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6"/>
  </p:notesMasterIdLst>
  <p:sldIdLst>
    <p:sldId id="406" r:id="rId2"/>
    <p:sldId id="372" r:id="rId3"/>
    <p:sldId id="373" r:id="rId4"/>
    <p:sldId id="409" r:id="rId5"/>
    <p:sldId id="410" r:id="rId6"/>
    <p:sldId id="423" r:id="rId7"/>
    <p:sldId id="418" r:id="rId8"/>
    <p:sldId id="390" r:id="rId9"/>
    <p:sldId id="411" r:id="rId10"/>
    <p:sldId id="376" r:id="rId11"/>
    <p:sldId id="416" r:id="rId12"/>
    <p:sldId id="417" r:id="rId13"/>
    <p:sldId id="391" r:id="rId14"/>
    <p:sldId id="420" r:id="rId15"/>
    <p:sldId id="414" r:id="rId16"/>
    <p:sldId id="421" r:id="rId17"/>
    <p:sldId id="422" r:id="rId18"/>
    <p:sldId id="412" r:id="rId19"/>
    <p:sldId id="392" r:id="rId20"/>
    <p:sldId id="413" r:id="rId21"/>
    <p:sldId id="424" r:id="rId22"/>
    <p:sldId id="415" r:id="rId23"/>
    <p:sldId id="419" r:id="rId24"/>
    <p:sldId id="425"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83" autoAdjust="0"/>
    <p:restoredTop sz="94660"/>
  </p:normalViewPr>
  <p:slideViewPr>
    <p:cSldViewPr snapToGrid="0">
      <p:cViewPr varScale="1">
        <p:scale>
          <a:sx n="136" d="100"/>
          <a:sy n="136" d="100"/>
        </p:scale>
        <p:origin x="450" y="114"/>
      </p:cViewPr>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t>2017/12/9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a:t>
            </a:fld>
            <a:endParaRPr lang="zh-CN" altLang="en-US"/>
          </a:p>
        </p:txBody>
      </p:sp>
    </p:spTree>
    <p:extLst>
      <p:ext uri="{BB962C8B-B14F-4D97-AF65-F5344CB8AC3E}">
        <p14:creationId xmlns:p14="http://schemas.microsoft.com/office/powerpoint/2010/main" val="2459002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pPr/>
              <a:t>2</a:t>
            </a:fld>
            <a:endParaRPr lang="zh-CN" altLang="en-US"/>
          </a:p>
        </p:txBody>
      </p:sp>
    </p:spTree>
    <p:extLst>
      <p:ext uri="{BB962C8B-B14F-4D97-AF65-F5344CB8AC3E}">
        <p14:creationId xmlns:p14="http://schemas.microsoft.com/office/powerpoint/2010/main" val="869469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3</a:t>
            </a:fld>
            <a:endParaRPr lang="zh-CN" altLang="en-US"/>
          </a:p>
        </p:txBody>
      </p:sp>
    </p:spTree>
    <p:extLst>
      <p:ext uri="{BB962C8B-B14F-4D97-AF65-F5344CB8AC3E}">
        <p14:creationId xmlns:p14="http://schemas.microsoft.com/office/powerpoint/2010/main" val="2445398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563B10B-FAAD-449F-A02E-689967197FD6}" type="slidenum">
              <a:rPr lang="zh-CN" altLang="en-US" smtClean="0">
                <a:latin typeface="Calibri" panose="020F0502020204030204" pitchFamily="34" charset="0"/>
              </a:rPr>
              <a:pPr/>
              <a:t>4</a:t>
            </a:fld>
            <a:endParaRPr lang="zh-CN" altLang="en-US">
              <a:latin typeface="Calibri" panose="020F0502020204030204" pitchFamily="34" charset="0"/>
            </a:endParaRPr>
          </a:p>
        </p:txBody>
      </p:sp>
    </p:spTree>
    <p:extLst>
      <p:ext uri="{BB962C8B-B14F-4D97-AF65-F5344CB8AC3E}">
        <p14:creationId xmlns:p14="http://schemas.microsoft.com/office/powerpoint/2010/main" val="2223614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742B8BD-2DF1-4114-9775-958CEF11CBEF}" type="slidenum">
              <a:rPr lang="zh-CN" altLang="en-US" smtClean="0">
                <a:latin typeface="Calibri" panose="020F0502020204030204" pitchFamily="34" charset="0"/>
              </a:rPr>
              <a:pPr/>
              <a:t>5</a:t>
            </a:fld>
            <a:endParaRPr lang="zh-CN" altLang="en-US">
              <a:latin typeface="Calibri" panose="020F0502020204030204" pitchFamily="34" charset="0"/>
            </a:endParaRPr>
          </a:p>
        </p:txBody>
      </p:sp>
    </p:spTree>
    <p:extLst>
      <p:ext uri="{BB962C8B-B14F-4D97-AF65-F5344CB8AC3E}">
        <p14:creationId xmlns:p14="http://schemas.microsoft.com/office/powerpoint/2010/main" val="2855621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0E62F313-D051-4284-95AD-6163FA128698}" type="slidenum">
              <a:rPr lang="zh-CN" altLang="en-US" smtClean="0"/>
              <a:pPr/>
              <a:t>7</a:t>
            </a:fld>
            <a:endParaRPr lang="zh-CN" altLang="en-US"/>
          </a:p>
        </p:txBody>
      </p:sp>
    </p:spTree>
    <p:extLst>
      <p:ext uri="{BB962C8B-B14F-4D97-AF65-F5344CB8AC3E}">
        <p14:creationId xmlns:p14="http://schemas.microsoft.com/office/powerpoint/2010/main" val="3108920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8</a:t>
            </a:fld>
            <a:endParaRPr lang="zh-CN" altLang="en-US"/>
          </a:p>
        </p:txBody>
      </p:sp>
    </p:spTree>
    <p:extLst>
      <p:ext uri="{BB962C8B-B14F-4D97-AF65-F5344CB8AC3E}">
        <p14:creationId xmlns:p14="http://schemas.microsoft.com/office/powerpoint/2010/main" val="929702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76D35-50AD-4478-9A5C-6F545BDD8EB0}" type="slidenum">
              <a:rPr lang="zh-CN" altLang="en-US" smtClean="0"/>
              <a:pPr/>
              <a:t>9</a:t>
            </a:fld>
            <a:endParaRPr lang="zh-CN" altLang="en-US"/>
          </a:p>
        </p:txBody>
      </p:sp>
    </p:spTree>
    <p:extLst>
      <p:ext uri="{BB962C8B-B14F-4D97-AF65-F5344CB8AC3E}">
        <p14:creationId xmlns:p14="http://schemas.microsoft.com/office/powerpoint/2010/main" val="4184989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009521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177330C-1FE6-4329-9C78-7007971D92CE}" type="slidenum">
              <a:rPr lang="zh-CN" altLang="en-US" smtClean="0"/>
              <a:pPr/>
              <a:t>11</a:t>
            </a:fld>
            <a:endParaRPr lang="zh-CN" altLang="en-US"/>
          </a:p>
        </p:txBody>
      </p:sp>
    </p:spTree>
    <p:extLst>
      <p:ext uri="{BB962C8B-B14F-4D97-AF65-F5344CB8AC3E}">
        <p14:creationId xmlns:p14="http://schemas.microsoft.com/office/powerpoint/2010/main" val="234616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pPr/>
              <a:t>12</a:t>
            </a:fld>
            <a:endParaRPr lang="zh-CN" altLang="en-US"/>
          </a:p>
        </p:txBody>
      </p:sp>
    </p:spTree>
    <p:extLst>
      <p:ext uri="{BB962C8B-B14F-4D97-AF65-F5344CB8AC3E}">
        <p14:creationId xmlns:p14="http://schemas.microsoft.com/office/powerpoint/2010/main" val="3706707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13</a:t>
            </a:fld>
            <a:endParaRPr lang="zh-CN" altLang="en-US"/>
          </a:p>
        </p:txBody>
      </p:sp>
    </p:spTree>
    <p:extLst>
      <p:ext uri="{BB962C8B-B14F-4D97-AF65-F5344CB8AC3E}">
        <p14:creationId xmlns:p14="http://schemas.microsoft.com/office/powerpoint/2010/main" val="99848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14</a:t>
            </a:fld>
            <a:endParaRPr lang="zh-CN" altLang="en-US" dirty="0">
              <a:solidFill>
                <a:prstClr val="black"/>
              </a:solidFill>
            </a:endParaRPr>
          </a:p>
        </p:txBody>
      </p:sp>
    </p:spTree>
    <p:extLst>
      <p:ext uri="{BB962C8B-B14F-4D97-AF65-F5344CB8AC3E}">
        <p14:creationId xmlns:p14="http://schemas.microsoft.com/office/powerpoint/2010/main" val="2111630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p:spPr>
      </p:sp>
      <p:sp>
        <p:nvSpPr>
          <p:cNvPr id="3584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35844" name="灯片编号占位符 3"/>
          <p:cNvSpPr>
            <a:spLocks noGrp="1"/>
          </p:cNvSpPr>
          <p:nvPr>
            <p:ph type="sldNum" sz="quarter" idx="5"/>
          </p:nvPr>
        </p:nvSpPr>
        <p:spPr bwMode="auto">
          <a:noFill/>
          <a:ln>
            <a:miter lim="800000"/>
            <a:headEnd/>
            <a:tailEnd/>
          </a:ln>
        </p:spPr>
        <p:txBody>
          <a:bodyPr/>
          <a:lstStyle/>
          <a:p>
            <a:fld id="{F99FBA28-409A-4905-9E7E-8089CBB7CD6F}" type="slidenum">
              <a:rPr lang="zh-CN" altLang="en-US"/>
              <a:pPr/>
              <a:t>15</a:t>
            </a:fld>
            <a:endParaRPr lang="zh-CN" altLang="en-US"/>
          </a:p>
        </p:txBody>
      </p:sp>
    </p:spTree>
    <p:extLst>
      <p:ext uri="{BB962C8B-B14F-4D97-AF65-F5344CB8AC3E}">
        <p14:creationId xmlns:p14="http://schemas.microsoft.com/office/powerpoint/2010/main" val="3225283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16</a:t>
            </a:fld>
            <a:endParaRPr lang="zh-CN" altLang="en-US"/>
          </a:p>
        </p:txBody>
      </p:sp>
    </p:spTree>
    <p:extLst>
      <p:ext uri="{BB962C8B-B14F-4D97-AF65-F5344CB8AC3E}">
        <p14:creationId xmlns:p14="http://schemas.microsoft.com/office/powerpoint/2010/main" val="2268995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18</a:t>
            </a:fld>
            <a:endParaRPr lang="zh-CN" altLang="en-US"/>
          </a:p>
        </p:txBody>
      </p:sp>
    </p:spTree>
    <p:extLst>
      <p:ext uri="{BB962C8B-B14F-4D97-AF65-F5344CB8AC3E}">
        <p14:creationId xmlns:p14="http://schemas.microsoft.com/office/powerpoint/2010/main" val="3516890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pPr/>
              <a:t>19</a:t>
            </a:fld>
            <a:endParaRPr lang="zh-CN" altLang="en-US"/>
          </a:p>
        </p:txBody>
      </p:sp>
    </p:spTree>
    <p:extLst>
      <p:ext uri="{BB962C8B-B14F-4D97-AF65-F5344CB8AC3E}">
        <p14:creationId xmlns:p14="http://schemas.microsoft.com/office/powerpoint/2010/main" val="3246621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2588" y="685800"/>
            <a:ext cx="6092825" cy="3429000"/>
          </a:xfrm>
        </p:spPr>
      </p:sp>
      <p:sp>
        <p:nvSpPr>
          <p:cNvPr id="3" name="2 Marcador de notas"/>
          <p:cNvSpPr>
            <a:spLocks noGrp="1"/>
          </p:cNvSpPr>
          <p:nvPr>
            <p:ph type="body" idx="1"/>
          </p:nvPr>
        </p:nvSpPr>
        <p:spPr/>
        <p:txBody>
          <a:bodyPr/>
          <a:lstStyle/>
          <a:p>
            <a:endParaRPr lang="es-SV" dirty="0"/>
          </a:p>
        </p:txBody>
      </p:sp>
      <p:sp>
        <p:nvSpPr>
          <p:cNvPr id="4" name="3 Marcador de número de diapositiva"/>
          <p:cNvSpPr>
            <a:spLocks noGrp="1"/>
          </p:cNvSpPr>
          <p:nvPr>
            <p:ph type="sldNum" sz="quarter" idx="10"/>
          </p:nvPr>
        </p:nvSpPr>
        <p:spPr/>
        <p:txBody>
          <a:bodyPr/>
          <a:lstStyle/>
          <a:p>
            <a:fld id="{69BC2EFC-28F3-48C0-BF6B-230A53BCFDFC}" type="slidenum">
              <a:rPr lang="es-MX" smtClean="0">
                <a:solidFill>
                  <a:prstClr val="black"/>
                </a:solidFill>
              </a:rPr>
              <a:pPr/>
              <a:t>20</a:t>
            </a:fld>
            <a:endParaRPr lang="es-MX">
              <a:solidFill>
                <a:prstClr val="black"/>
              </a:solidFill>
            </a:endParaRPr>
          </a:p>
        </p:txBody>
      </p:sp>
    </p:spTree>
    <p:extLst>
      <p:ext uri="{BB962C8B-B14F-4D97-AF65-F5344CB8AC3E}">
        <p14:creationId xmlns:p14="http://schemas.microsoft.com/office/powerpoint/2010/main" val="1891179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21</a:t>
            </a:fld>
            <a:endParaRPr lang="zh-CN" altLang="en-US"/>
          </a:p>
        </p:txBody>
      </p:sp>
    </p:spTree>
    <p:extLst>
      <p:ext uri="{BB962C8B-B14F-4D97-AF65-F5344CB8AC3E}">
        <p14:creationId xmlns:p14="http://schemas.microsoft.com/office/powerpoint/2010/main" val="1495159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238E41-6C6D-4B56-860F-2B48E1273617}" type="slidenum">
              <a:rPr lang="zh-CN" altLang="en-US" smtClean="0"/>
              <a:pPr/>
              <a:t>22</a:t>
            </a:fld>
            <a:endParaRPr lang="zh-CN" altLang="en-US"/>
          </a:p>
        </p:txBody>
      </p:sp>
    </p:spTree>
    <p:extLst>
      <p:ext uri="{BB962C8B-B14F-4D97-AF65-F5344CB8AC3E}">
        <p14:creationId xmlns:p14="http://schemas.microsoft.com/office/powerpoint/2010/main" val="135992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23</a:t>
            </a:fld>
            <a:endParaRPr lang="zh-CN" altLang="en-US"/>
          </a:p>
        </p:txBody>
      </p:sp>
    </p:spTree>
    <p:extLst>
      <p:ext uri="{BB962C8B-B14F-4D97-AF65-F5344CB8AC3E}">
        <p14:creationId xmlns:p14="http://schemas.microsoft.com/office/powerpoint/2010/main" val="3477591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24</a:t>
            </a:fld>
            <a:endParaRPr lang="zh-CN" altLang="en-US"/>
          </a:p>
        </p:txBody>
      </p:sp>
    </p:spTree>
    <p:extLst>
      <p:ext uri="{BB962C8B-B14F-4D97-AF65-F5344CB8AC3E}">
        <p14:creationId xmlns:p14="http://schemas.microsoft.com/office/powerpoint/2010/main" val="3835424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413754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7059294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3837910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42405483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3998717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8557271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15238594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40881099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2498937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4070217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8194912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C5A527E2-7470-489C-A093-4A83D413C5BB}"/>
              </a:ext>
            </a:extLst>
          </p:cNvPr>
          <p:cNvPicPr>
            <a:picLocks noChangeAspect="1"/>
          </p:cNvPicPr>
          <p:nvPr userDrawn="1"/>
        </p:nvPicPr>
        <p:blipFill rotWithShape="1">
          <a:blip r:embed="rId2"/>
          <a:srcRect l="31820" t="21055" b="11583"/>
          <a:stretch/>
        </p:blipFill>
        <p:spPr>
          <a:xfrm flipH="1">
            <a:off x="-4" y="0"/>
            <a:ext cx="9144003" cy="5145089"/>
          </a:xfrm>
          <a:prstGeom prst="rect">
            <a:avLst/>
          </a:prstGeom>
        </p:spPr>
      </p:pic>
      <p:sp>
        <p:nvSpPr>
          <p:cNvPr id="3" name="文本框 37"/>
          <p:cNvSpPr txBox="1"/>
          <p:nvPr userDrawn="1"/>
        </p:nvSpPr>
        <p:spPr>
          <a:xfrm>
            <a:off x="3824375" y="203130"/>
            <a:ext cx="1523460" cy="346232"/>
          </a:xfrm>
          <a:prstGeom prst="rect">
            <a:avLst/>
          </a:prstGeom>
          <a:noFill/>
        </p:spPr>
        <p:txBody>
          <a:bodyPr wrap="none" lIns="68563" tIns="34282" rIns="68563" bIns="34282" rtlCol="0">
            <a:spAutoFit/>
          </a:bodyPr>
          <a:lstStyle/>
          <a:p>
            <a:pPr lvl="0"/>
            <a:r>
              <a:rPr lang="zh-CN" altLang="zh-CN" sz="1800" dirty="0">
                <a:solidFill>
                  <a:schemeClr val="tx1">
                    <a:lumMod val="50000"/>
                    <a:lumOff val="50000"/>
                  </a:schemeClr>
                </a:solidFill>
                <a:latin typeface="微软雅黑" pitchFamily="34" charset="-122"/>
                <a:ea typeface="微软雅黑" pitchFamily="34" charset="-122"/>
              </a:rPr>
              <a:t>年度工作概述</a:t>
            </a: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14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69C73CB-1762-47FD-B6B8-5B7E33B6034B}"/>
              </a:ext>
            </a:extLst>
          </p:cNvPr>
          <p:cNvPicPr>
            <a:picLocks noChangeAspect="1"/>
          </p:cNvPicPr>
          <p:nvPr userDrawn="1"/>
        </p:nvPicPr>
        <p:blipFill rotWithShape="1">
          <a:blip r:embed="rId2"/>
          <a:srcRect l="31820" t="21055" b="11583"/>
          <a:stretch/>
        </p:blipFill>
        <p:spPr>
          <a:xfrm flipH="1">
            <a:off x="-4" y="0"/>
            <a:ext cx="9144003" cy="5145089"/>
          </a:xfrm>
          <a:prstGeom prst="rect">
            <a:avLst/>
          </a:prstGeom>
        </p:spPr>
      </p:pic>
      <p:sp>
        <p:nvSpPr>
          <p:cNvPr id="3" name="文本框 37"/>
          <p:cNvSpPr txBox="1"/>
          <p:nvPr userDrawn="1"/>
        </p:nvSpPr>
        <p:spPr>
          <a:xfrm>
            <a:off x="3810270" y="203130"/>
            <a:ext cx="1523460" cy="346232"/>
          </a:xfrm>
          <a:prstGeom prst="rect">
            <a:avLst/>
          </a:prstGeom>
          <a:noFill/>
        </p:spPr>
        <p:txBody>
          <a:bodyPr wrap="none" lIns="68563" tIns="34282" rIns="68563" bIns="34282" rtlCol="0">
            <a:spAutoFit/>
          </a:bodyPr>
          <a:lstStyle/>
          <a:p>
            <a:pPr lvl="0"/>
            <a:r>
              <a:rPr lang="zh-CN" altLang="zh-CN" sz="1800" dirty="0">
                <a:solidFill>
                  <a:schemeClr val="tx1">
                    <a:lumMod val="50000"/>
                    <a:lumOff val="50000"/>
                  </a:schemeClr>
                </a:solidFill>
                <a:latin typeface="微软雅黑" pitchFamily="34" charset="-122"/>
                <a:ea typeface="微软雅黑" pitchFamily="34" charset="-122"/>
              </a:rPr>
              <a:t>工作完成情况</a:t>
            </a: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42848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6A1A074-87C7-491C-B8F0-BF93D0C64F8F}"/>
              </a:ext>
            </a:extLst>
          </p:cNvPr>
          <p:cNvPicPr>
            <a:picLocks noChangeAspect="1"/>
          </p:cNvPicPr>
          <p:nvPr userDrawn="1"/>
        </p:nvPicPr>
        <p:blipFill rotWithShape="1">
          <a:blip r:embed="rId2"/>
          <a:srcRect l="31820" t="21055" b="11583"/>
          <a:stretch/>
        </p:blipFill>
        <p:spPr>
          <a:xfrm flipH="1">
            <a:off x="-4" y="0"/>
            <a:ext cx="9144003" cy="5145089"/>
          </a:xfrm>
          <a:prstGeom prst="rect">
            <a:avLst/>
          </a:prstGeom>
        </p:spPr>
      </p:pic>
      <p:sp>
        <p:nvSpPr>
          <p:cNvPr id="3" name="文本框 37"/>
          <p:cNvSpPr txBox="1"/>
          <p:nvPr userDrawn="1"/>
        </p:nvSpPr>
        <p:spPr>
          <a:xfrm>
            <a:off x="3811496" y="203130"/>
            <a:ext cx="1523460" cy="346232"/>
          </a:xfrm>
          <a:prstGeom prst="rect">
            <a:avLst/>
          </a:prstGeom>
          <a:noFill/>
        </p:spPr>
        <p:txBody>
          <a:bodyPr wrap="none" lIns="68563" tIns="34282" rIns="68563" bIns="34282" rtlCol="0">
            <a:spAutoFit/>
          </a:bodyPr>
          <a:lstStyle/>
          <a:p>
            <a:pPr lvl="0"/>
            <a:r>
              <a:rPr lang="zh-CN" altLang="zh-CN" sz="1800" dirty="0">
                <a:solidFill>
                  <a:schemeClr val="tx1">
                    <a:lumMod val="50000"/>
                    <a:lumOff val="50000"/>
                  </a:schemeClr>
                </a:solidFill>
                <a:latin typeface="微软雅黑" pitchFamily="34" charset="-122"/>
                <a:ea typeface="微软雅黑" pitchFamily="34" charset="-122"/>
              </a:rPr>
              <a:t>成功项目展示</a:t>
            </a: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319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157F9CA-268E-4F83-A908-CFE74C1286F9}"/>
              </a:ext>
            </a:extLst>
          </p:cNvPr>
          <p:cNvPicPr>
            <a:picLocks noChangeAspect="1"/>
          </p:cNvPicPr>
          <p:nvPr userDrawn="1"/>
        </p:nvPicPr>
        <p:blipFill rotWithShape="1">
          <a:blip r:embed="rId2"/>
          <a:srcRect l="31820" t="21055" b="11583"/>
          <a:stretch/>
        </p:blipFill>
        <p:spPr>
          <a:xfrm flipH="1">
            <a:off x="-4" y="0"/>
            <a:ext cx="9144003" cy="5145089"/>
          </a:xfrm>
          <a:prstGeom prst="rect">
            <a:avLst/>
          </a:prstGeom>
        </p:spPr>
      </p:pic>
      <p:sp>
        <p:nvSpPr>
          <p:cNvPr id="3" name="文本框 37"/>
          <p:cNvSpPr txBox="1"/>
          <p:nvPr userDrawn="1"/>
        </p:nvSpPr>
        <p:spPr>
          <a:xfrm>
            <a:off x="3824375" y="203130"/>
            <a:ext cx="1523460" cy="346232"/>
          </a:xfrm>
          <a:prstGeom prst="rect">
            <a:avLst/>
          </a:prstGeom>
          <a:noFill/>
        </p:spPr>
        <p:txBody>
          <a:bodyPr wrap="none" lIns="68563" tIns="34282" rIns="68563" bIns="34282" rtlCol="0">
            <a:spAutoFit/>
          </a:bodyPr>
          <a:lstStyle/>
          <a:p>
            <a:r>
              <a:rPr lang="zh-CN" altLang="zh-CN" sz="1800" dirty="0">
                <a:solidFill>
                  <a:schemeClr val="tx1">
                    <a:lumMod val="50000"/>
                    <a:lumOff val="50000"/>
                  </a:schemeClr>
                </a:solidFill>
                <a:latin typeface="微软雅黑" pitchFamily="34" charset="-122"/>
                <a:ea typeface="微软雅黑" pitchFamily="34" charset="-122"/>
              </a:rPr>
              <a:t>明年工作计划</a:t>
            </a: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9490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799"/>
          </a:p>
        </p:txBody>
      </p:sp>
      <p:sp>
        <p:nvSpPr>
          <p:cNvPr id="3" name="TextBox 1"/>
          <p:cNvSpPr txBox="1"/>
          <p:nvPr userDrawn="1"/>
        </p:nvSpPr>
        <p:spPr>
          <a:xfrm>
            <a:off x="3865664" y="368823"/>
            <a:ext cx="1292638" cy="299944"/>
          </a:xfrm>
          <a:prstGeom prst="rect">
            <a:avLst/>
          </a:prstGeom>
          <a:noFill/>
        </p:spPr>
        <p:txBody>
          <a:bodyPr wrap="none" lIns="68568" tIns="34285" rIns="68568" bIns="34285" rtlCol="0">
            <a:spAutoFit/>
          </a:bodyPr>
          <a:lstStyle/>
          <a:p>
            <a:pPr lvl="0" algn="ctr"/>
            <a:r>
              <a:rPr lang="zh-CN" altLang="en-US" sz="14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4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9" y="710767"/>
            <a:ext cx="2562232" cy="3462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083608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8987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4716490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1" y="512920"/>
            <a:ext cx="6489700" cy="524037"/>
          </a:xfrm>
          <a:prstGeom prst="rect">
            <a:avLst/>
          </a:prstGeom>
        </p:spPr>
        <p:txBody>
          <a:bodyPr lIns="68580" tIns="34290" rIns="68580" bIns="34290"/>
          <a:lstStyle>
            <a:lvl1pPr algn="l">
              <a:defRPr sz="2399">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1" y="940385"/>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632739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8007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0974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3124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9/12/2017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7213341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3646715" y="1917329"/>
            <a:ext cx="1850571" cy="1851142"/>
          </a:xfrm>
          <a:custGeom>
            <a:avLst/>
            <a:gdLst>
              <a:gd name="connsiteX0" fmla="*/ 1233714 w 2467428"/>
              <a:gd name="connsiteY0" fmla="*/ 0 h 2467428"/>
              <a:gd name="connsiteX1" fmla="*/ 2467428 w 2467428"/>
              <a:gd name="connsiteY1" fmla="*/ 1233714 h 2467428"/>
              <a:gd name="connsiteX2" fmla="*/ 1233714 w 2467428"/>
              <a:gd name="connsiteY2" fmla="*/ 2467428 h 2467428"/>
              <a:gd name="connsiteX3" fmla="*/ 0 w 2467428"/>
              <a:gd name="connsiteY3" fmla="*/ 1233714 h 2467428"/>
              <a:gd name="connsiteX4" fmla="*/ 1233714 w 2467428"/>
              <a:gd name="connsiteY4" fmla="*/ 0 h 246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428" h="2467428">
                <a:moveTo>
                  <a:pt x="1233714" y="0"/>
                </a:moveTo>
                <a:cubicBezTo>
                  <a:pt x="1915075" y="0"/>
                  <a:pt x="2467428" y="552353"/>
                  <a:pt x="2467428" y="1233714"/>
                </a:cubicBezTo>
                <a:cubicBezTo>
                  <a:pt x="2467428" y="1915075"/>
                  <a:pt x="1915075" y="2467428"/>
                  <a:pt x="1233714" y="2467428"/>
                </a:cubicBezTo>
                <a:cubicBezTo>
                  <a:pt x="552353" y="2467428"/>
                  <a:pt x="0" y="1915075"/>
                  <a:pt x="0" y="1233714"/>
                </a:cubicBezTo>
                <a:cubicBezTo>
                  <a:pt x="0" y="552353"/>
                  <a:pt x="552353" y="0"/>
                  <a:pt x="123371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464016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40416035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lank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78717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26280"/>
      </p:ext>
    </p:extLst>
  </p:cSld>
  <p:clrMapOvr>
    <a:masterClrMapping/>
  </p:clrMapOvr>
  <p:transition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t>2017/12/9</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82582657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64" r:id="rId12"/>
    <p:sldLayoutId id="2147483689" r:id="rId13"/>
    <p:sldLayoutId id="2147483665" r:id="rId14"/>
    <p:sldLayoutId id="2147483666" r:id="rId15"/>
    <p:sldLayoutId id="2147483660" r:id="rId16"/>
    <p:sldLayoutId id="2147483662" r:id="rId17"/>
    <p:sldLayoutId id="2147483668" r:id="rId18"/>
    <p:sldLayoutId id="2147483669" r:id="rId19"/>
    <p:sldLayoutId id="2147483670" r:id="rId20"/>
    <p:sldLayoutId id="2147483686" r:id="rId21"/>
    <p:sldLayoutId id="2147483687" r:id="rId22"/>
    <p:sldLayoutId id="2147483688" r:id="rId23"/>
    <p:sldLayoutId id="2147483691" r:id="rId24"/>
    <p:sldLayoutId id="2147483692" r:id="rId25"/>
    <p:sldLayoutId id="2147483693" r:id="rId26"/>
    <p:sldLayoutId id="2147483694" r:id="rId27"/>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5.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5.xml"/><Relationship Id="rId5" Type="http://schemas.openxmlformats.org/officeDocument/2006/relationships/slideLayout" Target="../slideLayouts/slideLayout12.xml"/><Relationship Id="rId4" Type="http://schemas.openxmlformats.org/officeDocument/2006/relationships/tags" Target="../tags/tag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4.xml"/><Relationship Id="rId5" Type="http://schemas.openxmlformats.org/officeDocument/2006/relationships/image" Target="../media/image15.jp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41B6F6D0-3A72-4888-BAA1-5B5A75202614}"/>
              </a:ext>
            </a:extLst>
          </p:cNvPr>
          <p:cNvPicPr>
            <a:picLocks noChangeAspect="1"/>
          </p:cNvPicPr>
          <p:nvPr/>
        </p:nvPicPr>
        <p:blipFill>
          <a:blip r:embed="rId5"/>
          <a:stretch>
            <a:fillRect/>
          </a:stretch>
        </p:blipFill>
        <p:spPr>
          <a:xfrm>
            <a:off x="1" y="0"/>
            <a:ext cx="9124110" cy="5135255"/>
          </a:xfrm>
          <a:prstGeom prst="rect">
            <a:avLst/>
          </a:prstGeom>
        </p:spPr>
      </p:pic>
      <p:sp>
        <p:nvSpPr>
          <p:cNvPr id="8" name="TextBox 11">
            <a:extLst>
              <a:ext uri="{FF2B5EF4-FFF2-40B4-BE49-F238E27FC236}">
                <a16:creationId xmlns:a16="http://schemas.microsoft.com/office/drawing/2014/main" id="{5C46AC27-1D21-4F7D-917F-64B96CD3A271}"/>
              </a:ext>
            </a:extLst>
          </p:cNvPr>
          <p:cNvSpPr txBox="1"/>
          <p:nvPr/>
        </p:nvSpPr>
        <p:spPr>
          <a:xfrm rot="5400000">
            <a:off x="1685238" y="2595084"/>
            <a:ext cx="3324144" cy="192370"/>
          </a:xfrm>
          <a:prstGeom prst="rect">
            <a:avLst/>
          </a:prstGeom>
          <a:noFill/>
          <a:effectLst/>
        </p:spPr>
        <p:txBody>
          <a:bodyPr wrap="square" lIns="68589" tIns="34295" rIns="68589" bIns="34295" rtlCol="0">
            <a:spAutoFit/>
          </a:bodyPr>
          <a:lstStyle/>
          <a:p>
            <a:r>
              <a:rPr lang="en-US" altLang="zh-CN" sz="800" dirty="0">
                <a:solidFill>
                  <a:schemeClr val="tx1">
                    <a:lumMod val="75000"/>
                    <a:lumOff val="25000"/>
                  </a:schemeClr>
                </a:solidFill>
                <a:latin typeface="微软雅黑" pitchFamily="34" charset="-122"/>
                <a:ea typeface="微软雅黑" pitchFamily="34" charset="-122"/>
              </a:rPr>
              <a:t>Your content to play here, or through your copy, paste in this box</a:t>
            </a:r>
          </a:p>
        </p:txBody>
      </p:sp>
      <p:sp>
        <p:nvSpPr>
          <p:cNvPr id="9" name="文本框 3">
            <a:extLst>
              <a:ext uri="{FF2B5EF4-FFF2-40B4-BE49-F238E27FC236}">
                <a16:creationId xmlns:a16="http://schemas.microsoft.com/office/drawing/2014/main" id="{8C290F35-D0DE-42A9-B370-1FAD431B0556}"/>
              </a:ext>
            </a:extLst>
          </p:cNvPr>
          <p:cNvSpPr txBox="1"/>
          <p:nvPr/>
        </p:nvSpPr>
        <p:spPr>
          <a:xfrm>
            <a:off x="2370160" y="344795"/>
            <a:ext cx="1567043" cy="1423467"/>
          </a:xfrm>
          <a:prstGeom prst="rect">
            <a:avLst/>
          </a:prstGeom>
          <a:noFill/>
        </p:spPr>
        <p:txBody>
          <a:bodyPr wrap="square" lIns="68580" tIns="34290" rIns="68580" bIns="34290" rtlCol="0">
            <a:spAutoFit/>
          </a:bodyPr>
          <a:lstStyle/>
          <a:p>
            <a:pPr algn="ctr"/>
            <a:r>
              <a:rPr lang="zh-CN" altLang="en-US" sz="8800" dirty="0">
                <a:latin typeface="华文行楷" panose="02010800040101010101" pitchFamily="2" charset="-122"/>
                <a:ea typeface="华文行楷" panose="02010800040101010101" pitchFamily="2" charset="-122"/>
              </a:rPr>
              <a:t>中</a:t>
            </a:r>
            <a:endParaRPr lang="zh-CN" altLang="en-US" sz="8800" b="1" spc="225" dirty="0">
              <a:ln w="12700">
                <a:noFill/>
              </a:ln>
              <a:solidFill>
                <a:schemeClr val="tx1">
                  <a:lumMod val="75000"/>
                  <a:lumOff val="25000"/>
                </a:schemeClr>
              </a:solidFill>
              <a:latin typeface="华文行楷" panose="02010800040101010101" pitchFamily="2" charset="-122"/>
              <a:ea typeface="华文行楷" panose="02010800040101010101" pitchFamily="2" charset="-122"/>
              <a:cs typeface="经典综艺体简" panose="02010609000101010101" pitchFamily="49" charset="-122"/>
            </a:endParaRPr>
          </a:p>
        </p:txBody>
      </p:sp>
      <p:pic>
        <p:nvPicPr>
          <p:cNvPr id="10" name="班得瑞乐团 - childhood memory - bandari 童年">
            <a:hlinkClick r:id="" action="ppaction://media"/>
            <a:extLst>
              <a:ext uri="{FF2B5EF4-FFF2-40B4-BE49-F238E27FC236}">
                <a16:creationId xmlns:a16="http://schemas.microsoft.com/office/drawing/2014/main" id="{95F88A7A-A1BE-44ED-B016-A57317A5AD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5836" y="1260199"/>
            <a:ext cx="609600" cy="609600"/>
          </a:xfrm>
          <a:prstGeom prst="rect">
            <a:avLst/>
          </a:prstGeom>
        </p:spPr>
      </p:pic>
      <p:sp>
        <p:nvSpPr>
          <p:cNvPr id="12" name="Rectangle 3">
            <a:extLst>
              <a:ext uri="{FF2B5EF4-FFF2-40B4-BE49-F238E27FC236}">
                <a16:creationId xmlns:a16="http://schemas.microsoft.com/office/drawing/2014/main" id="{8A83A0A0-B307-4D5F-B1FA-F55AB062A736}"/>
              </a:ext>
            </a:extLst>
          </p:cNvPr>
          <p:cNvSpPr txBox="1">
            <a:spLocks noChangeArrowheads="1"/>
          </p:cNvSpPr>
          <p:nvPr/>
        </p:nvSpPr>
        <p:spPr bwMode="auto">
          <a:xfrm rot="5400000">
            <a:off x="2312621" y="2398683"/>
            <a:ext cx="3500766" cy="492443"/>
          </a:xfrm>
          <a:prstGeom prst="rect">
            <a:avLst/>
          </a:prstGeom>
          <a:noFill/>
        </p:spPr>
        <p:txBody>
          <a:bodyPr wrap="square" lIns="0" tIns="0" rIns="0" bIns="0">
            <a:spAutoFit/>
            <a:scene3d>
              <a:camera prst="orthographicFront"/>
              <a:lightRig rig="threePt" dir="t"/>
            </a:scene3d>
            <a:sp3d>
              <a:bevelT w="1270" h="127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800" b="0" noProof="1">
                <a:solidFill>
                  <a:schemeClr val="tx1">
                    <a:lumMod val="75000"/>
                    <a:lumOff val="25000"/>
                  </a:schemeClr>
                </a:solidFill>
                <a:effectLst/>
                <a:latin typeface="华文中宋" panose="02010600040101010101" charset="-122"/>
                <a:ea typeface="华文中宋" panose="02010600040101010101" charset="-122"/>
              </a:rPr>
              <a:t>Powerpoint is a complete presentation graphic package it gives you everything you need to produce a professional-looking presentationPowerpoint is a complete presentation graphic package it gives you</a:t>
            </a:r>
          </a:p>
        </p:txBody>
      </p:sp>
      <p:sp>
        <p:nvSpPr>
          <p:cNvPr id="2" name="文本框 1">
            <a:extLst>
              <a:ext uri="{FF2B5EF4-FFF2-40B4-BE49-F238E27FC236}">
                <a16:creationId xmlns:a16="http://schemas.microsoft.com/office/drawing/2014/main" id="{B1E812ED-DE11-4FA0-B70A-3FEB2481B343}"/>
              </a:ext>
            </a:extLst>
          </p:cNvPr>
          <p:cNvSpPr txBox="1"/>
          <p:nvPr/>
        </p:nvSpPr>
        <p:spPr>
          <a:xfrm>
            <a:off x="2510882" y="1225189"/>
            <a:ext cx="861774" cy="3170099"/>
          </a:xfrm>
          <a:prstGeom prst="rect">
            <a:avLst/>
          </a:prstGeom>
          <a:noFill/>
        </p:spPr>
        <p:txBody>
          <a:bodyPr vert="eaVert" wrap="none" rtlCol="0">
            <a:spAutoFit/>
          </a:bodyPr>
          <a:lstStyle/>
          <a:p>
            <a:r>
              <a:rPr lang="zh-CN" altLang="en-US" sz="4400" dirty="0">
                <a:latin typeface="华文行楷" panose="02010800040101010101" pitchFamily="2" charset="-122"/>
                <a:ea typeface="华文行楷" panose="02010800040101010101" pitchFamily="2" charset="-122"/>
              </a:rPr>
              <a:t>医传统文化</a:t>
            </a:r>
          </a:p>
        </p:txBody>
      </p:sp>
      <p:sp>
        <p:nvSpPr>
          <p:cNvPr id="11" name="文本框 10">
            <a:extLst>
              <a:ext uri="{FF2B5EF4-FFF2-40B4-BE49-F238E27FC236}">
                <a16:creationId xmlns:a16="http://schemas.microsoft.com/office/drawing/2014/main" id="{53F8B2F3-75C2-4259-9DD2-CA512CBFABF0}"/>
              </a:ext>
            </a:extLst>
          </p:cNvPr>
          <p:cNvSpPr txBox="1"/>
          <p:nvPr/>
        </p:nvSpPr>
        <p:spPr>
          <a:xfrm>
            <a:off x="2035240" y="2573897"/>
            <a:ext cx="307777" cy="1628010"/>
          </a:xfrm>
          <a:prstGeom prst="rect">
            <a:avLst/>
          </a:prstGeom>
          <a:solidFill>
            <a:schemeClr val="accent1"/>
          </a:solidFill>
        </p:spPr>
        <p:txBody>
          <a:bodyPr vert="eaVert" wrap="none" rtlCol="0">
            <a:spAutoFit/>
          </a:bodyPr>
          <a:lstStyle/>
          <a:p>
            <a:pPr algn="ctr"/>
            <a:r>
              <a:rPr lang="zh-CN" altLang="zh-CN" sz="800" dirty="0">
                <a:solidFill>
                  <a:schemeClr val="bg1"/>
                </a:solidFill>
                <a:latin typeface="锐字云字库美黑体1.0" panose="02010604000000000000" charset="-122"/>
                <a:ea typeface="锐字云字库美黑体1.0" panose="02010604000000000000" charset="-122"/>
              </a:rPr>
              <a:t>汇报人</a:t>
            </a:r>
            <a:r>
              <a:rPr lang="zh-CN" altLang="zh-CN" sz="800" dirty="0" smtClean="0">
                <a:solidFill>
                  <a:schemeClr val="bg1"/>
                </a:solidFill>
                <a:latin typeface="锐字云字库美黑体1.0" panose="02010604000000000000" charset="-122"/>
                <a:ea typeface="锐字云字库美黑体1.0" panose="02010604000000000000" charset="-122"/>
              </a:rPr>
              <a:t>：</a:t>
            </a:r>
            <a:r>
              <a:rPr lang="en-US" altLang="zh-CN" sz="800" dirty="0" smtClean="0">
                <a:solidFill>
                  <a:schemeClr val="bg1"/>
                </a:solidFill>
                <a:latin typeface="锐字云字库美黑体1.0" panose="02010604000000000000" charset="-122"/>
                <a:ea typeface="锐字云字库美黑体1.0" panose="02010604000000000000" charset="-122"/>
              </a:rPr>
              <a:t>  </a:t>
            </a:r>
            <a:r>
              <a:rPr lang="zh-CN" altLang="en-US" sz="800" dirty="0" smtClean="0">
                <a:solidFill>
                  <a:schemeClr val="bg1"/>
                </a:solidFill>
                <a:latin typeface="锐字云字库美黑体1.0" panose="02010604000000000000" charset="-122"/>
                <a:ea typeface="锐字云字库美黑体1.0" panose="02010604000000000000" charset="-122"/>
              </a:rPr>
              <a:t>   </a:t>
            </a:r>
            <a:r>
              <a:rPr lang="en-US" altLang="zh-CN" sz="800" dirty="0" smtClean="0">
                <a:solidFill>
                  <a:schemeClr val="bg1"/>
                </a:solidFill>
                <a:latin typeface="锐字云字库美黑体1.0" panose="02010604000000000000" charset="-122"/>
                <a:ea typeface="锐字云字库美黑体1.0" panose="02010604000000000000" charset="-122"/>
              </a:rPr>
              <a:t> </a:t>
            </a:r>
            <a:r>
              <a:rPr lang="zh-CN" altLang="en-US" sz="800" dirty="0">
                <a:solidFill>
                  <a:schemeClr val="bg1"/>
                </a:solidFill>
                <a:latin typeface="锐字云字库美黑体1.0" panose="02010604000000000000" charset="-122"/>
                <a:ea typeface="锐字云字库美黑体1.0" panose="02010604000000000000" charset="-122"/>
              </a:rPr>
              <a:t>时间：</a:t>
            </a:r>
            <a:r>
              <a:rPr lang="en-US" altLang="zh-CN" sz="800" dirty="0">
                <a:solidFill>
                  <a:schemeClr val="bg1"/>
                </a:solidFill>
                <a:latin typeface="锐字云字库美黑体1.0" panose="02010604000000000000" charset="-122"/>
                <a:ea typeface="锐字云字库美黑体1.0" panose="02010604000000000000" charset="-122"/>
              </a:rPr>
              <a:t>2019</a:t>
            </a:r>
            <a:r>
              <a:rPr lang="zh-CN" altLang="en-US" sz="800" dirty="0">
                <a:solidFill>
                  <a:schemeClr val="bg1"/>
                </a:solidFill>
                <a:latin typeface="锐字云字库美黑体1.0" panose="02010604000000000000" charset="-122"/>
                <a:ea typeface="锐字云字库美黑体1.0" panose="02010604000000000000" charset="-122"/>
              </a:rPr>
              <a:t>年</a:t>
            </a:r>
            <a:r>
              <a:rPr lang="en-US" altLang="zh-CN" sz="800" dirty="0">
                <a:solidFill>
                  <a:schemeClr val="bg1"/>
                </a:solidFill>
                <a:latin typeface="锐字云字库美黑体1.0" panose="02010604000000000000" charset="-122"/>
                <a:ea typeface="锐字云字库美黑体1.0" panose="02010604000000000000" charset="-122"/>
              </a:rPr>
              <a:t>x</a:t>
            </a:r>
            <a:r>
              <a:rPr lang="zh-CN" altLang="en-US" sz="800" dirty="0">
                <a:solidFill>
                  <a:schemeClr val="bg1"/>
                </a:solidFill>
                <a:latin typeface="锐字云字库美黑体1.0" panose="02010604000000000000" charset="-122"/>
                <a:ea typeface="锐字云字库美黑体1.0" panose="02010604000000000000" charset="-122"/>
              </a:rPr>
              <a:t>月</a:t>
            </a:r>
            <a:r>
              <a:rPr lang="en-US" altLang="zh-CN" sz="800" dirty="0">
                <a:solidFill>
                  <a:schemeClr val="bg1"/>
                </a:solidFill>
                <a:latin typeface="锐字云字库美黑体1.0" panose="02010604000000000000" charset="-122"/>
                <a:ea typeface="锐字云字库美黑体1.0" panose="02010604000000000000" charset="-122"/>
              </a:rPr>
              <a:t>x</a:t>
            </a:r>
            <a:r>
              <a:rPr lang="zh-CN" altLang="en-US" sz="800" dirty="0">
                <a:solidFill>
                  <a:schemeClr val="bg1"/>
                </a:solidFill>
                <a:latin typeface="锐字云字库美黑体1.0" panose="02010604000000000000" charset="-122"/>
                <a:ea typeface="锐字云字库美黑体1.0" panose="02010604000000000000" charset="-122"/>
              </a:rPr>
              <a:t>日</a:t>
            </a:r>
            <a:endParaRPr lang="zh-CN" altLang="zh-CN" sz="800" dirty="0">
              <a:solidFill>
                <a:schemeClr val="bg1"/>
              </a:solidFill>
              <a:latin typeface="锐字云字库美黑体1.0" panose="02010604000000000000" charset="-122"/>
              <a:ea typeface="锐字云字库美黑体1.0" panose="02010604000000000000" charset="-122"/>
            </a:endParaRPr>
          </a:p>
        </p:txBody>
      </p:sp>
    </p:spTree>
    <p:extLst>
      <p:ext uri="{BB962C8B-B14F-4D97-AF65-F5344CB8AC3E}">
        <p14:creationId xmlns:p14="http://schemas.microsoft.com/office/powerpoint/2010/main" val="763922055"/>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50" presetClass="entr" presetSubtype="0" decel="10000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 calcmode="lin" valueType="num">
                                      <p:cBhvr>
                                        <p:cTn id="9" dur="1000" fill="hold"/>
                                        <p:tgtEl>
                                          <p:spTgt spid="13"/>
                                        </p:tgtEl>
                                        <p:attrNameLst>
                                          <p:attrName>ppt_w</p:attrName>
                                        </p:attrNameLst>
                                      </p:cBhvr>
                                      <p:tavLst>
                                        <p:tav tm="0">
                                          <p:val>
                                            <p:strVal val="#ppt_w+.3"/>
                                          </p:val>
                                        </p:tav>
                                        <p:tav tm="100000">
                                          <p:val>
                                            <p:strVal val="#ppt_w"/>
                                          </p:val>
                                        </p:tav>
                                      </p:tavLst>
                                    </p:anim>
                                    <p:anim calcmode="lin" valueType="num">
                                      <p:cBhvr>
                                        <p:cTn id="10" dur="1000" fill="hold"/>
                                        <p:tgtEl>
                                          <p:spTgt spid="13"/>
                                        </p:tgtEl>
                                        <p:attrNameLst>
                                          <p:attrName>ppt_h</p:attrName>
                                        </p:attrNameLst>
                                      </p:cBhvr>
                                      <p:tavLst>
                                        <p:tav tm="0">
                                          <p:val>
                                            <p:strVal val="#ppt_h"/>
                                          </p:val>
                                        </p:tav>
                                        <p:tav tm="100000">
                                          <p:val>
                                            <p:strVal val="#ppt_h"/>
                                          </p:val>
                                        </p:tav>
                                      </p:tavLst>
                                    </p:anim>
                                    <p:animEffect transition="in" filter="fade">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10"/>
                </p:tgtEl>
              </p:cMediaNode>
            </p:audio>
          </p:childTnLst>
        </p:cTn>
      </p:par>
    </p:tnLst>
    <p:bldLst>
      <p:bldP spid="8" grpId="0"/>
      <p:bldP spid="9" grpId="0"/>
      <p:bldP spid="12" grpId="0"/>
      <p:bldP spid="2"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id="{6FB3AD13-A5AF-488C-89FE-1934C2746CB3}"/>
              </a:ext>
            </a:extLst>
          </p:cNvPr>
          <p:cNvPicPr>
            <a:picLocks noChangeAspect="1"/>
          </p:cNvPicPr>
          <p:nvPr/>
        </p:nvPicPr>
        <p:blipFill rotWithShape="1">
          <a:blip r:embed="rId3"/>
          <a:srcRect l="10781" b="11583"/>
          <a:stretch/>
        </p:blipFill>
        <p:spPr>
          <a:xfrm flipH="1">
            <a:off x="0" y="14601"/>
            <a:ext cx="9144000" cy="5130488"/>
          </a:xfrm>
          <a:prstGeom prst="rect">
            <a:avLst/>
          </a:prstGeom>
        </p:spPr>
      </p:pic>
      <p:grpSp>
        <p:nvGrpSpPr>
          <p:cNvPr id="2" name="组合 3"/>
          <p:cNvGrpSpPr/>
          <p:nvPr/>
        </p:nvGrpSpPr>
        <p:grpSpPr>
          <a:xfrm>
            <a:off x="236527" y="896219"/>
            <a:ext cx="1554290" cy="400110"/>
            <a:chOff x="494138" y="639587"/>
            <a:chExt cx="2072385" cy="533313"/>
          </a:xfrm>
        </p:grpSpPr>
        <p:sp>
          <p:nvSpPr>
            <p:cNvPr id="5" name="Text Box 7"/>
            <p:cNvSpPr txBox="1">
              <a:spLocks noChangeArrowheads="1"/>
            </p:cNvSpPr>
            <p:nvPr/>
          </p:nvSpPr>
          <p:spPr bwMode="auto">
            <a:xfrm>
              <a:off x="1387568" y="812237"/>
              <a:ext cx="1178955" cy="348704"/>
            </a:xfrm>
            <a:prstGeom prst="rect">
              <a:avLst/>
            </a:prstGeom>
            <a:noFill/>
            <a:ln w="9525">
              <a:noFill/>
              <a:miter lim="800000"/>
              <a:headEnd/>
              <a:tailEnd/>
            </a:ln>
          </p:spPr>
          <p:txBody>
            <a:bodyPr wrap="none" lIns="45720" tIns="22860" rIns="45720" bIns="22860">
              <a:spAutoFit/>
            </a:bodyPr>
            <a:lstStyle/>
            <a:p>
              <a:pPr algn="ctr" defTabSz="816208"/>
              <a:r>
                <a:rPr lang="en-US" altLang="zh-CN" sz="1400" kern="0" dirty="0">
                  <a:solidFill>
                    <a:schemeClr val="accent1"/>
                  </a:solidFill>
                </a:rPr>
                <a:t>CONTENTS</a:t>
              </a:r>
              <a:endParaRPr lang="en-CA" sz="1400" spc="-113"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494138" y="639587"/>
              <a:ext cx="1032762" cy="533313"/>
            </a:xfrm>
            <a:prstGeom prst="rect">
              <a:avLst/>
            </a:prstGeom>
          </p:spPr>
          <p:txBody>
            <a:bodyPr wrap="none">
              <a:spAutoFit/>
            </a:bodyPr>
            <a:lstStyle/>
            <a:p>
              <a:pPr algn="ctr" defTabSz="816208"/>
              <a:r>
                <a:rPr lang="zh-CN" altLang="en-US" sz="2000" b="1" dirty="0">
                  <a:solidFill>
                    <a:schemeClr val="accent1"/>
                  </a:solidFill>
                  <a:latin typeface="微软雅黑" panose="020B0503020204020204" pitchFamily="34" charset="-122"/>
                  <a:ea typeface="微软雅黑" panose="020B0503020204020204" pitchFamily="34" charset="-122"/>
                  <a:cs typeface="Open Sans" pitchFamily="34" charset="0"/>
                </a:rPr>
                <a:t>目 录</a:t>
              </a:r>
              <a:endParaRPr lang="en-CA" altLang="zh-CN" sz="2000" b="1"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sp>
        <p:nvSpPr>
          <p:cNvPr id="97" name="Rectangle 5"/>
          <p:cNvSpPr/>
          <p:nvPr/>
        </p:nvSpPr>
        <p:spPr>
          <a:xfrm>
            <a:off x="0" y="2825341"/>
            <a:ext cx="9144000"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8" name="Oval 6"/>
          <p:cNvSpPr/>
          <p:nvPr/>
        </p:nvSpPr>
        <p:spPr>
          <a:xfrm>
            <a:off x="1121230"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9" name="Oval 7"/>
          <p:cNvSpPr/>
          <p:nvPr/>
        </p:nvSpPr>
        <p:spPr>
          <a:xfrm>
            <a:off x="3341917" y="2740272"/>
            <a:ext cx="217712" cy="2177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0" name="Oval 8"/>
          <p:cNvSpPr/>
          <p:nvPr/>
        </p:nvSpPr>
        <p:spPr>
          <a:xfrm>
            <a:off x="5562603" y="2748439"/>
            <a:ext cx="217712" cy="2177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1" name="Oval 9"/>
          <p:cNvSpPr/>
          <p:nvPr/>
        </p:nvSpPr>
        <p:spPr>
          <a:xfrm>
            <a:off x="7783288"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3" name="Group 56"/>
          <p:cNvGrpSpPr/>
          <p:nvPr/>
        </p:nvGrpSpPr>
        <p:grpSpPr>
          <a:xfrm>
            <a:off x="2195733" y="1969959"/>
            <a:ext cx="1908215" cy="344352"/>
            <a:chOff x="1221184" y="1834883"/>
            <a:chExt cx="3347902" cy="596190"/>
          </a:xfrm>
          <a:solidFill>
            <a:srgbClr val="7AB005"/>
          </a:solidFill>
        </p:grpSpPr>
        <p:sp>
          <p:nvSpPr>
            <p:cNvPr id="103" name="Rectangular Callout 15"/>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5" name="Rectangle 44"/>
            <p:cNvSpPr/>
            <p:nvPr/>
          </p:nvSpPr>
          <p:spPr>
            <a:xfrm>
              <a:off x="1469564" y="1834883"/>
              <a:ext cx="3099522" cy="532864"/>
            </a:xfrm>
            <a:prstGeom prst="rect">
              <a:avLst/>
            </a:prstGeom>
            <a:noFill/>
            <a:ln>
              <a:noFill/>
            </a:ln>
          </p:spPr>
          <p:txBody>
            <a:bodyPr wrap="square">
              <a:spAutoFit/>
            </a:bodyPr>
            <a:lstStyle/>
            <a:p>
              <a:pPr lvl="0"/>
              <a:r>
                <a:rPr lang="zh-CN" altLang="zh-CN" sz="1400" dirty="0">
                  <a:solidFill>
                    <a:schemeClr val="bg1"/>
                  </a:solidFill>
                  <a:latin typeface="微软雅黑" pitchFamily="34" charset="-122"/>
                  <a:ea typeface="微软雅黑" pitchFamily="34" charset="-122"/>
                </a:rPr>
                <a:t>工作完成情况</a:t>
              </a:r>
            </a:p>
          </p:txBody>
        </p:sp>
      </p:grpSp>
      <p:grpSp>
        <p:nvGrpSpPr>
          <p:cNvPr id="4" name="Group 57"/>
          <p:cNvGrpSpPr/>
          <p:nvPr/>
        </p:nvGrpSpPr>
        <p:grpSpPr>
          <a:xfrm>
            <a:off x="6616457" y="1999392"/>
            <a:ext cx="2096003" cy="314926"/>
            <a:chOff x="6019793" y="1798464"/>
            <a:chExt cx="2594177" cy="571442"/>
          </a:xfrm>
          <a:solidFill>
            <a:srgbClr val="7AB005"/>
          </a:solidFill>
        </p:grpSpPr>
        <p:sp>
          <p:nvSpPr>
            <p:cNvPr id="107" name="Rectangular Callout 17"/>
            <p:cNvSpPr/>
            <p:nvPr/>
          </p:nvSpPr>
          <p:spPr>
            <a:xfrm flipH="1">
              <a:off x="6019793" y="1800216"/>
              <a:ext cx="2090347" cy="569690"/>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09" name="Rectangle 46"/>
            <p:cNvSpPr/>
            <p:nvPr/>
          </p:nvSpPr>
          <p:spPr>
            <a:xfrm>
              <a:off x="6095993" y="1798464"/>
              <a:ext cx="2517977" cy="558470"/>
            </a:xfrm>
            <a:prstGeom prst="rect">
              <a:avLst/>
            </a:prstGeom>
            <a:noFill/>
          </p:spPr>
          <p:txBody>
            <a:bodyPr wrap="square">
              <a:spAutoFit/>
            </a:bodyPr>
            <a:lstStyle/>
            <a:p>
              <a:r>
                <a:rPr lang="zh-CN" altLang="zh-CN" sz="1400" dirty="0">
                  <a:solidFill>
                    <a:schemeClr val="bg1"/>
                  </a:solidFill>
                  <a:latin typeface="微软雅黑" pitchFamily="34" charset="-122"/>
                  <a:ea typeface="微软雅黑" pitchFamily="34" charset="-122"/>
                </a:rPr>
                <a:t>明年工作计划</a:t>
              </a:r>
            </a:p>
          </p:txBody>
        </p:sp>
      </p:grpSp>
      <p:grpSp>
        <p:nvGrpSpPr>
          <p:cNvPr id="7" name="Group 58"/>
          <p:cNvGrpSpPr/>
          <p:nvPr/>
        </p:nvGrpSpPr>
        <p:grpSpPr>
          <a:xfrm>
            <a:off x="5061228" y="3316379"/>
            <a:ext cx="1917143" cy="336285"/>
            <a:chOff x="4844141" y="3398224"/>
            <a:chExt cx="2699660" cy="707453"/>
          </a:xfrm>
          <a:solidFill>
            <a:schemeClr val="accent2"/>
          </a:solidFill>
        </p:grpSpPr>
        <p:sp>
          <p:nvSpPr>
            <p:cNvPr id="111" name="Rectangular Callout 16"/>
            <p:cNvSpPr/>
            <p:nvPr/>
          </p:nvSpPr>
          <p:spPr>
            <a:xfrm rot="10800000" flipH="1">
              <a:off x="4844141" y="3398224"/>
              <a:ext cx="2699660" cy="707453"/>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13" name="Rectangle 53"/>
            <p:cNvSpPr/>
            <p:nvPr/>
          </p:nvSpPr>
          <p:spPr>
            <a:xfrm>
              <a:off x="4952999" y="3422899"/>
              <a:ext cx="2517980" cy="647480"/>
            </a:xfrm>
            <a:prstGeom prst="rect">
              <a:avLst/>
            </a:prstGeom>
            <a:solidFill>
              <a:schemeClr val="accent1"/>
            </a:solidFill>
          </p:spPr>
          <p:txBody>
            <a:bodyPr wrap="square">
              <a:spAutoFit/>
            </a:bodyPr>
            <a:lstStyle/>
            <a:p>
              <a:pPr lvl="0"/>
              <a:r>
                <a:rPr lang="zh-CN" altLang="zh-CN" sz="1400" dirty="0">
                  <a:solidFill>
                    <a:schemeClr val="bg1"/>
                  </a:solidFill>
                  <a:latin typeface="微软雅黑" pitchFamily="34" charset="-122"/>
                  <a:ea typeface="微软雅黑" pitchFamily="34" charset="-122"/>
                </a:rPr>
                <a:t>成功项目展示</a:t>
              </a:r>
            </a:p>
          </p:txBody>
        </p:sp>
      </p:grpSp>
      <p:grpSp>
        <p:nvGrpSpPr>
          <p:cNvPr id="8" name="Group 59"/>
          <p:cNvGrpSpPr/>
          <p:nvPr/>
        </p:nvGrpSpPr>
        <p:grpSpPr>
          <a:xfrm>
            <a:off x="661294" y="3323706"/>
            <a:ext cx="1858478" cy="312704"/>
            <a:chOff x="348339" y="3398224"/>
            <a:chExt cx="3094903" cy="490932"/>
          </a:xfrm>
          <a:solidFill>
            <a:srgbClr val="7AB005"/>
          </a:solidFill>
        </p:grpSpPr>
        <p:sp>
          <p:nvSpPr>
            <p:cNvPr id="115" name="Rectangular Callout 14"/>
            <p:cNvSpPr/>
            <p:nvPr/>
          </p:nvSpPr>
          <p:spPr>
            <a:xfrm rot="10800000" flipH="1">
              <a:off x="348339" y="3398224"/>
              <a:ext cx="3094903" cy="483312"/>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117" name="Rectangle 55"/>
            <p:cNvSpPr/>
            <p:nvPr/>
          </p:nvSpPr>
          <p:spPr>
            <a:xfrm>
              <a:off x="457199" y="3405959"/>
              <a:ext cx="2806172" cy="483197"/>
            </a:xfrm>
            <a:prstGeom prst="rect">
              <a:avLst/>
            </a:prstGeom>
            <a:noFill/>
          </p:spPr>
          <p:txBody>
            <a:bodyPr wrap="square">
              <a:spAutoFit/>
            </a:bodyPr>
            <a:lstStyle/>
            <a:p>
              <a:pPr lvl="0"/>
              <a:r>
                <a:rPr lang="zh-CN" altLang="zh-CN" sz="1400" dirty="0">
                  <a:solidFill>
                    <a:schemeClr val="bg1"/>
                  </a:solidFill>
                  <a:latin typeface="微软雅黑" pitchFamily="34" charset="-122"/>
                  <a:ea typeface="微软雅黑" pitchFamily="34" charset="-122"/>
                </a:rPr>
                <a:t>年度工作概述</a:t>
              </a:r>
            </a:p>
          </p:txBody>
        </p:sp>
      </p:grpSp>
      <p:sp>
        <p:nvSpPr>
          <p:cNvPr id="28" name="TextBox 27"/>
          <p:cNvSpPr txBox="1"/>
          <p:nvPr/>
        </p:nvSpPr>
        <p:spPr>
          <a:xfrm>
            <a:off x="827584" y="2212504"/>
            <a:ext cx="905504" cy="377026"/>
          </a:xfrm>
          <a:prstGeom prst="rect">
            <a:avLst/>
          </a:prstGeom>
          <a:noFill/>
        </p:spPr>
        <p:txBody>
          <a:bodyPr wrap="none" lIns="68580" tIns="34290" rIns="68580" bIns="34290" rtlCol="0">
            <a:spAutoFit/>
          </a:bodyPr>
          <a:lstStyle/>
          <a:p>
            <a:r>
              <a:rPr lang="en-US" altLang="zh-CN" sz="2000" b="1" dirty="0">
                <a:solidFill>
                  <a:schemeClr val="accent1"/>
                </a:solidFill>
                <a:latin typeface="微软雅黑" panose="020B0503020204020204" pitchFamily="34" charset="-122"/>
                <a:ea typeface="微软雅黑" panose="020B0503020204020204" pitchFamily="34" charset="-122"/>
              </a:rPr>
              <a:t>Part 1</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095836" y="3076600"/>
            <a:ext cx="830099" cy="346249"/>
          </a:xfrm>
          <a:prstGeom prst="rect">
            <a:avLst/>
          </a:prstGeom>
          <a:noFill/>
        </p:spPr>
        <p:txBody>
          <a:bodyPr wrap="none" lIns="68580" tIns="34290" rIns="68580" bIns="34290" rtlCol="0">
            <a:spAutoFit/>
          </a:bodyPr>
          <a:lstStyle/>
          <a:p>
            <a:r>
              <a:rPr lang="en-US" altLang="zh-CN" b="1" dirty="0">
                <a:solidFill>
                  <a:schemeClr val="accent2"/>
                </a:solidFill>
                <a:latin typeface="微软雅黑" panose="020B0503020204020204" pitchFamily="34" charset="-122"/>
                <a:ea typeface="微软雅黑" panose="020B0503020204020204" pitchFamily="34" charset="-122"/>
              </a:rPr>
              <a:t>Part 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292080" y="2284512"/>
            <a:ext cx="830099" cy="346249"/>
          </a:xfrm>
          <a:prstGeom prst="rect">
            <a:avLst/>
          </a:prstGeom>
          <a:noFill/>
        </p:spPr>
        <p:txBody>
          <a:bodyPr wrap="none" lIns="68580" tIns="34290" rIns="68580" bIns="34290" rtlCol="0">
            <a:spAutoFit/>
          </a:bodyPr>
          <a:lstStyle/>
          <a:p>
            <a:r>
              <a:rPr lang="en-US" altLang="zh-CN" b="1" dirty="0">
                <a:solidFill>
                  <a:schemeClr val="accent2"/>
                </a:solidFill>
                <a:latin typeface="微软雅黑" panose="020B0503020204020204" pitchFamily="34" charset="-122"/>
                <a:ea typeface="微软雅黑" panose="020B0503020204020204" pitchFamily="34" charset="-122"/>
              </a:rPr>
              <a:t>Part 3</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560332" y="3076600"/>
            <a:ext cx="830099"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anose="020B0503020204020204" pitchFamily="34" charset="-122"/>
                <a:ea typeface="微软雅黑" panose="020B0503020204020204" pitchFamily="34" charset="-122"/>
              </a:rPr>
              <a:t>Part 4</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589061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800"/>
                            </p:stCondLst>
                            <p:childTnLst>
                              <p:par>
                                <p:cTn id="9" presetID="2" presetClass="entr" presetSubtype="8" decel="5000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500" fill="hold"/>
                                        <p:tgtEl>
                                          <p:spTgt spid="97"/>
                                        </p:tgtEl>
                                        <p:attrNameLst>
                                          <p:attrName>ppt_x</p:attrName>
                                        </p:attrNameLst>
                                      </p:cBhvr>
                                      <p:tavLst>
                                        <p:tav tm="0">
                                          <p:val>
                                            <p:strVal val="0-#ppt_w/2"/>
                                          </p:val>
                                        </p:tav>
                                        <p:tav tm="100000">
                                          <p:val>
                                            <p:strVal val="#ppt_x"/>
                                          </p:val>
                                        </p:tav>
                                      </p:tavLst>
                                    </p:anim>
                                    <p:anim calcmode="lin" valueType="num">
                                      <p:cBhvr additive="base">
                                        <p:cTn id="12" dur="500" fill="hold"/>
                                        <p:tgtEl>
                                          <p:spTgt spid="9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2" presetClass="entr" presetSubtype="8" decel="50000" fill="hold" grpId="0" nodeType="after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fill="hold"/>
                                        <p:tgtEl>
                                          <p:spTgt spid="98"/>
                                        </p:tgtEl>
                                        <p:attrNameLst>
                                          <p:attrName>ppt_x</p:attrName>
                                        </p:attrNameLst>
                                      </p:cBhvr>
                                      <p:tavLst>
                                        <p:tav tm="0">
                                          <p:val>
                                            <p:strVal val="0-#ppt_w/2"/>
                                          </p:val>
                                        </p:tav>
                                        <p:tav tm="100000">
                                          <p:val>
                                            <p:strVal val="#ppt_x"/>
                                          </p:val>
                                        </p:tav>
                                      </p:tavLst>
                                    </p:anim>
                                    <p:anim calcmode="lin" valueType="num">
                                      <p:cBhvr additive="base">
                                        <p:cTn id="17" dur="500" fill="hold"/>
                                        <p:tgtEl>
                                          <p:spTgt spid="98"/>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2" presetClass="entr" presetSubtype="4" decel="5000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2300"/>
                            </p:stCondLst>
                            <p:childTnLst>
                              <p:par>
                                <p:cTn id="27" presetID="2" presetClass="entr" presetSubtype="8" decel="50000" fill="hold" grpId="0"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additive="base">
                                        <p:cTn id="29" dur="500" fill="hold"/>
                                        <p:tgtEl>
                                          <p:spTgt spid="99"/>
                                        </p:tgtEl>
                                        <p:attrNameLst>
                                          <p:attrName>ppt_x</p:attrName>
                                        </p:attrNameLst>
                                      </p:cBhvr>
                                      <p:tavLst>
                                        <p:tav tm="0">
                                          <p:val>
                                            <p:strVal val="0-#ppt_w/2"/>
                                          </p:val>
                                        </p:tav>
                                        <p:tav tm="100000">
                                          <p:val>
                                            <p:strVal val="#ppt_x"/>
                                          </p:val>
                                        </p:tav>
                                      </p:tavLst>
                                    </p:anim>
                                    <p:anim calcmode="lin" valueType="num">
                                      <p:cBhvr additive="base">
                                        <p:cTn id="30" dur="500" fill="hold"/>
                                        <p:tgtEl>
                                          <p:spTgt spid="99"/>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10" presetClass="entr" presetSubtype="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2" presetClass="entr" presetSubtype="1" decel="5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par>
                          <p:cTn id="39" fill="hold">
                            <p:stCondLst>
                              <p:cond delay="3300"/>
                            </p:stCondLst>
                            <p:childTnLst>
                              <p:par>
                                <p:cTn id="40" presetID="2" presetClass="entr" presetSubtype="8" decel="50000" fill="hold" grpId="0" nodeType="after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additive="base">
                                        <p:cTn id="42" dur="500" fill="hold"/>
                                        <p:tgtEl>
                                          <p:spTgt spid="100"/>
                                        </p:tgtEl>
                                        <p:attrNameLst>
                                          <p:attrName>ppt_x</p:attrName>
                                        </p:attrNameLst>
                                      </p:cBhvr>
                                      <p:tavLst>
                                        <p:tav tm="0">
                                          <p:val>
                                            <p:strVal val="0-#ppt_w/2"/>
                                          </p:val>
                                        </p:tav>
                                        <p:tav tm="100000">
                                          <p:val>
                                            <p:strVal val="#ppt_x"/>
                                          </p:val>
                                        </p:tav>
                                      </p:tavLst>
                                    </p:anim>
                                    <p:anim calcmode="lin" valueType="num">
                                      <p:cBhvr additive="base">
                                        <p:cTn id="43" dur="500" fill="hold"/>
                                        <p:tgtEl>
                                          <p:spTgt spid="100"/>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2" presetClass="entr" presetSubtype="4" decel="50000"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8" decel="5000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 calcmode="lin" valueType="num">
                                      <p:cBhvr additive="base">
                                        <p:cTn id="55" dur="500" fill="hold"/>
                                        <p:tgtEl>
                                          <p:spTgt spid="101"/>
                                        </p:tgtEl>
                                        <p:attrNameLst>
                                          <p:attrName>ppt_x</p:attrName>
                                        </p:attrNameLst>
                                      </p:cBhvr>
                                      <p:tavLst>
                                        <p:tav tm="0">
                                          <p:val>
                                            <p:strVal val="0-#ppt_w/2"/>
                                          </p:val>
                                        </p:tav>
                                        <p:tav tm="100000">
                                          <p:val>
                                            <p:strVal val="#ppt_x"/>
                                          </p:val>
                                        </p:tav>
                                      </p:tavLst>
                                    </p:anim>
                                    <p:anim calcmode="lin" valueType="num">
                                      <p:cBhvr additive="base">
                                        <p:cTn id="56" dur="500" fill="hold"/>
                                        <p:tgtEl>
                                          <p:spTgt spid="101"/>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2" presetClass="entr" presetSubtype="1" decel="5000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ppt_x"/>
                                          </p:val>
                                        </p:tav>
                                        <p:tav tm="100000">
                                          <p:val>
                                            <p:strVal val="#ppt_x"/>
                                          </p:val>
                                        </p:tav>
                                      </p:tavLst>
                                    </p:anim>
                                    <p:anim calcmode="lin" valueType="num">
                                      <p:cBhvr additive="base">
                                        <p:cTn id="6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animBg="1"/>
      <p:bldP spid="28" grpId="0"/>
      <p:bldP spid="29" grpId="0"/>
      <p:bldP spid="30"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AFF8CA4-FC49-4CCE-8ABA-81AB18291CB7}"/>
              </a:ext>
            </a:extLst>
          </p:cNvPr>
          <p:cNvPicPr>
            <a:picLocks noChangeAspect="1"/>
          </p:cNvPicPr>
          <p:nvPr/>
        </p:nvPicPr>
        <p:blipFill>
          <a:blip r:embed="rId3"/>
          <a:stretch>
            <a:fillRect/>
          </a:stretch>
        </p:blipFill>
        <p:spPr>
          <a:xfrm>
            <a:off x="-29816" y="0"/>
            <a:ext cx="9173816" cy="5145088"/>
          </a:xfrm>
          <a:prstGeom prst="rect">
            <a:avLst/>
          </a:prstGeom>
        </p:spPr>
      </p:pic>
      <p:sp>
        <p:nvSpPr>
          <p:cNvPr id="4" name="文本框 5"/>
          <p:cNvSpPr txBox="1">
            <a:spLocks noChangeArrowheads="1"/>
          </p:cNvSpPr>
          <p:nvPr/>
        </p:nvSpPr>
        <p:spPr bwMode="auto">
          <a:xfrm>
            <a:off x="3953309" y="1859701"/>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zh-CN" sz="2000" b="1" dirty="0">
                <a:solidFill>
                  <a:schemeClr val="accent1"/>
                </a:solidFill>
                <a:latin typeface="微软雅黑" pitchFamily="34" charset="-122"/>
                <a:ea typeface="微软雅黑" pitchFamily="34" charset="-122"/>
              </a:rPr>
              <a:t>年度工作概述</a:t>
            </a:r>
          </a:p>
        </p:txBody>
      </p:sp>
      <p:sp>
        <p:nvSpPr>
          <p:cNvPr id="5" name="矩形 4"/>
          <p:cNvSpPr/>
          <p:nvPr/>
        </p:nvSpPr>
        <p:spPr>
          <a:xfrm>
            <a:off x="4326410" y="2241780"/>
            <a:ext cx="1635384" cy="246221"/>
          </a:xfrm>
          <a:prstGeom prst="rect">
            <a:avLst/>
          </a:prstGeom>
        </p:spPr>
        <p:txBody>
          <a:bodyPr wrap="none">
            <a:spAutoFit/>
          </a:bodyPr>
          <a:lstStyle/>
          <a:p>
            <a:pPr algn="dist"/>
            <a:r>
              <a:rPr lang="en-US" altLang="zh-CN" sz="1000" dirty="0">
                <a:solidFill>
                  <a:schemeClr val="tx1">
                    <a:lumMod val="75000"/>
                    <a:lumOff val="25000"/>
                  </a:schemeClr>
                </a:solidFill>
                <a:latin typeface="Arial" pitchFamily="34" charset="0"/>
                <a:cs typeface="Arial" pitchFamily="34" charset="0"/>
              </a:rPr>
              <a:t>ADD YOUR TITLE HERE</a:t>
            </a:r>
            <a:endParaRPr lang="zh-CN" altLang="en-US" sz="1000" dirty="0">
              <a:solidFill>
                <a:schemeClr val="tx1">
                  <a:lumMod val="75000"/>
                  <a:lumOff val="25000"/>
                </a:schemeClr>
              </a:solidFill>
              <a:latin typeface="Arial" pitchFamily="34" charset="0"/>
              <a:cs typeface="Arial" pitchFamily="34" charset="0"/>
            </a:endParaRPr>
          </a:p>
        </p:txBody>
      </p:sp>
      <p:cxnSp>
        <p:nvCxnSpPr>
          <p:cNvPr id="6" name="直接连接符 5"/>
          <p:cNvCxnSpPr/>
          <p:nvPr/>
        </p:nvCxnSpPr>
        <p:spPr>
          <a:xfrm>
            <a:off x="4058751" y="2488001"/>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3043082" y="2507950"/>
            <a:ext cx="4250029" cy="483337"/>
          </a:xfrm>
          <a:prstGeom prst="rect">
            <a:avLst/>
          </a:prstGeom>
        </p:spPr>
        <p:txBody>
          <a:bodyPr wrap="square">
            <a:spAutoFit/>
          </a:bodyPr>
          <a:lstStyle/>
          <a:p>
            <a:pPr>
              <a:lnSpc>
                <a:spcPct val="150000"/>
              </a:lnSpc>
            </a:pPr>
            <a:r>
              <a:rPr lang="zh-CN" altLang="en-US" sz="900" spc="225" dirty="0">
                <a:solidFill>
                  <a:schemeClr val="tx1">
                    <a:lumMod val="75000"/>
                    <a:lumOff val="25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2938838" y="1484592"/>
            <a:ext cx="1020829" cy="1277273"/>
          </a:xfrm>
          <a:prstGeom prst="rect">
            <a:avLst/>
          </a:prstGeom>
          <a:noFill/>
          <a:ln w="9525">
            <a:noFill/>
            <a:miter lim="800000"/>
            <a:headEnd/>
            <a:tailEnd/>
          </a:ln>
        </p:spPr>
        <p:txBody>
          <a:bodyPr wrap="squar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01</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spTree>
    <p:extLst>
      <p:ext uri="{BB962C8B-B14F-4D97-AF65-F5344CB8AC3E}">
        <p14:creationId xmlns:p14="http://schemas.microsoft.com/office/powerpoint/2010/main" val="791074987"/>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Left)">
                                      <p:cBhvr>
                                        <p:cTn id="11" dur="500"/>
                                        <p:tgtEl>
                                          <p:spTgt spid="4"/>
                                        </p:tgtEl>
                                      </p:cBhvr>
                                    </p:animEffect>
                                  </p:childTnLst>
                                </p:cTn>
                              </p:par>
                              <p:par>
                                <p:cTn id="12" presetID="1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slide(fromRight)">
                                      <p:cBhvr>
                                        <p:cTn id="14" dur="500"/>
                                        <p:tgtEl>
                                          <p:spTgt spid="5"/>
                                        </p:tgtEl>
                                      </p:cBhvr>
                                    </p:animEffect>
                                  </p:childTnLst>
                                </p:cTn>
                              </p:par>
                            </p:childTnLst>
                          </p:cTn>
                        </p:par>
                        <p:par>
                          <p:cTn id="15" fill="hold">
                            <p:stCondLst>
                              <p:cond delay="1500"/>
                            </p:stCondLst>
                            <p:childTnLst>
                              <p:par>
                                <p:cTn id="16" presetID="17"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6048564" y="1577503"/>
            <a:ext cx="2310812" cy="649195"/>
            <a:chOff x="7483989" y="3433235"/>
            <a:chExt cx="3081083" cy="865593"/>
          </a:xfrm>
        </p:grpSpPr>
        <p:sp>
          <p:nvSpPr>
            <p:cNvPr id="31" name="矩形 30"/>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a:t>
              </a:r>
            </a:p>
          </p:txBody>
        </p:sp>
        <p:sp>
          <p:nvSpPr>
            <p:cNvPr id="33" name="矩形 32"/>
            <p:cNvSpPr/>
            <p:nvPr/>
          </p:nvSpPr>
          <p:spPr>
            <a:xfrm>
              <a:off x="7483989" y="3433235"/>
              <a:ext cx="2050552" cy="41857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b="1" dirty="0">
                  <a:solidFill>
                    <a:schemeClr val="tx1">
                      <a:lumMod val="65000"/>
                      <a:lumOff val="35000"/>
                    </a:schemeClr>
                  </a:solidFill>
                  <a:latin typeface="+mn-ea"/>
                </a:rPr>
                <a:t>阶段计划</a:t>
              </a:r>
            </a:p>
          </p:txBody>
        </p:sp>
      </p:grpSp>
      <p:grpSp>
        <p:nvGrpSpPr>
          <p:cNvPr id="34" name="组合 33"/>
          <p:cNvGrpSpPr/>
          <p:nvPr/>
        </p:nvGrpSpPr>
        <p:grpSpPr>
          <a:xfrm>
            <a:off x="6048564" y="3267275"/>
            <a:ext cx="2310812" cy="649195"/>
            <a:chOff x="7483989" y="3433235"/>
            <a:chExt cx="3081083" cy="865593"/>
          </a:xfrm>
        </p:grpSpPr>
        <p:sp>
          <p:nvSpPr>
            <p:cNvPr id="36" name="矩形 35"/>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a:t>
              </a:r>
            </a:p>
          </p:txBody>
        </p:sp>
        <p:sp>
          <p:nvSpPr>
            <p:cNvPr id="37" name="矩形 36"/>
            <p:cNvSpPr/>
            <p:nvPr/>
          </p:nvSpPr>
          <p:spPr>
            <a:xfrm>
              <a:off x="7483989" y="3433235"/>
              <a:ext cx="2050552" cy="41857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b="1" dirty="0">
                  <a:solidFill>
                    <a:schemeClr val="tx1">
                      <a:lumMod val="65000"/>
                      <a:lumOff val="35000"/>
                    </a:schemeClr>
                  </a:solidFill>
                  <a:latin typeface="+mn-ea"/>
                </a:rPr>
                <a:t>阶段计划</a:t>
              </a:r>
            </a:p>
          </p:txBody>
        </p:sp>
      </p:grpSp>
      <p:grpSp>
        <p:nvGrpSpPr>
          <p:cNvPr id="38" name="组合 37"/>
          <p:cNvGrpSpPr/>
          <p:nvPr/>
        </p:nvGrpSpPr>
        <p:grpSpPr>
          <a:xfrm>
            <a:off x="767953" y="1577503"/>
            <a:ext cx="2310812" cy="649195"/>
            <a:chOff x="7483990" y="3433235"/>
            <a:chExt cx="3081082" cy="865593"/>
          </a:xfrm>
        </p:grpSpPr>
        <p:sp>
          <p:nvSpPr>
            <p:cNvPr id="39" name="矩形 38"/>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a:t>
              </a:r>
            </a:p>
          </p:txBody>
        </p:sp>
        <p:sp>
          <p:nvSpPr>
            <p:cNvPr id="40" name="矩形 39"/>
            <p:cNvSpPr/>
            <p:nvPr/>
          </p:nvSpPr>
          <p:spPr>
            <a:xfrm>
              <a:off x="8514520" y="3433235"/>
              <a:ext cx="2050552" cy="41857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b="1" dirty="0">
                  <a:solidFill>
                    <a:schemeClr val="tx1">
                      <a:lumMod val="65000"/>
                      <a:lumOff val="35000"/>
                    </a:schemeClr>
                  </a:solidFill>
                  <a:latin typeface="+mn-ea"/>
                </a:rPr>
                <a:t>阶段计划</a:t>
              </a:r>
            </a:p>
          </p:txBody>
        </p:sp>
      </p:grpSp>
      <p:grpSp>
        <p:nvGrpSpPr>
          <p:cNvPr id="42" name="组合 41"/>
          <p:cNvGrpSpPr/>
          <p:nvPr/>
        </p:nvGrpSpPr>
        <p:grpSpPr>
          <a:xfrm>
            <a:off x="767953" y="3267275"/>
            <a:ext cx="2310812" cy="649195"/>
            <a:chOff x="7483990" y="3433235"/>
            <a:chExt cx="3081082" cy="865593"/>
          </a:xfrm>
        </p:grpSpPr>
        <p:sp>
          <p:nvSpPr>
            <p:cNvPr id="43" name="矩形 42"/>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a:t>
              </a:r>
            </a:p>
          </p:txBody>
        </p:sp>
        <p:sp>
          <p:nvSpPr>
            <p:cNvPr id="44" name="矩形 43"/>
            <p:cNvSpPr/>
            <p:nvPr/>
          </p:nvSpPr>
          <p:spPr>
            <a:xfrm>
              <a:off x="8514520" y="3433235"/>
              <a:ext cx="2050552" cy="41857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b="1" dirty="0">
                  <a:solidFill>
                    <a:schemeClr val="tx1">
                      <a:lumMod val="65000"/>
                      <a:lumOff val="35000"/>
                    </a:schemeClr>
                  </a:solidFill>
                  <a:latin typeface="+mn-ea"/>
                </a:rPr>
                <a:t>阶段计划</a:t>
              </a:r>
            </a:p>
          </p:txBody>
        </p:sp>
      </p:grpSp>
      <p:grpSp>
        <p:nvGrpSpPr>
          <p:cNvPr id="6" name="组合 5"/>
          <p:cNvGrpSpPr/>
          <p:nvPr/>
        </p:nvGrpSpPr>
        <p:grpSpPr>
          <a:xfrm>
            <a:off x="3125392" y="1426976"/>
            <a:ext cx="3161108" cy="2831681"/>
            <a:chOff x="4167190" y="1901576"/>
            <a:chExt cx="4214810" cy="3775574"/>
          </a:xfrm>
        </p:grpSpPr>
        <p:grpSp>
          <p:nvGrpSpPr>
            <p:cNvPr id="2" name="组合 1"/>
            <p:cNvGrpSpPr/>
            <p:nvPr/>
          </p:nvGrpSpPr>
          <p:grpSpPr>
            <a:xfrm>
              <a:off x="4167190" y="1901576"/>
              <a:ext cx="4214810" cy="3775574"/>
              <a:chOff x="4548189" y="2398713"/>
              <a:chExt cx="3579812" cy="3206750"/>
            </a:xfrm>
          </p:grpSpPr>
          <p:sp>
            <p:nvSpPr>
              <p:cNvPr id="41" name="MH_SubTitle_3"/>
              <p:cNvSpPr/>
              <p:nvPr>
                <p:custDataLst>
                  <p:tags r:id="rId2"/>
                </p:custDataLst>
              </p:nvPr>
            </p:nvSpPr>
            <p:spPr>
              <a:xfrm rot="19680807" flipH="1">
                <a:off x="6194425" y="3962400"/>
                <a:ext cx="990600" cy="1639888"/>
              </a:xfrm>
              <a:custGeom>
                <a:avLst/>
                <a:gdLst>
                  <a:gd name="connsiteX0" fmla="*/ 552558 w 990635"/>
                  <a:gd name="connsiteY0" fmla="*/ 0 h 1639846"/>
                  <a:gd name="connsiteX1" fmla="*/ 550395 w 990635"/>
                  <a:gd name="connsiteY1" fmla="*/ 1954 h 1639846"/>
                  <a:gd name="connsiteX2" fmla="*/ 544002 w 990635"/>
                  <a:gd name="connsiteY2" fmla="*/ 6422 h 1639846"/>
                  <a:gd name="connsiteX3" fmla="*/ 534053 w 990635"/>
                  <a:gd name="connsiteY3" fmla="*/ 13452 h 1639846"/>
                  <a:gd name="connsiteX4" fmla="*/ 519152 w 990635"/>
                  <a:gd name="connsiteY4" fmla="*/ 23645 h 1639846"/>
                  <a:gd name="connsiteX5" fmla="*/ 502761 w 990635"/>
                  <a:gd name="connsiteY5" fmla="*/ 35841 h 1639846"/>
                  <a:gd name="connsiteX6" fmla="*/ 482090 w 990635"/>
                  <a:gd name="connsiteY6" fmla="*/ 51250 h 1639846"/>
                  <a:gd name="connsiteX7" fmla="*/ 459257 w 990635"/>
                  <a:gd name="connsiteY7" fmla="*/ 68614 h 1639846"/>
                  <a:gd name="connsiteX8" fmla="*/ 434835 w 990635"/>
                  <a:gd name="connsiteY8" fmla="*/ 89378 h 1639846"/>
                  <a:gd name="connsiteX9" fmla="*/ 407674 w 990635"/>
                  <a:gd name="connsiteY9" fmla="*/ 110653 h 1639846"/>
                  <a:gd name="connsiteX10" fmla="*/ 379498 w 990635"/>
                  <a:gd name="connsiteY10" fmla="*/ 136773 h 1639846"/>
                  <a:gd name="connsiteX11" fmla="*/ 349976 w 990635"/>
                  <a:gd name="connsiteY11" fmla="*/ 162800 h 1639846"/>
                  <a:gd name="connsiteX12" fmla="*/ 319588 w 990635"/>
                  <a:gd name="connsiteY12" fmla="*/ 191575 h 1639846"/>
                  <a:gd name="connsiteX13" fmla="*/ 288331 w 990635"/>
                  <a:gd name="connsiteY13" fmla="*/ 223099 h 1639846"/>
                  <a:gd name="connsiteX14" fmla="*/ 257648 w 990635"/>
                  <a:gd name="connsiteY14" fmla="*/ 256068 h 1639846"/>
                  <a:gd name="connsiteX15" fmla="*/ 227440 w 990635"/>
                  <a:gd name="connsiteY15" fmla="*/ 291880 h 1639846"/>
                  <a:gd name="connsiteX16" fmla="*/ 197185 w 990635"/>
                  <a:gd name="connsiteY16" fmla="*/ 328391 h 1639846"/>
                  <a:gd name="connsiteX17" fmla="*/ 168077 w 990635"/>
                  <a:gd name="connsiteY17" fmla="*/ 367793 h 1639846"/>
                  <a:gd name="connsiteX18" fmla="*/ 139592 w 990635"/>
                  <a:gd name="connsiteY18" fmla="*/ 407940 h 1639846"/>
                  <a:gd name="connsiteX19" fmla="*/ 113026 w 990635"/>
                  <a:gd name="connsiteY19" fmla="*/ 449628 h 1639846"/>
                  <a:gd name="connsiteX20" fmla="*/ 88952 w 990635"/>
                  <a:gd name="connsiteY20" fmla="*/ 494300 h 1639846"/>
                  <a:gd name="connsiteX21" fmla="*/ 66174 w 990635"/>
                  <a:gd name="connsiteY21" fmla="*/ 539765 h 1639846"/>
                  <a:gd name="connsiteX22" fmla="*/ 47427 w 990635"/>
                  <a:gd name="connsiteY22" fmla="*/ 585513 h 1639846"/>
                  <a:gd name="connsiteX23" fmla="*/ 29780 w 990635"/>
                  <a:gd name="connsiteY23" fmla="*/ 634850 h 1639846"/>
                  <a:gd name="connsiteX24" fmla="*/ 16888 w 990635"/>
                  <a:gd name="connsiteY24" fmla="*/ 683819 h 1639846"/>
                  <a:gd name="connsiteX25" fmla="*/ 7258 w 990635"/>
                  <a:gd name="connsiteY25" fmla="*/ 734421 h 1639846"/>
                  <a:gd name="connsiteX26" fmla="*/ 990 w 990635"/>
                  <a:gd name="connsiteY26" fmla="*/ 785259 h 1639846"/>
                  <a:gd name="connsiteX27" fmla="*/ 0 w 990635"/>
                  <a:gd name="connsiteY27" fmla="*/ 837873 h 1639846"/>
                  <a:gd name="connsiteX28" fmla="*/ 2470 w 990635"/>
                  <a:gd name="connsiteY28" fmla="*/ 889324 h 1639846"/>
                  <a:gd name="connsiteX29" fmla="*/ 8397 w 990635"/>
                  <a:gd name="connsiteY29" fmla="*/ 939613 h 1639846"/>
                  <a:gd name="connsiteX30" fmla="*/ 19080 w 990635"/>
                  <a:gd name="connsiteY30" fmla="*/ 989533 h 1639846"/>
                  <a:gd name="connsiteX31" fmla="*/ 31156 w 990635"/>
                  <a:gd name="connsiteY31" fmla="*/ 1038848 h 1639846"/>
                  <a:gd name="connsiteX32" fmla="*/ 47363 w 990635"/>
                  <a:gd name="connsiteY32" fmla="*/ 1087049 h 1639846"/>
                  <a:gd name="connsiteX33" fmla="*/ 65061 w 990635"/>
                  <a:gd name="connsiteY33" fmla="*/ 1133247 h 1639846"/>
                  <a:gd name="connsiteX34" fmla="*/ 85497 w 990635"/>
                  <a:gd name="connsiteY34" fmla="*/ 1178934 h 1639846"/>
                  <a:gd name="connsiteX35" fmla="*/ 108048 w 990635"/>
                  <a:gd name="connsiteY35" fmla="*/ 1223365 h 1639846"/>
                  <a:gd name="connsiteX36" fmla="*/ 131417 w 990635"/>
                  <a:gd name="connsiteY36" fmla="*/ 1265746 h 1639846"/>
                  <a:gd name="connsiteX37" fmla="*/ 156229 w 990635"/>
                  <a:gd name="connsiteY37" fmla="*/ 1306824 h 1639846"/>
                  <a:gd name="connsiteX38" fmla="*/ 181239 w 990635"/>
                  <a:gd name="connsiteY38" fmla="*/ 1345105 h 1639846"/>
                  <a:gd name="connsiteX39" fmla="*/ 206968 w 990635"/>
                  <a:gd name="connsiteY39" fmla="*/ 1382735 h 1639846"/>
                  <a:gd name="connsiteX40" fmla="*/ 233468 w 990635"/>
                  <a:gd name="connsiteY40" fmla="*/ 1419014 h 1639846"/>
                  <a:gd name="connsiteX41" fmla="*/ 259590 w 990635"/>
                  <a:gd name="connsiteY41" fmla="*/ 1451051 h 1639846"/>
                  <a:gd name="connsiteX42" fmla="*/ 285138 w 990635"/>
                  <a:gd name="connsiteY42" fmla="*/ 1481643 h 1639846"/>
                  <a:gd name="connsiteX43" fmla="*/ 309390 w 990635"/>
                  <a:gd name="connsiteY43" fmla="*/ 1511443 h 1639846"/>
                  <a:gd name="connsiteX44" fmla="*/ 333314 w 990635"/>
                  <a:gd name="connsiteY44" fmla="*/ 1536302 h 1639846"/>
                  <a:gd name="connsiteX45" fmla="*/ 354599 w 990635"/>
                  <a:gd name="connsiteY45" fmla="*/ 1560272 h 1639846"/>
                  <a:gd name="connsiteX46" fmla="*/ 374833 w 990635"/>
                  <a:gd name="connsiteY46" fmla="*/ 1579956 h 1639846"/>
                  <a:gd name="connsiteX47" fmla="*/ 393148 w 990635"/>
                  <a:gd name="connsiteY47" fmla="*/ 1598099 h 1639846"/>
                  <a:gd name="connsiteX48" fmla="*/ 407627 w 990635"/>
                  <a:gd name="connsiteY48" fmla="*/ 1613164 h 1639846"/>
                  <a:gd name="connsiteX49" fmla="*/ 420958 w 990635"/>
                  <a:gd name="connsiteY49" fmla="*/ 1625338 h 1639846"/>
                  <a:gd name="connsiteX50" fmla="*/ 429878 w 990635"/>
                  <a:gd name="connsiteY50" fmla="*/ 1632989 h 1639846"/>
                  <a:gd name="connsiteX51" fmla="*/ 435535 w 990635"/>
                  <a:gd name="connsiteY51" fmla="*/ 1639005 h 1639846"/>
                  <a:gd name="connsiteX52" fmla="*/ 437502 w 990635"/>
                  <a:gd name="connsiteY52" fmla="*/ 1639846 h 1639846"/>
                  <a:gd name="connsiteX53" fmla="*/ 440240 w 990635"/>
                  <a:gd name="connsiteY53" fmla="*/ 1639336 h 1639846"/>
                  <a:gd name="connsiteX54" fmla="*/ 446682 w 990635"/>
                  <a:gd name="connsiteY54" fmla="*/ 1634169 h 1639846"/>
                  <a:gd name="connsiteX55" fmla="*/ 457256 w 990635"/>
                  <a:gd name="connsiteY55" fmla="*/ 1627886 h 1639846"/>
                  <a:gd name="connsiteX56" fmla="*/ 471483 w 990635"/>
                  <a:gd name="connsiteY56" fmla="*/ 1617645 h 1639846"/>
                  <a:gd name="connsiteX57" fmla="*/ 487924 w 990635"/>
                  <a:gd name="connsiteY57" fmla="*/ 1604750 h 1639846"/>
                  <a:gd name="connsiteX58" fmla="*/ 508593 w 990635"/>
                  <a:gd name="connsiteY58" fmla="*/ 1589341 h 1639846"/>
                  <a:gd name="connsiteX59" fmla="*/ 530706 w 990635"/>
                  <a:gd name="connsiteY59" fmla="*/ 1572630 h 1639846"/>
                  <a:gd name="connsiteX60" fmla="*/ 555801 w 990635"/>
                  <a:gd name="connsiteY60" fmla="*/ 1551912 h 1639846"/>
                  <a:gd name="connsiteX61" fmla="*/ 582961 w 990635"/>
                  <a:gd name="connsiteY61" fmla="*/ 1530637 h 1639846"/>
                  <a:gd name="connsiteX62" fmla="*/ 611138 w 990635"/>
                  <a:gd name="connsiteY62" fmla="*/ 1504517 h 1639846"/>
                  <a:gd name="connsiteX63" fmla="*/ 640707 w 990635"/>
                  <a:gd name="connsiteY63" fmla="*/ 1477791 h 1639846"/>
                  <a:gd name="connsiteX64" fmla="*/ 670375 w 990635"/>
                  <a:gd name="connsiteY64" fmla="*/ 1449668 h 1639846"/>
                  <a:gd name="connsiteX65" fmla="*/ 701009 w 990635"/>
                  <a:gd name="connsiteY65" fmla="*/ 1417398 h 1639846"/>
                  <a:gd name="connsiteX66" fmla="*/ 732413 w 990635"/>
                  <a:gd name="connsiteY66" fmla="*/ 1383777 h 1639846"/>
                  <a:gd name="connsiteX67" fmla="*/ 763195 w 990635"/>
                  <a:gd name="connsiteY67" fmla="*/ 1349410 h 1639846"/>
                  <a:gd name="connsiteX68" fmla="*/ 793499 w 990635"/>
                  <a:gd name="connsiteY68" fmla="*/ 1312200 h 1639846"/>
                  <a:gd name="connsiteX69" fmla="*/ 822559 w 990635"/>
                  <a:gd name="connsiteY69" fmla="*/ 1273497 h 1639846"/>
                  <a:gd name="connsiteX70" fmla="*/ 851093 w 990635"/>
                  <a:gd name="connsiteY70" fmla="*/ 1232651 h 1639846"/>
                  <a:gd name="connsiteX71" fmla="*/ 877036 w 990635"/>
                  <a:gd name="connsiteY71" fmla="*/ 1190217 h 1639846"/>
                  <a:gd name="connsiteX72" fmla="*/ 901684 w 990635"/>
                  <a:gd name="connsiteY72" fmla="*/ 1146991 h 1639846"/>
                  <a:gd name="connsiteX73" fmla="*/ 924462 w 990635"/>
                  <a:gd name="connsiteY73" fmla="*/ 1101525 h 1639846"/>
                  <a:gd name="connsiteX74" fmla="*/ 943306 w 990635"/>
                  <a:gd name="connsiteY74" fmla="*/ 1054380 h 1639846"/>
                  <a:gd name="connsiteX75" fmla="*/ 960854 w 990635"/>
                  <a:gd name="connsiteY75" fmla="*/ 1006440 h 1639846"/>
                  <a:gd name="connsiteX76" fmla="*/ 973747 w 990635"/>
                  <a:gd name="connsiteY76" fmla="*/ 957472 h 1639846"/>
                  <a:gd name="connsiteX77" fmla="*/ 983377 w 990635"/>
                  <a:gd name="connsiteY77" fmla="*/ 906869 h 1639846"/>
                  <a:gd name="connsiteX78" fmla="*/ 989072 w 990635"/>
                  <a:gd name="connsiteY78" fmla="*/ 854586 h 1639846"/>
                  <a:gd name="connsiteX79" fmla="*/ 990635 w 990635"/>
                  <a:gd name="connsiteY79" fmla="*/ 803417 h 1639846"/>
                  <a:gd name="connsiteX80" fmla="*/ 988166 w 990635"/>
                  <a:gd name="connsiteY80" fmla="*/ 751966 h 1639846"/>
                  <a:gd name="connsiteX81" fmla="*/ 982238 w 990635"/>
                  <a:gd name="connsiteY81" fmla="*/ 701678 h 1639846"/>
                  <a:gd name="connsiteX82" fmla="*/ 971654 w 990635"/>
                  <a:gd name="connsiteY82" fmla="*/ 650359 h 1639846"/>
                  <a:gd name="connsiteX83" fmla="*/ 959480 w 990635"/>
                  <a:gd name="connsiteY83" fmla="*/ 602441 h 1639846"/>
                  <a:gd name="connsiteX84" fmla="*/ 943273 w 990635"/>
                  <a:gd name="connsiteY84" fmla="*/ 554241 h 1639846"/>
                  <a:gd name="connsiteX85" fmla="*/ 925000 w 990635"/>
                  <a:gd name="connsiteY85" fmla="*/ 506598 h 1639846"/>
                  <a:gd name="connsiteX86" fmla="*/ 905188 w 990635"/>
                  <a:gd name="connsiteY86" fmla="*/ 461656 h 1639846"/>
                  <a:gd name="connsiteX87" fmla="*/ 882588 w 990635"/>
                  <a:gd name="connsiteY87" fmla="*/ 417925 h 1639846"/>
                  <a:gd name="connsiteX88" fmla="*/ 859268 w 990635"/>
                  <a:gd name="connsiteY88" fmla="*/ 374845 h 1639846"/>
                  <a:gd name="connsiteX89" fmla="*/ 834405 w 990635"/>
                  <a:gd name="connsiteY89" fmla="*/ 334466 h 1639846"/>
                  <a:gd name="connsiteX90" fmla="*/ 808823 w 990635"/>
                  <a:gd name="connsiteY90" fmla="*/ 294740 h 1639846"/>
                  <a:gd name="connsiteX91" fmla="*/ 782373 w 990635"/>
                  <a:gd name="connsiteY91" fmla="*/ 257761 h 1639846"/>
                  <a:gd name="connsiteX92" fmla="*/ 756495 w 990635"/>
                  <a:gd name="connsiteY92" fmla="*/ 222230 h 1639846"/>
                  <a:gd name="connsiteX93" fmla="*/ 731094 w 990635"/>
                  <a:gd name="connsiteY93" fmla="*/ 189540 h 1639846"/>
                  <a:gd name="connsiteX94" fmla="*/ 705497 w 990635"/>
                  <a:gd name="connsiteY94" fmla="*/ 159646 h 1639846"/>
                  <a:gd name="connsiteX95" fmla="*/ 681245 w 990635"/>
                  <a:gd name="connsiteY95" fmla="*/ 129847 h 1639846"/>
                  <a:gd name="connsiteX96" fmla="*/ 657321 w 990635"/>
                  <a:gd name="connsiteY96" fmla="*/ 104989 h 1639846"/>
                  <a:gd name="connsiteX97" fmla="*/ 635364 w 990635"/>
                  <a:gd name="connsiteY97" fmla="*/ 80970 h 1639846"/>
                  <a:gd name="connsiteX98" fmla="*/ 615852 w 990635"/>
                  <a:gd name="connsiteY98" fmla="*/ 60634 h 1639846"/>
                  <a:gd name="connsiteX99" fmla="*/ 597536 w 990635"/>
                  <a:gd name="connsiteY99" fmla="*/ 42491 h 1639846"/>
                  <a:gd name="connsiteX100" fmla="*/ 583008 w 990635"/>
                  <a:gd name="connsiteY100" fmla="*/ 28125 h 1639846"/>
                  <a:gd name="connsiteX101" fmla="*/ 570350 w 990635"/>
                  <a:gd name="connsiteY101" fmla="*/ 15999 h 1639846"/>
                  <a:gd name="connsiteX102" fmla="*/ 560807 w 990635"/>
                  <a:gd name="connsiteY102" fmla="*/ 7602 h 1639846"/>
                  <a:gd name="connsiteX103" fmla="*/ 555101 w 990635"/>
                  <a:gd name="connsiteY103" fmla="*/ 2284 h 163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635" h="1639846">
                    <a:moveTo>
                      <a:pt x="552558" y="0"/>
                    </a:moveTo>
                    <a:lnTo>
                      <a:pt x="550395" y="1954"/>
                    </a:lnTo>
                    <a:lnTo>
                      <a:pt x="544002" y="6422"/>
                    </a:lnTo>
                    <a:lnTo>
                      <a:pt x="534053" y="13452"/>
                    </a:lnTo>
                    <a:lnTo>
                      <a:pt x="519152" y="23645"/>
                    </a:lnTo>
                    <a:lnTo>
                      <a:pt x="502761" y="35841"/>
                    </a:lnTo>
                    <a:lnTo>
                      <a:pt x="482090" y="51250"/>
                    </a:lnTo>
                    <a:lnTo>
                      <a:pt x="459257" y="68614"/>
                    </a:lnTo>
                    <a:lnTo>
                      <a:pt x="434835" y="89378"/>
                    </a:lnTo>
                    <a:lnTo>
                      <a:pt x="407674" y="110653"/>
                    </a:lnTo>
                    <a:lnTo>
                      <a:pt x="379498" y="136773"/>
                    </a:lnTo>
                    <a:lnTo>
                      <a:pt x="349976" y="162800"/>
                    </a:lnTo>
                    <a:lnTo>
                      <a:pt x="319588" y="191575"/>
                    </a:lnTo>
                    <a:lnTo>
                      <a:pt x="288331" y="223099"/>
                    </a:lnTo>
                    <a:lnTo>
                      <a:pt x="257648" y="256068"/>
                    </a:lnTo>
                    <a:lnTo>
                      <a:pt x="227440" y="291880"/>
                    </a:lnTo>
                    <a:lnTo>
                      <a:pt x="197185" y="328391"/>
                    </a:lnTo>
                    <a:lnTo>
                      <a:pt x="168077" y="367793"/>
                    </a:lnTo>
                    <a:lnTo>
                      <a:pt x="139592" y="407940"/>
                    </a:lnTo>
                    <a:lnTo>
                      <a:pt x="113026" y="449628"/>
                    </a:lnTo>
                    <a:lnTo>
                      <a:pt x="88952" y="494300"/>
                    </a:lnTo>
                    <a:lnTo>
                      <a:pt x="66174" y="539765"/>
                    </a:lnTo>
                    <a:lnTo>
                      <a:pt x="47427" y="585513"/>
                    </a:lnTo>
                    <a:lnTo>
                      <a:pt x="29780" y="634850"/>
                    </a:lnTo>
                    <a:lnTo>
                      <a:pt x="16888" y="683819"/>
                    </a:lnTo>
                    <a:lnTo>
                      <a:pt x="7258" y="734421"/>
                    </a:lnTo>
                    <a:lnTo>
                      <a:pt x="990" y="785259"/>
                    </a:lnTo>
                    <a:lnTo>
                      <a:pt x="0" y="837873"/>
                    </a:lnTo>
                    <a:lnTo>
                      <a:pt x="2470" y="889324"/>
                    </a:lnTo>
                    <a:lnTo>
                      <a:pt x="8397" y="939613"/>
                    </a:lnTo>
                    <a:lnTo>
                      <a:pt x="19080" y="989533"/>
                    </a:lnTo>
                    <a:lnTo>
                      <a:pt x="31156" y="1038848"/>
                    </a:lnTo>
                    <a:lnTo>
                      <a:pt x="47363" y="1087049"/>
                    </a:lnTo>
                    <a:lnTo>
                      <a:pt x="65061" y="1133247"/>
                    </a:lnTo>
                    <a:lnTo>
                      <a:pt x="85497" y="1178934"/>
                    </a:lnTo>
                    <a:lnTo>
                      <a:pt x="108048" y="1223365"/>
                    </a:lnTo>
                    <a:lnTo>
                      <a:pt x="131417" y="1265746"/>
                    </a:lnTo>
                    <a:lnTo>
                      <a:pt x="156229" y="1306824"/>
                    </a:lnTo>
                    <a:lnTo>
                      <a:pt x="181239" y="1345105"/>
                    </a:lnTo>
                    <a:lnTo>
                      <a:pt x="206968" y="1382735"/>
                    </a:lnTo>
                    <a:lnTo>
                      <a:pt x="233468" y="1419014"/>
                    </a:lnTo>
                    <a:lnTo>
                      <a:pt x="259590" y="1451051"/>
                    </a:lnTo>
                    <a:lnTo>
                      <a:pt x="285138" y="1481643"/>
                    </a:lnTo>
                    <a:lnTo>
                      <a:pt x="309390" y="1511443"/>
                    </a:lnTo>
                    <a:lnTo>
                      <a:pt x="333314" y="1536302"/>
                    </a:lnTo>
                    <a:lnTo>
                      <a:pt x="354599" y="1560272"/>
                    </a:lnTo>
                    <a:lnTo>
                      <a:pt x="374833" y="1579956"/>
                    </a:lnTo>
                    <a:lnTo>
                      <a:pt x="393148" y="1598099"/>
                    </a:lnTo>
                    <a:lnTo>
                      <a:pt x="407627" y="1613164"/>
                    </a:lnTo>
                    <a:lnTo>
                      <a:pt x="420958" y="1625338"/>
                    </a:lnTo>
                    <a:lnTo>
                      <a:pt x="429878" y="1632989"/>
                    </a:lnTo>
                    <a:lnTo>
                      <a:pt x="435535" y="1639005"/>
                    </a:lnTo>
                    <a:lnTo>
                      <a:pt x="437502" y="1639846"/>
                    </a:lnTo>
                    <a:lnTo>
                      <a:pt x="440240" y="1639336"/>
                    </a:lnTo>
                    <a:lnTo>
                      <a:pt x="446682" y="1634169"/>
                    </a:lnTo>
                    <a:lnTo>
                      <a:pt x="457256" y="1627886"/>
                    </a:lnTo>
                    <a:lnTo>
                      <a:pt x="471483" y="1617645"/>
                    </a:lnTo>
                    <a:lnTo>
                      <a:pt x="487924" y="1604750"/>
                    </a:lnTo>
                    <a:lnTo>
                      <a:pt x="508593" y="1589341"/>
                    </a:lnTo>
                    <a:lnTo>
                      <a:pt x="530706" y="1572630"/>
                    </a:lnTo>
                    <a:lnTo>
                      <a:pt x="555801" y="1551912"/>
                    </a:lnTo>
                    <a:lnTo>
                      <a:pt x="582961" y="1530637"/>
                    </a:lnTo>
                    <a:lnTo>
                      <a:pt x="611138" y="1504517"/>
                    </a:lnTo>
                    <a:lnTo>
                      <a:pt x="640707" y="1477791"/>
                    </a:lnTo>
                    <a:lnTo>
                      <a:pt x="670375" y="1449668"/>
                    </a:lnTo>
                    <a:lnTo>
                      <a:pt x="701009" y="1417398"/>
                    </a:lnTo>
                    <a:lnTo>
                      <a:pt x="732413" y="1383777"/>
                    </a:lnTo>
                    <a:lnTo>
                      <a:pt x="763195" y="1349410"/>
                    </a:lnTo>
                    <a:lnTo>
                      <a:pt x="793499" y="1312200"/>
                    </a:lnTo>
                    <a:lnTo>
                      <a:pt x="822559" y="1273497"/>
                    </a:lnTo>
                    <a:lnTo>
                      <a:pt x="851093" y="1232651"/>
                    </a:lnTo>
                    <a:lnTo>
                      <a:pt x="877036" y="1190217"/>
                    </a:lnTo>
                    <a:lnTo>
                      <a:pt x="901684" y="1146991"/>
                    </a:lnTo>
                    <a:lnTo>
                      <a:pt x="924462" y="1101525"/>
                    </a:lnTo>
                    <a:lnTo>
                      <a:pt x="943306" y="1054380"/>
                    </a:lnTo>
                    <a:lnTo>
                      <a:pt x="960854" y="1006440"/>
                    </a:lnTo>
                    <a:lnTo>
                      <a:pt x="973747" y="957472"/>
                    </a:lnTo>
                    <a:lnTo>
                      <a:pt x="983377" y="906869"/>
                    </a:lnTo>
                    <a:lnTo>
                      <a:pt x="989072" y="854586"/>
                    </a:lnTo>
                    <a:lnTo>
                      <a:pt x="990635" y="803417"/>
                    </a:lnTo>
                    <a:lnTo>
                      <a:pt x="988166" y="751966"/>
                    </a:lnTo>
                    <a:lnTo>
                      <a:pt x="982238" y="701678"/>
                    </a:lnTo>
                    <a:lnTo>
                      <a:pt x="971654" y="650359"/>
                    </a:lnTo>
                    <a:lnTo>
                      <a:pt x="959480" y="602441"/>
                    </a:lnTo>
                    <a:lnTo>
                      <a:pt x="943273" y="554241"/>
                    </a:lnTo>
                    <a:lnTo>
                      <a:pt x="925000" y="506598"/>
                    </a:lnTo>
                    <a:lnTo>
                      <a:pt x="905188" y="461656"/>
                    </a:lnTo>
                    <a:lnTo>
                      <a:pt x="882588" y="417925"/>
                    </a:lnTo>
                    <a:lnTo>
                      <a:pt x="859268" y="374845"/>
                    </a:lnTo>
                    <a:lnTo>
                      <a:pt x="834405" y="334466"/>
                    </a:lnTo>
                    <a:lnTo>
                      <a:pt x="808823" y="294740"/>
                    </a:lnTo>
                    <a:lnTo>
                      <a:pt x="782373" y="257761"/>
                    </a:lnTo>
                    <a:lnTo>
                      <a:pt x="756495" y="222230"/>
                    </a:lnTo>
                    <a:lnTo>
                      <a:pt x="731094" y="189540"/>
                    </a:lnTo>
                    <a:lnTo>
                      <a:pt x="705497" y="159646"/>
                    </a:lnTo>
                    <a:lnTo>
                      <a:pt x="681245" y="129847"/>
                    </a:lnTo>
                    <a:lnTo>
                      <a:pt x="657321" y="104989"/>
                    </a:lnTo>
                    <a:lnTo>
                      <a:pt x="635364" y="80970"/>
                    </a:lnTo>
                    <a:lnTo>
                      <a:pt x="615852" y="60634"/>
                    </a:lnTo>
                    <a:lnTo>
                      <a:pt x="597536" y="42491"/>
                    </a:lnTo>
                    <a:lnTo>
                      <a:pt x="583008" y="28125"/>
                    </a:lnTo>
                    <a:lnTo>
                      <a:pt x="570350" y="15999"/>
                    </a:lnTo>
                    <a:lnTo>
                      <a:pt x="560807" y="7602"/>
                    </a:lnTo>
                    <a:lnTo>
                      <a:pt x="555101" y="2284"/>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54000" rIns="0" bIns="0" anchor="ctr"/>
              <a:lstStyle/>
              <a:p>
                <a:pPr algn="ctr">
                  <a:lnSpc>
                    <a:spcPct val="120000"/>
                  </a:lnSpc>
                  <a:defRPr/>
                </a:pPr>
                <a:endParaRPr lang="en-US" altLang="zh-CN" sz="1200" dirty="0">
                  <a:solidFill>
                    <a:schemeClr val="tx1">
                      <a:lumMod val="65000"/>
                      <a:lumOff val="35000"/>
                    </a:schemeClr>
                  </a:solidFill>
                </a:endParaRPr>
              </a:p>
            </p:txBody>
          </p:sp>
          <p:sp>
            <p:nvSpPr>
              <p:cNvPr id="4" name="MH_SubTitle_1"/>
              <p:cNvSpPr>
                <a:spLocks/>
              </p:cNvSpPr>
              <p:nvPr>
                <p:custDataLst>
                  <p:tags r:id="rId3"/>
                </p:custDataLst>
              </p:nvPr>
            </p:nvSpPr>
            <p:spPr bwMode="gray">
              <a:xfrm>
                <a:off x="5688013" y="2398713"/>
                <a:ext cx="990600" cy="1644650"/>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35000" anchor="ctr"/>
              <a:lstStyle/>
              <a:p>
                <a:pPr algn="ctr">
                  <a:lnSpc>
                    <a:spcPct val="120000"/>
                  </a:lnSpc>
                  <a:defRPr/>
                </a:pPr>
                <a:endParaRPr lang="en-US" altLang="zh-CN" sz="1200" dirty="0">
                  <a:solidFill>
                    <a:schemeClr val="tx1">
                      <a:lumMod val="65000"/>
                      <a:lumOff val="35000"/>
                    </a:schemeClr>
                  </a:solidFill>
                </a:endParaRPr>
              </a:p>
            </p:txBody>
          </p:sp>
          <p:sp>
            <p:nvSpPr>
              <p:cNvPr id="35" name="MH_SubTitle_4"/>
              <p:cNvSpPr>
                <a:spLocks/>
              </p:cNvSpPr>
              <p:nvPr>
                <p:custDataLst>
                  <p:tags r:id="rId4"/>
                </p:custDataLst>
              </p:nvPr>
            </p:nvSpPr>
            <p:spPr bwMode="gray">
              <a:xfrm rot="2160000">
                <a:off x="5180013" y="3960813"/>
                <a:ext cx="990600" cy="1644650"/>
              </a:xfrm>
              <a:custGeom>
                <a:avLst/>
                <a:gdLst>
                  <a:gd name="connsiteX0" fmla="*/ 495256 w 990511"/>
                  <a:gd name="connsiteY0" fmla="*/ 1643878 h 1643878"/>
                  <a:gd name="connsiteX1" fmla="*/ 493234 w 990511"/>
                  <a:gd name="connsiteY1" fmla="*/ 1641776 h 1643878"/>
                  <a:gd name="connsiteX2" fmla="*/ 487170 w 990511"/>
                  <a:gd name="connsiteY2" fmla="*/ 1636871 h 1643878"/>
                  <a:gd name="connsiteX3" fmla="*/ 477737 w 990511"/>
                  <a:gd name="connsiteY3" fmla="*/ 1629163 h 1643878"/>
                  <a:gd name="connsiteX4" fmla="*/ 463586 w 990511"/>
                  <a:gd name="connsiteY4" fmla="*/ 1617951 h 1643878"/>
                  <a:gd name="connsiteX5" fmla="*/ 448088 w 990511"/>
                  <a:gd name="connsiteY5" fmla="*/ 1604638 h 1643878"/>
                  <a:gd name="connsiteX6" fmla="*/ 428548 w 990511"/>
                  <a:gd name="connsiteY6" fmla="*/ 1587821 h 1643878"/>
                  <a:gd name="connsiteX7" fmla="*/ 406985 w 990511"/>
                  <a:gd name="connsiteY7" fmla="*/ 1568902 h 1643878"/>
                  <a:gd name="connsiteX8" fmla="*/ 384076 w 990511"/>
                  <a:gd name="connsiteY8" fmla="*/ 1546479 h 1643878"/>
                  <a:gd name="connsiteX9" fmla="*/ 358471 w 990511"/>
                  <a:gd name="connsiteY9" fmla="*/ 1523355 h 1643878"/>
                  <a:gd name="connsiteX10" fmla="*/ 332192 w 990511"/>
                  <a:gd name="connsiteY10" fmla="*/ 1495327 h 1643878"/>
                  <a:gd name="connsiteX11" fmla="*/ 304565 w 990511"/>
                  <a:gd name="connsiteY11" fmla="*/ 1467298 h 1643878"/>
                  <a:gd name="connsiteX12" fmla="*/ 276265 w 990511"/>
                  <a:gd name="connsiteY12" fmla="*/ 1436466 h 1643878"/>
                  <a:gd name="connsiteX13" fmla="*/ 247291 w 990511"/>
                  <a:gd name="connsiteY13" fmla="*/ 1402832 h 1643878"/>
                  <a:gd name="connsiteX14" fmla="*/ 218991 w 990511"/>
                  <a:gd name="connsiteY14" fmla="*/ 1367797 h 1643878"/>
                  <a:gd name="connsiteX15" fmla="*/ 191364 w 990511"/>
                  <a:gd name="connsiteY15" fmla="*/ 1329958 h 1643878"/>
                  <a:gd name="connsiteX16" fmla="*/ 163738 w 990511"/>
                  <a:gd name="connsiteY16" fmla="*/ 1291418 h 1643878"/>
                  <a:gd name="connsiteX17" fmla="*/ 137459 w 990511"/>
                  <a:gd name="connsiteY17" fmla="*/ 1250076 h 1643878"/>
                  <a:gd name="connsiteX18" fmla="*/ 111854 w 990511"/>
                  <a:gd name="connsiteY18" fmla="*/ 1208033 h 1643878"/>
                  <a:gd name="connsiteX19" fmla="*/ 88270 w 990511"/>
                  <a:gd name="connsiteY19" fmla="*/ 1164589 h 1643878"/>
                  <a:gd name="connsiteX20" fmla="*/ 67382 w 990511"/>
                  <a:gd name="connsiteY20" fmla="*/ 1118342 h 1643878"/>
                  <a:gd name="connsiteX21" fmla="*/ 47841 w 990511"/>
                  <a:gd name="connsiteY21" fmla="*/ 1071394 h 1643878"/>
                  <a:gd name="connsiteX22" fmla="*/ 32343 w 990511"/>
                  <a:gd name="connsiteY22" fmla="*/ 1024446 h 1643878"/>
                  <a:gd name="connsiteX23" fmla="*/ 18193 w 990511"/>
                  <a:gd name="connsiteY23" fmla="*/ 973994 h 1643878"/>
                  <a:gd name="connsiteX24" fmla="*/ 8760 w 990511"/>
                  <a:gd name="connsiteY24" fmla="*/ 924244 h 1643878"/>
                  <a:gd name="connsiteX25" fmla="*/ 2695 w 990511"/>
                  <a:gd name="connsiteY25" fmla="*/ 873091 h 1643878"/>
                  <a:gd name="connsiteX26" fmla="*/ 0 w 990511"/>
                  <a:gd name="connsiteY26" fmla="*/ 821939 h 1643878"/>
                  <a:gd name="connsiteX27" fmla="*/ 2695 w 990511"/>
                  <a:gd name="connsiteY27" fmla="*/ 769385 h 1643878"/>
                  <a:gd name="connsiteX28" fmla="*/ 8760 w 990511"/>
                  <a:gd name="connsiteY28" fmla="*/ 718233 h 1643878"/>
                  <a:gd name="connsiteX29" fmla="*/ 18193 w 990511"/>
                  <a:gd name="connsiteY29" fmla="*/ 668482 h 1643878"/>
                  <a:gd name="connsiteX30" fmla="*/ 32343 w 990511"/>
                  <a:gd name="connsiteY30" fmla="*/ 619432 h 1643878"/>
                  <a:gd name="connsiteX31" fmla="*/ 47841 w 990511"/>
                  <a:gd name="connsiteY31" fmla="*/ 571083 h 1643878"/>
                  <a:gd name="connsiteX32" fmla="*/ 67382 w 990511"/>
                  <a:gd name="connsiteY32" fmla="*/ 524135 h 1643878"/>
                  <a:gd name="connsiteX33" fmla="*/ 88270 w 990511"/>
                  <a:gd name="connsiteY33" fmla="*/ 479289 h 1643878"/>
                  <a:gd name="connsiteX34" fmla="*/ 111854 w 990511"/>
                  <a:gd name="connsiteY34" fmla="*/ 435144 h 1643878"/>
                  <a:gd name="connsiteX35" fmla="*/ 137459 w 990511"/>
                  <a:gd name="connsiteY35" fmla="*/ 392401 h 1643878"/>
                  <a:gd name="connsiteX36" fmla="*/ 163738 w 990511"/>
                  <a:gd name="connsiteY36" fmla="*/ 351759 h 1643878"/>
                  <a:gd name="connsiteX37" fmla="*/ 191364 w 990511"/>
                  <a:gd name="connsiteY37" fmla="*/ 312519 h 1643878"/>
                  <a:gd name="connsiteX38" fmla="*/ 218991 w 990511"/>
                  <a:gd name="connsiteY38" fmla="*/ 276082 h 1643878"/>
                  <a:gd name="connsiteX39" fmla="*/ 247291 w 990511"/>
                  <a:gd name="connsiteY39" fmla="*/ 240345 h 1643878"/>
                  <a:gd name="connsiteX40" fmla="*/ 276265 w 990511"/>
                  <a:gd name="connsiteY40" fmla="*/ 206010 h 1643878"/>
                  <a:gd name="connsiteX41" fmla="*/ 304565 w 990511"/>
                  <a:gd name="connsiteY41" fmla="*/ 175880 h 1643878"/>
                  <a:gd name="connsiteX42" fmla="*/ 332192 w 990511"/>
                  <a:gd name="connsiteY42" fmla="*/ 147150 h 1643878"/>
                  <a:gd name="connsiteX43" fmla="*/ 358471 w 990511"/>
                  <a:gd name="connsiteY43" fmla="*/ 119121 h 1643878"/>
                  <a:gd name="connsiteX44" fmla="*/ 384076 w 990511"/>
                  <a:gd name="connsiteY44" fmla="*/ 95998 h 1643878"/>
                  <a:gd name="connsiteX45" fmla="*/ 406985 w 990511"/>
                  <a:gd name="connsiteY45" fmla="*/ 73575 h 1643878"/>
                  <a:gd name="connsiteX46" fmla="*/ 428548 w 990511"/>
                  <a:gd name="connsiteY46" fmla="*/ 55357 h 1643878"/>
                  <a:gd name="connsiteX47" fmla="*/ 448088 w 990511"/>
                  <a:gd name="connsiteY47" fmla="*/ 38539 h 1643878"/>
                  <a:gd name="connsiteX48" fmla="*/ 463586 w 990511"/>
                  <a:gd name="connsiteY48" fmla="*/ 24525 h 1643878"/>
                  <a:gd name="connsiteX49" fmla="*/ 477736 w 990511"/>
                  <a:gd name="connsiteY49" fmla="*/ 13313 h 1643878"/>
                  <a:gd name="connsiteX50" fmla="*/ 487170 w 990511"/>
                  <a:gd name="connsiteY50" fmla="*/ 6306 h 1643878"/>
                  <a:gd name="connsiteX51" fmla="*/ 493234 w 990511"/>
                  <a:gd name="connsiteY51" fmla="*/ 701 h 1643878"/>
                  <a:gd name="connsiteX52" fmla="*/ 495255 w 990511"/>
                  <a:gd name="connsiteY52" fmla="*/ 0 h 1643878"/>
                  <a:gd name="connsiteX53" fmla="*/ 497951 w 990511"/>
                  <a:gd name="connsiteY53" fmla="*/ 701 h 1643878"/>
                  <a:gd name="connsiteX54" fmla="*/ 504015 w 990511"/>
                  <a:gd name="connsiteY54" fmla="*/ 6306 h 1643878"/>
                  <a:gd name="connsiteX55" fmla="*/ 514122 w 990511"/>
                  <a:gd name="connsiteY55" fmla="*/ 13314 h 1643878"/>
                  <a:gd name="connsiteX56" fmla="*/ 527599 w 990511"/>
                  <a:gd name="connsiteY56" fmla="*/ 24525 h 1643878"/>
                  <a:gd name="connsiteX57" fmla="*/ 543097 w 990511"/>
                  <a:gd name="connsiteY57" fmla="*/ 38539 h 1643878"/>
                  <a:gd name="connsiteX58" fmla="*/ 562637 w 990511"/>
                  <a:gd name="connsiteY58" fmla="*/ 55356 h 1643878"/>
                  <a:gd name="connsiteX59" fmla="*/ 583525 w 990511"/>
                  <a:gd name="connsiteY59" fmla="*/ 73575 h 1643878"/>
                  <a:gd name="connsiteX60" fmla="*/ 607109 w 990511"/>
                  <a:gd name="connsiteY60" fmla="*/ 95998 h 1643878"/>
                  <a:gd name="connsiteX61" fmla="*/ 632714 w 990511"/>
                  <a:gd name="connsiteY61" fmla="*/ 119122 h 1643878"/>
                  <a:gd name="connsiteX62" fmla="*/ 658993 w 990511"/>
                  <a:gd name="connsiteY62" fmla="*/ 147150 h 1643878"/>
                  <a:gd name="connsiteX63" fmla="*/ 686620 w 990511"/>
                  <a:gd name="connsiteY63" fmla="*/ 175880 h 1643878"/>
                  <a:gd name="connsiteX64" fmla="*/ 714246 w 990511"/>
                  <a:gd name="connsiteY64" fmla="*/ 206010 h 1643878"/>
                  <a:gd name="connsiteX65" fmla="*/ 742546 w 990511"/>
                  <a:gd name="connsiteY65" fmla="*/ 240345 h 1643878"/>
                  <a:gd name="connsiteX66" fmla="*/ 771521 w 990511"/>
                  <a:gd name="connsiteY66" fmla="*/ 276082 h 1643878"/>
                  <a:gd name="connsiteX67" fmla="*/ 799821 w 990511"/>
                  <a:gd name="connsiteY67" fmla="*/ 312519 h 1643878"/>
                  <a:gd name="connsiteX68" fmla="*/ 827447 w 990511"/>
                  <a:gd name="connsiteY68" fmla="*/ 351759 h 1643878"/>
                  <a:gd name="connsiteX69" fmla="*/ 853726 w 990511"/>
                  <a:gd name="connsiteY69" fmla="*/ 392401 h 1643878"/>
                  <a:gd name="connsiteX70" fmla="*/ 879331 w 990511"/>
                  <a:gd name="connsiteY70" fmla="*/ 435144 h 1643878"/>
                  <a:gd name="connsiteX71" fmla="*/ 902241 w 990511"/>
                  <a:gd name="connsiteY71" fmla="*/ 479289 h 1643878"/>
                  <a:gd name="connsiteX72" fmla="*/ 923803 w 990511"/>
                  <a:gd name="connsiteY72" fmla="*/ 524135 h 1643878"/>
                  <a:gd name="connsiteX73" fmla="*/ 943344 w 990511"/>
                  <a:gd name="connsiteY73" fmla="*/ 571083 h 1643878"/>
                  <a:gd name="connsiteX74" fmla="*/ 958842 w 990511"/>
                  <a:gd name="connsiteY74" fmla="*/ 619432 h 1643878"/>
                  <a:gd name="connsiteX75" fmla="*/ 972992 w 990511"/>
                  <a:gd name="connsiteY75" fmla="*/ 668483 h 1643878"/>
                  <a:gd name="connsiteX76" fmla="*/ 982425 w 990511"/>
                  <a:gd name="connsiteY76" fmla="*/ 718233 h 1643878"/>
                  <a:gd name="connsiteX77" fmla="*/ 988490 w 990511"/>
                  <a:gd name="connsiteY77" fmla="*/ 769385 h 1643878"/>
                  <a:gd name="connsiteX78" fmla="*/ 990511 w 990511"/>
                  <a:gd name="connsiteY78" fmla="*/ 821939 h 1643878"/>
                  <a:gd name="connsiteX79" fmla="*/ 988489 w 990511"/>
                  <a:gd name="connsiteY79" fmla="*/ 873091 h 1643878"/>
                  <a:gd name="connsiteX80" fmla="*/ 982425 w 990511"/>
                  <a:gd name="connsiteY80" fmla="*/ 924243 h 1643878"/>
                  <a:gd name="connsiteX81" fmla="*/ 972992 w 990511"/>
                  <a:gd name="connsiteY81" fmla="*/ 973994 h 1643878"/>
                  <a:gd name="connsiteX82" fmla="*/ 958842 w 990511"/>
                  <a:gd name="connsiteY82" fmla="*/ 1024446 h 1643878"/>
                  <a:gd name="connsiteX83" fmla="*/ 943344 w 990511"/>
                  <a:gd name="connsiteY83" fmla="*/ 1071394 h 1643878"/>
                  <a:gd name="connsiteX84" fmla="*/ 923803 w 990511"/>
                  <a:gd name="connsiteY84" fmla="*/ 1118341 h 1643878"/>
                  <a:gd name="connsiteX85" fmla="*/ 902241 w 990511"/>
                  <a:gd name="connsiteY85" fmla="*/ 1164589 h 1643878"/>
                  <a:gd name="connsiteX86" fmla="*/ 879331 w 990511"/>
                  <a:gd name="connsiteY86" fmla="*/ 1208033 h 1643878"/>
                  <a:gd name="connsiteX87" fmla="*/ 853726 w 990511"/>
                  <a:gd name="connsiteY87" fmla="*/ 1250076 h 1643878"/>
                  <a:gd name="connsiteX88" fmla="*/ 827447 w 990511"/>
                  <a:gd name="connsiteY88" fmla="*/ 1291418 h 1643878"/>
                  <a:gd name="connsiteX89" fmla="*/ 799821 w 990511"/>
                  <a:gd name="connsiteY89" fmla="*/ 1329958 h 1643878"/>
                  <a:gd name="connsiteX90" fmla="*/ 771520 w 990511"/>
                  <a:gd name="connsiteY90" fmla="*/ 1367796 h 1643878"/>
                  <a:gd name="connsiteX91" fmla="*/ 742546 w 990511"/>
                  <a:gd name="connsiteY91" fmla="*/ 1402832 h 1643878"/>
                  <a:gd name="connsiteX92" fmla="*/ 714246 w 990511"/>
                  <a:gd name="connsiteY92" fmla="*/ 1436466 h 1643878"/>
                  <a:gd name="connsiteX93" fmla="*/ 686620 w 990511"/>
                  <a:gd name="connsiteY93" fmla="*/ 1467298 h 1643878"/>
                  <a:gd name="connsiteX94" fmla="*/ 658993 w 990511"/>
                  <a:gd name="connsiteY94" fmla="*/ 1495326 h 1643878"/>
                  <a:gd name="connsiteX95" fmla="*/ 632714 w 990511"/>
                  <a:gd name="connsiteY95" fmla="*/ 1523355 h 1643878"/>
                  <a:gd name="connsiteX96" fmla="*/ 607109 w 990511"/>
                  <a:gd name="connsiteY96" fmla="*/ 1546479 h 1643878"/>
                  <a:gd name="connsiteX97" fmla="*/ 583526 w 990511"/>
                  <a:gd name="connsiteY97" fmla="*/ 1568902 h 1643878"/>
                  <a:gd name="connsiteX98" fmla="*/ 562637 w 990511"/>
                  <a:gd name="connsiteY98" fmla="*/ 1587821 h 1643878"/>
                  <a:gd name="connsiteX99" fmla="*/ 543097 w 990511"/>
                  <a:gd name="connsiteY99" fmla="*/ 1604638 h 1643878"/>
                  <a:gd name="connsiteX100" fmla="*/ 527599 w 990511"/>
                  <a:gd name="connsiteY100" fmla="*/ 1617951 h 1643878"/>
                  <a:gd name="connsiteX101" fmla="*/ 514123 w 990511"/>
                  <a:gd name="connsiteY101" fmla="*/ 1629163 h 1643878"/>
                  <a:gd name="connsiteX102" fmla="*/ 504015 w 990511"/>
                  <a:gd name="connsiteY102" fmla="*/ 1636871 h 1643878"/>
                  <a:gd name="connsiteX103" fmla="*/ 497951 w 990511"/>
                  <a:gd name="connsiteY103" fmla="*/ 1641776 h 164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511" h="1643878">
                    <a:moveTo>
                      <a:pt x="495256" y="1643878"/>
                    </a:moveTo>
                    <a:lnTo>
                      <a:pt x="493234" y="1641776"/>
                    </a:lnTo>
                    <a:lnTo>
                      <a:pt x="487170" y="1636871"/>
                    </a:lnTo>
                    <a:lnTo>
                      <a:pt x="477737" y="1629163"/>
                    </a:lnTo>
                    <a:lnTo>
                      <a:pt x="463586" y="1617951"/>
                    </a:lnTo>
                    <a:lnTo>
                      <a:pt x="448088" y="1604638"/>
                    </a:lnTo>
                    <a:lnTo>
                      <a:pt x="428548" y="1587821"/>
                    </a:lnTo>
                    <a:lnTo>
                      <a:pt x="406985" y="1568902"/>
                    </a:lnTo>
                    <a:lnTo>
                      <a:pt x="384076" y="1546479"/>
                    </a:lnTo>
                    <a:lnTo>
                      <a:pt x="358471" y="1523355"/>
                    </a:lnTo>
                    <a:lnTo>
                      <a:pt x="332192" y="1495327"/>
                    </a:lnTo>
                    <a:lnTo>
                      <a:pt x="304565" y="1467298"/>
                    </a:lnTo>
                    <a:lnTo>
                      <a:pt x="276265" y="1436466"/>
                    </a:lnTo>
                    <a:lnTo>
                      <a:pt x="247291" y="1402832"/>
                    </a:lnTo>
                    <a:lnTo>
                      <a:pt x="218991" y="1367797"/>
                    </a:lnTo>
                    <a:lnTo>
                      <a:pt x="191364" y="1329958"/>
                    </a:lnTo>
                    <a:lnTo>
                      <a:pt x="163738" y="1291418"/>
                    </a:lnTo>
                    <a:lnTo>
                      <a:pt x="137459" y="1250076"/>
                    </a:lnTo>
                    <a:lnTo>
                      <a:pt x="111854" y="1208033"/>
                    </a:lnTo>
                    <a:lnTo>
                      <a:pt x="88270" y="1164589"/>
                    </a:lnTo>
                    <a:lnTo>
                      <a:pt x="67382" y="1118342"/>
                    </a:lnTo>
                    <a:lnTo>
                      <a:pt x="47841" y="1071394"/>
                    </a:lnTo>
                    <a:lnTo>
                      <a:pt x="32343" y="1024446"/>
                    </a:lnTo>
                    <a:lnTo>
                      <a:pt x="18193" y="973994"/>
                    </a:lnTo>
                    <a:lnTo>
                      <a:pt x="8760" y="924244"/>
                    </a:lnTo>
                    <a:lnTo>
                      <a:pt x="2695" y="873091"/>
                    </a:lnTo>
                    <a:lnTo>
                      <a:pt x="0" y="821939"/>
                    </a:lnTo>
                    <a:lnTo>
                      <a:pt x="2695" y="769385"/>
                    </a:lnTo>
                    <a:lnTo>
                      <a:pt x="8760" y="718233"/>
                    </a:lnTo>
                    <a:lnTo>
                      <a:pt x="18193" y="668482"/>
                    </a:lnTo>
                    <a:lnTo>
                      <a:pt x="32343" y="619432"/>
                    </a:lnTo>
                    <a:lnTo>
                      <a:pt x="47841" y="571083"/>
                    </a:lnTo>
                    <a:lnTo>
                      <a:pt x="67382" y="524135"/>
                    </a:lnTo>
                    <a:lnTo>
                      <a:pt x="88270" y="479289"/>
                    </a:lnTo>
                    <a:lnTo>
                      <a:pt x="111854" y="435144"/>
                    </a:lnTo>
                    <a:lnTo>
                      <a:pt x="137459" y="392401"/>
                    </a:lnTo>
                    <a:lnTo>
                      <a:pt x="163738" y="351759"/>
                    </a:lnTo>
                    <a:lnTo>
                      <a:pt x="191364" y="312519"/>
                    </a:lnTo>
                    <a:lnTo>
                      <a:pt x="218991" y="276082"/>
                    </a:lnTo>
                    <a:lnTo>
                      <a:pt x="247291" y="240345"/>
                    </a:lnTo>
                    <a:lnTo>
                      <a:pt x="276265" y="206010"/>
                    </a:lnTo>
                    <a:lnTo>
                      <a:pt x="304565" y="175880"/>
                    </a:lnTo>
                    <a:lnTo>
                      <a:pt x="332192" y="147150"/>
                    </a:lnTo>
                    <a:lnTo>
                      <a:pt x="358471" y="119121"/>
                    </a:lnTo>
                    <a:lnTo>
                      <a:pt x="384076" y="95998"/>
                    </a:lnTo>
                    <a:lnTo>
                      <a:pt x="406985" y="73575"/>
                    </a:lnTo>
                    <a:lnTo>
                      <a:pt x="428548" y="55357"/>
                    </a:lnTo>
                    <a:lnTo>
                      <a:pt x="448088" y="38539"/>
                    </a:lnTo>
                    <a:lnTo>
                      <a:pt x="463586" y="24525"/>
                    </a:lnTo>
                    <a:lnTo>
                      <a:pt x="477736" y="13313"/>
                    </a:lnTo>
                    <a:lnTo>
                      <a:pt x="487170" y="6306"/>
                    </a:lnTo>
                    <a:lnTo>
                      <a:pt x="493234" y="701"/>
                    </a:lnTo>
                    <a:lnTo>
                      <a:pt x="495255" y="0"/>
                    </a:lnTo>
                    <a:lnTo>
                      <a:pt x="497951" y="701"/>
                    </a:lnTo>
                    <a:lnTo>
                      <a:pt x="504015" y="6306"/>
                    </a:lnTo>
                    <a:lnTo>
                      <a:pt x="514122" y="13314"/>
                    </a:lnTo>
                    <a:lnTo>
                      <a:pt x="527599" y="24525"/>
                    </a:lnTo>
                    <a:lnTo>
                      <a:pt x="543097" y="38539"/>
                    </a:lnTo>
                    <a:lnTo>
                      <a:pt x="562637" y="55356"/>
                    </a:lnTo>
                    <a:lnTo>
                      <a:pt x="583525" y="73575"/>
                    </a:lnTo>
                    <a:lnTo>
                      <a:pt x="607109" y="95998"/>
                    </a:lnTo>
                    <a:lnTo>
                      <a:pt x="632714" y="119122"/>
                    </a:lnTo>
                    <a:lnTo>
                      <a:pt x="658993" y="147150"/>
                    </a:lnTo>
                    <a:lnTo>
                      <a:pt x="686620" y="175880"/>
                    </a:lnTo>
                    <a:lnTo>
                      <a:pt x="714246" y="206010"/>
                    </a:lnTo>
                    <a:lnTo>
                      <a:pt x="742546" y="240345"/>
                    </a:lnTo>
                    <a:lnTo>
                      <a:pt x="771521" y="276082"/>
                    </a:lnTo>
                    <a:lnTo>
                      <a:pt x="799821" y="312519"/>
                    </a:lnTo>
                    <a:lnTo>
                      <a:pt x="827447" y="351759"/>
                    </a:lnTo>
                    <a:lnTo>
                      <a:pt x="853726" y="392401"/>
                    </a:lnTo>
                    <a:lnTo>
                      <a:pt x="879331" y="435144"/>
                    </a:lnTo>
                    <a:lnTo>
                      <a:pt x="902241" y="479289"/>
                    </a:lnTo>
                    <a:lnTo>
                      <a:pt x="923803" y="524135"/>
                    </a:lnTo>
                    <a:lnTo>
                      <a:pt x="943344" y="571083"/>
                    </a:lnTo>
                    <a:lnTo>
                      <a:pt x="958842" y="619432"/>
                    </a:lnTo>
                    <a:lnTo>
                      <a:pt x="972992" y="668483"/>
                    </a:lnTo>
                    <a:lnTo>
                      <a:pt x="982425" y="718233"/>
                    </a:lnTo>
                    <a:lnTo>
                      <a:pt x="988490" y="769385"/>
                    </a:lnTo>
                    <a:lnTo>
                      <a:pt x="990511" y="821939"/>
                    </a:lnTo>
                    <a:lnTo>
                      <a:pt x="988489" y="873091"/>
                    </a:lnTo>
                    <a:lnTo>
                      <a:pt x="982425" y="924243"/>
                    </a:lnTo>
                    <a:lnTo>
                      <a:pt x="972992" y="973994"/>
                    </a:lnTo>
                    <a:lnTo>
                      <a:pt x="958842" y="1024446"/>
                    </a:lnTo>
                    <a:lnTo>
                      <a:pt x="943344" y="1071394"/>
                    </a:lnTo>
                    <a:lnTo>
                      <a:pt x="923803" y="1118341"/>
                    </a:lnTo>
                    <a:lnTo>
                      <a:pt x="902241" y="1164589"/>
                    </a:lnTo>
                    <a:lnTo>
                      <a:pt x="879331" y="1208033"/>
                    </a:lnTo>
                    <a:lnTo>
                      <a:pt x="853726" y="1250076"/>
                    </a:lnTo>
                    <a:lnTo>
                      <a:pt x="827447" y="1291418"/>
                    </a:lnTo>
                    <a:lnTo>
                      <a:pt x="799821" y="1329958"/>
                    </a:lnTo>
                    <a:lnTo>
                      <a:pt x="771520" y="1367796"/>
                    </a:lnTo>
                    <a:lnTo>
                      <a:pt x="742546" y="1402832"/>
                    </a:lnTo>
                    <a:lnTo>
                      <a:pt x="714246" y="1436466"/>
                    </a:lnTo>
                    <a:lnTo>
                      <a:pt x="686620" y="1467298"/>
                    </a:lnTo>
                    <a:lnTo>
                      <a:pt x="658993" y="1495326"/>
                    </a:lnTo>
                    <a:lnTo>
                      <a:pt x="632714" y="1523355"/>
                    </a:lnTo>
                    <a:lnTo>
                      <a:pt x="607109" y="1546479"/>
                    </a:lnTo>
                    <a:lnTo>
                      <a:pt x="583526" y="1568902"/>
                    </a:lnTo>
                    <a:lnTo>
                      <a:pt x="562637" y="1587821"/>
                    </a:lnTo>
                    <a:lnTo>
                      <a:pt x="543097" y="1604638"/>
                    </a:lnTo>
                    <a:lnTo>
                      <a:pt x="527599" y="1617951"/>
                    </a:lnTo>
                    <a:lnTo>
                      <a:pt x="514123" y="1629163"/>
                    </a:lnTo>
                    <a:lnTo>
                      <a:pt x="504015" y="1636871"/>
                    </a:lnTo>
                    <a:lnTo>
                      <a:pt x="497951" y="1641776"/>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54000" rIns="0" bIns="0" anchor="ctr"/>
              <a:lstStyle/>
              <a:p>
                <a:pPr algn="ctr">
                  <a:lnSpc>
                    <a:spcPct val="120000"/>
                  </a:lnSpc>
                  <a:defRPr/>
                </a:pPr>
                <a:endParaRPr lang="en-US" altLang="zh-CN" sz="1200" dirty="0">
                  <a:solidFill>
                    <a:schemeClr val="tx1">
                      <a:lumMod val="65000"/>
                      <a:lumOff val="35000"/>
                    </a:schemeClr>
                  </a:solidFill>
                </a:endParaRPr>
              </a:p>
            </p:txBody>
          </p:sp>
          <p:sp>
            <p:nvSpPr>
              <p:cNvPr id="29" name="MH_SubTitle_2"/>
              <p:cNvSpPr/>
              <p:nvPr>
                <p:custDataLst>
                  <p:tags r:id="rId5"/>
                </p:custDataLst>
              </p:nvPr>
            </p:nvSpPr>
            <p:spPr>
              <a:xfrm rot="20544647">
                <a:off x="6175376" y="3275013"/>
                <a:ext cx="1952625" cy="990600"/>
              </a:xfrm>
              <a:custGeom>
                <a:avLst/>
                <a:gdLst>
                  <a:gd name="connsiteX0" fmla="*/ 1069560 w 1953336"/>
                  <a:gd name="connsiteY0" fmla="*/ 46042 h 990486"/>
                  <a:gd name="connsiteX1" fmla="*/ 1116647 w 1953336"/>
                  <a:gd name="connsiteY1" fmla="*/ 65245 h 990486"/>
                  <a:gd name="connsiteX2" fmla="*/ 1161642 w 1953336"/>
                  <a:gd name="connsiteY2" fmla="*/ 85812 h 990486"/>
                  <a:gd name="connsiteX3" fmla="*/ 1205954 w 1953336"/>
                  <a:gd name="connsiteY3" fmla="*/ 109078 h 990486"/>
                  <a:gd name="connsiteX4" fmla="*/ 1248881 w 1953336"/>
                  <a:gd name="connsiteY4" fmla="*/ 134376 h 990486"/>
                  <a:gd name="connsiteX5" fmla="*/ 1289709 w 1953336"/>
                  <a:gd name="connsiteY5" fmla="*/ 160363 h 990486"/>
                  <a:gd name="connsiteX6" fmla="*/ 1329147 w 1953336"/>
                  <a:gd name="connsiteY6" fmla="*/ 187707 h 990486"/>
                  <a:gd name="connsiteX7" fmla="*/ 1365781 w 1953336"/>
                  <a:gd name="connsiteY7" fmla="*/ 215072 h 990486"/>
                  <a:gd name="connsiteX8" fmla="*/ 1401719 w 1953336"/>
                  <a:gd name="connsiteY8" fmla="*/ 243115 h 990486"/>
                  <a:gd name="connsiteX9" fmla="*/ 1436261 w 1953336"/>
                  <a:gd name="connsiteY9" fmla="*/ 271842 h 990486"/>
                  <a:gd name="connsiteX10" fmla="*/ 1466594 w 1953336"/>
                  <a:gd name="connsiteY10" fmla="*/ 299926 h 990486"/>
                  <a:gd name="connsiteX11" fmla="*/ 1495521 w 1953336"/>
                  <a:gd name="connsiteY11" fmla="*/ 327346 h 990486"/>
                  <a:gd name="connsiteX12" fmla="*/ 1523737 w 1953336"/>
                  <a:gd name="connsiteY12" fmla="*/ 353423 h 990486"/>
                  <a:gd name="connsiteX13" fmla="*/ 1547044 w 1953336"/>
                  <a:gd name="connsiteY13" fmla="*/ 378862 h 990486"/>
                  <a:gd name="connsiteX14" fmla="*/ 1569630 w 1953336"/>
                  <a:gd name="connsiteY14" fmla="*/ 401610 h 990486"/>
                  <a:gd name="connsiteX15" fmla="*/ 1588003 w 1953336"/>
                  <a:gd name="connsiteY15" fmla="*/ 423041 h 990486"/>
                  <a:gd name="connsiteX16" fmla="*/ 1604960 w 1953336"/>
                  <a:gd name="connsiteY16" fmla="*/ 442461 h 990486"/>
                  <a:gd name="connsiteX17" fmla="*/ 1619085 w 1953336"/>
                  <a:gd name="connsiteY17" fmla="*/ 457858 h 990486"/>
                  <a:gd name="connsiteX18" fmla="*/ 1630397 w 1953336"/>
                  <a:gd name="connsiteY18" fmla="*/ 471927 h 990486"/>
                  <a:gd name="connsiteX19" fmla="*/ 1637472 w 1953336"/>
                  <a:gd name="connsiteY19" fmla="*/ 481310 h 990486"/>
                  <a:gd name="connsiteX20" fmla="*/ 1643121 w 1953336"/>
                  <a:gd name="connsiteY20" fmla="*/ 487334 h 990486"/>
                  <a:gd name="connsiteX21" fmla="*/ 1643836 w 1953336"/>
                  <a:gd name="connsiteY21" fmla="*/ 489351 h 990486"/>
                  <a:gd name="connsiteX22" fmla="*/ 1643155 w 1953336"/>
                  <a:gd name="connsiteY22" fmla="*/ 492051 h 990486"/>
                  <a:gd name="connsiteX23" fmla="*/ 1637593 w 1953336"/>
                  <a:gd name="connsiteY23" fmla="*/ 498155 h 990486"/>
                  <a:gd name="connsiteX24" fmla="*/ 1630658 w 1953336"/>
                  <a:gd name="connsiteY24" fmla="*/ 508312 h 990486"/>
                  <a:gd name="connsiteX25" fmla="*/ 1619544 w 1953336"/>
                  <a:gd name="connsiteY25" fmla="*/ 521869 h 990486"/>
                  <a:gd name="connsiteX26" fmla="*/ 1605641 w 1953336"/>
                  <a:gd name="connsiteY26" fmla="*/ 537467 h 990486"/>
                  <a:gd name="connsiteX27" fmla="*/ 1588964 w 1953336"/>
                  <a:gd name="connsiteY27" fmla="*/ 557127 h 990486"/>
                  <a:gd name="connsiteX28" fmla="*/ 1570896 w 1953336"/>
                  <a:gd name="connsiteY28" fmla="*/ 578146 h 990486"/>
                  <a:gd name="connsiteX29" fmla="*/ 1548643 w 1953336"/>
                  <a:gd name="connsiteY29" fmla="*/ 601889 h 990486"/>
                  <a:gd name="connsiteX30" fmla="*/ 1525703 w 1953336"/>
                  <a:gd name="connsiteY30" fmla="*/ 627660 h 990486"/>
                  <a:gd name="connsiteX31" fmla="*/ 1497864 w 1953336"/>
                  <a:gd name="connsiteY31" fmla="*/ 654139 h 990486"/>
                  <a:gd name="connsiteX32" fmla="*/ 1469333 w 1953336"/>
                  <a:gd name="connsiteY32" fmla="*/ 681970 h 990486"/>
                  <a:gd name="connsiteX33" fmla="*/ 1439401 w 1953336"/>
                  <a:gd name="connsiteY33" fmla="*/ 709812 h 990486"/>
                  <a:gd name="connsiteX34" fmla="*/ 1405270 w 1953336"/>
                  <a:gd name="connsiteY34" fmla="*/ 738358 h 990486"/>
                  <a:gd name="connsiteX35" fmla="*/ 1369742 w 1953336"/>
                  <a:gd name="connsiteY35" fmla="*/ 767588 h 990486"/>
                  <a:gd name="connsiteX36" fmla="*/ 1333509 w 1953336"/>
                  <a:gd name="connsiteY36" fmla="*/ 796149 h 990486"/>
                  <a:gd name="connsiteX37" fmla="*/ 1294468 w 1953336"/>
                  <a:gd name="connsiteY37" fmla="*/ 824056 h 990486"/>
                  <a:gd name="connsiteX38" fmla="*/ 1254016 w 1953336"/>
                  <a:gd name="connsiteY38" fmla="*/ 850625 h 990486"/>
                  <a:gd name="connsiteX39" fmla="*/ 1211457 w 1953336"/>
                  <a:gd name="connsiteY39" fmla="*/ 876536 h 990486"/>
                  <a:gd name="connsiteX40" fmla="*/ 1167477 w 1953336"/>
                  <a:gd name="connsiteY40" fmla="*/ 899762 h 990486"/>
                  <a:gd name="connsiteX41" fmla="*/ 1122787 w 1953336"/>
                  <a:gd name="connsiteY41" fmla="*/ 921645 h 990486"/>
                  <a:gd name="connsiteX42" fmla="*/ 1075980 w 1953336"/>
                  <a:gd name="connsiteY42" fmla="*/ 941522 h 990486"/>
                  <a:gd name="connsiteX43" fmla="*/ 1027744 w 1953336"/>
                  <a:gd name="connsiteY43" fmla="*/ 957366 h 990486"/>
                  <a:gd name="connsiteX44" fmla="*/ 978796 w 1953336"/>
                  <a:gd name="connsiteY44" fmla="*/ 971867 h 990486"/>
                  <a:gd name="connsiteX45" fmla="*/ 929114 w 1953336"/>
                  <a:gd name="connsiteY45" fmla="*/ 981657 h 990486"/>
                  <a:gd name="connsiteX46" fmla="*/ 878007 w 1953336"/>
                  <a:gd name="connsiteY46" fmla="*/ 988088 h 990486"/>
                  <a:gd name="connsiteX47" fmla="*/ 825469 w 1953336"/>
                  <a:gd name="connsiteY47" fmla="*/ 990486 h 990486"/>
                  <a:gd name="connsiteX48" fmla="*/ 774304 w 1953336"/>
                  <a:gd name="connsiteY48" fmla="*/ 988832 h 990486"/>
                  <a:gd name="connsiteX49" fmla="*/ 723109 w 1953336"/>
                  <a:gd name="connsiteY49" fmla="*/ 983134 h 990486"/>
                  <a:gd name="connsiteX50" fmla="*/ 673292 w 1953336"/>
                  <a:gd name="connsiteY50" fmla="*/ 974058 h 990486"/>
                  <a:gd name="connsiteX51" fmla="*/ 622740 w 1953336"/>
                  <a:gd name="connsiteY51" fmla="*/ 960269 h 990486"/>
                  <a:gd name="connsiteX52" fmla="*/ 575683 w 1953336"/>
                  <a:gd name="connsiteY52" fmla="*/ 945109 h 990486"/>
                  <a:gd name="connsiteX53" fmla="*/ 528596 w 1953336"/>
                  <a:gd name="connsiteY53" fmla="*/ 925905 h 990486"/>
                  <a:gd name="connsiteX54" fmla="*/ 482195 w 1953336"/>
                  <a:gd name="connsiteY54" fmla="*/ 904675 h 990486"/>
                  <a:gd name="connsiteX55" fmla="*/ 438588 w 1953336"/>
                  <a:gd name="connsiteY55" fmla="*/ 882077 h 990486"/>
                  <a:gd name="connsiteX56" fmla="*/ 396362 w 1953336"/>
                  <a:gd name="connsiteY56" fmla="*/ 856774 h 990486"/>
                  <a:gd name="connsiteX57" fmla="*/ 354833 w 1953336"/>
                  <a:gd name="connsiteY57" fmla="*/ 830793 h 990486"/>
                  <a:gd name="connsiteX58" fmla="*/ 316096 w 1953336"/>
                  <a:gd name="connsiteY58" fmla="*/ 803443 h 990486"/>
                  <a:gd name="connsiteX59" fmla="*/ 278056 w 1953336"/>
                  <a:gd name="connsiteY59" fmla="*/ 775415 h 990486"/>
                  <a:gd name="connsiteX60" fmla="*/ 242813 w 1953336"/>
                  <a:gd name="connsiteY60" fmla="*/ 746693 h 990486"/>
                  <a:gd name="connsiteX61" fmla="*/ 208977 w 1953336"/>
                  <a:gd name="connsiteY61" fmla="*/ 718634 h 990486"/>
                  <a:gd name="connsiteX62" fmla="*/ 177948 w 1953336"/>
                  <a:gd name="connsiteY62" fmla="*/ 691229 h 990486"/>
                  <a:gd name="connsiteX63" fmla="*/ 149722 w 1953336"/>
                  <a:gd name="connsiteY63" fmla="*/ 663804 h 990486"/>
                  <a:gd name="connsiteX64" fmla="*/ 121506 w 1953336"/>
                  <a:gd name="connsiteY64" fmla="*/ 637727 h 990486"/>
                  <a:gd name="connsiteX65" fmla="*/ 98199 w 1953336"/>
                  <a:gd name="connsiteY65" fmla="*/ 612289 h 990486"/>
                  <a:gd name="connsiteX66" fmla="*/ 75608 w 1953336"/>
                  <a:gd name="connsiteY66" fmla="*/ 588866 h 990486"/>
                  <a:gd name="connsiteX67" fmla="*/ 56540 w 1953336"/>
                  <a:gd name="connsiteY67" fmla="*/ 568114 h 990486"/>
                  <a:gd name="connsiteX68" fmla="*/ 39582 w 1953336"/>
                  <a:gd name="connsiteY68" fmla="*/ 548695 h 990486"/>
                  <a:gd name="connsiteX69" fmla="*/ 26158 w 1953336"/>
                  <a:gd name="connsiteY69" fmla="*/ 533292 h 990486"/>
                  <a:gd name="connsiteX70" fmla="*/ 14850 w 1953336"/>
                  <a:gd name="connsiteY70" fmla="*/ 519897 h 990486"/>
                  <a:gd name="connsiteX71" fmla="*/ 7070 w 1953336"/>
                  <a:gd name="connsiteY71" fmla="*/ 509845 h 990486"/>
                  <a:gd name="connsiteX72" fmla="*/ 2122 w 1953336"/>
                  <a:gd name="connsiteY72" fmla="*/ 503816 h 990486"/>
                  <a:gd name="connsiteX73" fmla="*/ 0 w 1953336"/>
                  <a:gd name="connsiteY73" fmla="*/ 501136 h 990486"/>
                  <a:gd name="connsiteX74" fmla="*/ 2088 w 1953336"/>
                  <a:gd name="connsiteY74" fmla="*/ 499100 h 990486"/>
                  <a:gd name="connsiteX75" fmla="*/ 6949 w 1953336"/>
                  <a:gd name="connsiteY75" fmla="*/ 493000 h 990486"/>
                  <a:gd name="connsiteX76" fmla="*/ 14589 w 1953336"/>
                  <a:gd name="connsiteY76" fmla="*/ 483512 h 990486"/>
                  <a:gd name="connsiteX77" fmla="*/ 25699 w 1953336"/>
                  <a:gd name="connsiteY77" fmla="*/ 469282 h 990486"/>
                  <a:gd name="connsiteX78" fmla="*/ 38901 w 1953336"/>
                  <a:gd name="connsiteY78" fmla="*/ 453689 h 990486"/>
                  <a:gd name="connsiteX79" fmla="*/ 55578 w 1953336"/>
                  <a:gd name="connsiteY79" fmla="*/ 434028 h 990486"/>
                  <a:gd name="connsiteX80" fmla="*/ 74342 w 1953336"/>
                  <a:gd name="connsiteY80" fmla="*/ 412331 h 990486"/>
                  <a:gd name="connsiteX81" fmla="*/ 96600 w 1953336"/>
                  <a:gd name="connsiteY81" fmla="*/ 389261 h 990486"/>
                  <a:gd name="connsiteX82" fmla="*/ 119540 w 1953336"/>
                  <a:gd name="connsiteY82" fmla="*/ 363491 h 990486"/>
                  <a:gd name="connsiteX83" fmla="*/ 147379 w 1953336"/>
                  <a:gd name="connsiteY83" fmla="*/ 337011 h 990486"/>
                  <a:gd name="connsiteX84" fmla="*/ 175209 w 1953336"/>
                  <a:gd name="connsiteY84" fmla="*/ 309185 h 990486"/>
                  <a:gd name="connsiteX85" fmla="*/ 205837 w 1953336"/>
                  <a:gd name="connsiteY85" fmla="*/ 280664 h 990486"/>
                  <a:gd name="connsiteX86" fmla="*/ 239262 w 1953336"/>
                  <a:gd name="connsiteY86" fmla="*/ 251450 h 990486"/>
                  <a:gd name="connsiteX87" fmla="*/ 274095 w 1953336"/>
                  <a:gd name="connsiteY87" fmla="*/ 222899 h 990486"/>
                  <a:gd name="connsiteX88" fmla="*/ 311734 w 1953336"/>
                  <a:gd name="connsiteY88" fmla="*/ 195002 h 990486"/>
                  <a:gd name="connsiteX89" fmla="*/ 350074 w 1953336"/>
                  <a:gd name="connsiteY89" fmla="*/ 167100 h 990486"/>
                  <a:gd name="connsiteX90" fmla="*/ 391227 w 1953336"/>
                  <a:gd name="connsiteY90" fmla="*/ 140525 h 990486"/>
                  <a:gd name="connsiteX91" fmla="*/ 433085 w 1953336"/>
                  <a:gd name="connsiteY91" fmla="*/ 114619 h 990486"/>
                  <a:gd name="connsiteX92" fmla="*/ 476360 w 1953336"/>
                  <a:gd name="connsiteY92" fmla="*/ 90725 h 990486"/>
                  <a:gd name="connsiteX93" fmla="*/ 522456 w 1953336"/>
                  <a:gd name="connsiteY93" fmla="*/ 69505 h 990486"/>
                  <a:gd name="connsiteX94" fmla="*/ 569263 w 1953336"/>
                  <a:gd name="connsiteY94" fmla="*/ 49629 h 990486"/>
                  <a:gd name="connsiteX95" fmla="*/ 616098 w 1953336"/>
                  <a:gd name="connsiteY95" fmla="*/ 33795 h 990486"/>
                  <a:gd name="connsiteX96" fmla="*/ 666447 w 1953336"/>
                  <a:gd name="connsiteY96" fmla="*/ 19283 h 990486"/>
                  <a:gd name="connsiteX97" fmla="*/ 716128 w 1953336"/>
                  <a:gd name="connsiteY97" fmla="*/ 9493 h 990486"/>
                  <a:gd name="connsiteX98" fmla="*/ 767236 w 1953336"/>
                  <a:gd name="connsiteY98" fmla="*/ 3062 h 990486"/>
                  <a:gd name="connsiteX99" fmla="*/ 818368 w 1953336"/>
                  <a:gd name="connsiteY99" fmla="*/ 0 h 990486"/>
                  <a:gd name="connsiteX100" fmla="*/ 870939 w 1953336"/>
                  <a:gd name="connsiteY100" fmla="*/ 2319 h 990486"/>
                  <a:gd name="connsiteX101" fmla="*/ 922134 w 1953336"/>
                  <a:gd name="connsiteY101" fmla="*/ 8016 h 990486"/>
                  <a:gd name="connsiteX102" fmla="*/ 971951 w 1953336"/>
                  <a:gd name="connsiteY102" fmla="*/ 17093 h 990486"/>
                  <a:gd name="connsiteX103" fmla="*/ 1021101 w 1953336"/>
                  <a:gd name="connsiteY103" fmla="*/ 30891 h 990486"/>
                  <a:gd name="connsiteX104" fmla="*/ 1953336 w 1953336"/>
                  <a:gd name="connsiteY104" fmla="*/ 19499 h 990486"/>
                  <a:gd name="connsiteX105" fmla="*/ 1953333 w 1953336"/>
                  <a:gd name="connsiteY105" fmla="*/ 19507 h 990486"/>
                  <a:gd name="connsiteX106" fmla="*/ 1953333 w 1953336"/>
                  <a:gd name="connsiteY106" fmla="*/ 19499 h 99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953336" h="990486">
                    <a:moveTo>
                      <a:pt x="1069560" y="46042"/>
                    </a:moveTo>
                    <a:lnTo>
                      <a:pt x="1116647" y="65245"/>
                    </a:lnTo>
                    <a:lnTo>
                      <a:pt x="1161642" y="85812"/>
                    </a:lnTo>
                    <a:lnTo>
                      <a:pt x="1205954" y="109078"/>
                    </a:lnTo>
                    <a:lnTo>
                      <a:pt x="1248881" y="134376"/>
                    </a:lnTo>
                    <a:lnTo>
                      <a:pt x="1289709" y="160363"/>
                    </a:lnTo>
                    <a:lnTo>
                      <a:pt x="1329147" y="187707"/>
                    </a:lnTo>
                    <a:lnTo>
                      <a:pt x="1365781" y="215072"/>
                    </a:lnTo>
                    <a:lnTo>
                      <a:pt x="1401719" y="243115"/>
                    </a:lnTo>
                    <a:lnTo>
                      <a:pt x="1436261" y="271842"/>
                    </a:lnTo>
                    <a:lnTo>
                      <a:pt x="1466594" y="299926"/>
                    </a:lnTo>
                    <a:lnTo>
                      <a:pt x="1495521" y="327346"/>
                    </a:lnTo>
                    <a:lnTo>
                      <a:pt x="1523737" y="353423"/>
                    </a:lnTo>
                    <a:lnTo>
                      <a:pt x="1547044" y="378862"/>
                    </a:lnTo>
                    <a:lnTo>
                      <a:pt x="1569630" y="401610"/>
                    </a:lnTo>
                    <a:lnTo>
                      <a:pt x="1588003" y="423041"/>
                    </a:lnTo>
                    <a:lnTo>
                      <a:pt x="1604960" y="442461"/>
                    </a:lnTo>
                    <a:lnTo>
                      <a:pt x="1619085" y="457858"/>
                    </a:lnTo>
                    <a:lnTo>
                      <a:pt x="1630397" y="471927"/>
                    </a:lnTo>
                    <a:lnTo>
                      <a:pt x="1637472" y="481310"/>
                    </a:lnTo>
                    <a:lnTo>
                      <a:pt x="1643121" y="487334"/>
                    </a:lnTo>
                    <a:lnTo>
                      <a:pt x="1643836" y="489351"/>
                    </a:lnTo>
                    <a:lnTo>
                      <a:pt x="1643155" y="492051"/>
                    </a:lnTo>
                    <a:lnTo>
                      <a:pt x="1637593" y="498155"/>
                    </a:lnTo>
                    <a:lnTo>
                      <a:pt x="1630658" y="508312"/>
                    </a:lnTo>
                    <a:lnTo>
                      <a:pt x="1619544" y="521869"/>
                    </a:lnTo>
                    <a:lnTo>
                      <a:pt x="1605641" y="537467"/>
                    </a:lnTo>
                    <a:lnTo>
                      <a:pt x="1588964" y="557127"/>
                    </a:lnTo>
                    <a:lnTo>
                      <a:pt x="1570896" y="578146"/>
                    </a:lnTo>
                    <a:lnTo>
                      <a:pt x="1548643" y="601889"/>
                    </a:lnTo>
                    <a:lnTo>
                      <a:pt x="1525703" y="627660"/>
                    </a:lnTo>
                    <a:lnTo>
                      <a:pt x="1497864" y="654139"/>
                    </a:lnTo>
                    <a:lnTo>
                      <a:pt x="1469333" y="681970"/>
                    </a:lnTo>
                    <a:lnTo>
                      <a:pt x="1439401" y="709812"/>
                    </a:lnTo>
                    <a:lnTo>
                      <a:pt x="1405270" y="738358"/>
                    </a:lnTo>
                    <a:lnTo>
                      <a:pt x="1369742" y="767588"/>
                    </a:lnTo>
                    <a:lnTo>
                      <a:pt x="1333509" y="796149"/>
                    </a:lnTo>
                    <a:lnTo>
                      <a:pt x="1294468" y="824056"/>
                    </a:lnTo>
                    <a:lnTo>
                      <a:pt x="1254016" y="850625"/>
                    </a:lnTo>
                    <a:lnTo>
                      <a:pt x="1211457" y="876536"/>
                    </a:lnTo>
                    <a:lnTo>
                      <a:pt x="1167477" y="899762"/>
                    </a:lnTo>
                    <a:lnTo>
                      <a:pt x="1122787" y="921645"/>
                    </a:lnTo>
                    <a:lnTo>
                      <a:pt x="1075980" y="941522"/>
                    </a:lnTo>
                    <a:lnTo>
                      <a:pt x="1027744" y="957366"/>
                    </a:lnTo>
                    <a:lnTo>
                      <a:pt x="978796" y="971867"/>
                    </a:lnTo>
                    <a:lnTo>
                      <a:pt x="929114" y="981657"/>
                    </a:lnTo>
                    <a:lnTo>
                      <a:pt x="878007" y="988088"/>
                    </a:lnTo>
                    <a:lnTo>
                      <a:pt x="825469" y="990486"/>
                    </a:lnTo>
                    <a:lnTo>
                      <a:pt x="774304" y="988832"/>
                    </a:lnTo>
                    <a:lnTo>
                      <a:pt x="723109" y="983134"/>
                    </a:lnTo>
                    <a:lnTo>
                      <a:pt x="673292" y="974058"/>
                    </a:lnTo>
                    <a:lnTo>
                      <a:pt x="622740" y="960269"/>
                    </a:lnTo>
                    <a:lnTo>
                      <a:pt x="575683" y="945109"/>
                    </a:lnTo>
                    <a:lnTo>
                      <a:pt x="528596" y="925905"/>
                    </a:lnTo>
                    <a:lnTo>
                      <a:pt x="482195" y="904675"/>
                    </a:lnTo>
                    <a:lnTo>
                      <a:pt x="438588" y="882077"/>
                    </a:lnTo>
                    <a:lnTo>
                      <a:pt x="396362" y="856774"/>
                    </a:lnTo>
                    <a:lnTo>
                      <a:pt x="354833" y="830793"/>
                    </a:lnTo>
                    <a:lnTo>
                      <a:pt x="316096" y="803443"/>
                    </a:lnTo>
                    <a:lnTo>
                      <a:pt x="278056" y="775415"/>
                    </a:lnTo>
                    <a:lnTo>
                      <a:pt x="242813" y="746693"/>
                    </a:lnTo>
                    <a:lnTo>
                      <a:pt x="208977" y="718634"/>
                    </a:lnTo>
                    <a:lnTo>
                      <a:pt x="177948" y="691229"/>
                    </a:lnTo>
                    <a:lnTo>
                      <a:pt x="149722" y="663804"/>
                    </a:lnTo>
                    <a:lnTo>
                      <a:pt x="121506" y="637727"/>
                    </a:lnTo>
                    <a:lnTo>
                      <a:pt x="98199" y="612289"/>
                    </a:lnTo>
                    <a:lnTo>
                      <a:pt x="75608" y="588866"/>
                    </a:lnTo>
                    <a:lnTo>
                      <a:pt x="56540" y="568114"/>
                    </a:lnTo>
                    <a:lnTo>
                      <a:pt x="39582" y="548695"/>
                    </a:lnTo>
                    <a:lnTo>
                      <a:pt x="26158" y="533292"/>
                    </a:lnTo>
                    <a:lnTo>
                      <a:pt x="14850" y="519897"/>
                    </a:lnTo>
                    <a:lnTo>
                      <a:pt x="7070" y="509845"/>
                    </a:lnTo>
                    <a:lnTo>
                      <a:pt x="2122" y="503816"/>
                    </a:lnTo>
                    <a:lnTo>
                      <a:pt x="0" y="501136"/>
                    </a:lnTo>
                    <a:lnTo>
                      <a:pt x="2088" y="499100"/>
                    </a:lnTo>
                    <a:lnTo>
                      <a:pt x="6949" y="493000"/>
                    </a:lnTo>
                    <a:lnTo>
                      <a:pt x="14589" y="483512"/>
                    </a:lnTo>
                    <a:lnTo>
                      <a:pt x="25699" y="469282"/>
                    </a:lnTo>
                    <a:lnTo>
                      <a:pt x="38901" y="453689"/>
                    </a:lnTo>
                    <a:lnTo>
                      <a:pt x="55578" y="434028"/>
                    </a:lnTo>
                    <a:lnTo>
                      <a:pt x="74342" y="412331"/>
                    </a:lnTo>
                    <a:lnTo>
                      <a:pt x="96600" y="389261"/>
                    </a:lnTo>
                    <a:lnTo>
                      <a:pt x="119540" y="363491"/>
                    </a:lnTo>
                    <a:lnTo>
                      <a:pt x="147379" y="337011"/>
                    </a:lnTo>
                    <a:lnTo>
                      <a:pt x="175209" y="309185"/>
                    </a:lnTo>
                    <a:lnTo>
                      <a:pt x="205837" y="280664"/>
                    </a:lnTo>
                    <a:lnTo>
                      <a:pt x="239262" y="251450"/>
                    </a:lnTo>
                    <a:lnTo>
                      <a:pt x="274095" y="222899"/>
                    </a:lnTo>
                    <a:lnTo>
                      <a:pt x="311734" y="195002"/>
                    </a:lnTo>
                    <a:lnTo>
                      <a:pt x="350074" y="167100"/>
                    </a:lnTo>
                    <a:lnTo>
                      <a:pt x="391227" y="140525"/>
                    </a:lnTo>
                    <a:lnTo>
                      <a:pt x="433085" y="114619"/>
                    </a:lnTo>
                    <a:lnTo>
                      <a:pt x="476360" y="90725"/>
                    </a:lnTo>
                    <a:lnTo>
                      <a:pt x="522456" y="69505"/>
                    </a:lnTo>
                    <a:lnTo>
                      <a:pt x="569263" y="49629"/>
                    </a:lnTo>
                    <a:lnTo>
                      <a:pt x="616098" y="33795"/>
                    </a:lnTo>
                    <a:lnTo>
                      <a:pt x="666447" y="19283"/>
                    </a:lnTo>
                    <a:lnTo>
                      <a:pt x="716128" y="9493"/>
                    </a:lnTo>
                    <a:lnTo>
                      <a:pt x="767236" y="3062"/>
                    </a:lnTo>
                    <a:lnTo>
                      <a:pt x="818368" y="0"/>
                    </a:lnTo>
                    <a:lnTo>
                      <a:pt x="870939" y="2319"/>
                    </a:lnTo>
                    <a:lnTo>
                      <a:pt x="922134" y="8016"/>
                    </a:lnTo>
                    <a:lnTo>
                      <a:pt x="971951" y="17093"/>
                    </a:lnTo>
                    <a:lnTo>
                      <a:pt x="1021101" y="30891"/>
                    </a:lnTo>
                    <a:close/>
                    <a:moveTo>
                      <a:pt x="1953336" y="19499"/>
                    </a:moveTo>
                    <a:lnTo>
                      <a:pt x="1953333" y="19507"/>
                    </a:lnTo>
                    <a:lnTo>
                      <a:pt x="1953333" y="19499"/>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81000" bIns="27000" anchor="ctr"/>
              <a:lstStyle/>
              <a:p>
                <a:pPr algn="ctr">
                  <a:lnSpc>
                    <a:spcPct val="120000"/>
                  </a:lnSpc>
                  <a:defRPr/>
                </a:pPr>
                <a:endParaRPr lang="en-US" altLang="zh-CN" sz="1200" dirty="0">
                  <a:solidFill>
                    <a:schemeClr val="tx1">
                      <a:lumMod val="65000"/>
                      <a:lumOff val="35000"/>
                    </a:schemeClr>
                  </a:solidFill>
                </a:endParaRPr>
              </a:p>
            </p:txBody>
          </p:sp>
          <p:sp>
            <p:nvSpPr>
              <p:cNvPr id="32" name="MH_SubTitle_5"/>
              <p:cNvSpPr/>
              <p:nvPr>
                <p:custDataLst>
                  <p:tags r:id="rId6"/>
                </p:custDataLst>
              </p:nvPr>
            </p:nvSpPr>
            <p:spPr>
              <a:xfrm rot="603049">
                <a:off x="4548189" y="3321050"/>
                <a:ext cx="1627187" cy="992188"/>
              </a:xfrm>
              <a:custGeom>
                <a:avLst/>
                <a:gdLst>
                  <a:gd name="connsiteX0" fmla="*/ 627564 w 1628083"/>
                  <a:gd name="connsiteY0" fmla="*/ 18356 h 992800"/>
                  <a:gd name="connsiteX1" fmla="*/ 677592 w 1628083"/>
                  <a:gd name="connsiteY1" fmla="*/ 9694 h 992800"/>
                  <a:gd name="connsiteX2" fmla="*/ 728128 w 1628083"/>
                  <a:gd name="connsiteY2" fmla="*/ 2463 h 992800"/>
                  <a:gd name="connsiteX3" fmla="*/ 778705 w 1628083"/>
                  <a:gd name="connsiteY3" fmla="*/ 0 h 992800"/>
                  <a:gd name="connsiteX4" fmla="*/ 830205 w 1628083"/>
                  <a:gd name="connsiteY4" fmla="*/ 1068 h 992800"/>
                  <a:gd name="connsiteX5" fmla="*/ 882533 w 1628083"/>
                  <a:gd name="connsiteY5" fmla="*/ 6334 h 992800"/>
                  <a:gd name="connsiteX6" fmla="*/ 932914 w 1628083"/>
                  <a:gd name="connsiteY6" fmla="*/ 15410 h 992800"/>
                  <a:gd name="connsiteX7" fmla="*/ 982736 w 1628083"/>
                  <a:gd name="connsiteY7" fmla="*/ 28491 h 992800"/>
                  <a:gd name="connsiteX8" fmla="*/ 1030704 w 1628083"/>
                  <a:gd name="connsiteY8" fmla="*/ 44714 h 992800"/>
                  <a:gd name="connsiteX9" fmla="*/ 1078714 w 1628083"/>
                  <a:gd name="connsiteY9" fmla="*/ 65705 h 992800"/>
                  <a:gd name="connsiteX10" fmla="*/ 1123068 w 1628083"/>
                  <a:gd name="connsiteY10" fmla="*/ 87547 h 992800"/>
                  <a:gd name="connsiteX11" fmla="*/ 1166862 w 1628083"/>
                  <a:gd name="connsiteY11" fmla="*/ 113392 h 992800"/>
                  <a:gd name="connsiteX12" fmla="*/ 1209683 w 1628083"/>
                  <a:gd name="connsiteY12" fmla="*/ 141143 h 992800"/>
                  <a:gd name="connsiteX13" fmla="*/ 1249541 w 1628083"/>
                  <a:gd name="connsiteY13" fmla="*/ 169841 h 992800"/>
                  <a:gd name="connsiteX14" fmla="*/ 1287639 w 1628083"/>
                  <a:gd name="connsiteY14" fmla="*/ 201014 h 992800"/>
                  <a:gd name="connsiteX15" fmla="*/ 1324950 w 1628083"/>
                  <a:gd name="connsiteY15" fmla="*/ 232758 h 992800"/>
                  <a:gd name="connsiteX16" fmla="*/ 1359299 w 1628083"/>
                  <a:gd name="connsiteY16" fmla="*/ 265448 h 992800"/>
                  <a:gd name="connsiteX17" fmla="*/ 1392860 w 1628083"/>
                  <a:gd name="connsiteY17" fmla="*/ 298710 h 992800"/>
                  <a:gd name="connsiteX18" fmla="*/ 1423552 w 1628083"/>
                  <a:gd name="connsiteY18" fmla="*/ 332251 h 992800"/>
                  <a:gd name="connsiteX19" fmla="*/ 1452949 w 1628083"/>
                  <a:gd name="connsiteY19" fmla="*/ 364931 h 992800"/>
                  <a:gd name="connsiteX20" fmla="*/ 1479664 w 1628083"/>
                  <a:gd name="connsiteY20" fmla="*/ 396555 h 992800"/>
                  <a:gd name="connsiteX21" fmla="*/ 1503602 w 1628083"/>
                  <a:gd name="connsiteY21" fmla="*/ 427793 h 992800"/>
                  <a:gd name="connsiteX22" fmla="*/ 1527728 w 1628083"/>
                  <a:gd name="connsiteY22" fmla="*/ 457695 h 992800"/>
                  <a:gd name="connsiteX23" fmla="*/ 1547088 w 1628083"/>
                  <a:gd name="connsiteY23" fmla="*/ 486252 h 992800"/>
                  <a:gd name="connsiteX24" fmla="*/ 1566034 w 1628083"/>
                  <a:gd name="connsiteY24" fmla="*/ 512710 h 992800"/>
                  <a:gd name="connsiteX25" fmla="*/ 1581883 w 1628083"/>
                  <a:gd name="connsiteY25" fmla="*/ 536014 h 992800"/>
                  <a:gd name="connsiteX26" fmla="*/ 1595836 w 1628083"/>
                  <a:gd name="connsiteY26" fmla="*/ 557693 h 992800"/>
                  <a:gd name="connsiteX27" fmla="*/ 1606878 w 1628083"/>
                  <a:gd name="connsiteY27" fmla="*/ 574883 h 992800"/>
                  <a:gd name="connsiteX28" fmla="*/ 1616118 w 1628083"/>
                  <a:gd name="connsiteY28" fmla="*/ 589780 h 992800"/>
                  <a:gd name="connsiteX29" fmla="*/ 1622354 w 1628083"/>
                  <a:gd name="connsiteY29" fmla="*/ 600856 h 992800"/>
                  <a:gd name="connsiteX30" fmla="*/ 1626373 w 1628083"/>
                  <a:gd name="connsiteY30" fmla="*/ 607541 h 992800"/>
                  <a:gd name="connsiteX31" fmla="*/ 1628083 w 1628083"/>
                  <a:gd name="connsiteY31" fmla="*/ 610501 h 992800"/>
                  <a:gd name="connsiteX32" fmla="*/ 1625721 w 1628083"/>
                  <a:gd name="connsiteY32" fmla="*/ 612212 h 992800"/>
                  <a:gd name="connsiteX33" fmla="*/ 1620025 w 1628083"/>
                  <a:gd name="connsiteY33" fmla="*/ 617540 h 992800"/>
                  <a:gd name="connsiteX34" fmla="*/ 1611086 w 1628083"/>
                  <a:gd name="connsiteY34" fmla="*/ 625817 h 992800"/>
                  <a:gd name="connsiteX35" fmla="*/ 1598026 w 1628083"/>
                  <a:gd name="connsiteY35" fmla="*/ 638280 h 992800"/>
                  <a:gd name="connsiteX36" fmla="*/ 1582697 w 1628083"/>
                  <a:gd name="connsiteY36" fmla="*/ 651788 h 992800"/>
                  <a:gd name="connsiteX37" fmla="*/ 1563339 w 1628083"/>
                  <a:gd name="connsiteY37" fmla="*/ 668815 h 992800"/>
                  <a:gd name="connsiteX38" fmla="*/ 1541619 w 1628083"/>
                  <a:gd name="connsiteY38" fmla="*/ 687554 h 992800"/>
                  <a:gd name="connsiteX39" fmla="*/ 1516243 w 1628083"/>
                  <a:gd name="connsiteY39" fmla="*/ 707142 h 992800"/>
                  <a:gd name="connsiteX40" fmla="*/ 1489801 w 1628083"/>
                  <a:gd name="connsiteY40" fmla="*/ 729304 h 992800"/>
                  <a:gd name="connsiteX41" fmla="*/ 1458408 w 1628083"/>
                  <a:gd name="connsiteY41" fmla="*/ 751454 h 992800"/>
                  <a:gd name="connsiteX42" fmla="*/ 1426828 w 1628083"/>
                  <a:gd name="connsiteY42" fmla="*/ 774939 h 992800"/>
                  <a:gd name="connsiteX43" fmla="*/ 1392379 w 1628083"/>
                  <a:gd name="connsiteY43" fmla="*/ 798703 h 992800"/>
                  <a:gd name="connsiteX44" fmla="*/ 1355061 w 1628083"/>
                  <a:gd name="connsiteY44" fmla="*/ 822747 h 992800"/>
                  <a:gd name="connsiteX45" fmla="*/ 1316448 w 1628083"/>
                  <a:gd name="connsiteY45" fmla="*/ 845931 h 992800"/>
                  <a:gd name="connsiteX46" fmla="*/ 1275152 w 1628083"/>
                  <a:gd name="connsiteY46" fmla="*/ 868059 h 992800"/>
                  <a:gd name="connsiteX47" fmla="*/ 1233162 w 1628083"/>
                  <a:gd name="connsiteY47" fmla="*/ 890090 h 992800"/>
                  <a:gd name="connsiteX48" fmla="*/ 1188583 w 1628083"/>
                  <a:gd name="connsiteY48" fmla="*/ 910399 h 992800"/>
                  <a:gd name="connsiteX49" fmla="*/ 1143403 w 1628083"/>
                  <a:gd name="connsiteY49" fmla="*/ 929944 h 992800"/>
                  <a:gd name="connsiteX50" fmla="*/ 1097115 w 1628083"/>
                  <a:gd name="connsiteY50" fmla="*/ 947293 h 992800"/>
                  <a:gd name="connsiteX51" fmla="*/ 1048423 w 1628083"/>
                  <a:gd name="connsiteY51" fmla="*/ 961584 h 992800"/>
                  <a:gd name="connsiteX52" fmla="*/ 999224 w 1628083"/>
                  <a:gd name="connsiteY52" fmla="*/ 974444 h 992800"/>
                  <a:gd name="connsiteX53" fmla="*/ 950584 w 1628083"/>
                  <a:gd name="connsiteY53" fmla="*/ 983301 h 992800"/>
                  <a:gd name="connsiteX54" fmla="*/ 898661 w 1628083"/>
                  <a:gd name="connsiteY54" fmla="*/ 990338 h 992800"/>
                  <a:gd name="connsiteX55" fmla="*/ 848083 w 1628083"/>
                  <a:gd name="connsiteY55" fmla="*/ 992800 h 992800"/>
                  <a:gd name="connsiteX56" fmla="*/ 796584 w 1628083"/>
                  <a:gd name="connsiteY56" fmla="*/ 991732 h 992800"/>
                  <a:gd name="connsiteX57" fmla="*/ 745550 w 1628083"/>
                  <a:gd name="connsiteY57" fmla="*/ 987328 h 992800"/>
                  <a:gd name="connsiteX58" fmla="*/ 693874 w 1628083"/>
                  <a:gd name="connsiteY58" fmla="*/ 977390 h 992800"/>
                  <a:gd name="connsiteX59" fmla="*/ 644052 w 1628083"/>
                  <a:gd name="connsiteY59" fmla="*/ 964310 h 992800"/>
                  <a:gd name="connsiteX60" fmla="*/ 596084 w 1628083"/>
                  <a:gd name="connsiteY60" fmla="*/ 948087 h 992800"/>
                  <a:gd name="connsiteX61" fmla="*/ 549462 w 1628083"/>
                  <a:gd name="connsiteY61" fmla="*/ 927289 h 992800"/>
                  <a:gd name="connsiteX62" fmla="*/ 503721 w 1628083"/>
                  <a:gd name="connsiteY62" fmla="*/ 905254 h 992800"/>
                  <a:gd name="connsiteX63" fmla="*/ 459926 w 1628083"/>
                  <a:gd name="connsiteY63" fmla="*/ 879409 h 992800"/>
                  <a:gd name="connsiteX64" fmla="*/ 418400 w 1628083"/>
                  <a:gd name="connsiteY64" fmla="*/ 852519 h 992800"/>
                  <a:gd name="connsiteX65" fmla="*/ 377941 w 1628083"/>
                  <a:gd name="connsiteY65" fmla="*/ 823057 h 992800"/>
                  <a:gd name="connsiteX66" fmla="*/ 339149 w 1628083"/>
                  <a:gd name="connsiteY66" fmla="*/ 791787 h 992800"/>
                  <a:gd name="connsiteX67" fmla="*/ 302532 w 1628083"/>
                  <a:gd name="connsiteY67" fmla="*/ 760140 h 992800"/>
                  <a:gd name="connsiteX68" fmla="*/ 267490 w 1628083"/>
                  <a:gd name="connsiteY68" fmla="*/ 727352 h 992800"/>
                  <a:gd name="connsiteX69" fmla="*/ 235224 w 1628083"/>
                  <a:gd name="connsiteY69" fmla="*/ 694952 h 992800"/>
                  <a:gd name="connsiteX70" fmla="*/ 203744 w 1628083"/>
                  <a:gd name="connsiteY70" fmla="*/ 661982 h 992800"/>
                  <a:gd name="connsiteX71" fmla="*/ 173746 w 1628083"/>
                  <a:gd name="connsiteY71" fmla="*/ 628538 h 992800"/>
                  <a:gd name="connsiteX72" fmla="*/ 147819 w 1628083"/>
                  <a:gd name="connsiteY72" fmla="*/ 596342 h 992800"/>
                  <a:gd name="connsiteX73" fmla="*/ 123186 w 1628083"/>
                  <a:gd name="connsiteY73" fmla="*/ 565008 h 992800"/>
                  <a:gd name="connsiteX74" fmla="*/ 99061 w 1628083"/>
                  <a:gd name="connsiteY74" fmla="*/ 535105 h 992800"/>
                  <a:gd name="connsiteX75" fmla="*/ 79700 w 1628083"/>
                  <a:gd name="connsiteY75" fmla="*/ 506549 h 992800"/>
                  <a:gd name="connsiteX76" fmla="*/ 60661 w 1628083"/>
                  <a:gd name="connsiteY76" fmla="*/ 480758 h 992800"/>
                  <a:gd name="connsiteX77" fmla="*/ 45600 w 1628083"/>
                  <a:gd name="connsiteY77" fmla="*/ 456884 h 992800"/>
                  <a:gd name="connsiteX78" fmla="*/ 31647 w 1628083"/>
                  <a:gd name="connsiteY78" fmla="*/ 435205 h 992800"/>
                  <a:gd name="connsiteX79" fmla="*/ 19910 w 1628083"/>
                  <a:gd name="connsiteY79" fmla="*/ 417918 h 992800"/>
                  <a:gd name="connsiteX80" fmla="*/ 10763 w 1628083"/>
                  <a:gd name="connsiteY80" fmla="*/ 402353 h 992800"/>
                  <a:gd name="connsiteX81" fmla="*/ 5128 w 1628083"/>
                  <a:gd name="connsiteY81" fmla="*/ 392041 h 992800"/>
                  <a:gd name="connsiteX82" fmla="*/ 415 w 1628083"/>
                  <a:gd name="connsiteY82" fmla="*/ 385260 h 992800"/>
                  <a:gd name="connsiteX83" fmla="*/ 0 w 1628083"/>
                  <a:gd name="connsiteY83" fmla="*/ 383161 h 992800"/>
                  <a:gd name="connsiteX84" fmla="*/ 1067 w 1628083"/>
                  <a:gd name="connsiteY84" fmla="*/ 380589 h 992800"/>
                  <a:gd name="connsiteX85" fmla="*/ 7458 w 1628083"/>
                  <a:gd name="connsiteY85" fmla="*/ 375358 h 992800"/>
                  <a:gd name="connsiteX86" fmla="*/ 15795 w 1628083"/>
                  <a:gd name="connsiteY86" fmla="*/ 366317 h 992800"/>
                  <a:gd name="connsiteX87" fmla="*/ 28763 w 1628083"/>
                  <a:gd name="connsiteY87" fmla="*/ 354520 h 992800"/>
                  <a:gd name="connsiteX88" fmla="*/ 44786 w 1628083"/>
                  <a:gd name="connsiteY88" fmla="*/ 341110 h 992800"/>
                  <a:gd name="connsiteX89" fmla="*/ 64144 w 1628083"/>
                  <a:gd name="connsiteY89" fmla="*/ 324082 h 992800"/>
                  <a:gd name="connsiteX90" fmla="*/ 85076 w 1628083"/>
                  <a:gd name="connsiteY90" fmla="*/ 305914 h 992800"/>
                  <a:gd name="connsiteX91" fmla="*/ 110545 w 1628083"/>
                  <a:gd name="connsiteY91" fmla="*/ 285658 h 992800"/>
                  <a:gd name="connsiteX92" fmla="*/ 136987 w 1628083"/>
                  <a:gd name="connsiteY92" fmla="*/ 263497 h 992800"/>
                  <a:gd name="connsiteX93" fmla="*/ 168381 w 1628083"/>
                  <a:gd name="connsiteY93" fmla="*/ 241347 h 992800"/>
                  <a:gd name="connsiteX94" fmla="*/ 200655 w 1628083"/>
                  <a:gd name="connsiteY94" fmla="*/ 217959 h 992800"/>
                  <a:gd name="connsiteX95" fmla="*/ 234316 w 1628083"/>
                  <a:gd name="connsiteY95" fmla="*/ 194765 h 992800"/>
                  <a:gd name="connsiteX96" fmla="*/ 272235 w 1628083"/>
                  <a:gd name="connsiteY96" fmla="*/ 171485 h 992800"/>
                  <a:gd name="connsiteX97" fmla="*/ 311635 w 1628083"/>
                  <a:gd name="connsiteY97" fmla="*/ 147731 h 992800"/>
                  <a:gd name="connsiteX98" fmla="*/ 351636 w 1628083"/>
                  <a:gd name="connsiteY98" fmla="*/ 124742 h 992800"/>
                  <a:gd name="connsiteX99" fmla="*/ 394320 w 1628083"/>
                  <a:gd name="connsiteY99" fmla="*/ 102808 h 992800"/>
                  <a:gd name="connsiteX100" fmla="*/ 438205 w 1628083"/>
                  <a:gd name="connsiteY100" fmla="*/ 82402 h 992800"/>
                  <a:gd name="connsiteX101" fmla="*/ 484079 w 1628083"/>
                  <a:gd name="connsiteY101" fmla="*/ 62954 h 992800"/>
                  <a:gd name="connsiteX102" fmla="*/ 530968 w 1628083"/>
                  <a:gd name="connsiteY102" fmla="*/ 46369 h 992800"/>
                  <a:gd name="connsiteX103" fmla="*/ 578365 w 1628083"/>
                  <a:gd name="connsiteY103" fmla="*/ 31216 h 99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628083" h="992800">
                    <a:moveTo>
                      <a:pt x="627564" y="18356"/>
                    </a:moveTo>
                    <a:lnTo>
                      <a:pt x="677592" y="9694"/>
                    </a:lnTo>
                    <a:lnTo>
                      <a:pt x="728128" y="2463"/>
                    </a:lnTo>
                    <a:lnTo>
                      <a:pt x="778705" y="0"/>
                    </a:lnTo>
                    <a:lnTo>
                      <a:pt x="830205" y="1068"/>
                    </a:lnTo>
                    <a:lnTo>
                      <a:pt x="882533" y="6334"/>
                    </a:lnTo>
                    <a:lnTo>
                      <a:pt x="932914" y="15410"/>
                    </a:lnTo>
                    <a:lnTo>
                      <a:pt x="982736" y="28491"/>
                    </a:lnTo>
                    <a:lnTo>
                      <a:pt x="1030704" y="44714"/>
                    </a:lnTo>
                    <a:lnTo>
                      <a:pt x="1078714" y="65705"/>
                    </a:lnTo>
                    <a:lnTo>
                      <a:pt x="1123068" y="87547"/>
                    </a:lnTo>
                    <a:lnTo>
                      <a:pt x="1166862" y="113392"/>
                    </a:lnTo>
                    <a:lnTo>
                      <a:pt x="1209683" y="141143"/>
                    </a:lnTo>
                    <a:lnTo>
                      <a:pt x="1249541" y="169841"/>
                    </a:lnTo>
                    <a:lnTo>
                      <a:pt x="1287639" y="201014"/>
                    </a:lnTo>
                    <a:lnTo>
                      <a:pt x="1324950" y="232758"/>
                    </a:lnTo>
                    <a:lnTo>
                      <a:pt x="1359299" y="265448"/>
                    </a:lnTo>
                    <a:lnTo>
                      <a:pt x="1392860" y="298710"/>
                    </a:lnTo>
                    <a:lnTo>
                      <a:pt x="1423552" y="332251"/>
                    </a:lnTo>
                    <a:lnTo>
                      <a:pt x="1452949" y="364931"/>
                    </a:lnTo>
                    <a:lnTo>
                      <a:pt x="1479664" y="396555"/>
                    </a:lnTo>
                    <a:lnTo>
                      <a:pt x="1503602" y="427793"/>
                    </a:lnTo>
                    <a:lnTo>
                      <a:pt x="1527728" y="457695"/>
                    </a:lnTo>
                    <a:lnTo>
                      <a:pt x="1547088" y="486252"/>
                    </a:lnTo>
                    <a:lnTo>
                      <a:pt x="1566034" y="512710"/>
                    </a:lnTo>
                    <a:lnTo>
                      <a:pt x="1581883" y="536014"/>
                    </a:lnTo>
                    <a:lnTo>
                      <a:pt x="1595836" y="557693"/>
                    </a:lnTo>
                    <a:lnTo>
                      <a:pt x="1606878" y="574883"/>
                    </a:lnTo>
                    <a:lnTo>
                      <a:pt x="1616118" y="589780"/>
                    </a:lnTo>
                    <a:lnTo>
                      <a:pt x="1622354" y="600856"/>
                    </a:lnTo>
                    <a:lnTo>
                      <a:pt x="1626373" y="607541"/>
                    </a:lnTo>
                    <a:lnTo>
                      <a:pt x="1628083" y="610501"/>
                    </a:lnTo>
                    <a:lnTo>
                      <a:pt x="1625721" y="612212"/>
                    </a:lnTo>
                    <a:lnTo>
                      <a:pt x="1620025" y="617540"/>
                    </a:lnTo>
                    <a:lnTo>
                      <a:pt x="1611086" y="625817"/>
                    </a:lnTo>
                    <a:lnTo>
                      <a:pt x="1598026" y="638280"/>
                    </a:lnTo>
                    <a:lnTo>
                      <a:pt x="1582697" y="651788"/>
                    </a:lnTo>
                    <a:lnTo>
                      <a:pt x="1563339" y="668815"/>
                    </a:lnTo>
                    <a:lnTo>
                      <a:pt x="1541619" y="687554"/>
                    </a:lnTo>
                    <a:lnTo>
                      <a:pt x="1516243" y="707142"/>
                    </a:lnTo>
                    <a:lnTo>
                      <a:pt x="1489801" y="729304"/>
                    </a:lnTo>
                    <a:lnTo>
                      <a:pt x="1458408" y="751454"/>
                    </a:lnTo>
                    <a:lnTo>
                      <a:pt x="1426828" y="774939"/>
                    </a:lnTo>
                    <a:lnTo>
                      <a:pt x="1392379" y="798703"/>
                    </a:lnTo>
                    <a:lnTo>
                      <a:pt x="1355061" y="822747"/>
                    </a:lnTo>
                    <a:lnTo>
                      <a:pt x="1316448" y="845931"/>
                    </a:lnTo>
                    <a:lnTo>
                      <a:pt x="1275152" y="868059"/>
                    </a:lnTo>
                    <a:lnTo>
                      <a:pt x="1233162" y="890090"/>
                    </a:lnTo>
                    <a:lnTo>
                      <a:pt x="1188583" y="910399"/>
                    </a:lnTo>
                    <a:lnTo>
                      <a:pt x="1143403" y="929944"/>
                    </a:lnTo>
                    <a:lnTo>
                      <a:pt x="1097115" y="947293"/>
                    </a:lnTo>
                    <a:lnTo>
                      <a:pt x="1048423" y="961584"/>
                    </a:lnTo>
                    <a:lnTo>
                      <a:pt x="999224" y="974444"/>
                    </a:lnTo>
                    <a:lnTo>
                      <a:pt x="950584" y="983301"/>
                    </a:lnTo>
                    <a:lnTo>
                      <a:pt x="898661" y="990338"/>
                    </a:lnTo>
                    <a:lnTo>
                      <a:pt x="848083" y="992800"/>
                    </a:lnTo>
                    <a:lnTo>
                      <a:pt x="796584" y="991732"/>
                    </a:lnTo>
                    <a:lnTo>
                      <a:pt x="745550" y="987328"/>
                    </a:lnTo>
                    <a:lnTo>
                      <a:pt x="693874" y="977390"/>
                    </a:lnTo>
                    <a:lnTo>
                      <a:pt x="644052" y="964310"/>
                    </a:lnTo>
                    <a:lnTo>
                      <a:pt x="596084" y="948087"/>
                    </a:lnTo>
                    <a:lnTo>
                      <a:pt x="549462" y="927289"/>
                    </a:lnTo>
                    <a:lnTo>
                      <a:pt x="503721" y="905254"/>
                    </a:lnTo>
                    <a:lnTo>
                      <a:pt x="459926" y="879409"/>
                    </a:lnTo>
                    <a:lnTo>
                      <a:pt x="418400" y="852519"/>
                    </a:lnTo>
                    <a:lnTo>
                      <a:pt x="377941" y="823057"/>
                    </a:lnTo>
                    <a:lnTo>
                      <a:pt x="339149" y="791787"/>
                    </a:lnTo>
                    <a:lnTo>
                      <a:pt x="302532" y="760140"/>
                    </a:lnTo>
                    <a:lnTo>
                      <a:pt x="267490" y="727352"/>
                    </a:lnTo>
                    <a:lnTo>
                      <a:pt x="235224" y="694952"/>
                    </a:lnTo>
                    <a:lnTo>
                      <a:pt x="203744" y="661982"/>
                    </a:lnTo>
                    <a:lnTo>
                      <a:pt x="173746" y="628538"/>
                    </a:lnTo>
                    <a:lnTo>
                      <a:pt x="147819" y="596342"/>
                    </a:lnTo>
                    <a:lnTo>
                      <a:pt x="123186" y="565008"/>
                    </a:lnTo>
                    <a:lnTo>
                      <a:pt x="99061" y="535105"/>
                    </a:lnTo>
                    <a:lnTo>
                      <a:pt x="79700" y="506549"/>
                    </a:lnTo>
                    <a:lnTo>
                      <a:pt x="60661" y="480758"/>
                    </a:lnTo>
                    <a:lnTo>
                      <a:pt x="45600" y="456884"/>
                    </a:lnTo>
                    <a:lnTo>
                      <a:pt x="31647" y="435205"/>
                    </a:lnTo>
                    <a:lnTo>
                      <a:pt x="19910" y="417918"/>
                    </a:lnTo>
                    <a:lnTo>
                      <a:pt x="10763" y="402353"/>
                    </a:lnTo>
                    <a:lnTo>
                      <a:pt x="5128" y="392041"/>
                    </a:lnTo>
                    <a:lnTo>
                      <a:pt x="415" y="385260"/>
                    </a:lnTo>
                    <a:lnTo>
                      <a:pt x="0" y="383161"/>
                    </a:lnTo>
                    <a:lnTo>
                      <a:pt x="1067" y="380589"/>
                    </a:lnTo>
                    <a:lnTo>
                      <a:pt x="7458" y="375358"/>
                    </a:lnTo>
                    <a:lnTo>
                      <a:pt x="15795" y="366317"/>
                    </a:lnTo>
                    <a:lnTo>
                      <a:pt x="28763" y="354520"/>
                    </a:lnTo>
                    <a:lnTo>
                      <a:pt x="44786" y="341110"/>
                    </a:lnTo>
                    <a:lnTo>
                      <a:pt x="64144" y="324082"/>
                    </a:lnTo>
                    <a:lnTo>
                      <a:pt x="85076" y="305914"/>
                    </a:lnTo>
                    <a:lnTo>
                      <a:pt x="110545" y="285658"/>
                    </a:lnTo>
                    <a:lnTo>
                      <a:pt x="136987" y="263497"/>
                    </a:lnTo>
                    <a:lnTo>
                      <a:pt x="168381" y="241347"/>
                    </a:lnTo>
                    <a:lnTo>
                      <a:pt x="200655" y="217959"/>
                    </a:lnTo>
                    <a:lnTo>
                      <a:pt x="234316" y="194765"/>
                    </a:lnTo>
                    <a:lnTo>
                      <a:pt x="272235" y="171485"/>
                    </a:lnTo>
                    <a:lnTo>
                      <a:pt x="311635" y="147731"/>
                    </a:lnTo>
                    <a:lnTo>
                      <a:pt x="351636" y="124742"/>
                    </a:lnTo>
                    <a:lnTo>
                      <a:pt x="394320" y="102808"/>
                    </a:lnTo>
                    <a:lnTo>
                      <a:pt x="438205" y="82402"/>
                    </a:lnTo>
                    <a:lnTo>
                      <a:pt x="484079" y="62954"/>
                    </a:lnTo>
                    <a:lnTo>
                      <a:pt x="530968" y="46369"/>
                    </a:lnTo>
                    <a:lnTo>
                      <a:pt x="578365" y="31216"/>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54000" bIns="27000" anchor="ctr"/>
              <a:lstStyle/>
              <a:p>
                <a:pPr algn="ctr">
                  <a:lnSpc>
                    <a:spcPct val="120000"/>
                  </a:lnSpc>
                  <a:defRPr/>
                </a:pPr>
                <a:endParaRPr lang="en-US" altLang="zh-CN" sz="1200" dirty="0">
                  <a:solidFill>
                    <a:schemeClr val="tx1">
                      <a:lumMod val="65000"/>
                      <a:lumOff val="35000"/>
                    </a:schemeClr>
                  </a:solidFill>
                </a:endParaRPr>
              </a:p>
            </p:txBody>
          </p:sp>
          <p:sp>
            <p:nvSpPr>
              <p:cNvPr id="16" name="MH_Title_1"/>
              <p:cNvSpPr>
                <a:spLocks noChangeArrowheads="1"/>
              </p:cNvSpPr>
              <p:nvPr>
                <p:custDataLst>
                  <p:tags r:id="rId7"/>
                </p:custDataLst>
              </p:nvPr>
            </p:nvSpPr>
            <p:spPr bwMode="gray">
              <a:xfrm>
                <a:off x="5711825" y="3602038"/>
                <a:ext cx="922338" cy="920750"/>
              </a:xfrm>
              <a:prstGeom prst="ellipse">
                <a:avLst/>
              </a:prstGeom>
              <a:solidFill>
                <a:srgbClr val="FFFFFF"/>
              </a:soli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endParaRPr lang="en-US" altLang="zh-CN" sz="1200" b="1" dirty="0">
                  <a:solidFill>
                    <a:schemeClr val="tx1">
                      <a:lumMod val="65000"/>
                      <a:lumOff val="35000"/>
                    </a:schemeClr>
                  </a:solidFill>
                </a:endParaRPr>
              </a:p>
            </p:txBody>
          </p:sp>
        </p:grpSp>
        <p:sp>
          <p:nvSpPr>
            <p:cNvPr id="49" name="椭圆 4"/>
            <p:cNvSpPr/>
            <p:nvPr/>
          </p:nvSpPr>
          <p:spPr>
            <a:xfrm>
              <a:off x="5876675" y="2450401"/>
              <a:ext cx="460649" cy="47484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endParaRPr>
            </a:p>
          </p:txBody>
        </p:sp>
        <p:sp>
          <p:nvSpPr>
            <p:cNvPr id="50" name="椭圆 44"/>
            <p:cNvSpPr/>
            <p:nvPr/>
          </p:nvSpPr>
          <p:spPr>
            <a:xfrm>
              <a:off x="6947639" y="3363791"/>
              <a:ext cx="474840" cy="38396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endParaRPr>
            </a:p>
          </p:txBody>
        </p:sp>
        <p:sp>
          <p:nvSpPr>
            <p:cNvPr id="53" name="椭圆 45"/>
            <p:cNvSpPr/>
            <p:nvPr/>
          </p:nvSpPr>
          <p:spPr>
            <a:xfrm>
              <a:off x="4809009" y="3318351"/>
              <a:ext cx="458915" cy="47484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endParaRPr>
            </a:p>
          </p:txBody>
        </p:sp>
        <p:sp>
          <p:nvSpPr>
            <p:cNvPr id="51" name="椭圆 46"/>
            <p:cNvSpPr/>
            <p:nvPr/>
          </p:nvSpPr>
          <p:spPr>
            <a:xfrm>
              <a:off x="6451178" y="4498927"/>
              <a:ext cx="474840" cy="448088"/>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endParaRPr>
            </a:p>
          </p:txBody>
        </p:sp>
        <p:sp>
          <p:nvSpPr>
            <p:cNvPr id="52" name="椭圆 47"/>
            <p:cNvSpPr/>
            <p:nvPr/>
          </p:nvSpPr>
          <p:spPr>
            <a:xfrm>
              <a:off x="5275886" y="4485551"/>
              <a:ext cx="474840" cy="47484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lumMod val="65000"/>
                    <a:lumOff val="35000"/>
                  </a:schemeClr>
                </a:solidFill>
              </a:endParaRPr>
            </a:p>
          </p:txBody>
        </p:sp>
      </p:grpSp>
    </p:spTree>
    <p:custDataLst>
      <p:tags r:id="rId1"/>
    </p:custDataLst>
    <p:extLst>
      <p:ext uri="{BB962C8B-B14F-4D97-AF65-F5344CB8AC3E}">
        <p14:creationId xmlns:p14="http://schemas.microsoft.com/office/powerpoint/2010/main" val="3729704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0-#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500" fill="hold"/>
                                        <p:tgtEl>
                                          <p:spTgt spid="42"/>
                                        </p:tgtEl>
                                        <p:attrNameLst>
                                          <p:attrName>ppt_x</p:attrName>
                                        </p:attrNameLst>
                                      </p:cBhvr>
                                      <p:tavLst>
                                        <p:tav tm="0">
                                          <p:val>
                                            <p:strVal val="0-#ppt_w/2"/>
                                          </p:val>
                                        </p:tav>
                                        <p:tav tm="100000">
                                          <p:val>
                                            <p:strVal val="#ppt_x"/>
                                          </p:val>
                                        </p:tav>
                                      </p:tavLst>
                                    </p:anim>
                                    <p:anim calcmode="lin" valueType="num">
                                      <p:cBhvr additive="base">
                                        <p:cTn id="19" dur="500" fill="hold"/>
                                        <p:tgtEl>
                                          <p:spTgt spid="42"/>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MH_SubTitle_2"/>
          <p:cNvSpPr>
            <a:spLocks/>
          </p:cNvSpPr>
          <p:nvPr>
            <p:custDataLst>
              <p:tags r:id="rId2"/>
            </p:custDataLst>
          </p:nvPr>
        </p:nvSpPr>
        <p:spPr bwMode="auto">
          <a:xfrm>
            <a:off x="4600139" y="1709852"/>
            <a:ext cx="3055303" cy="402832"/>
          </a:xfrm>
          <a:custGeom>
            <a:avLst/>
            <a:gdLst>
              <a:gd name="T0" fmla="*/ 27367 w 3275513"/>
              <a:gd name="T1" fmla="*/ 0 h 431880"/>
              <a:gd name="T2" fmla="*/ 3058172 w 3275513"/>
              <a:gd name="T3" fmla="*/ 0 h 431880"/>
              <a:gd name="T4" fmla="*/ 3274013 w 3275513"/>
              <a:gd name="T5" fmla="*/ 215820 h 431880"/>
              <a:gd name="T6" fmla="*/ 3058172 w 3275513"/>
              <a:gd name="T7" fmla="*/ 431640 h 431880"/>
              <a:gd name="T8" fmla="*/ 873032 w 3275513"/>
              <a:gd name="T9" fmla="*/ 431640 h 431880"/>
              <a:gd name="T10" fmla="*/ 803886 w 3275513"/>
              <a:gd name="T11" fmla="*/ 355570 h 431880"/>
              <a:gd name="T12" fmla="*/ 69518 w 3275513"/>
              <a:gd name="T13" fmla="*/ 6269 h 431880"/>
              <a:gd name="T14" fmla="*/ 0 w 3275513"/>
              <a:gd name="T15" fmla="*/ 2757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accent1"/>
          </a:solidFill>
          <a:ln>
            <a:noFill/>
          </a:ln>
          <a:extLst/>
        </p:spPr>
        <p:txBody>
          <a:bodyPr lIns="135000" rIns="13500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lnSpc>
                <a:spcPct val="120000"/>
              </a:lnSpc>
              <a:spcBef>
                <a:spcPct val="0"/>
              </a:spcBef>
              <a:buFontTx/>
              <a:buNone/>
              <a:defRPr/>
            </a:pPr>
            <a:endParaRPr lang="zh-CN" altLang="en-US" sz="1500" dirty="0">
              <a:solidFill>
                <a:srgbClr val="FFFFFF"/>
              </a:solidFill>
              <a:latin typeface="+mn-lt"/>
              <a:ea typeface="+mn-ea"/>
            </a:endParaRPr>
          </a:p>
        </p:txBody>
      </p:sp>
      <p:sp>
        <p:nvSpPr>
          <p:cNvPr id="3075" name="MH_SubTitle_1"/>
          <p:cNvSpPr>
            <a:spLocks/>
          </p:cNvSpPr>
          <p:nvPr>
            <p:custDataLst>
              <p:tags r:id="rId3"/>
            </p:custDataLst>
          </p:nvPr>
        </p:nvSpPr>
        <p:spPr bwMode="auto">
          <a:xfrm>
            <a:off x="1488559" y="3572949"/>
            <a:ext cx="3059745" cy="402832"/>
          </a:xfrm>
          <a:custGeom>
            <a:avLst/>
            <a:gdLst>
              <a:gd name="T0" fmla="*/ 216036 w 3279285"/>
              <a:gd name="T1" fmla="*/ 0 h 431880"/>
              <a:gd name="T2" fmla="*/ 2354086 w 3279285"/>
              <a:gd name="T3" fmla="*/ 0 h 431880"/>
              <a:gd name="T4" fmla="*/ 2423293 w 3279285"/>
              <a:gd name="T5" fmla="*/ 76072 h 431880"/>
              <a:gd name="T6" fmla="*/ 3158326 w 3279285"/>
              <a:gd name="T7" fmla="*/ 425372 h 431880"/>
              <a:gd name="T8" fmla="*/ 3280755 w 3279285"/>
              <a:gd name="T9" fmla="*/ 431549 h 431880"/>
              <a:gd name="T10" fmla="*/ 3279845 w 3279285"/>
              <a:gd name="T11" fmla="*/ 431640 h 431880"/>
              <a:gd name="T12" fmla="*/ 216036 w 3279285"/>
              <a:gd name="T13" fmla="*/ 431640 h 431880"/>
              <a:gd name="T14" fmla="*/ 0 w 3279285"/>
              <a:gd name="T15" fmla="*/ 215820 h 431880"/>
              <a:gd name="T16" fmla="*/ 216036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chemeClr val="accent3"/>
          </a:solidFill>
          <a:ln>
            <a:noFill/>
          </a:ln>
          <a:extLst/>
        </p:spPr>
        <p:txBody>
          <a:bodyPr lIns="135000" rIns="13500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spcBef>
                <a:spcPct val="0"/>
              </a:spcBef>
              <a:buFontTx/>
              <a:buNone/>
              <a:defRPr/>
            </a:pPr>
            <a:endParaRPr lang="zh-CN" altLang="en-US" sz="1500" dirty="0">
              <a:solidFill>
                <a:srgbClr val="FFFFFF"/>
              </a:solidFill>
              <a:latin typeface="+mn-lt"/>
              <a:ea typeface="+mn-ea"/>
            </a:endParaRPr>
          </a:p>
        </p:txBody>
      </p:sp>
      <p:sp>
        <p:nvSpPr>
          <p:cNvPr id="28" name="矩形 27"/>
          <p:cNvSpPr/>
          <p:nvPr/>
        </p:nvSpPr>
        <p:spPr>
          <a:xfrm>
            <a:off x="5688964" y="2272924"/>
            <a:ext cx="231081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9" name="矩形 28"/>
          <p:cNvSpPr/>
          <p:nvPr/>
        </p:nvSpPr>
        <p:spPr>
          <a:xfrm>
            <a:off x="5693123" y="1753912"/>
            <a:ext cx="1537914" cy="3416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350" b="1" dirty="0">
                <a:solidFill>
                  <a:schemeClr val="bg1"/>
                </a:solidFill>
                <a:latin typeface="+mn-ea"/>
              </a:rPr>
              <a:t>标题文字添加</a:t>
            </a:r>
          </a:p>
        </p:txBody>
      </p:sp>
      <p:sp>
        <p:nvSpPr>
          <p:cNvPr id="30" name="矩形 29"/>
          <p:cNvSpPr/>
          <p:nvPr/>
        </p:nvSpPr>
        <p:spPr>
          <a:xfrm>
            <a:off x="1883123" y="3638125"/>
            <a:ext cx="1537914" cy="34163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350" b="1" dirty="0">
                <a:solidFill>
                  <a:schemeClr val="bg1"/>
                </a:solidFill>
                <a:latin typeface="+mn-ea"/>
              </a:rPr>
              <a:t>标题文字添加</a:t>
            </a:r>
          </a:p>
        </p:txBody>
      </p:sp>
      <p:sp>
        <p:nvSpPr>
          <p:cNvPr id="32" name="矩形 31"/>
          <p:cNvSpPr/>
          <p:nvPr/>
        </p:nvSpPr>
        <p:spPr>
          <a:xfrm>
            <a:off x="1110225" y="2632902"/>
            <a:ext cx="2310812" cy="7571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grpSp>
        <p:nvGrpSpPr>
          <p:cNvPr id="3" name="组合 2">
            <a:extLst>
              <a:ext uri="{FF2B5EF4-FFF2-40B4-BE49-F238E27FC236}">
                <a16:creationId xmlns:a16="http://schemas.microsoft.com/office/drawing/2014/main" id="{4A430B08-DD16-4664-A190-302E40518531}"/>
              </a:ext>
            </a:extLst>
          </p:cNvPr>
          <p:cNvGrpSpPr/>
          <p:nvPr/>
        </p:nvGrpSpPr>
        <p:grpSpPr>
          <a:xfrm>
            <a:off x="3550109" y="1825371"/>
            <a:ext cx="2031932" cy="2033411"/>
            <a:chOff x="3550109" y="1825371"/>
            <a:chExt cx="2031932" cy="2033411"/>
          </a:xfrm>
        </p:grpSpPr>
        <p:sp>
          <p:nvSpPr>
            <p:cNvPr id="2" name="椭圆 1">
              <a:extLst>
                <a:ext uri="{FF2B5EF4-FFF2-40B4-BE49-F238E27FC236}">
                  <a16:creationId xmlns:a16="http://schemas.microsoft.com/office/drawing/2014/main" id="{948813C2-C516-41FF-B7FE-39B4746F5C2D}"/>
                </a:ext>
              </a:extLst>
            </p:cNvPr>
            <p:cNvSpPr/>
            <p:nvPr/>
          </p:nvSpPr>
          <p:spPr>
            <a:xfrm>
              <a:off x="3550109" y="1847850"/>
              <a:ext cx="2031932" cy="2010932"/>
            </a:xfrm>
            <a:prstGeom prst="ellipse">
              <a:avLst/>
            </a:prstGeom>
            <a:blipFill>
              <a:blip r:embed="rId7"/>
              <a:stretch>
                <a:fillRect l="-11000" t="-1000" r="-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MH_Title_1"/>
            <p:cNvSpPr/>
            <p:nvPr>
              <p:custDataLst>
                <p:tags r:id="rId4"/>
              </p:custDataLst>
            </p:nvPr>
          </p:nvSpPr>
          <p:spPr>
            <a:xfrm>
              <a:off x="3550109" y="1825371"/>
              <a:ext cx="2031932" cy="2033411"/>
            </a:xfrm>
            <a:prstGeom prst="donut">
              <a:avLst>
                <a:gd name="adj" fmla="val 3648"/>
              </a:avLst>
            </a:prstGeom>
            <a:solidFill>
              <a:schemeClr val="accent2"/>
            </a:solidFill>
          </p:spPr>
          <p:txBody>
            <a:bodyPr lIns="0" tIns="0" rIns="0" bIns="0" anchor="ctr">
              <a:normAutofit/>
            </a:bodyPr>
            <a:lstStyle/>
            <a:p>
              <a:pPr algn="ctr">
                <a:defRPr/>
              </a:pPr>
              <a:endParaRPr lang="zh-CN" altLang="en-US" sz="2400" dirty="0">
                <a:solidFill>
                  <a:schemeClr val="accent1"/>
                </a:solidFill>
              </a:endParaRPr>
            </a:p>
          </p:txBody>
        </p:sp>
      </p:grpSp>
    </p:spTree>
    <p:custDataLst>
      <p:tags r:id="rId1"/>
    </p:custDataLst>
    <p:extLst>
      <p:ext uri="{BB962C8B-B14F-4D97-AF65-F5344CB8AC3E}">
        <p14:creationId xmlns:p14="http://schemas.microsoft.com/office/powerpoint/2010/main" val="382630102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075"/>
                                        </p:tgtEl>
                                        <p:attrNameLst>
                                          <p:attrName>style.visibility</p:attrName>
                                        </p:attrNameLst>
                                      </p:cBhvr>
                                      <p:to>
                                        <p:strVal val="visible"/>
                                      </p:to>
                                    </p:set>
                                    <p:animEffect transition="in" filter="fade">
                                      <p:cBhvr>
                                        <p:cTn id="28" dur="1000"/>
                                        <p:tgtEl>
                                          <p:spTgt spid="3075"/>
                                        </p:tgtEl>
                                      </p:cBhvr>
                                    </p:animEffect>
                                    <p:anim calcmode="lin" valueType="num">
                                      <p:cBhvr>
                                        <p:cTn id="29" dur="1000" fill="hold"/>
                                        <p:tgtEl>
                                          <p:spTgt spid="3075"/>
                                        </p:tgtEl>
                                        <p:attrNameLst>
                                          <p:attrName>ppt_x</p:attrName>
                                        </p:attrNameLst>
                                      </p:cBhvr>
                                      <p:tavLst>
                                        <p:tav tm="0">
                                          <p:val>
                                            <p:strVal val="#ppt_x"/>
                                          </p:val>
                                        </p:tav>
                                        <p:tav tm="100000">
                                          <p:val>
                                            <p:strVal val="#ppt_x"/>
                                          </p:val>
                                        </p:tav>
                                      </p:tavLst>
                                    </p:anim>
                                    <p:anim calcmode="lin" valueType="num">
                                      <p:cBhvr>
                                        <p:cTn id="30" dur="1000" fill="hold"/>
                                        <p:tgtEl>
                                          <p:spTgt spid="3075"/>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28" grpId="0"/>
      <p:bldP spid="29" grpId="0"/>
      <p:bldP spid="30"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Freeform 5"/>
          <p:cNvSpPr>
            <a:spLocks/>
          </p:cNvSpPr>
          <p:nvPr/>
        </p:nvSpPr>
        <p:spPr bwMode="auto">
          <a:xfrm>
            <a:off x="468234" y="2023497"/>
            <a:ext cx="2276080" cy="1630468"/>
          </a:xfrm>
          <a:custGeom>
            <a:avLst/>
            <a:gdLst>
              <a:gd name="T0" fmla="*/ 111207 w 2447925"/>
              <a:gd name="T1" fmla="*/ 534140 h 2336800"/>
              <a:gd name="T2" fmla="*/ 111207 w 2447925"/>
              <a:gd name="T3" fmla="*/ 1500808 h 2336800"/>
              <a:gd name="T4" fmla="*/ 1345457 w 2447925"/>
              <a:gd name="T5" fmla="*/ 1500808 h 2336800"/>
              <a:gd name="T6" fmla="*/ 1345457 w 2447925"/>
              <a:gd name="T7" fmla="*/ 534140 h 2336800"/>
              <a:gd name="T8" fmla="*/ 111207 w 2447925"/>
              <a:gd name="T9" fmla="*/ 534140 h 2336800"/>
              <a:gd name="T10" fmla="*/ 1106932 w 2447925"/>
              <a:gd name="T11" fmla="*/ 0 h 2336800"/>
              <a:gd name="T12" fmla="*/ 2117033 w 2447925"/>
              <a:gd name="T13" fmla="*/ 1010259 h 2336800"/>
              <a:gd name="T14" fmla="*/ 1106932 w 2447925"/>
              <a:gd name="T15" fmla="*/ 2021216 h 2336800"/>
              <a:gd name="T16" fmla="*/ 1106932 w 2447925"/>
              <a:gd name="T17" fmla="*/ 1615022 h 2336800"/>
              <a:gd name="T18" fmla="*/ 0 w 2447925"/>
              <a:gd name="T19" fmla="*/ 1615022 h 2336800"/>
              <a:gd name="T20" fmla="*/ 0 w 2447925"/>
              <a:gd name="T21" fmla="*/ 406195 h 2336800"/>
              <a:gd name="T22" fmla="*/ 1106932 w 2447925"/>
              <a:gd name="T23" fmla="*/ 406195 h 2336800"/>
              <a:gd name="T24" fmla="*/ 1106932 w 2447925"/>
              <a:gd name="T25" fmla="*/ 0 h 23368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47925" h="2336800">
                <a:moveTo>
                  <a:pt x="128588" y="617538"/>
                </a:moveTo>
                <a:lnTo>
                  <a:pt x="128588" y="1735138"/>
                </a:lnTo>
                <a:lnTo>
                  <a:pt x="1555751" y="1735138"/>
                </a:lnTo>
                <a:lnTo>
                  <a:pt x="1555751" y="617538"/>
                </a:lnTo>
                <a:lnTo>
                  <a:pt x="128588" y="617538"/>
                </a:lnTo>
                <a:close/>
                <a:moveTo>
                  <a:pt x="1279945" y="0"/>
                </a:moveTo>
                <a:lnTo>
                  <a:pt x="2447925" y="1167997"/>
                </a:lnTo>
                <a:lnTo>
                  <a:pt x="1279945" y="2336800"/>
                </a:lnTo>
                <a:lnTo>
                  <a:pt x="1279945" y="1867185"/>
                </a:lnTo>
                <a:lnTo>
                  <a:pt x="0" y="1867185"/>
                </a:lnTo>
                <a:lnTo>
                  <a:pt x="0" y="469616"/>
                </a:lnTo>
                <a:lnTo>
                  <a:pt x="1279945" y="469616"/>
                </a:lnTo>
                <a:lnTo>
                  <a:pt x="1279945" y="0"/>
                </a:lnTo>
                <a:close/>
              </a:path>
            </a:pathLst>
          </a:custGeom>
          <a:solidFill>
            <a:schemeClr val="accent3"/>
          </a:solidFill>
          <a:ln w="9525">
            <a:noFill/>
            <a:round/>
            <a:headEnd/>
            <a:tailEnd/>
          </a:ln>
        </p:spPr>
        <p:txBody>
          <a:bodyPr lIns="81638" tIns="40819" rIns="81638" bIns="40819"/>
          <a:lstStyle/>
          <a:p>
            <a:endParaRPr lang="zh-CN" altLang="en-US" dirty="0">
              <a:solidFill>
                <a:schemeClr val="tx1">
                  <a:lumMod val="75000"/>
                  <a:lumOff val="25000"/>
                </a:schemeClr>
              </a:solidFill>
            </a:endParaRPr>
          </a:p>
        </p:txBody>
      </p:sp>
      <p:sp>
        <p:nvSpPr>
          <p:cNvPr id="16390" name="Freeform 6"/>
          <p:cNvSpPr>
            <a:spLocks/>
          </p:cNvSpPr>
          <p:nvPr/>
        </p:nvSpPr>
        <p:spPr bwMode="auto">
          <a:xfrm>
            <a:off x="1685632" y="2857192"/>
            <a:ext cx="2172911" cy="1709074"/>
          </a:xfrm>
          <a:custGeom>
            <a:avLst/>
            <a:gdLst>
              <a:gd name="T0" fmla="*/ 527274 w 2336800"/>
              <a:gd name="T1" fmla="*/ 779890 h 2449513"/>
              <a:gd name="T2" fmla="*/ 527274 w 2336800"/>
              <a:gd name="T3" fmla="*/ 2014260 h 2449513"/>
              <a:gd name="T4" fmla="*/ 1493943 w 2336800"/>
              <a:gd name="T5" fmla="*/ 2014260 h 2449513"/>
              <a:gd name="T6" fmla="*/ 1493943 w 2336800"/>
              <a:gd name="T7" fmla="*/ 779890 h 2449513"/>
              <a:gd name="T8" fmla="*/ 527274 w 2336800"/>
              <a:gd name="T9" fmla="*/ 779890 h 2449513"/>
              <a:gd name="T10" fmla="*/ 1010260 w 2336800"/>
              <a:gd name="T11" fmla="*/ 0 h 2449513"/>
              <a:gd name="T12" fmla="*/ 2021217 w 2336800"/>
              <a:gd name="T13" fmla="*/ 1010854 h 2449513"/>
              <a:gd name="T14" fmla="*/ 1615023 w 2336800"/>
              <a:gd name="T15" fmla="*/ 1010854 h 2449513"/>
              <a:gd name="T16" fmla="*/ 1615023 w 2336800"/>
              <a:gd name="T17" fmla="*/ 2118612 h 2449513"/>
              <a:gd name="T18" fmla="*/ 406195 w 2336800"/>
              <a:gd name="T19" fmla="*/ 2118612 h 2449513"/>
              <a:gd name="T20" fmla="*/ 406195 w 2336800"/>
              <a:gd name="T21" fmla="*/ 1010854 h 2449513"/>
              <a:gd name="T22" fmla="*/ 0 w 2336800"/>
              <a:gd name="T23" fmla="*/ 1010854 h 2449513"/>
              <a:gd name="T24" fmla="*/ 1010260 w 2336800"/>
              <a:gd name="T25" fmla="*/ 0 h 24495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36800" h="2449513">
                <a:moveTo>
                  <a:pt x="609600" y="901700"/>
                </a:moveTo>
                <a:lnTo>
                  <a:pt x="609600" y="2328863"/>
                </a:lnTo>
                <a:lnTo>
                  <a:pt x="1727200" y="2328863"/>
                </a:lnTo>
                <a:lnTo>
                  <a:pt x="1727200" y="901700"/>
                </a:lnTo>
                <a:lnTo>
                  <a:pt x="609600" y="901700"/>
                </a:lnTo>
                <a:close/>
                <a:moveTo>
                  <a:pt x="1167997" y="0"/>
                </a:moveTo>
                <a:lnTo>
                  <a:pt x="2336800" y="1168738"/>
                </a:lnTo>
                <a:lnTo>
                  <a:pt x="1867185" y="1168738"/>
                </a:lnTo>
                <a:lnTo>
                  <a:pt x="1867185" y="2449513"/>
                </a:lnTo>
                <a:lnTo>
                  <a:pt x="469616" y="2449513"/>
                </a:lnTo>
                <a:lnTo>
                  <a:pt x="469616" y="1168738"/>
                </a:lnTo>
                <a:lnTo>
                  <a:pt x="0" y="1168738"/>
                </a:lnTo>
                <a:lnTo>
                  <a:pt x="1167997" y="0"/>
                </a:lnTo>
                <a:close/>
              </a:path>
            </a:pathLst>
          </a:custGeom>
          <a:solidFill>
            <a:schemeClr val="accent4"/>
          </a:solidFill>
          <a:ln w="9525">
            <a:noFill/>
            <a:round/>
            <a:headEnd/>
            <a:tailEnd/>
          </a:ln>
        </p:spPr>
        <p:txBody>
          <a:bodyPr lIns="81638" tIns="40819" rIns="81638" bIns="40819"/>
          <a:lstStyle/>
          <a:p>
            <a:endParaRPr lang="zh-CN" altLang="en-US"/>
          </a:p>
        </p:txBody>
      </p:sp>
      <p:sp>
        <p:nvSpPr>
          <p:cNvPr id="16391" name="Freeform 7"/>
          <p:cNvSpPr>
            <a:spLocks/>
          </p:cNvSpPr>
          <p:nvPr/>
        </p:nvSpPr>
        <p:spPr bwMode="auto">
          <a:xfrm>
            <a:off x="2796692" y="2023497"/>
            <a:ext cx="2277667" cy="1630468"/>
          </a:xfrm>
          <a:custGeom>
            <a:avLst/>
            <a:gdLst>
              <a:gd name="T0" fmla="*/ 773025 w 2449513"/>
              <a:gd name="T1" fmla="*/ 534140 h 2336800"/>
              <a:gd name="T2" fmla="*/ 773025 w 2449513"/>
              <a:gd name="T3" fmla="*/ 1500808 h 2336800"/>
              <a:gd name="T4" fmla="*/ 2007396 w 2449513"/>
              <a:gd name="T5" fmla="*/ 1500808 h 2336800"/>
              <a:gd name="T6" fmla="*/ 2007396 w 2449513"/>
              <a:gd name="T7" fmla="*/ 534140 h 2336800"/>
              <a:gd name="T8" fmla="*/ 773025 w 2449513"/>
              <a:gd name="T9" fmla="*/ 534140 h 2336800"/>
              <a:gd name="T10" fmla="*/ 1010856 w 2449513"/>
              <a:gd name="T11" fmla="*/ 0 h 2336800"/>
              <a:gd name="T12" fmla="*/ 1010856 w 2449513"/>
              <a:gd name="T13" fmla="*/ 406195 h 2336800"/>
              <a:gd name="T14" fmla="*/ 2118613 w 2449513"/>
              <a:gd name="T15" fmla="*/ 406195 h 2336800"/>
              <a:gd name="T16" fmla="*/ 2118613 w 2449513"/>
              <a:gd name="T17" fmla="*/ 1615022 h 2336800"/>
              <a:gd name="T18" fmla="*/ 1010856 w 2449513"/>
              <a:gd name="T19" fmla="*/ 1615022 h 2336800"/>
              <a:gd name="T20" fmla="*/ 1010856 w 2449513"/>
              <a:gd name="T21" fmla="*/ 2021216 h 2336800"/>
              <a:gd name="T22" fmla="*/ 0 w 2449513"/>
              <a:gd name="T23" fmla="*/ 1010259 h 2336800"/>
              <a:gd name="T24" fmla="*/ 1010856 w 2449513"/>
              <a:gd name="T25" fmla="*/ 0 h 23368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49513" h="2336800">
                <a:moveTo>
                  <a:pt x="893762" y="617538"/>
                </a:moveTo>
                <a:lnTo>
                  <a:pt x="893762" y="1735138"/>
                </a:lnTo>
                <a:lnTo>
                  <a:pt x="2320925" y="1735138"/>
                </a:lnTo>
                <a:lnTo>
                  <a:pt x="2320925" y="617538"/>
                </a:lnTo>
                <a:lnTo>
                  <a:pt x="893762" y="617538"/>
                </a:lnTo>
                <a:close/>
                <a:moveTo>
                  <a:pt x="1168738" y="0"/>
                </a:moveTo>
                <a:lnTo>
                  <a:pt x="1168738" y="469616"/>
                </a:lnTo>
                <a:lnTo>
                  <a:pt x="2449513" y="469616"/>
                </a:lnTo>
                <a:lnTo>
                  <a:pt x="2449513" y="1867185"/>
                </a:lnTo>
                <a:lnTo>
                  <a:pt x="1168738" y="1867185"/>
                </a:lnTo>
                <a:lnTo>
                  <a:pt x="1168738" y="2336800"/>
                </a:lnTo>
                <a:lnTo>
                  <a:pt x="0" y="1167997"/>
                </a:lnTo>
                <a:lnTo>
                  <a:pt x="1168738" y="0"/>
                </a:lnTo>
                <a:close/>
              </a:path>
            </a:pathLst>
          </a:custGeom>
          <a:solidFill>
            <a:schemeClr val="accent3"/>
          </a:solidFill>
          <a:ln w="9525">
            <a:noFill/>
            <a:round/>
            <a:headEnd/>
            <a:tailEnd/>
          </a:ln>
        </p:spPr>
        <p:txBody>
          <a:bodyPr lIns="81638" tIns="40819" rIns="81638" bIns="40819"/>
          <a:lstStyle/>
          <a:p>
            <a:endParaRPr lang="zh-CN" altLang="en-US"/>
          </a:p>
        </p:txBody>
      </p:sp>
      <p:sp>
        <p:nvSpPr>
          <p:cNvPr id="16392" name="Freeform 8"/>
          <p:cNvSpPr>
            <a:spLocks/>
          </p:cNvSpPr>
          <p:nvPr/>
        </p:nvSpPr>
        <p:spPr bwMode="auto">
          <a:xfrm>
            <a:off x="1685632" y="1110006"/>
            <a:ext cx="2172911" cy="1709075"/>
          </a:xfrm>
          <a:custGeom>
            <a:avLst/>
            <a:gdLst>
              <a:gd name="T0" fmla="*/ 527274 w 2336800"/>
              <a:gd name="T1" fmla="*/ 118236 h 2447925"/>
              <a:gd name="T2" fmla="*/ 527274 w 2336800"/>
              <a:gd name="T3" fmla="*/ 1354208 h 2447925"/>
              <a:gd name="T4" fmla="*/ 1493943 w 2336800"/>
              <a:gd name="T5" fmla="*/ 1354208 h 2447925"/>
              <a:gd name="T6" fmla="*/ 1493943 w 2336800"/>
              <a:gd name="T7" fmla="*/ 118236 h 2447925"/>
              <a:gd name="T8" fmla="*/ 527274 w 2336800"/>
              <a:gd name="T9" fmla="*/ 118236 h 2447925"/>
              <a:gd name="T10" fmla="*/ 406195 w 2336800"/>
              <a:gd name="T11" fmla="*/ 0 h 2447925"/>
              <a:gd name="T12" fmla="*/ 1615023 w 2336800"/>
              <a:gd name="T13" fmla="*/ 0 h 2447925"/>
              <a:gd name="T14" fmla="*/ 1615023 w 2336800"/>
              <a:gd name="T15" fmla="*/ 1108476 h 2447925"/>
              <a:gd name="T16" fmla="*/ 2021217 w 2336800"/>
              <a:gd name="T17" fmla="*/ 1108476 h 2447925"/>
              <a:gd name="T18" fmla="*/ 1010260 w 2336800"/>
              <a:gd name="T19" fmla="*/ 2119988 h 2447925"/>
              <a:gd name="T20" fmla="*/ 0 w 2336800"/>
              <a:gd name="T21" fmla="*/ 1108476 h 2447925"/>
              <a:gd name="T22" fmla="*/ 406195 w 2336800"/>
              <a:gd name="T23" fmla="*/ 1108476 h 2447925"/>
              <a:gd name="T24" fmla="*/ 406195 w 2336800"/>
              <a:gd name="T25" fmla="*/ 0 h 24479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36800" h="2447925">
                <a:moveTo>
                  <a:pt x="609600" y="136525"/>
                </a:moveTo>
                <a:lnTo>
                  <a:pt x="609600" y="1563688"/>
                </a:lnTo>
                <a:lnTo>
                  <a:pt x="1727200" y="1563688"/>
                </a:lnTo>
                <a:lnTo>
                  <a:pt x="1727200" y="136525"/>
                </a:lnTo>
                <a:lnTo>
                  <a:pt x="609600" y="136525"/>
                </a:lnTo>
                <a:close/>
                <a:moveTo>
                  <a:pt x="469616" y="0"/>
                </a:moveTo>
                <a:lnTo>
                  <a:pt x="1867185" y="0"/>
                </a:lnTo>
                <a:lnTo>
                  <a:pt x="1867185" y="1279945"/>
                </a:lnTo>
                <a:lnTo>
                  <a:pt x="2336800" y="1279945"/>
                </a:lnTo>
                <a:lnTo>
                  <a:pt x="1167997" y="2447925"/>
                </a:lnTo>
                <a:lnTo>
                  <a:pt x="0" y="1279945"/>
                </a:lnTo>
                <a:lnTo>
                  <a:pt x="469616" y="1279945"/>
                </a:lnTo>
                <a:lnTo>
                  <a:pt x="469616" y="0"/>
                </a:lnTo>
                <a:close/>
              </a:path>
            </a:pathLst>
          </a:custGeom>
          <a:solidFill>
            <a:schemeClr val="accent2"/>
          </a:solidFill>
          <a:ln w="9525">
            <a:noFill/>
            <a:round/>
            <a:headEnd/>
            <a:tailEnd/>
          </a:ln>
        </p:spPr>
        <p:txBody>
          <a:bodyPr lIns="81638" tIns="40819" rIns="81638" bIns="40819"/>
          <a:lstStyle/>
          <a:p>
            <a:endParaRPr lang="zh-CN" altLang="en-US"/>
          </a:p>
        </p:txBody>
      </p:sp>
      <p:sp>
        <p:nvSpPr>
          <p:cNvPr id="16393" name="TextBox 15"/>
          <p:cNvSpPr txBox="1">
            <a:spLocks noChangeArrowheads="1"/>
          </p:cNvSpPr>
          <p:nvPr/>
        </p:nvSpPr>
        <p:spPr bwMode="auto">
          <a:xfrm>
            <a:off x="2201126" y="1549359"/>
            <a:ext cx="1188132" cy="267101"/>
          </a:xfrm>
          <a:prstGeom prst="rect">
            <a:avLst/>
          </a:prstGeom>
          <a:noFill/>
          <a:ln w="9525">
            <a:noFill/>
            <a:miter lim="800000"/>
            <a:headEnd/>
            <a:tailEnd/>
          </a:ln>
        </p:spPr>
        <p:txBody>
          <a:bodyPr wrap="square" lIns="81638" tIns="40819" rIns="81638" bIns="40819">
            <a:spAutoFit/>
          </a:bodyPr>
          <a:lstStyle/>
          <a:p>
            <a:r>
              <a:rPr lang="zh-CN" altLang="en-US" sz="1200" dirty="0">
                <a:solidFill>
                  <a:schemeClr val="tx1">
                    <a:lumMod val="75000"/>
                    <a:lumOff val="25000"/>
                  </a:schemeClr>
                </a:solidFill>
                <a:ea typeface="微软雅黑" pitchFamily="34" charset="-122"/>
              </a:rPr>
              <a:t>单击添加标题</a:t>
            </a:r>
          </a:p>
        </p:txBody>
      </p:sp>
      <p:sp>
        <p:nvSpPr>
          <p:cNvPr id="16394" name="TextBox 18"/>
          <p:cNvSpPr txBox="1">
            <a:spLocks noChangeArrowheads="1"/>
          </p:cNvSpPr>
          <p:nvPr/>
        </p:nvSpPr>
        <p:spPr bwMode="auto">
          <a:xfrm>
            <a:off x="580801" y="2665483"/>
            <a:ext cx="1185989" cy="267101"/>
          </a:xfrm>
          <a:prstGeom prst="rect">
            <a:avLst/>
          </a:prstGeom>
          <a:noFill/>
          <a:ln w="9525">
            <a:noFill/>
            <a:miter lim="800000"/>
            <a:headEnd/>
            <a:tailEnd/>
          </a:ln>
        </p:spPr>
        <p:txBody>
          <a:bodyPr wrap="square" lIns="81638" tIns="40819" rIns="81638" bIns="40819">
            <a:spAutoFit/>
          </a:bodyPr>
          <a:lstStyle/>
          <a:p>
            <a:r>
              <a:rPr lang="zh-CN" altLang="en-US" sz="1200" dirty="0">
                <a:solidFill>
                  <a:schemeClr val="tx1">
                    <a:lumMod val="75000"/>
                    <a:lumOff val="25000"/>
                  </a:schemeClr>
                </a:solidFill>
                <a:ea typeface="微软雅黑" pitchFamily="34" charset="-122"/>
              </a:rPr>
              <a:t>单击添加标题</a:t>
            </a:r>
          </a:p>
        </p:txBody>
      </p:sp>
      <p:sp>
        <p:nvSpPr>
          <p:cNvPr id="16395" name="TextBox 19"/>
          <p:cNvSpPr txBox="1">
            <a:spLocks noChangeArrowheads="1"/>
          </p:cNvSpPr>
          <p:nvPr/>
        </p:nvSpPr>
        <p:spPr bwMode="auto">
          <a:xfrm>
            <a:off x="3743908" y="2658338"/>
            <a:ext cx="1188132" cy="267101"/>
          </a:xfrm>
          <a:prstGeom prst="rect">
            <a:avLst/>
          </a:prstGeom>
          <a:noFill/>
          <a:ln w="9525">
            <a:noFill/>
            <a:miter lim="800000"/>
            <a:headEnd/>
            <a:tailEnd/>
          </a:ln>
        </p:spPr>
        <p:txBody>
          <a:bodyPr wrap="square" lIns="81638" tIns="40819" rIns="81638" bIns="40819">
            <a:spAutoFit/>
          </a:bodyPr>
          <a:lstStyle/>
          <a:p>
            <a:r>
              <a:rPr lang="zh-CN" altLang="en-US" sz="1200" dirty="0">
                <a:solidFill>
                  <a:schemeClr val="tx1">
                    <a:lumMod val="75000"/>
                    <a:lumOff val="25000"/>
                  </a:schemeClr>
                </a:solidFill>
                <a:ea typeface="微软雅黑" pitchFamily="34" charset="-122"/>
              </a:rPr>
              <a:t>单击添加标题</a:t>
            </a:r>
          </a:p>
        </p:txBody>
      </p:sp>
      <p:sp>
        <p:nvSpPr>
          <p:cNvPr id="16396" name="TextBox 20"/>
          <p:cNvSpPr txBox="1">
            <a:spLocks noChangeArrowheads="1"/>
          </p:cNvSpPr>
          <p:nvPr/>
        </p:nvSpPr>
        <p:spPr bwMode="auto">
          <a:xfrm>
            <a:off x="2191602" y="3854054"/>
            <a:ext cx="1188132" cy="267101"/>
          </a:xfrm>
          <a:prstGeom prst="rect">
            <a:avLst/>
          </a:prstGeom>
          <a:noFill/>
          <a:ln w="9525">
            <a:noFill/>
            <a:miter lim="800000"/>
            <a:headEnd/>
            <a:tailEnd/>
          </a:ln>
        </p:spPr>
        <p:txBody>
          <a:bodyPr wrap="square" lIns="81638" tIns="40819" rIns="81638" bIns="40819">
            <a:spAutoFit/>
          </a:bodyPr>
          <a:lstStyle/>
          <a:p>
            <a:r>
              <a:rPr lang="zh-CN" altLang="en-US" sz="1200" dirty="0">
                <a:solidFill>
                  <a:schemeClr val="tx1">
                    <a:lumMod val="75000"/>
                    <a:lumOff val="25000"/>
                  </a:schemeClr>
                </a:solidFill>
                <a:ea typeface="微软雅黑" pitchFamily="34" charset="-122"/>
              </a:rPr>
              <a:t>单击添加标题</a:t>
            </a:r>
          </a:p>
        </p:txBody>
      </p:sp>
      <p:sp>
        <p:nvSpPr>
          <p:cNvPr id="16397" name="TextBox 13"/>
          <p:cNvSpPr txBox="1">
            <a:spLocks noChangeArrowheads="1"/>
          </p:cNvSpPr>
          <p:nvPr/>
        </p:nvSpPr>
        <p:spPr bwMode="auto">
          <a:xfrm>
            <a:off x="2495588" y="2315291"/>
            <a:ext cx="478356" cy="359434"/>
          </a:xfrm>
          <a:prstGeom prst="rect">
            <a:avLst/>
          </a:prstGeom>
          <a:noFill/>
          <a:ln w="9525">
            <a:noFill/>
            <a:miter lim="800000"/>
            <a:headEnd/>
            <a:tailEnd/>
          </a:ln>
        </p:spPr>
        <p:txBody>
          <a:bodyPr wrap="square" lIns="81638" tIns="40819" rIns="81638" bIns="40819">
            <a:spAutoFit/>
          </a:bodyPr>
          <a:lstStyle/>
          <a:p>
            <a:pPr>
              <a:buFontTx/>
              <a:buNone/>
            </a:pPr>
            <a:r>
              <a:rPr lang="en-US" altLang="zh-CN" b="1" dirty="0">
                <a:solidFill>
                  <a:srgbClr val="FFFFFF"/>
                </a:solidFill>
                <a:latin typeface="微软雅黑" pitchFamily="34" charset="-122"/>
                <a:ea typeface="微软雅黑" pitchFamily="34" charset="-122"/>
              </a:rPr>
              <a:t>01</a:t>
            </a:r>
          </a:p>
        </p:txBody>
      </p:sp>
      <p:sp>
        <p:nvSpPr>
          <p:cNvPr id="16398" name="TextBox 22"/>
          <p:cNvSpPr txBox="1">
            <a:spLocks noChangeArrowheads="1"/>
          </p:cNvSpPr>
          <p:nvPr/>
        </p:nvSpPr>
        <p:spPr bwMode="auto">
          <a:xfrm>
            <a:off x="2000374" y="2671398"/>
            <a:ext cx="478356" cy="359434"/>
          </a:xfrm>
          <a:prstGeom prst="rect">
            <a:avLst/>
          </a:prstGeom>
          <a:noFill/>
          <a:ln w="9525">
            <a:noFill/>
            <a:miter lim="800000"/>
            <a:headEnd/>
            <a:tailEnd/>
          </a:ln>
        </p:spPr>
        <p:txBody>
          <a:bodyPr wrap="square" lIns="81638" tIns="40819" rIns="81638" bIns="40819">
            <a:spAutoFit/>
          </a:bodyPr>
          <a:lstStyle/>
          <a:p>
            <a:pPr>
              <a:buFontTx/>
              <a:buNone/>
            </a:pPr>
            <a:r>
              <a:rPr lang="en-US" altLang="zh-CN" b="1" dirty="0">
                <a:solidFill>
                  <a:schemeClr val="bg1"/>
                </a:solidFill>
                <a:latin typeface="微软雅黑" pitchFamily="34" charset="-122"/>
                <a:ea typeface="微软雅黑" pitchFamily="34" charset="-122"/>
              </a:rPr>
              <a:t>02</a:t>
            </a:r>
          </a:p>
        </p:txBody>
      </p:sp>
      <p:sp>
        <p:nvSpPr>
          <p:cNvPr id="16399" name="TextBox 23"/>
          <p:cNvSpPr txBox="1">
            <a:spLocks noChangeArrowheads="1"/>
          </p:cNvSpPr>
          <p:nvPr/>
        </p:nvSpPr>
        <p:spPr bwMode="auto">
          <a:xfrm>
            <a:off x="3049528" y="2671398"/>
            <a:ext cx="478356" cy="359434"/>
          </a:xfrm>
          <a:prstGeom prst="rect">
            <a:avLst/>
          </a:prstGeom>
          <a:noFill/>
          <a:ln w="9525">
            <a:noFill/>
            <a:miter lim="800000"/>
            <a:headEnd/>
            <a:tailEnd/>
          </a:ln>
        </p:spPr>
        <p:txBody>
          <a:bodyPr wrap="square" lIns="81638" tIns="40819" rIns="81638" bIns="40819">
            <a:spAutoFit/>
          </a:bodyPr>
          <a:lstStyle/>
          <a:p>
            <a:pPr>
              <a:buFontTx/>
              <a:buNone/>
            </a:pPr>
            <a:r>
              <a:rPr lang="en-US" altLang="zh-CN" b="1" dirty="0">
                <a:solidFill>
                  <a:schemeClr val="bg1"/>
                </a:solidFill>
                <a:latin typeface="微软雅黑" pitchFamily="34" charset="-122"/>
                <a:ea typeface="微软雅黑" pitchFamily="34" charset="-122"/>
              </a:rPr>
              <a:t>03</a:t>
            </a:r>
          </a:p>
        </p:txBody>
      </p:sp>
      <p:sp>
        <p:nvSpPr>
          <p:cNvPr id="16400" name="TextBox 24"/>
          <p:cNvSpPr txBox="1">
            <a:spLocks noChangeArrowheads="1"/>
          </p:cNvSpPr>
          <p:nvPr/>
        </p:nvSpPr>
        <p:spPr bwMode="auto">
          <a:xfrm>
            <a:off x="2495588" y="3069190"/>
            <a:ext cx="478356" cy="359434"/>
          </a:xfrm>
          <a:prstGeom prst="rect">
            <a:avLst/>
          </a:prstGeom>
          <a:noFill/>
          <a:ln w="9525">
            <a:noFill/>
            <a:miter lim="800000"/>
            <a:headEnd/>
            <a:tailEnd/>
          </a:ln>
        </p:spPr>
        <p:txBody>
          <a:bodyPr wrap="square" lIns="81638" tIns="40819" rIns="81638" bIns="40819">
            <a:spAutoFit/>
          </a:bodyPr>
          <a:lstStyle/>
          <a:p>
            <a:pPr>
              <a:buFontTx/>
              <a:buNone/>
            </a:pPr>
            <a:r>
              <a:rPr lang="en-US" altLang="zh-CN" b="1" dirty="0">
                <a:solidFill>
                  <a:srgbClr val="FFFFFF"/>
                </a:solidFill>
                <a:latin typeface="微软雅黑" pitchFamily="34" charset="-122"/>
                <a:ea typeface="微软雅黑" pitchFamily="34" charset="-122"/>
              </a:rPr>
              <a:t>04</a:t>
            </a:r>
          </a:p>
        </p:txBody>
      </p:sp>
      <p:sp>
        <p:nvSpPr>
          <p:cNvPr id="16401" name="TextBox 25"/>
          <p:cNvSpPr txBox="1">
            <a:spLocks noChangeArrowheads="1"/>
          </p:cNvSpPr>
          <p:nvPr/>
        </p:nvSpPr>
        <p:spPr bwMode="auto">
          <a:xfrm>
            <a:off x="5296568" y="846796"/>
            <a:ext cx="1088200" cy="267101"/>
          </a:xfrm>
          <a:prstGeom prst="rect">
            <a:avLst/>
          </a:prstGeom>
          <a:noFill/>
          <a:ln w="9525">
            <a:noFill/>
            <a:miter lim="800000"/>
            <a:headEnd/>
            <a:tailEnd/>
          </a:ln>
        </p:spPr>
        <p:txBody>
          <a:bodyPr wrap="none" lIns="81638" tIns="40819" rIns="81638" bIns="40819">
            <a:spAutoFit/>
          </a:bodyPr>
          <a:lstStyle/>
          <a:p>
            <a:r>
              <a:rPr lang="zh-CN" altLang="en-US" sz="1200" dirty="0">
                <a:solidFill>
                  <a:schemeClr val="tx1">
                    <a:lumMod val="75000"/>
                    <a:lumOff val="25000"/>
                  </a:schemeClr>
                </a:solidFill>
                <a:ea typeface="微软雅黑" pitchFamily="34" charset="-122"/>
              </a:rPr>
              <a:t>单击添加标题</a:t>
            </a:r>
          </a:p>
        </p:txBody>
      </p:sp>
      <p:sp>
        <p:nvSpPr>
          <p:cNvPr id="16402" name="TextBox 26"/>
          <p:cNvSpPr txBox="1">
            <a:spLocks noChangeArrowheads="1"/>
          </p:cNvSpPr>
          <p:nvPr/>
        </p:nvSpPr>
        <p:spPr bwMode="auto">
          <a:xfrm>
            <a:off x="5296568" y="1121916"/>
            <a:ext cx="3096674" cy="442534"/>
          </a:xfrm>
          <a:prstGeom prst="rect">
            <a:avLst/>
          </a:prstGeom>
          <a:noFill/>
          <a:ln w="9525">
            <a:noFill/>
            <a:miter lim="800000"/>
            <a:headEnd/>
            <a:tailEnd/>
          </a:ln>
        </p:spPr>
        <p:txBody>
          <a:bodyPr lIns="81638" tIns="40819" rIns="81638" bIns="40819">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6403" name="TextBox 27"/>
          <p:cNvSpPr txBox="1">
            <a:spLocks noChangeArrowheads="1"/>
          </p:cNvSpPr>
          <p:nvPr/>
        </p:nvSpPr>
        <p:spPr bwMode="auto">
          <a:xfrm>
            <a:off x="5296568" y="1866286"/>
            <a:ext cx="1088200" cy="267101"/>
          </a:xfrm>
          <a:prstGeom prst="rect">
            <a:avLst/>
          </a:prstGeom>
          <a:noFill/>
          <a:ln w="9525">
            <a:noFill/>
            <a:miter lim="800000"/>
            <a:headEnd/>
            <a:tailEnd/>
          </a:ln>
        </p:spPr>
        <p:txBody>
          <a:bodyPr wrap="none" lIns="81638" tIns="40819" rIns="81638" bIns="40819">
            <a:spAutoFit/>
          </a:bodyPr>
          <a:lstStyle/>
          <a:p>
            <a:r>
              <a:rPr lang="zh-CN" altLang="en-US" sz="1200" dirty="0">
                <a:solidFill>
                  <a:schemeClr val="tx1">
                    <a:lumMod val="75000"/>
                    <a:lumOff val="25000"/>
                  </a:schemeClr>
                </a:solidFill>
                <a:ea typeface="微软雅黑" pitchFamily="34" charset="-122"/>
              </a:rPr>
              <a:t>单击添加标题</a:t>
            </a:r>
          </a:p>
        </p:txBody>
      </p:sp>
      <p:sp>
        <p:nvSpPr>
          <p:cNvPr id="16404" name="TextBox 28"/>
          <p:cNvSpPr txBox="1">
            <a:spLocks noChangeArrowheads="1"/>
          </p:cNvSpPr>
          <p:nvPr/>
        </p:nvSpPr>
        <p:spPr bwMode="auto">
          <a:xfrm>
            <a:off x="5296568" y="2140215"/>
            <a:ext cx="3096674" cy="442534"/>
          </a:xfrm>
          <a:prstGeom prst="rect">
            <a:avLst/>
          </a:prstGeom>
          <a:noFill/>
          <a:ln w="9525">
            <a:noFill/>
            <a:miter lim="800000"/>
            <a:headEnd/>
            <a:tailEnd/>
          </a:ln>
        </p:spPr>
        <p:txBody>
          <a:bodyPr lIns="81638" tIns="40819" rIns="81638" bIns="40819">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6405" name="TextBox 29"/>
          <p:cNvSpPr txBox="1">
            <a:spLocks noChangeArrowheads="1"/>
          </p:cNvSpPr>
          <p:nvPr/>
        </p:nvSpPr>
        <p:spPr bwMode="auto">
          <a:xfrm>
            <a:off x="5296568" y="2892922"/>
            <a:ext cx="1088200" cy="267101"/>
          </a:xfrm>
          <a:prstGeom prst="rect">
            <a:avLst/>
          </a:prstGeom>
          <a:noFill/>
          <a:ln w="9525">
            <a:noFill/>
            <a:miter lim="800000"/>
            <a:headEnd/>
            <a:tailEnd/>
          </a:ln>
        </p:spPr>
        <p:txBody>
          <a:bodyPr wrap="none" lIns="81638" tIns="40819" rIns="81638" bIns="40819">
            <a:spAutoFit/>
          </a:bodyPr>
          <a:lstStyle/>
          <a:p>
            <a:r>
              <a:rPr lang="zh-CN" altLang="en-US" sz="1200" dirty="0">
                <a:solidFill>
                  <a:schemeClr val="tx1">
                    <a:lumMod val="75000"/>
                    <a:lumOff val="25000"/>
                  </a:schemeClr>
                </a:solidFill>
                <a:ea typeface="微软雅黑" pitchFamily="34" charset="-122"/>
              </a:rPr>
              <a:t>单击添加标题</a:t>
            </a:r>
          </a:p>
        </p:txBody>
      </p:sp>
      <p:sp>
        <p:nvSpPr>
          <p:cNvPr id="16406" name="TextBox 30"/>
          <p:cNvSpPr txBox="1">
            <a:spLocks noChangeArrowheads="1"/>
          </p:cNvSpPr>
          <p:nvPr/>
        </p:nvSpPr>
        <p:spPr bwMode="auto">
          <a:xfrm>
            <a:off x="5296568" y="3166851"/>
            <a:ext cx="3096674" cy="442534"/>
          </a:xfrm>
          <a:prstGeom prst="rect">
            <a:avLst/>
          </a:prstGeom>
          <a:noFill/>
          <a:ln w="9525">
            <a:noFill/>
            <a:miter lim="800000"/>
            <a:headEnd/>
            <a:tailEnd/>
          </a:ln>
        </p:spPr>
        <p:txBody>
          <a:bodyPr lIns="81638" tIns="40819" rIns="81638" bIns="40819">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6407" name="TextBox 32"/>
          <p:cNvSpPr txBox="1">
            <a:spLocks noChangeArrowheads="1"/>
          </p:cNvSpPr>
          <p:nvPr/>
        </p:nvSpPr>
        <p:spPr bwMode="auto">
          <a:xfrm>
            <a:off x="5296568" y="3889782"/>
            <a:ext cx="1088200" cy="267101"/>
          </a:xfrm>
          <a:prstGeom prst="rect">
            <a:avLst/>
          </a:prstGeom>
          <a:noFill/>
          <a:ln w="9525">
            <a:noFill/>
            <a:miter lim="800000"/>
            <a:headEnd/>
            <a:tailEnd/>
          </a:ln>
        </p:spPr>
        <p:txBody>
          <a:bodyPr wrap="none" lIns="81638" tIns="40819" rIns="81638" bIns="40819">
            <a:spAutoFit/>
          </a:bodyPr>
          <a:lstStyle/>
          <a:p>
            <a:r>
              <a:rPr lang="zh-CN" altLang="en-US" sz="1200" dirty="0">
                <a:solidFill>
                  <a:schemeClr val="tx1">
                    <a:lumMod val="75000"/>
                    <a:lumOff val="25000"/>
                  </a:schemeClr>
                </a:solidFill>
                <a:ea typeface="微软雅黑" pitchFamily="34" charset="-122"/>
              </a:rPr>
              <a:t>单击添加标题</a:t>
            </a:r>
          </a:p>
        </p:txBody>
      </p:sp>
      <p:sp>
        <p:nvSpPr>
          <p:cNvPr id="16408" name="TextBox 33"/>
          <p:cNvSpPr txBox="1">
            <a:spLocks noChangeArrowheads="1"/>
          </p:cNvSpPr>
          <p:nvPr/>
        </p:nvSpPr>
        <p:spPr bwMode="auto">
          <a:xfrm>
            <a:off x="5296568" y="4163711"/>
            <a:ext cx="3096674" cy="442534"/>
          </a:xfrm>
          <a:prstGeom prst="rect">
            <a:avLst/>
          </a:prstGeom>
          <a:noFill/>
          <a:ln w="9525">
            <a:noFill/>
            <a:miter lim="800000"/>
            <a:headEnd/>
            <a:tailEnd/>
          </a:ln>
        </p:spPr>
        <p:txBody>
          <a:bodyPr lIns="81638" tIns="40819" rIns="81638" bIns="40819">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22488936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6392"/>
                                        </p:tgtEl>
                                        <p:attrNameLst>
                                          <p:attrName>style.visibility</p:attrName>
                                        </p:attrNameLst>
                                      </p:cBhvr>
                                      <p:to>
                                        <p:strVal val="visible"/>
                                      </p:to>
                                    </p:set>
                                    <p:anim calcmode="lin" valueType="num">
                                      <p:cBhvr additive="base">
                                        <p:cTn id="7" dur="500" fill="hold"/>
                                        <p:tgtEl>
                                          <p:spTgt spid="16392"/>
                                        </p:tgtEl>
                                        <p:attrNameLst>
                                          <p:attrName>ppt_x</p:attrName>
                                        </p:attrNameLst>
                                      </p:cBhvr>
                                      <p:tavLst>
                                        <p:tav tm="0">
                                          <p:val>
                                            <p:strVal val="#ppt_x"/>
                                          </p:val>
                                        </p:tav>
                                        <p:tav tm="100000">
                                          <p:val>
                                            <p:strVal val="#ppt_x"/>
                                          </p:val>
                                        </p:tav>
                                      </p:tavLst>
                                    </p:anim>
                                    <p:anim calcmode="lin" valueType="num">
                                      <p:cBhvr additive="base">
                                        <p:cTn id="8" dur="500" fill="hold"/>
                                        <p:tgtEl>
                                          <p:spTgt spid="1639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390"/>
                                        </p:tgtEl>
                                        <p:attrNameLst>
                                          <p:attrName>style.visibility</p:attrName>
                                        </p:attrNameLst>
                                      </p:cBhvr>
                                      <p:to>
                                        <p:strVal val="visible"/>
                                      </p:to>
                                    </p:set>
                                    <p:anim calcmode="lin" valueType="num">
                                      <p:cBhvr additive="base">
                                        <p:cTn id="11" dur="500" fill="hold"/>
                                        <p:tgtEl>
                                          <p:spTgt spid="16390"/>
                                        </p:tgtEl>
                                        <p:attrNameLst>
                                          <p:attrName>ppt_x</p:attrName>
                                        </p:attrNameLst>
                                      </p:cBhvr>
                                      <p:tavLst>
                                        <p:tav tm="0">
                                          <p:val>
                                            <p:strVal val="#ppt_x"/>
                                          </p:val>
                                        </p:tav>
                                        <p:tav tm="100000">
                                          <p:val>
                                            <p:strVal val="#ppt_x"/>
                                          </p:val>
                                        </p:tav>
                                      </p:tavLst>
                                    </p:anim>
                                    <p:anim calcmode="lin" valueType="num">
                                      <p:cBhvr additive="base">
                                        <p:cTn id="12" dur="500" fill="hold"/>
                                        <p:tgtEl>
                                          <p:spTgt spid="16390"/>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389"/>
                                        </p:tgtEl>
                                        <p:attrNameLst>
                                          <p:attrName>style.visibility</p:attrName>
                                        </p:attrNameLst>
                                      </p:cBhvr>
                                      <p:to>
                                        <p:strVal val="visible"/>
                                      </p:to>
                                    </p:set>
                                    <p:anim calcmode="lin" valueType="num">
                                      <p:cBhvr additive="base">
                                        <p:cTn id="15" dur="500" fill="hold"/>
                                        <p:tgtEl>
                                          <p:spTgt spid="16389"/>
                                        </p:tgtEl>
                                        <p:attrNameLst>
                                          <p:attrName>ppt_x</p:attrName>
                                        </p:attrNameLst>
                                      </p:cBhvr>
                                      <p:tavLst>
                                        <p:tav tm="0">
                                          <p:val>
                                            <p:strVal val="0-#ppt_w/2"/>
                                          </p:val>
                                        </p:tav>
                                        <p:tav tm="100000">
                                          <p:val>
                                            <p:strVal val="#ppt_x"/>
                                          </p:val>
                                        </p:tav>
                                      </p:tavLst>
                                    </p:anim>
                                    <p:anim calcmode="lin" valueType="num">
                                      <p:cBhvr additive="base">
                                        <p:cTn id="16" dur="500" fill="hold"/>
                                        <p:tgtEl>
                                          <p:spTgt spid="1638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6391"/>
                                        </p:tgtEl>
                                        <p:attrNameLst>
                                          <p:attrName>style.visibility</p:attrName>
                                        </p:attrNameLst>
                                      </p:cBhvr>
                                      <p:to>
                                        <p:strVal val="visible"/>
                                      </p:to>
                                    </p:set>
                                    <p:anim calcmode="lin" valueType="num">
                                      <p:cBhvr additive="base">
                                        <p:cTn id="19" dur="500" fill="hold"/>
                                        <p:tgtEl>
                                          <p:spTgt spid="16391"/>
                                        </p:tgtEl>
                                        <p:attrNameLst>
                                          <p:attrName>ppt_x</p:attrName>
                                        </p:attrNameLst>
                                      </p:cBhvr>
                                      <p:tavLst>
                                        <p:tav tm="0">
                                          <p:val>
                                            <p:strVal val="1+#ppt_w/2"/>
                                          </p:val>
                                        </p:tav>
                                        <p:tav tm="100000">
                                          <p:val>
                                            <p:strVal val="#ppt_x"/>
                                          </p:val>
                                        </p:tav>
                                      </p:tavLst>
                                    </p:anim>
                                    <p:anim calcmode="lin" valueType="num">
                                      <p:cBhvr additive="base">
                                        <p:cTn id="20" dur="500" fill="hold"/>
                                        <p:tgtEl>
                                          <p:spTgt spid="16391"/>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500"/>
                            </p:stCondLst>
                            <p:childTnLst>
                              <p:par>
                                <p:cTn id="22" presetID="31" presetClass="entr" presetSubtype="0" fill="hold" grpId="0" nodeType="afterEffect">
                                  <p:stCondLst>
                                    <p:cond delay="0"/>
                                  </p:stCondLst>
                                  <p:childTnLst>
                                    <p:set>
                                      <p:cBhvr>
                                        <p:cTn id="23" dur="1" fill="hold">
                                          <p:stCondLst>
                                            <p:cond delay="0"/>
                                          </p:stCondLst>
                                        </p:cTn>
                                        <p:tgtEl>
                                          <p:spTgt spid="16397"/>
                                        </p:tgtEl>
                                        <p:attrNameLst>
                                          <p:attrName>style.visibility</p:attrName>
                                        </p:attrNameLst>
                                      </p:cBhvr>
                                      <p:to>
                                        <p:strVal val="visible"/>
                                      </p:to>
                                    </p:set>
                                    <p:anim calcmode="lin" valueType="num">
                                      <p:cBhvr>
                                        <p:cTn id="24" dur="500" fill="hold"/>
                                        <p:tgtEl>
                                          <p:spTgt spid="16397"/>
                                        </p:tgtEl>
                                        <p:attrNameLst>
                                          <p:attrName>ppt_w</p:attrName>
                                        </p:attrNameLst>
                                      </p:cBhvr>
                                      <p:tavLst>
                                        <p:tav tm="0">
                                          <p:val>
                                            <p:fltVal val="0"/>
                                          </p:val>
                                        </p:tav>
                                        <p:tav tm="100000">
                                          <p:val>
                                            <p:strVal val="#ppt_w"/>
                                          </p:val>
                                        </p:tav>
                                      </p:tavLst>
                                    </p:anim>
                                    <p:anim calcmode="lin" valueType="num">
                                      <p:cBhvr>
                                        <p:cTn id="25" dur="500" fill="hold"/>
                                        <p:tgtEl>
                                          <p:spTgt spid="16397"/>
                                        </p:tgtEl>
                                        <p:attrNameLst>
                                          <p:attrName>ppt_h</p:attrName>
                                        </p:attrNameLst>
                                      </p:cBhvr>
                                      <p:tavLst>
                                        <p:tav tm="0">
                                          <p:val>
                                            <p:fltVal val="0"/>
                                          </p:val>
                                        </p:tav>
                                        <p:tav tm="100000">
                                          <p:val>
                                            <p:strVal val="#ppt_h"/>
                                          </p:val>
                                        </p:tav>
                                      </p:tavLst>
                                    </p:anim>
                                    <p:anim calcmode="lin" valueType="num">
                                      <p:cBhvr>
                                        <p:cTn id="26" dur="500" fill="hold"/>
                                        <p:tgtEl>
                                          <p:spTgt spid="16397"/>
                                        </p:tgtEl>
                                        <p:attrNameLst>
                                          <p:attrName>style.rotation</p:attrName>
                                        </p:attrNameLst>
                                      </p:cBhvr>
                                      <p:tavLst>
                                        <p:tav tm="0">
                                          <p:val>
                                            <p:fltVal val="90"/>
                                          </p:val>
                                        </p:tav>
                                        <p:tav tm="100000">
                                          <p:val>
                                            <p:fltVal val="0"/>
                                          </p:val>
                                        </p:tav>
                                      </p:tavLst>
                                    </p:anim>
                                    <p:animEffect transition="in" filter="fade">
                                      <p:cBhvr>
                                        <p:cTn id="27" dur="500"/>
                                        <p:tgtEl>
                                          <p:spTgt spid="16397"/>
                                        </p:tgtEl>
                                      </p:cBhvr>
                                    </p:animEffect>
                                  </p:childTnLst>
                                </p:cTn>
                              </p:par>
                            </p:childTnLst>
                          </p:cTn>
                        </p:par>
                        <p:par>
                          <p:cTn id="28" fill="hold" nodeType="afterGroup">
                            <p:stCondLst>
                              <p:cond delay="1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6393"/>
                                        </p:tgtEl>
                                        <p:attrNameLst>
                                          <p:attrName>style.visibility</p:attrName>
                                        </p:attrNameLst>
                                      </p:cBhvr>
                                      <p:to>
                                        <p:strVal val="visible"/>
                                      </p:to>
                                    </p:set>
                                    <p:anim calcmode="lin" valueType="num">
                                      <p:cBhvr>
                                        <p:cTn id="31" dur="500" fill="hold"/>
                                        <p:tgtEl>
                                          <p:spTgt spid="16393"/>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6393"/>
                                        </p:tgtEl>
                                        <p:attrNameLst>
                                          <p:attrName>ppt_y</p:attrName>
                                        </p:attrNameLst>
                                      </p:cBhvr>
                                      <p:tavLst>
                                        <p:tav tm="0">
                                          <p:val>
                                            <p:strVal val="#ppt_y"/>
                                          </p:val>
                                        </p:tav>
                                        <p:tav tm="100000">
                                          <p:val>
                                            <p:strVal val="#ppt_y"/>
                                          </p:val>
                                        </p:tav>
                                      </p:tavLst>
                                    </p:anim>
                                    <p:anim calcmode="lin" valueType="num">
                                      <p:cBhvr>
                                        <p:cTn id="33" dur="500" fill="hold"/>
                                        <p:tgtEl>
                                          <p:spTgt spid="16393"/>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639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6393"/>
                                        </p:tgtEl>
                                      </p:cBhvr>
                                    </p:animEffect>
                                  </p:childTnLst>
                                </p:cTn>
                              </p:par>
                            </p:childTnLst>
                          </p:cTn>
                        </p:par>
                        <p:par>
                          <p:cTn id="36" fill="hold" nodeType="afterGroup">
                            <p:stCondLst>
                              <p:cond delay="1750"/>
                            </p:stCondLst>
                            <p:childTnLst>
                              <p:par>
                                <p:cTn id="37" presetID="31" presetClass="entr" presetSubtype="0" fill="hold" grpId="0" nodeType="afterEffect">
                                  <p:stCondLst>
                                    <p:cond delay="0"/>
                                  </p:stCondLst>
                                  <p:childTnLst>
                                    <p:set>
                                      <p:cBhvr>
                                        <p:cTn id="38" dur="1" fill="hold">
                                          <p:stCondLst>
                                            <p:cond delay="0"/>
                                          </p:stCondLst>
                                        </p:cTn>
                                        <p:tgtEl>
                                          <p:spTgt spid="16398"/>
                                        </p:tgtEl>
                                        <p:attrNameLst>
                                          <p:attrName>style.visibility</p:attrName>
                                        </p:attrNameLst>
                                      </p:cBhvr>
                                      <p:to>
                                        <p:strVal val="visible"/>
                                      </p:to>
                                    </p:set>
                                    <p:anim calcmode="lin" valueType="num">
                                      <p:cBhvr>
                                        <p:cTn id="39" dur="500" fill="hold"/>
                                        <p:tgtEl>
                                          <p:spTgt spid="16398"/>
                                        </p:tgtEl>
                                        <p:attrNameLst>
                                          <p:attrName>ppt_w</p:attrName>
                                        </p:attrNameLst>
                                      </p:cBhvr>
                                      <p:tavLst>
                                        <p:tav tm="0">
                                          <p:val>
                                            <p:fltVal val="0"/>
                                          </p:val>
                                        </p:tav>
                                        <p:tav tm="100000">
                                          <p:val>
                                            <p:strVal val="#ppt_w"/>
                                          </p:val>
                                        </p:tav>
                                      </p:tavLst>
                                    </p:anim>
                                    <p:anim calcmode="lin" valueType="num">
                                      <p:cBhvr>
                                        <p:cTn id="40" dur="500" fill="hold"/>
                                        <p:tgtEl>
                                          <p:spTgt spid="16398"/>
                                        </p:tgtEl>
                                        <p:attrNameLst>
                                          <p:attrName>ppt_h</p:attrName>
                                        </p:attrNameLst>
                                      </p:cBhvr>
                                      <p:tavLst>
                                        <p:tav tm="0">
                                          <p:val>
                                            <p:fltVal val="0"/>
                                          </p:val>
                                        </p:tav>
                                        <p:tav tm="100000">
                                          <p:val>
                                            <p:strVal val="#ppt_h"/>
                                          </p:val>
                                        </p:tav>
                                      </p:tavLst>
                                    </p:anim>
                                    <p:anim calcmode="lin" valueType="num">
                                      <p:cBhvr>
                                        <p:cTn id="41" dur="500" fill="hold"/>
                                        <p:tgtEl>
                                          <p:spTgt spid="16398"/>
                                        </p:tgtEl>
                                        <p:attrNameLst>
                                          <p:attrName>style.rotation</p:attrName>
                                        </p:attrNameLst>
                                      </p:cBhvr>
                                      <p:tavLst>
                                        <p:tav tm="0">
                                          <p:val>
                                            <p:fltVal val="90"/>
                                          </p:val>
                                        </p:tav>
                                        <p:tav tm="100000">
                                          <p:val>
                                            <p:fltVal val="0"/>
                                          </p:val>
                                        </p:tav>
                                      </p:tavLst>
                                    </p:anim>
                                    <p:animEffect transition="in" filter="fade">
                                      <p:cBhvr>
                                        <p:cTn id="42" dur="500"/>
                                        <p:tgtEl>
                                          <p:spTgt spid="16398"/>
                                        </p:tgtEl>
                                      </p:cBhvr>
                                    </p:animEffect>
                                  </p:childTnLst>
                                </p:cTn>
                              </p:par>
                            </p:childTnLst>
                          </p:cTn>
                        </p:par>
                        <p:par>
                          <p:cTn id="43" fill="hold" nodeType="afterGroup">
                            <p:stCondLst>
                              <p:cond delay="22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6394"/>
                                        </p:tgtEl>
                                        <p:attrNameLst>
                                          <p:attrName>style.visibility</p:attrName>
                                        </p:attrNameLst>
                                      </p:cBhvr>
                                      <p:to>
                                        <p:strVal val="visible"/>
                                      </p:to>
                                    </p:set>
                                    <p:anim calcmode="lin" valueType="num">
                                      <p:cBhvr>
                                        <p:cTn id="46" dur="500" fill="hold"/>
                                        <p:tgtEl>
                                          <p:spTgt spid="16394"/>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6394"/>
                                        </p:tgtEl>
                                        <p:attrNameLst>
                                          <p:attrName>ppt_y</p:attrName>
                                        </p:attrNameLst>
                                      </p:cBhvr>
                                      <p:tavLst>
                                        <p:tav tm="0">
                                          <p:val>
                                            <p:strVal val="#ppt_y"/>
                                          </p:val>
                                        </p:tav>
                                        <p:tav tm="100000">
                                          <p:val>
                                            <p:strVal val="#ppt_y"/>
                                          </p:val>
                                        </p:tav>
                                      </p:tavLst>
                                    </p:anim>
                                    <p:anim calcmode="lin" valueType="num">
                                      <p:cBhvr>
                                        <p:cTn id="48" dur="500" fill="hold"/>
                                        <p:tgtEl>
                                          <p:spTgt spid="16394"/>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6394"/>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6394"/>
                                        </p:tgtEl>
                                      </p:cBhvr>
                                    </p:animEffect>
                                  </p:childTnLst>
                                </p:cTn>
                              </p:par>
                            </p:childTnLst>
                          </p:cTn>
                        </p:par>
                        <p:par>
                          <p:cTn id="51" fill="hold" nodeType="afterGroup">
                            <p:stCondLst>
                              <p:cond delay="3000"/>
                            </p:stCondLst>
                            <p:childTnLst>
                              <p:par>
                                <p:cTn id="52" presetID="31" presetClass="entr" presetSubtype="0" fill="hold" grpId="0" nodeType="afterEffect">
                                  <p:stCondLst>
                                    <p:cond delay="0"/>
                                  </p:stCondLst>
                                  <p:childTnLst>
                                    <p:set>
                                      <p:cBhvr>
                                        <p:cTn id="53" dur="1" fill="hold">
                                          <p:stCondLst>
                                            <p:cond delay="0"/>
                                          </p:stCondLst>
                                        </p:cTn>
                                        <p:tgtEl>
                                          <p:spTgt spid="16399"/>
                                        </p:tgtEl>
                                        <p:attrNameLst>
                                          <p:attrName>style.visibility</p:attrName>
                                        </p:attrNameLst>
                                      </p:cBhvr>
                                      <p:to>
                                        <p:strVal val="visible"/>
                                      </p:to>
                                    </p:set>
                                    <p:anim calcmode="lin" valueType="num">
                                      <p:cBhvr>
                                        <p:cTn id="54" dur="500" fill="hold"/>
                                        <p:tgtEl>
                                          <p:spTgt spid="16399"/>
                                        </p:tgtEl>
                                        <p:attrNameLst>
                                          <p:attrName>ppt_w</p:attrName>
                                        </p:attrNameLst>
                                      </p:cBhvr>
                                      <p:tavLst>
                                        <p:tav tm="0">
                                          <p:val>
                                            <p:fltVal val="0"/>
                                          </p:val>
                                        </p:tav>
                                        <p:tav tm="100000">
                                          <p:val>
                                            <p:strVal val="#ppt_w"/>
                                          </p:val>
                                        </p:tav>
                                      </p:tavLst>
                                    </p:anim>
                                    <p:anim calcmode="lin" valueType="num">
                                      <p:cBhvr>
                                        <p:cTn id="55" dur="500" fill="hold"/>
                                        <p:tgtEl>
                                          <p:spTgt spid="16399"/>
                                        </p:tgtEl>
                                        <p:attrNameLst>
                                          <p:attrName>ppt_h</p:attrName>
                                        </p:attrNameLst>
                                      </p:cBhvr>
                                      <p:tavLst>
                                        <p:tav tm="0">
                                          <p:val>
                                            <p:fltVal val="0"/>
                                          </p:val>
                                        </p:tav>
                                        <p:tav tm="100000">
                                          <p:val>
                                            <p:strVal val="#ppt_h"/>
                                          </p:val>
                                        </p:tav>
                                      </p:tavLst>
                                    </p:anim>
                                    <p:anim calcmode="lin" valueType="num">
                                      <p:cBhvr>
                                        <p:cTn id="56" dur="500" fill="hold"/>
                                        <p:tgtEl>
                                          <p:spTgt spid="16399"/>
                                        </p:tgtEl>
                                        <p:attrNameLst>
                                          <p:attrName>style.rotation</p:attrName>
                                        </p:attrNameLst>
                                      </p:cBhvr>
                                      <p:tavLst>
                                        <p:tav tm="0">
                                          <p:val>
                                            <p:fltVal val="90"/>
                                          </p:val>
                                        </p:tav>
                                        <p:tav tm="100000">
                                          <p:val>
                                            <p:fltVal val="0"/>
                                          </p:val>
                                        </p:tav>
                                      </p:tavLst>
                                    </p:anim>
                                    <p:animEffect transition="in" filter="fade">
                                      <p:cBhvr>
                                        <p:cTn id="57" dur="500"/>
                                        <p:tgtEl>
                                          <p:spTgt spid="16399"/>
                                        </p:tgtEl>
                                      </p:cBhvr>
                                    </p:animEffect>
                                  </p:childTnLst>
                                </p:cTn>
                              </p:par>
                            </p:childTnLst>
                          </p:cTn>
                        </p:par>
                        <p:par>
                          <p:cTn id="58" fill="hold" nodeType="afterGroup">
                            <p:stCondLst>
                              <p:cond delay="35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6395"/>
                                        </p:tgtEl>
                                        <p:attrNameLst>
                                          <p:attrName>style.visibility</p:attrName>
                                        </p:attrNameLst>
                                      </p:cBhvr>
                                      <p:to>
                                        <p:strVal val="visible"/>
                                      </p:to>
                                    </p:set>
                                    <p:anim calcmode="lin" valueType="num">
                                      <p:cBhvr>
                                        <p:cTn id="61" dur="500" fill="hold"/>
                                        <p:tgtEl>
                                          <p:spTgt spid="16395"/>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6395"/>
                                        </p:tgtEl>
                                        <p:attrNameLst>
                                          <p:attrName>ppt_y</p:attrName>
                                        </p:attrNameLst>
                                      </p:cBhvr>
                                      <p:tavLst>
                                        <p:tav tm="0">
                                          <p:val>
                                            <p:strVal val="#ppt_y"/>
                                          </p:val>
                                        </p:tav>
                                        <p:tav tm="100000">
                                          <p:val>
                                            <p:strVal val="#ppt_y"/>
                                          </p:val>
                                        </p:tav>
                                      </p:tavLst>
                                    </p:anim>
                                    <p:anim calcmode="lin" valueType="num">
                                      <p:cBhvr>
                                        <p:cTn id="63" dur="500" fill="hold"/>
                                        <p:tgtEl>
                                          <p:spTgt spid="16395"/>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6395"/>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6395"/>
                                        </p:tgtEl>
                                      </p:cBhvr>
                                    </p:animEffect>
                                  </p:childTnLst>
                                </p:cTn>
                              </p:par>
                            </p:childTnLst>
                          </p:cTn>
                        </p:par>
                        <p:par>
                          <p:cTn id="66" fill="hold" nodeType="afterGroup">
                            <p:stCondLst>
                              <p:cond delay="4250"/>
                            </p:stCondLst>
                            <p:childTnLst>
                              <p:par>
                                <p:cTn id="67" presetID="31" presetClass="entr" presetSubtype="0" fill="hold" grpId="0" nodeType="afterEffect">
                                  <p:stCondLst>
                                    <p:cond delay="0"/>
                                  </p:stCondLst>
                                  <p:childTnLst>
                                    <p:set>
                                      <p:cBhvr>
                                        <p:cTn id="68" dur="1" fill="hold">
                                          <p:stCondLst>
                                            <p:cond delay="0"/>
                                          </p:stCondLst>
                                        </p:cTn>
                                        <p:tgtEl>
                                          <p:spTgt spid="16400"/>
                                        </p:tgtEl>
                                        <p:attrNameLst>
                                          <p:attrName>style.visibility</p:attrName>
                                        </p:attrNameLst>
                                      </p:cBhvr>
                                      <p:to>
                                        <p:strVal val="visible"/>
                                      </p:to>
                                    </p:set>
                                    <p:anim calcmode="lin" valueType="num">
                                      <p:cBhvr>
                                        <p:cTn id="69" dur="500" fill="hold"/>
                                        <p:tgtEl>
                                          <p:spTgt spid="16400"/>
                                        </p:tgtEl>
                                        <p:attrNameLst>
                                          <p:attrName>ppt_w</p:attrName>
                                        </p:attrNameLst>
                                      </p:cBhvr>
                                      <p:tavLst>
                                        <p:tav tm="0">
                                          <p:val>
                                            <p:fltVal val="0"/>
                                          </p:val>
                                        </p:tav>
                                        <p:tav tm="100000">
                                          <p:val>
                                            <p:strVal val="#ppt_w"/>
                                          </p:val>
                                        </p:tav>
                                      </p:tavLst>
                                    </p:anim>
                                    <p:anim calcmode="lin" valueType="num">
                                      <p:cBhvr>
                                        <p:cTn id="70" dur="500" fill="hold"/>
                                        <p:tgtEl>
                                          <p:spTgt spid="16400"/>
                                        </p:tgtEl>
                                        <p:attrNameLst>
                                          <p:attrName>ppt_h</p:attrName>
                                        </p:attrNameLst>
                                      </p:cBhvr>
                                      <p:tavLst>
                                        <p:tav tm="0">
                                          <p:val>
                                            <p:fltVal val="0"/>
                                          </p:val>
                                        </p:tav>
                                        <p:tav tm="100000">
                                          <p:val>
                                            <p:strVal val="#ppt_h"/>
                                          </p:val>
                                        </p:tav>
                                      </p:tavLst>
                                    </p:anim>
                                    <p:anim calcmode="lin" valueType="num">
                                      <p:cBhvr>
                                        <p:cTn id="71" dur="500" fill="hold"/>
                                        <p:tgtEl>
                                          <p:spTgt spid="16400"/>
                                        </p:tgtEl>
                                        <p:attrNameLst>
                                          <p:attrName>style.rotation</p:attrName>
                                        </p:attrNameLst>
                                      </p:cBhvr>
                                      <p:tavLst>
                                        <p:tav tm="0">
                                          <p:val>
                                            <p:fltVal val="90"/>
                                          </p:val>
                                        </p:tav>
                                        <p:tav tm="100000">
                                          <p:val>
                                            <p:fltVal val="0"/>
                                          </p:val>
                                        </p:tav>
                                      </p:tavLst>
                                    </p:anim>
                                    <p:animEffect transition="in" filter="fade">
                                      <p:cBhvr>
                                        <p:cTn id="72" dur="500"/>
                                        <p:tgtEl>
                                          <p:spTgt spid="16400"/>
                                        </p:tgtEl>
                                      </p:cBhvr>
                                    </p:animEffect>
                                  </p:childTnLst>
                                </p:cTn>
                              </p:par>
                            </p:childTnLst>
                          </p:cTn>
                        </p:par>
                        <p:par>
                          <p:cTn id="73" fill="hold" nodeType="afterGroup">
                            <p:stCondLst>
                              <p:cond delay="475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16396"/>
                                        </p:tgtEl>
                                        <p:attrNameLst>
                                          <p:attrName>style.visibility</p:attrName>
                                        </p:attrNameLst>
                                      </p:cBhvr>
                                      <p:to>
                                        <p:strVal val="visible"/>
                                      </p:to>
                                    </p:set>
                                    <p:anim calcmode="lin" valueType="num">
                                      <p:cBhvr>
                                        <p:cTn id="76" dur="500" fill="hold"/>
                                        <p:tgtEl>
                                          <p:spTgt spid="16396"/>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6396"/>
                                        </p:tgtEl>
                                        <p:attrNameLst>
                                          <p:attrName>ppt_y</p:attrName>
                                        </p:attrNameLst>
                                      </p:cBhvr>
                                      <p:tavLst>
                                        <p:tav tm="0">
                                          <p:val>
                                            <p:strVal val="#ppt_y"/>
                                          </p:val>
                                        </p:tav>
                                        <p:tav tm="100000">
                                          <p:val>
                                            <p:strVal val="#ppt_y"/>
                                          </p:val>
                                        </p:tav>
                                      </p:tavLst>
                                    </p:anim>
                                    <p:anim calcmode="lin" valueType="num">
                                      <p:cBhvr>
                                        <p:cTn id="78" dur="500" fill="hold"/>
                                        <p:tgtEl>
                                          <p:spTgt spid="16396"/>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6396"/>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16396"/>
                                        </p:tgtEl>
                                      </p:cBhvr>
                                    </p:animEffect>
                                  </p:childTnLst>
                                </p:cTn>
                              </p:par>
                            </p:childTnLst>
                          </p:cTn>
                        </p:par>
                        <p:par>
                          <p:cTn id="81" fill="hold" nodeType="afterGroup">
                            <p:stCondLst>
                              <p:cond delay="5500"/>
                            </p:stCondLst>
                            <p:childTnLst>
                              <p:par>
                                <p:cTn id="82" presetID="2" presetClass="entr" presetSubtype="12" fill="hold" grpId="0" nodeType="afterEffect">
                                  <p:stCondLst>
                                    <p:cond delay="0"/>
                                  </p:stCondLst>
                                  <p:childTnLst>
                                    <p:set>
                                      <p:cBhvr>
                                        <p:cTn id="83" dur="1" fill="hold">
                                          <p:stCondLst>
                                            <p:cond delay="0"/>
                                          </p:stCondLst>
                                        </p:cTn>
                                        <p:tgtEl>
                                          <p:spTgt spid="16401"/>
                                        </p:tgtEl>
                                        <p:attrNameLst>
                                          <p:attrName>style.visibility</p:attrName>
                                        </p:attrNameLst>
                                      </p:cBhvr>
                                      <p:to>
                                        <p:strVal val="visible"/>
                                      </p:to>
                                    </p:set>
                                    <p:anim calcmode="lin" valueType="num">
                                      <p:cBhvr additive="base">
                                        <p:cTn id="84" dur="500" fill="hold"/>
                                        <p:tgtEl>
                                          <p:spTgt spid="16401"/>
                                        </p:tgtEl>
                                        <p:attrNameLst>
                                          <p:attrName>ppt_x</p:attrName>
                                        </p:attrNameLst>
                                      </p:cBhvr>
                                      <p:tavLst>
                                        <p:tav tm="0">
                                          <p:val>
                                            <p:strVal val="0-#ppt_w/2"/>
                                          </p:val>
                                        </p:tav>
                                        <p:tav tm="100000">
                                          <p:val>
                                            <p:strVal val="#ppt_x"/>
                                          </p:val>
                                        </p:tav>
                                      </p:tavLst>
                                    </p:anim>
                                    <p:anim calcmode="lin" valueType="num">
                                      <p:cBhvr additive="base">
                                        <p:cTn id="85" dur="500" fill="hold"/>
                                        <p:tgtEl>
                                          <p:spTgt spid="16401"/>
                                        </p:tgtEl>
                                        <p:attrNameLst>
                                          <p:attrName>ppt_y</p:attrName>
                                        </p:attrNameLst>
                                      </p:cBhvr>
                                      <p:tavLst>
                                        <p:tav tm="0">
                                          <p:val>
                                            <p:strVal val="1+#ppt_h/2"/>
                                          </p:val>
                                        </p:tav>
                                        <p:tav tm="100000">
                                          <p:val>
                                            <p:strVal val="#ppt_y"/>
                                          </p:val>
                                        </p:tav>
                                      </p:tavLst>
                                    </p:anim>
                                  </p:childTnLst>
                                </p:cTn>
                              </p:par>
                              <p:par>
                                <p:cTn id="86" presetID="2" presetClass="entr" presetSubtype="12" fill="hold" grpId="0" nodeType="withEffect">
                                  <p:stCondLst>
                                    <p:cond delay="0"/>
                                  </p:stCondLst>
                                  <p:childTnLst>
                                    <p:set>
                                      <p:cBhvr>
                                        <p:cTn id="87" dur="1" fill="hold">
                                          <p:stCondLst>
                                            <p:cond delay="0"/>
                                          </p:stCondLst>
                                        </p:cTn>
                                        <p:tgtEl>
                                          <p:spTgt spid="16403"/>
                                        </p:tgtEl>
                                        <p:attrNameLst>
                                          <p:attrName>style.visibility</p:attrName>
                                        </p:attrNameLst>
                                      </p:cBhvr>
                                      <p:to>
                                        <p:strVal val="visible"/>
                                      </p:to>
                                    </p:set>
                                    <p:anim calcmode="lin" valueType="num">
                                      <p:cBhvr additive="base">
                                        <p:cTn id="88" dur="500" fill="hold"/>
                                        <p:tgtEl>
                                          <p:spTgt spid="16403"/>
                                        </p:tgtEl>
                                        <p:attrNameLst>
                                          <p:attrName>ppt_x</p:attrName>
                                        </p:attrNameLst>
                                      </p:cBhvr>
                                      <p:tavLst>
                                        <p:tav tm="0">
                                          <p:val>
                                            <p:strVal val="0-#ppt_w/2"/>
                                          </p:val>
                                        </p:tav>
                                        <p:tav tm="100000">
                                          <p:val>
                                            <p:strVal val="#ppt_x"/>
                                          </p:val>
                                        </p:tav>
                                      </p:tavLst>
                                    </p:anim>
                                    <p:anim calcmode="lin" valueType="num">
                                      <p:cBhvr additive="base">
                                        <p:cTn id="89" dur="500" fill="hold"/>
                                        <p:tgtEl>
                                          <p:spTgt spid="16403"/>
                                        </p:tgtEl>
                                        <p:attrNameLst>
                                          <p:attrName>ppt_y</p:attrName>
                                        </p:attrNameLst>
                                      </p:cBhvr>
                                      <p:tavLst>
                                        <p:tav tm="0">
                                          <p:val>
                                            <p:strVal val="1+#ppt_h/2"/>
                                          </p:val>
                                        </p:tav>
                                        <p:tav tm="100000">
                                          <p:val>
                                            <p:strVal val="#ppt_y"/>
                                          </p:val>
                                        </p:tav>
                                      </p:tavLst>
                                    </p:anim>
                                  </p:childTnLst>
                                </p:cTn>
                              </p:par>
                              <p:par>
                                <p:cTn id="90" presetID="2" presetClass="entr" presetSubtype="12" fill="hold" grpId="0" nodeType="withEffect">
                                  <p:stCondLst>
                                    <p:cond delay="0"/>
                                  </p:stCondLst>
                                  <p:childTnLst>
                                    <p:set>
                                      <p:cBhvr>
                                        <p:cTn id="91" dur="1" fill="hold">
                                          <p:stCondLst>
                                            <p:cond delay="0"/>
                                          </p:stCondLst>
                                        </p:cTn>
                                        <p:tgtEl>
                                          <p:spTgt spid="16405"/>
                                        </p:tgtEl>
                                        <p:attrNameLst>
                                          <p:attrName>style.visibility</p:attrName>
                                        </p:attrNameLst>
                                      </p:cBhvr>
                                      <p:to>
                                        <p:strVal val="visible"/>
                                      </p:to>
                                    </p:set>
                                    <p:anim calcmode="lin" valueType="num">
                                      <p:cBhvr additive="base">
                                        <p:cTn id="92" dur="500" fill="hold"/>
                                        <p:tgtEl>
                                          <p:spTgt spid="16405"/>
                                        </p:tgtEl>
                                        <p:attrNameLst>
                                          <p:attrName>ppt_x</p:attrName>
                                        </p:attrNameLst>
                                      </p:cBhvr>
                                      <p:tavLst>
                                        <p:tav tm="0">
                                          <p:val>
                                            <p:strVal val="0-#ppt_w/2"/>
                                          </p:val>
                                        </p:tav>
                                        <p:tav tm="100000">
                                          <p:val>
                                            <p:strVal val="#ppt_x"/>
                                          </p:val>
                                        </p:tav>
                                      </p:tavLst>
                                    </p:anim>
                                    <p:anim calcmode="lin" valueType="num">
                                      <p:cBhvr additive="base">
                                        <p:cTn id="93" dur="500" fill="hold"/>
                                        <p:tgtEl>
                                          <p:spTgt spid="16405"/>
                                        </p:tgtEl>
                                        <p:attrNameLst>
                                          <p:attrName>ppt_y</p:attrName>
                                        </p:attrNameLst>
                                      </p:cBhvr>
                                      <p:tavLst>
                                        <p:tav tm="0">
                                          <p:val>
                                            <p:strVal val="1+#ppt_h/2"/>
                                          </p:val>
                                        </p:tav>
                                        <p:tav tm="100000">
                                          <p:val>
                                            <p:strVal val="#ppt_y"/>
                                          </p:val>
                                        </p:tav>
                                      </p:tavLst>
                                    </p:anim>
                                  </p:childTnLst>
                                </p:cTn>
                              </p:par>
                              <p:par>
                                <p:cTn id="94" presetID="2" presetClass="entr" presetSubtype="12" fill="hold" grpId="0" nodeType="withEffect">
                                  <p:stCondLst>
                                    <p:cond delay="0"/>
                                  </p:stCondLst>
                                  <p:childTnLst>
                                    <p:set>
                                      <p:cBhvr>
                                        <p:cTn id="95" dur="1" fill="hold">
                                          <p:stCondLst>
                                            <p:cond delay="0"/>
                                          </p:stCondLst>
                                        </p:cTn>
                                        <p:tgtEl>
                                          <p:spTgt spid="16407"/>
                                        </p:tgtEl>
                                        <p:attrNameLst>
                                          <p:attrName>style.visibility</p:attrName>
                                        </p:attrNameLst>
                                      </p:cBhvr>
                                      <p:to>
                                        <p:strVal val="visible"/>
                                      </p:to>
                                    </p:set>
                                    <p:anim calcmode="lin" valueType="num">
                                      <p:cBhvr additive="base">
                                        <p:cTn id="96" dur="500" fill="hold"/>
                                        <p:tgtEl>
                                          <p:spTgt spid="16407"/>
                                        </p:tgtEl>
                                        <p:attrNameLst>
                                          <p:attrName>ppt_x</p:attrName>
                                        </p:attrNameLst>
                                      </p:cBhvr>
                                      <p:tavLst>
                                        <p:tav tm="0">
                                          <p:val>
                                            <p:strVal val="0-#ppt_w/2"/>
                                          </p:val>
                                        </p:tav>
                                        <p:tav tm="100000">
                                          <p:val>
                                            <p:strVal val="#ppt_x"/>
                                          </p:val>
                                        </p:tav>
                                      </p:tavLst>
                                    </p:anim>
                                    <p:anim calcmode="lin" valueType="num">
                                      <p:cBhvr additive="base">
                                        <p:cTn id="97" dur="500" fill="hold"/>
                                        <p:tgtEl>
                                          <p:spTgt spid="16407"/>
                                        </p:tgtEl>
                                        <p:attrNameLst>
                                          <p:attrName>ppt_y</p:attrName>
                                        </p:attrNameLst>
                                      </p:cBhvr>
                                      <p:tavLst>
                                        <p:tav tm="0">
                                          <p:val>
                                            <p:strVal val="1+#ppt_h/2"/>
                                          </p:val>
                                        </p:tav>
                                        <p:tav tm="100000">
                                          <p:val>
                                            <p:strVal val="#ppt_y"/>
                                          </p:val>
                                        </p:tav>
                                      </p:tavLst>
                                    </p:anim>
                                  </p:childTnLst>
                                </p:cTn>
                              </p:par>
                            </p:childTnLst>
                          </p:cTn>
                        </p:par>
                        <p:par>
                          <p:cTn id="98" fill="hold" nodeType="afterGroup">
                            <p:stCondLst>
                              <p:cond delay="6000"/>
                            </p:stCondLst>
                            <p:childTnLst>
                              <p:par>
                                <p:cTn id="99" presetID="22" presetClass="entr" presetSubtype="1" fill="hold" grpId="0" nodeType="afterEffect">
                                  <p:stCondLst>
                                    <p:cond delay="0"/>
                                  </p:stCondLst>
                                  <p:childTnLst>
                                    <p:set>
                                      <p:cBhvr>
                                        <p:cTn id="100" dur="1" fill="hold">
                                          <p:stCondLst>
                                            <p:cond delay="0"/>
                                          </p:stCondLst>
                                        </p:cTn>
                                        <p:tgtEl>
                                          <p:spTgt spid="16402"/>
                                        </p:tgtEl>
                                        <p:attrNameLst>
                                          <p:attrName>style.visibility</p:attrName>
                                        </p:attrNameLst>
                                      </p:cBhvr>
                                      <p:to>
                                        <p:strVal val="visible"/>
                                      </p:to>
                                    </p:set>
                                    <p:animEffect transition="in" filter="wipe(up)">
                                      <p:cBhvr>
                                        <p:cTn id="101" dur="500"/>
                                        <p:tgtEl>
                                          <p:spTgt spid="16402"/>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16404"/>
                                        </p:tgtEl>
                                        <p:attrNameLst>
                                          <p:attrName>style.visibility</p:attrName>
                                        </p:attrNameLst>
                                      </p:cBhvr>
                                      <p:to>
                                        <p:strVal val="visible"/>
                                      </p:to>
                                    </p:set>
                                    <p:animEffect transition="in" filter="wipe(up)">
                                      <p:cBhvr>
                                        <p:cTn id="104" dur="500"/>
                                        <p:tgtEl>
                                          <p:spTgt spid="16404"/>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16406"/>
                                        </p:tgtEl>
                                        <p:attrNameLst>
                                          <p:attrName>style.visibility</p:attrName>
                                        </p:attrNameLst>
                                      </p:cBhvr>
                                      <p:to>
                                        <p:strVal val="visible"/>
                                      </p:to>
                                    </p:set>
                                    <p:animEffect transition="in" filter="wipe(up)">
                                      <p:cBhvr>
                                        <p:cTn id="107" dur="500"/>
                                        <p:tgtEl>
                                          <p:spTgt spid="16406"/>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16408"/>
                                        </p:tgtEl>
                                        <p:attrNameLst>
                                          <p:attrName>style.visibility</p:attrName>
                                        </p:attrNameLst>
                                      </p:cBhvr>
                                      <p:to>
                                        <p:strVal val="visible"/>
                                      </p:to>
                                    </p:set>
                                    <p:animEffect transition="in" filter="wipe(up)">
                                      <p:cBhvr>
                                        <p:cTn id="110" dur="500"/>
                                        <p:tgtEl>
                                          <p:spTgt spid="16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P spid="16390" grpId="0" animBg="1"/>
      <p:bldP spid="16391" grpId="0" animBg="1"/>
      <p:bldP spid="16392" grpId="0" animBg="1"/>
      <p:bldP spid="16393" grpId="0" autoUpdateAnimBg="0"/>
      <p:bldP spid="16394" grpId="0" autoUpdateAnimBg="0"/>
      <p:bldP spid="16395" grpId="0" autoUpdateAnimBg="0"/>
      <p:bldP spid="16396" grpId="0" autoUpdateAnimBg="0"/>
      <p:bldP spid="16397" grpId="0" autoUpdateAnimBg="0"/>
      <p:bldP spid="16398" grpId="0" autoUpdateAnimBg="0"/>
      <p:bldP spid="16399" grpId="0" autoUpdateAnimBg="0"/>
      <p:bldP spid="16400" grpId="0" autoUpdateAnimBg="0"/>
      <p:bldP spid="16401" grpId="0" autoUpdateAnimBg="0"/>
      <p:bldP spid="16402" grpId="0" autoUpdateAnimBg="0"/>
      <p:bldP spid="16403" grpId="0" autoUpdateAnimBg="0"/>
      <p:bldP spid="16404" grpId="0" autoUpdateAnimBg="0"/>
      <p:bldP spid="16405" grpId="0" autoUpdateAnimBg="0"/>
      <p:bldP spid="16406" grpId="0" autoUpdateAnimBg="0"/>
      <p:bldP spid="16407" grpId="0" autoUpdateAnimBg="0"/>
      <p:bldP spid="1640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62"/>
          <p:cNvSpPr/>
          <p:nvPr/>
        </p:nvSpPr>
        <p:spPr bwMode="auto">
          <a:xfrm>
            <a:off x="3589140" y="1962043"/>
            <a:ext cx="1914525" cy="1761479"/>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1"/>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24" name="Freeform 63"/>
          <p:cNvSpPr/>
          <p:nvPr/>
        </p:nvSpPr>
        <p:spPr bwMode="auto">
          <a:xfrm>
            <a:off x="3518895" y="1782204"/>
            <a:ext cx="2165747" cy="2275987"/>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2"/>
          </a:solidFill>
          <a:ln>
            <a:noFill/>
          </a:ln>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25" name="Freeform 64"/>
          <p:cNvSpPr/>
          <p:nvPr/>
        </p:nvSpPr>
        <p:spPr bwMode="auto">
          <a:xfrm>
            <a:off x="3242670" y="1616655"/>
            <a:ext cx="2607469" cy="2608274"/>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rgbClr val="C00000"/>
              </a:solidFill>
              <a:latin typeface="Calibri" panose="020F0502020204030204" pitchFamily="34" charset="0"/>
              <a:ea typeface="微软雅黑" panose="020B0503020204020204" pitchFamily="34" charset="-122"/>
            </a:endParaRPr>
          </a:p>
        </p:txBody>
      </p:sp>
      <p:sp>
        <p:nvSpPr>
          <p:cNvPr id="26" name="Freeform 65"/>
          <p:cNvSpPr/>
          <p:nvPr/>
        </p:nvSpPr>
        <p:spPr bwMode="auto">
          <a:xfrm>
            <a:off x="5282209" y="1660721"/>
            <a:ext cx="708422" cy="267974"/>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27" name="Line 66"/>
          <p:cNvSpPr>
            <a:spLocks noChangeShapeType="1"/>
          </p:cNvSpPr>
          <p:nvPr/>
        </p:nvSpPr>
        <p:spPr bwMode="auto">
          <a:xfrm>
            <a:off x="5802512" y="2814793"/>
            <a:ext cx="301229" cy="0"/>
          </a:xfrm>
          <a:prstGeom prst="line">
            <a:avLst/>
          </a:prstGeom>
          <a:noFill/>
          <a:ln w="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p>
        </p:txBody>
      </p:sp>
      <p:sp>
        <p:nvSpPr>
          <p:cNvPr id="28" name="Freeform 67"/>
          <p:cNvSpPr/>
          <p:nvPr/>
        </p:nvSpPr>
        <p:spPr bwMode="auto">
          <a:xfrm>
            <a:off x="5088137" y="3555590"/>
            <a:ext cx="809625" cy="529993"/>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29" name="Freeform 68"/>
          <p:cNvSpPr/>
          <p:nvPr/>
        </p:nvSpPr>
        <p:spPr bwMode="auto">
          <a:xfrm>
            <a:off x="3090268" y="3754486"/>
            <a:ext cx="810816" cy="453769"/>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30" name="Freeform 71"/>
          <p:cNvSpPr/>
          <p:nvPr/>
        </p:nvSpPr>
        <p:spPr bwMode="auto">
          <a:xfrm>
            <a:off x="3065876" y="2105512"/>
            <a:ext cx="522685" cy="303704"/>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31" name="Line 72"/>
          <p:cNvSpPr>
            <a:spLocks noChangeShapeType="1"/>
          </p:cNvSpPr>
          <p:nvPr/>
        </p:nvSpPr>
        <p:spPr bwMode="auto">
          <a:xfrm flipH="1" flipV="1">
            <a:off x="3777260" y="1532094"/>
            <a:ext cx="275035" cy="281075"/>
          </a:xfrm>
          <a:prstGeom prst="line">
            <a:avLst/>
          </a:prstGeom>
          <a:noFill/>
          <a:ln w="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p>
        </p:txBody>
      </p:sp>
      <p:sp>
        <p:nvSpPr>
          <p:cNvPr id="32" name="TextBox 31"/>
          <p:cNvSpPr txBox="1"/>
          <p:nvPr/>
        </p:nvSpPr>
        <p:spPr>
          <a:xfrm>
            <a:off x="4226604" y="2705346"/>
            <a:ext cx="639599" cy="430887"/>
          </a:xfrm>
          <a:prstGeom prst="rect">
            <a:avLst/>
          </a:prstGeom>
          <a:noFill/>
        </p:spPr>
        <p:txBody>
          <a:bodyPr wrap="none" lIns="0" tIns="0" rIns="0" bIns="0" rtlCol="0" anchor="ctr">
            <a:spAutoFit/>
          </a:bodyPr>
          <a:lstStyle/>
          <a:p>
            <a:pPr algn="ctr"/>
            <a:r>
              <a:rPr lang="en-US" altLang="zh-CN" sz="2800" dirty="0">
                <a:solidFill>
                  <a:schemeClr val="accent1"/>
                </a:solidFill>
                <a:latin typeface="Calibri" panose="020F0502020204030204" pitchFamily="34" charset="0"/>
                <a:ea typeface="微软雅黑" panose="020B0503020204020204" pitchFamily="34" charset="-122"/>
              </a:rPr>
              <a:t>64.8</a:t>
            </a:r>
            <a:endParaRPr lang="zh-CN" altLang="en-US" sz="2800" dirty="0">
              <a:solidFill>
                <a:schemeClr val="accent1"/>
              </a:solidFill>
              <a:latin typeface="Calibri" panose="020F0502020204030204" pitchFamily="34" charset="0"/>
              <a:ea typeface="微软雅黑" panose="020B0503020204020204" pitchFamily="34" charset="-122"/>
            </a:endParaRPr>
          </a:p>
        </p:txBody>
      </p:sp>
      <p:sp>
        <p:nvSpPr>
          <p:cNvPr id="33" name="TextBox 32"/>
          <p:cNvSpPr txBox="1"/>
          <p:nvPr/>
        </p:nvSpPr>
        <p:spPr>
          <a:xfrm>
            <a:off x="1819298" y="1240396"/>
            <a:ext cx="1312542" cy="346249"/>
          </a:xfrm>
          <a:prstGeom prst="rect">
            <a:avLst/>
          </a:prstGeom>
          <a:noFill/>
        </p:spPr>
        <p:txBody>
          <a:bodyPr wrap="square" lIns="68580" tIns="34290" rIns="68580" bIns="34290" rtlCol="0">
            <a:spAutoFit/>
          </a:bodyPr>
          <a:lstStyle/>
          <a:p>
            <a:pPr algn="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点击添加标题</a:t>
            </a:r>
          </a:p>
        </p:txBody>
      </p:sp>
      <p:sp>
        <p:nvSpPr>
          <p:cNvPr id="34" name="TextBox 33"/>
          <p:cNvSpPr txBox="1"/>
          <p:nvPr/>
        </p:nvSpPr>
        <p:spPr>
          <a:xfrm>
            <a:off x="1295636" y="1573343"/>
            <a:ext cx="1899606" cy="384977"/>
          </a:xfrm>
          <a:prstGeom prst="rect">
            <a:avLst/>
          </a:prstGeom>
          <a:noFill/>
        </p:spPr>
        <p:txBody>
          <a:bodyPr wrap="square" lIns="68580" tIns="34290" rIns="68580" bIns="34290" rtlCol="0">
            <a:spAutoFit/>
          </a:bodyPr>
          <a:lstStyle/>
          <a:p>
            <a:pPr algn="r">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a:t>
            </a:r>
          </a:p>
        </p:txBody>
      </p:sp>
      <p:sp>
        <p:nvSpPr>
          <p:cNvPr id="35" name="TextBox 34"/>
          <p:cNvSpPr txBox="1"/>
          <p:nvPr/>
        </p:nvSpPr>
        <p:spPr>
          <a:xfrm>
            <a:off x="3178399" y="1384412"/>
            <a:ext cx="457497" cy="284693"/>
          </a:xfrm>
          <a:prstGeom prst="rect">
            <a:avLst/>
          </a:prstGeom>
          <a:noFill/>
        </p:spPr>
        <p:txBody>
          <a:bodyPr wrap="none" lIns="68580" tIns="34290" rIns="68580" bIns="34290" rtlCol="0" anchor="ctr">
            <a:spAutoFit/>
          </a:bodyPr>
          <a:lstStyle/>
          <a:p>
            <a:pPr lvl="0" algn="ctr"/>
            <a:r>
              <a:rPr lang="en-US" altLang="zh-CN" sz="1400" dirty="0">
                <a:solidFill>
                  <a:srgbClr val="1282B7"/>
                </a:solidFill>
                <a:latin typeface="Calibri" panose="020F0502020204030204" pitchFamily="34" charset="0"/>
                <a:ea typeface="微软雅黑" panose="020B0503020204020204" pitchFamily="34" charset="-122"/>
                <a:cs typeface="Arial" panose="020B0604020202020204" pitchFamily="34" charset="0"/>
              </a:rPr>
              <a:t>18.4</a:t>
            </a:r>
            <a:endParaRPr lang="zh-CN" altLang="en-US" sz="1400" dirty="0">
              <a:solidFill>
                <a:srgbClr val="1282B7"/>
              </a:solidFill>
              <a:latin typeface="Calibri" panose="020F0502020204030204" pitchFamily="34" charset="0"/>
              <a:ea typeface="微软雅黑" panose="020B0503020204020204" pitchFamily="34" charset="-122"/>
              <a:cs typeface="Arial" panose="020B0604020202020204" pitchFamily="34" charset="0"/>
            </a:endParaRPr>
          </a:p>
        </p:txBody>
      </p:sp>
      <p:sp>
        <p:nvSpPr>
          <p:cNvPr id="36" name="TextBox 35"/>
          <p:cNvSpPr txBox="1"/>
          <p:nvPr/>
        </p:nvSpPr>
        <p:spPr>
          <a:xfrm>
            <a:off x="6516216" y="1354222"/>
            <a:ext cx="1312542" cy="346249"/>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点击添加标题</a:t>
            </a:r>
          </a:p>
        </p:txBody>
      </p:sp>
      <p:sp>
        <p:nvSpPr>
          <p:cNvPr id="37" name="TextBox 36"/>
          <p:cNvSpPr txBox="1"/>
          <p:nvPr/>
        </p:nvSpPr>
        <p:spPr>
          <a:xfrm>
            <a:off x="6538189" y="1687170"/>
            <a:ext cx="2060813" cy="384977"/>
          </a:xfrm>
          <a:prstGeom prst="rect">
            <a:avLst/>
          </a:prstGeom>
          <a:noFill/>
        </p:spPr>
        <p:txBody>
          <a:bodyPr wrap="square" lIns="68580" tIns="34290" rIns="68580" bIns="34290" rtlCol="0">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a:t>
            </a:r>
          </a:p>
        </p:txBody>
      </p:sp>
      <p:sp>
        <p:nvSpPr>
          <p:cNvPr id="38" name="TextBox 37"/>
          <p:cNvSpPr txBox="1"/>
          <p:nvPr/>
        </p:nvSpPr>
        <p:spPr>
          <a:xfrm>
            <a:off x="6179973" y="1537543"/>
            <a:ext cx="366126" cy="284693"/>
          </a:xfrm>
          <a:prstGeom prst="rect">
            <a:avLst/>
          </a:prstGeom>
          <a:noFill/>
        </p:spPr>
        <p:txBody>
          <a:bodyPr wrap="none" lIns="68580" tIns="34290" rIns="68580" bIns="34290" rtlCol="0" anchor="ctr">
            <a:spAutoFit/>
          </a:bodyPr>
          <a:lstStyle/>
          <a:p>
            <a:pPr lvl="0" algn="ctr"/>
            <a:r>
              <a:rPr lang="en-US" altLang="zh-CN" sz="1400" dirty="0">
                <a:solidFill>
                  <a:srgbClr val="1282B7"/>
                </a:solidFill>
                <a:latin typeface="Calibri" panose="020F0502020204030204" pitchFamily="34" charset="0"/>
                <a:ea typeface="微软雅黑" panose="020B0503020204020204" pitchFamily="34" charset="-122"/>
                <a:cs typeface="Arial" panose="020B0604020202020204" pitchFamily="34" charset="0"/>
              </a:rPr>
              <a:t>7.9</a:t>
            </a:r>
            <a:endParaRPr lang="zh-CN" altLang="en-US" sz="1400" dirty="0">
              <a:solidFill>
                <a:srgbClr val="1282B7"/>
              </a:solidFill>
              <a:latin typeface="Calibri" panose="020F0502020204030204" pitchFamily="34" charset="0"/>
              <a:ea typeface="微软雅黑" panose="020B0503020204020204" pitchFamily="34" charset="-122"/>
              <a:cs typeface="Arial" panose="020B0604020202020204" pitchFamily="34" charset="0"/>
            </a:endParaRPr>
          </a:p>
        </p:txBody>
      </p:sp>
      <p:sp>
        <p:nvSpPr>
          <p:cNvPr id="39" name="TextBox 38"/>
          <p:cNvSpPr txBox="1"/>
          <p:nvPr/>
        </p:nvSpPr>
        <p:spPr>
          <a:xfrm>
            <a:off x="6689532" y="2509835"/>
            <a:ext cx="1312542" cy="346249"/>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点击添加标题</a:t>
            </a:r>
          </a:p>
        </p:txBody>
      </p:sp>
      <p:sp>
        <p:nvSpPr>
          <p:cNvPr id="40" name="TextBox 39"/>
          <p:cNvSpPr txBox="1"/>
          <p:nvPr/>
        </p:nvSpPr>
        <p:spPr>
          <a:xfrm>
            <a:off x="6704842" y="2842781"/>
            <a:ext cx="1899606" cy="384977"/>
          </a:xfrm>
          <a:prstGeom prst="rect">
            <a:avLst/>
          </a:prstGeom>
          <a:noFill/>
        </p:spPr>
        <p:txBody>
          <a:bodyPr wrap="square" lIns="68580" tIns="34290" rIns="68580" bIns="34290" rtlCol="0">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a:t>
            </a:r>
          </a:p>
        </p:txBody>
      </p:sp>
      <p:sp>
        <p:nvSpPr>
          <p:cNvPr id="41" name="TextBox 40"/>
          <p:cNvSpPr txBox="1"/>
          <p:nvPr/>
        </p:nvSpPr>
        <p:spPr>
          <a:xfrm>
            <a:off x="6329341" y="2693156"/>
            <a:ext cx="366126" cy="284693"/>
          </a:xfrm>
          <a:prstGeom prst="rect">
            <a:avLst/>
          </a:prstGeom>
          <a:noFill/>
        </p:spPr>
        <p:txBody>
          <a:bodyPr wrap="none" lIns="68580" tIns="34290" rIns="68580" bIns="34290" rtlCol="0" anchor="ctr">
            <a:spAutoFit/>
          </a:bodyPr>
          <a:lstStyle/>
          <a:p>
            <a:pPr lvl="0" algn="ctr"/>
            <a:r>
              <a:rPr lang="en-US" altLang="zh-CN" sz="1400">
                <a:solidFill>
                  <a:srgbClr val="1282B7"/>
                </a:solidFill>
                <a:latin typeface="Calibri" panose="020F0502020204030204" pitchFamily="34" charset="0"/>
                <a:ea typeface="微软雅黑" panose="020B0503020204020204" pitchFamily="34" charset="-122"/>
                <a:cs typeface="Arial" panose="020B0604020202020204" pitchFamily="34" charset="0"/>
              </a:rPr>
              <a:t>4.1</a:t>
            </a:r>
            <a:endParaRPr lang="zh-CN" altLang="en-US" sz="1400">
              <a:solidFill>
                <a:srgbClr val="1282B7"/>
              </a:solidFill>
              <a:latin typeface="Calibri" panose="020F0502020204030204" pitchFamily="34" charset="0"/>
              <a:ea typeface="微软雅黑" panose="020B0503020204020204" pitchFamily="34" charset="-122"/>
              <a:cs typeface="Arial" panose="020B0604020202020204" pitchFamily="34" charset="0"/>
            </a:endParaRPr>
          </a:p>
        </p:txBody>
      </p:sp>
      <p:sp>
        <p:nvSpPr>
          <p:cNvPr id="42" name="TextBox 41"/>
          <p:cNvSpPr txBox="1"/>
          <p:nvPr/>
        </p:nvSpPr>
        <p:spPr>
          <a:xfrm>
            <a:off x="6689532" y="3752636"/>
            <a:ext cx="1312542" cy="346249"/>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点击添加标题</a:t>
            </a:r>
          </a:p>
        </p:txBody>
      </p:sp>
      <p:sp>
        <p:nvSpPr>
          <p:cNvPr id="43" name="TextBox 42"/>
          <p:cNvSpPr txBox="1"/>
          <p:nvPr/>
        </p:nvSpPr>
        <p:spPr>
          <a:xfrm>
            <a:off x="6740846" y="4085583"/>
            <a:ext cx="1899606" cy="384977"/>
          </a:xfrm>
          <a:prstGeom prst="rect">
            <a:avLst/>
          </a:prstGeom>
          <a:noFill/>
        </p:spPr>
        <p:txBody>
          <a:bodyPr wrap="square" lIns="68580" tIns="34290" rIns="68580" bIns="34290" rtlCol="0">
            <a:spAutoFit/>
          </a:bodyPr>
          <a:lstStyle/>
          <a:p>
            <a:pPr algn="just">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a:t>
            </a:r>
          </a:p>
        </p:txBody>
      </p:sp>
      <p:sp>
        <p:nvSpPr>
          <p:cNvPr id="44" name="TextBox 43"/>
          <p:cNvSpPr txBox="1"/>
          <p:nvPr/>
        </p:nvSpPr>
        <p:spPr>
          <a:xfrm>
            <a:off x="6071576" y="3935957"/>
            <a:ext cx="457497" cy="284693"/>
          </a:xfrm>
          <a:prstGeom prst="rect">
            <a:avLst/>
          </a:prstGeom>
          <a:noFill/>
        </p:spPr>
        <p:txBody>
          <a:bodyPr wrap="none" lIns="68580" tIns="34290" rIns="68580" bIns="34290" rtlCol="0" anchor="ctr">
            <a:spAutoFit/>
          </a:bodyPr>
          <a:lstStyle/>
          <a:p>
            <a:pPr lvl="0" algn="ctr"/>
            <a:r>
              <a:rPr lang="en-US" altLang="zh-CN" sz="1400">
                <a:solidFill>
                  <a:srgbClr val="1282B7"/>
                </a:solidFill>
                <a:latin typeface="Calibri" panose="020F0502020204030204" pitchFamily="34" charset="0"/>
                <a:ea typeface="微软雅黑" panose="020B0503020204020204" pitchFamily="34" charset="-122"/>
                <a:cs typeface="Arial" panose="020B0604020202020204" pitchFamily="34" charset="0"/>
              </a:rPr>
              <a:t>12.2</a:t>
            </a:r>
            <a:endParaRPr lang="zh-CN" altLang="en-US" sz="1400">
              <a:solidFill>
                <a:srgbClr val="1282B7"/>
              </a:solidFill>
              <a:latin typeface="Calibri" panose="020F0502020204030204" pitchFamily="34" charset="0"/>
              <a:ea typeface="微软雅黑" panose="020B0503020204020204" pitchFamily="34" charset="-122"/>
              <a:cs typeface="Arial" panose="020B0604020202020204" pitchFamily="34" charset="0"/>
            </a:endParaRPr>
          </a:p>
        </p:txBody>
      </p:sp>
      <p:sp>
        <p:nvSpPr>
          <p:cNvPr id="45" name="TextBox 44"/>
          <p:cNvSpPr txBox="1"/>
          <p:nvPr/>
        </p:nvSpPr>
        <p:spPr>
          <a:xfrm>
            <a:off x="1207230" y="3942852"/>
            <a:ext cx="1312542" cy="316753"/>
          </a:xfrm>
          <a:prstGeom prst="rect">
            <a:avLst/>
          </a:prstGeom>
          <a:noFill/>
        </p:spPr>
        <p:txBody>
          <a:bodyPr wrap="square" lIns="68580" tIns="34290" rIns="68580" bIns="34290" rtlCol="0">
            <a:spAutoFit/>
          </a:bodyPr>
          <a:lstStyle/>
          <a:p>
            <a:pPr algn="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点击添加标题</a:t>
            </a:r>
          </a:p>
        </p:txBody>
      </p:sp>
      <p:sp>
        <p:nvSpPr>
          <p:cNvPr id="46" name="TextBox 45"/>
          <p:cNvSpPr txBox="1"/>
          <p:nvPr/>
        </p:nvSpPr>
        <p:spPr>
          <a:xfrm>
            <a:off x="647564" y="4275799"/>
            <a:ext cx="1899606" cy="384977"/>
          </a:xfrm>
          <a:prstGeom prst="rect">
            <a:avLst/>
          </a:prstGeom>
          <a:noFill/>
        </p:spPr>
        <p:txBody>
          <a:bodyPr wrap="square" lIns="68580" tIns="34290" rIns="68580" bIns="34290" rtlCol="0">
            <a:spAutoFit/>
          </a:bodyPr>
          <a:lstStyle/>
          <a:p>
            <a:pPr algn="r">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a:t>
            </a:r>
          </a:p>
        </p:txBody>
      </p:sp>
      <p:sp>
        <p:nvSpPr>
          <p:cNvPr id="47" name="TextBox 46"/>
          <p:cNvSpPr txBox="1"/>
          <p:nvPr/>
        </p:nvSpPr>
        <p:spPr>
          <a:xfrm>
            <a:off x="2467808" y="3999936"/>
            <a:ext cx="457497" cy="284693"/>
          </a:xfrm>
          <a:prstGeom prst="rect">
            <a:avLst/>
          </a:prstGeom>
          <a:noFill/>
        </p:spPr>
        <p:txBody>
          <a:bodyPr wrap="none" lIns="68580" tIns="34290" rIns="68580" bIns="34290" rtlCol="0" anchor="ctr">
            <a:spAutoFit/>
          </a:bodyPr>
          <a:lstStyle/>
          <a:p>
            <a:pPr lvl="0" algn="ctr"/>
            <a:r>
              <a:rPr lang="en-US" altLang="zh-CN" sz="1400">
                <a:solidFill>
                  <a:srgbClr val="1282B7"/>
                </a:solidFill>
                <a:latin typeface="Calibri" panose="020F0502020204030204" pitchFamily="34" charset="0"/>
                <a:ea typeface="微软雅黑" panose="020B0503020204020204" pitchFamily="34" charset="-122"/>
                <a:cs typeface="Arial" panose="020B0604020202020204" pitchFamily="34" charset="0"/>
              </a:rPr>
              <a:t>15.3</a:t>
            </a:r>
            <a:endParaRPr lang="zh-CN" altLang="en-US" sz="1400">
              <a:solidFill>
                <a:srgbClr val="1282B7"/>
              </a:solidFill>
              <a:latin typeface="Calibri" panose="020F0502020204030204" pitchFamily="34" charset="0"/>
              <a:ea typeface="微软雅黑" panose="020B0503020204020204" pitchFamily="34" charset="-122"/>
              <a:cs typeface="Arial" panose="020B0604020202020204" pitchFamily="34" charset="0"/>
            </a:endParaRPr>
          </a:p>
        </p:txBody>
      </p:sp>
      <p:sp>
        <p:nvSpPr>
          <p:cNvPr id="48" name="TextBox 47"/>
          <p:cNvSpPr txBox="1"/>
          <p:nvPr/>
        </p:nvSpPr>
        <p:spPr>
          <a:xfrm>
            <a:off x="1207230" y="2032484"/>
            <a:ext cx="1312542" cy="316753"/>
          </a:xfrm>
          <a:prstGeom prst="rect">
            <a:avLst/>
          </a:prstGeom>
          <a:noFill/>
        </p:spPr>
        <p:txBody>
          <a:bodyPr wrap="square" lIns="68580" tIns="34290" rIns="68580" bIns="34290" rtlCol="0">
            <a:spAutoFit/>
          </a:bodyPr>
          <a:lstStyle/>
          <a:p>
            <a:pPr algn="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点击添加标题</a:t>
            </a:r>
          </a:p>
        </p:txBody>
      </p:sp>
      <p:sp>
        <p:nvSpPr>
          <p:cNvPr id="49" name="TextBox 48"/>
          <p:cNvSpPr txBox="1"/>
          <p:nvPr/>
        </p:nvSpPr>
        <p:spPr>
          <a:xfrm>
            <a:off x="647564" y="2365432"/>
            <a:ext cx="1899606" cy="384977"/>
          </a:xfrm>
          <a:prstGeom prst="rect">
            <a:avLst/>
          </a:prstGeom>
          <a:noFill/>
        </p:spPr>
        <p:txBody>
          <a:bodyPr wrap="square" lIns="68580" tIns="34290" rIns="68580" bIns="34290" rtlCol="0">
            <a:spAutoFit/>
          </a:bodyPr>
          <a:lstStyle/>
          <a:p>
            <a:pPr algn="r">
              <a:lnSpc>
                <a:spcPct val="114000"/>
              </a:lnSpc>
            </a:pPr>
            <a:r>
              <a:rPr lang="zh-CN" altLang="en-US" sz="900" dirty="0">
                <a:solidFill>
                  <a:schemeClr val="tx1">
                    <a:lumMod val="50000"/>
                    <a:lumOff val="50000"/>
                  </a:schemeClr>
                </a:solidFill>
                <a:latin typeface="Calibri" panose="020F0502020204030204" pitchFamily="34" charset="0"/>
                <a:ea typeface="微软雅黑" panose="020B0503020204020204" pitchFamily="34" charset="-122"/>
              </a:rPr>
              <a:t>您的内容打在这里，或者通过复制您的文本后，在此框中选择粘贴</a:t>
            </a:r>
          </a:p>
        </p:txBody>
      </p:sp>
      <p:sp>
        <p:nvSpPr>
          <p:cNvPr id="50" name="TextBox 49"/>
          <p:cNvSpPr txBox="1"/>
          <p:nvPr/>
        </p:nvSpPr>
        <p:spPr>
          <a:xfrm>
            <a:off x="2534119" y="2068488"/>
            <a:ext cx="366126" cy="284693"/>
          </a:xfrm>
          <a:prstGeom prst="rect">
            <a:avLst/>
          </a:prstGeom>
          <a:noFill/>
        </p:spPr>
        <p:txBody>
          <a:bodyPr wrap="none" lIns="68580" tIns="34290" rIns="68580" bIns="34290" rtlCol="0" anchor="ctr">
            <a:spAutoFit/>
          </a:bodyPr>
          <a:lstStyle/>
          <a:p>
            <a:pPr lvl="0" algn="ctr"/>
            <a:r>
              <a:rPr lang="en-US" altLang="zh-CN" sz="1400" dirty="0">
                <a:solidFill>
                  <a:srgbClr val="1282B7"/>
                </a:solidFill>
                <a:latin typeface="Calibri" panose="020F0502020204030204" pitchFamily="34" charset="0"/>
                <a:ea typeface="微软雅黑" panose="020B0503020204020204" pitchFamily="34" charset="-122"/>
                <a:cs typeface="Arial" panose="020B0604020202020204" pitchFamily="34" charset="0"/>
              </a:rPr>
              <a:t>6.9</a:t>
            </a:r>
            <a:endParaRPr lang="zh-CN" altLang="en-US" sz="1400" dirty="0">
              <a:solidFill>
                <a:srgbClr val="1282B7"/>
              </a:solidFill>
              <a:latin typeface="Calibri" panose="020F050202020403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52115044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strVal val="#ppt_w*0.70"/>
                                          </p:val>
                                        </p:tav>
                                        <p:tav tm="100000">
                                          <p:val>
                                            <p:strVal val="#ppt_w"/>
                                          </p:val>
                                        </p:tav>
                                      </p:tavLst>
                                    </p:anim>
                                    <p:anim calcmode="lin" valueType="num">
                                      <p:cBhvr>
                                        <p:cTn id="8" dur="1000" fill="hold"/>
                                        <p:tgtEl>
                                          <p:spTgt spid="32"/>
                                        </p:tgtEl>
                                        <p:attrNameLst>
                                          <p:attrName>ppt_h</p:attrName>
                                        </p:attrNameLst>
                                      </p:cBhvr>
                                      <p:tavLst>
                                        <p:tav tm="0">
                                          <p:val>
                                            <p:strVal val="#ppt_h"/>
                                          </p:val>
                                        </p:tav>
                                        <p:tav tm="100000">
                                          <p:val>
                                            <p:strVal val="#ppt_h"/>
                                          </p:val>
                                        </p:tav>
                                      </p:tavLst>
                                    </p:anim>
                                    <p:animEffect transition="in" filter="fade">
                                      <p:cBhvr>
                                        <p:cTn id="9" dur="1000"/>
                                        <p:tgtEl>
                                          <p:spTgt spid="32"/>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 calcmode="lin" valueType="num">
                                      <p:cBhvr>
                                        <p:cTn id="15" dur="500" fill="hold"/>
                                        <p:tgtEl>
                                          <p:spTgt spid="23"/>
                                        </p:tgtEl>
                                        <p:attrNameLst>
                                          <p:attrName>style.rotation</p:attrName>
                                        </p:attrNameLst>
                                      </p:cBhvr>
                                      <p:tavLst>
                                        <p:tav tm="0">
                                          <p:val>
                                            <p:fltVal val="360"/>
                                          </p:val>
                                        </p:tav>
                                        <p:tav tm="100000">
                                          <p:val>
                                            <p:fltVal val="0"/>
                                          </p:val>
                                        </p:tav>
                                      </p:tavLst>
                                    </p:anim>
                                    <p:animEffect transition="in" filter="fade">
                                      <p:cBhvr>
                                        <p:cTn id="16" dur="500"/>
                                        <p:tgtEl>
                                          <p:spTgt spid="23"/>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 calcmode="lin" valueType="num">
                                      <p:cBhvr>
                                        <p:cTn id="21" dur="500" fill="hold"/>
                                        <p:tgtEl>
                                          <p:spTgt spid="24"/>
                                        </p:tgtEl>
                                        <p:attrNameLst>
                                          <p:attrName>style.rotation</p:attrName>
                                        </p:attrNameLst>
                                      </p:cBhvr>
                                      <p:tavLst>
                                        <p:tav tm="0">
                                          <p:val>
                                            <p:fltVal val="360"/>
                                          </p:val>
                                        </p:tav>
                                        <p:tav tm="100000">
                                          <p:val>
                                            <p:fltVal val="0"/>
                                          </p:val>
                                        </p:tav>
                                      </p:tavLst>
                                    </p:anim>
                                    <p:animEffect transition="in" filter="fade">
                                      <p:cBhvr>
                                        <p:cTn id="22" dur="500"/>
                                        <p:tgtEl>
                                          <p:spTgt spid="24"/>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 calcmode="lin" valueType="num">
                                      <p:cBhvr>
                                        <p:cTn id="27" dur="500" fill="hold"/>
                                        <p:tgtEl>
                                          <p:spTgt spid="25"/>
                                        </p:tgtEl>
                                        <p:attrNameLst>
                                          <p:attrName>style.rotation</p:attrName>
                                        </p:attrNameLst>
                                      </p:cBhvr>
                                      <p:tavLst>
                                        <p:tav tm="0">
                                          <p:val>
                                            <p:fltVal val="360"/>
                                          </p:val>
                                        </p:tav>
                                        <p:tav tm="100000">
                                          <p:val>
                                            <p:fltVal val="0"/>
                                          </p:val>
                                        </p:tav>
                                      </p:tavLst>
                                    </p:anim>
                                    <p:animEffect transition="in" filter="fade">
                                      <p:cBhvr>
                                        <p:cTn id="28" dur="500"/>
                                        <p:tgtEl>
                                          <p:spTgt spid="25"/>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right)">
                                      <p:cBhvr>
                                        <p:cTn id="35" dur="500"/>
                                        <p:tgtEl>
                                          <p:spTgt spid="3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righ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2000"/>
                            </p:stCondLst>
                            <p:childTnLst>
                              <p:par>
                                <p:cTn id="49" presetID="12" presetClass="entr" presetSubtype="8"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p:tgtEl>
                                          <p:spTgt spid="33"/>
                                        </p:tgtEl>
                                        <p:attrNameLst>
                                          <p:attrName>ppt_x</p:attrName>
                                        </p:attrNameLst>
                                      </p:cBhvr>
                                      <p:tavLst>
                                        <p:tav tm="0">
                                          <p:val>
                                            <p:strVal val="#ppt_x-#ppt_w*1.125000"/>
                                          </p:val>
                                        </p:tav>
                                        <p:tav tm="100000">
                                          <p:val>
                                            <p:strVal val="#ppt_x"/>
                                          </p:val>
                                        </p:tav>
                                      </p:tavLst>
                                    </p:anim>
                                    <p:animEffect transition="in" filter="wipe(right)">
                                      <p:cBhvr>
                                        <p:cTn id="52" dur="500"/>
                                        <p:tgtEl>
                                          <p:spTgt spid="33"/>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p:tgtEl>
                                          <p:spTgt spid="34"/>
                                        </p:tgtEl>
                                        <p:attrNameLst>
                                          <p:attrName>ppt_x</p:attrName>
                                        </p:attrNameLst>
                                      </p:cBhvr>
                                      <p:tavLst>
                                        <p:tav tm="0">
                                          <p:val>
                                            <p:strVal val="#ppt_x-#ppt_w*1.125000"/>
                                          </p:val>
                                        </p:tav>
                                        <p:tav tm="100000">
                                          <p:val>
                                            <p:strVal val="#ppt_x"/>
                                          </p:val>
                                        </p:tav>
                                      </p:tavLst>
                                    </p:anim>
                                    <p:animEffect transition="in" filter="wipe(right)">
                                      <p:cBhvr>
                                        <p:cTn id="56" dur="500"/>
                                        <p:tgtEl>
                                          <p:spTgt spid="34"/>
                                        </p:tgtEl>
                                      </p:cBhvr>
                                    </p:animEffect>
                                  </p:childTnLst>
                                </p:cTn>
                              </p:par>
                              <p:par>
                                <p:cTn id="57" presetID="14" presetClass="entr" presetSubtype="10" fill="hold" grpId="0" nodeType="withEffect">
                                  <p:stCondLst>
                                    <p:cond delay="0"/>
                                  </p:stCondLst>
                                  <p:iterate type="lt">
                                    <p:tmPct val="50000"/>
                                  </p:iterate>
                                  <p:childTnLst>
                                    <p:set>
                                      <p:cBhvr>
                                        <p:cTn id="58" dur="1" fill="hold">
                                          <p:stCondLst>
                                            <p:cond delay="0"/>
                                          </p:stCondLst>
                                        </p:cTn>
                                        <p:tgtEl>
                                          <p:spTgt spid="35"/>
                                        </p:tgtEl>
                                        <p:attrNameLst>
                                          <p:attrName>style.visibility</p:attrName>
                                        </p:attrNameLst>
                                      </p:cBhvr>
                                      <p:to>
                                        <p:strVal val="visible"/>
                                      </p:to>
                                    </p:set>
                                    <p:animEffect transition="in" filter="randombar(horizontal)">
                                      <p:cBhvr>
                                        <p:cTn id="59" dur="300"/>
                                        <p:tgtEl>
                                          <p:spTgt spid="35"/>
                                        </p:tgtEl>
                                      </p:cBhvr>
                                    </p:animEffect>
                                  </p:childTnLst>
                                </p:cTn>
                              </p:par>
                            </p:childTnLst>
                          </p:cTn>
                        </p:par>
                        <p:par>
                          <p:cTn id="60" fill="hold">
                            <p:stCondLst>
                              <p:cond delay="3150"/>
                            </p:stCondLst>
                            <p:childTnLst>
                              <p:par>
                                <p:cTn id="61" presetID="1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p:tgtEl>
                                          <p:spTgt spid="36"/>
                                        </p:tgtEl>
                                        <p:attrNameLst>
                                          <p:attrName>ppt_x</p:attrName>
                                        </p:attrNameLst>
                                      </p:cBhvr>
                                      <p:tavLst>
                                        <p:tav tm="0">
                                          <p:val>
                                            <p:strVal val="#ppt_x-#ppt_w*1.125000"/>
                                          </p:val>
                                        </p:tav>
                                        <p:tav tm="100000">
                                          <p:val>
                                            <p:strVal val="#ppt_x"/>
                                          </p:val>
                                        </p:tav>
                                      </p:tavLst>
                                    </p:anim>
                                    <p:animEffect transition="in" filter="wipe(right)">
                                      <p:cBhvr>
                                        <p:cTn id="64" dur="500"/>
                                        <p:tgtEl>
                                          <p:spTgt spid="36"/>
                                        </p:tgtEl>
                                      </p:cBhvr>
                                    </p:animEffect>
                                  </p:childTnLst>
                                </p:cTn>
                              </p:par>
                              <p:par>
                                <p:cTn id="65" presetID="12" presetClass="entr" presetSubtype="8"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p:tgtEl>
                                          <p:spTgt spid="37"/>
                                        </p:tgtEl>
                                        <p:attrNameLst>
                                          <p:attrName>ppt_x</p:attrName>
                                        </p:attrNameLst>
                                      </p:cBhvr>
                                      <p:tavLst>
                                        <p:tav tm="0">
                                          <p:val>
                                            <p:strVal val="#ppt_x-#ppt_w*1.125000"/>
                                          </p:val>
                                        </p:tav>
                                        <p:tav tm="100000">
                                          <p:val>
                                            <p:strVal val="#ppt_x"/>
                                          </p:val>
                                        </p:tav>
                                      </p:tavLst>
                                    </p:anim>
                                    <p:animEffect transition="in" filter="wipe(right)">
                                      <p:cBhvr>
                                        <p:cTn id="68" dur="500"/>
                                        <p:tgtEl>
                                          <p:spTgt spid="37"/>
                                        </p:tgtEl>
                                      </p:cBhvr>
                                    </p:animEffect>
                                  </p:childTnLst>
                                </p:cTn>
                              </p:par>
                              <p:par>
                                <p:cTn id="69" presetID="14" presetClass="entr" presetSubtype="10" fill="hold" grpId="0" nodeType="withEffect">
                                  <p:stCondLst>
                                    <p:cond delay="0"/>
                                  </p:stCondLst>
                                  <p:iterate type="lt">
                                    <p:tmPct val="50000"/>
                                  </p:iterate>
                                  <p:childTnLst>
                                    <p:set>
                                      <p:cBhvr>
                                        <p:cTn id="70" dur="1" fill="hold">
                                          <p:stCondLst>
                                            <p:cond delay="0"/>
                                          </p:stCondLst>
                                        </p:cTn>
                                        <p:tgtEl>
                                          <p:spTgt spid="38"/>
                                        </p:tgtEl>
                                        <p:attrNameLst>
                                          <p:attrName>style.visibility</p:attrName>
                                        </p:attrNameLst>
                                      </p:cBhvr>
                                      <p:to>
                                        <p:strVal val="visible"/>
                                      </p:to>
                                    </p:set>
                                    <p:animEffect transition="in" filter="randombar(horizontal)">
                                      <p:cBhvr>
                                        <p:cTn id="71" dur="300"/>
                                        <p:tgtEl>
                                          <p:spTgt spid="38"/>
                                        </p:tgtEl>
                                      </p:cBhvr>
                                    </p:animEffect>
                                  </p:childTnLst>
                                </p:cTn>
                              </p:par>
                            </p:childTnLst>
                          </p:cTn>
                        </p:par>
                        <p:par>
                          <p:cTn id="72" fill="hold">
                            <p:stCondLst>
                              <p:cond delay="3750"/>
                            </p:stCondLst>
                            <p:childTnLst>
                              <p:par>
                                <p:cTn id="73" presetID="12" presetClass="entr" presetSubtype="8"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additive="base">
                                        <p:cTn id="75" dur="500"/>
                                        <p:tgtEl>
                                          <p:spTgt spid="39"/>
                                        </p:tgtEl>
                                        <p:attrNameLst>
                                          <p:attrName>ppt_x</p:attrName>
                                        </p:attrNameLst>
                                      </p:cBhvr>
                                      <p:tavLst>
                                        <p:tav tm="0">
                                          <p:val>
                                            <p:strVal val="#ppt_x-#ppt_w*1.125000"/>
                                          </p:val>
                                        </p:tav>
                                        <p:tav tm="100000">
                                          <p:val>
                                            <p:strVal val="#ppt_x"/>
                                          </p:val>
                                        </p:tav>
                                      </p:tavLst>
                                    </p:anim>
                                    <p:animEffect transition="in" filter="wipe(right)">
                                      <p:cBhvr>
                                        <p:cTn id="76" dur="500"/>
                                        <p:tgtEl>
                                          <p:spTgt spid="39"/>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p:tgtEl>
                                          <p:spTgt spid="40"/>
                                        </p:tgtEl>
                                        <p:attrNameLst>
                                          <p:attrName>ppt_x</p:attrName>
                                        </p:attrNameLst>
                                      </p:cBhvr>
                                      <p:tavLst>
                                        <p:tav tm="0">
                                          <p:val>
                                            <p:strVal val="#ppt_x-#ppt_w*1.125000"/>
                                          </p:val>
                                        </p:tav>
                                        <p:tav tm="100000">
                                          <p:val>
                                            <p:strVal val="#ppt_x"/>
                                          </p:val>
                                        </p:tav>
                                      </p:tavLst>
                                    </p:anim>
                                    <p:animEffect transition="in" filter="wipe(right)">
                                      <p:cBhvr>
                                        <p:cTn id="80" dur="500"/>
                                        <p:tgtEl>
                                          <p:spTgt spid="40"/>
                                        </p:tgtEl>
                                      </p:cBhvr>
                                    </p:animEffect>
                                  </p:childTnLst>
                                </p:cTn>
                              </p:par>
                              <p:par>
                                <p:cTn id="81" presetID="14" presetClass="entr" presetSubtype="10" fill="hold" grpId="0" nodeType="withEffect">
                                  <p:stCondLst>
                                    <p:cond delay="0"/>
                                  </p:stCondLst>
                                  <p:iterate type="lt">
                                    <p:tmPct val="50000"/>
                                  </p:iterate>
                                  <p:childTnLst>
                                    <p:set>
                                      <p:cBhvr>
                                        <p:cTn id="82" dur="1" fill="hold">
                                          <p:stCondLst>
                                            <p:cond delay="0"/>
                                          </p:stCondLst>
                                        </p:cTn>
                                        <p:tgtEl>
                                          <p:spTgt spid="41"/>
                                        </p:tgtEl>
                                        <p:attrNameLst>
                                          <p:attrName>style.visibility</p:attrName>
                                        </p:attrNameLst>
                                      </p:cBhvr>
                                      <p:to>
                                        <p:strVal val="visible"/>
                                      </p:to>
                                    </p:set>
                                    <p:animEffect transition="in" filter="randombar(horizontal)">
                                      <p:cBhvr>
                                        <p:cTn id="83" dur="300"/>
                                        <p:tgtEl>
                                          <p:spTgt spid="41"/>
                                        </p:tgtEl>
                                      </p:cBhvr>
                                    </p:animEffect>
                                  </p:childTnLst>
                                </p:cTn>
                              </p:par>
                            </p:childTnLst>
                          </p:cTn>
                        </p:par>
                        <p:par>
                          <p:cTn id="84" fill="hold">
                            <p:stCondLst>
                              <p:cond delay="4349"/>
                            </p:stCondLst>
                            <p:childTnLst>
                              <p:par>
                                <p:cTn id="85" presetID="12" presetClass="entr" presetSubtype="8" fill="hold" grpId="0" nodeType="after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500"/>
                                        <p:tgtEl>
                                          <p:spTgt spid="42"/>
                                        </p:tgtEl>
                                        <p:attrNameLst>
                                          <p:attrName>ppt_x</p:attrName>
                                        </p:attrNameLst>
                                      </p:cBhvr>
                                      <p:tavLst>
                                        <p:tav tm="0">
                                          <p:val>
                                            <p:strVal val="#ppt_x-#ppt_w*1.125000"/>
                                          </p:val>
                                        </p:tav>
                                        <p:tav tm="100000">
                                          <p:val>
                                            <p:strVal val="#ppt_x"/>
                                          </p:val>
                                        </p:tav>
                                      </p:tavLst>
                                    </p:anim>
                                    <p:animEffect transition="in" filter="wipe(right)">
                                      <p:cBhvr>
                                        <p:cTn id="88" dur="500"/>
                                        <p:tgtEl>
                                          <p:spTgt spid="42"/>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additive="base">
                                        <p:cTn id="91" dur="500"/>
                                        <p:tgtEl>
                                          <p:spTgt spid="43"/>
                                        </p:tgtEl>
                                        <p:attrNameLst>
                                          <p:attrName>ppt_x</p:attrName>
                                        </p:attrNameLst>
                                      </p:cBhvr>
                                      <p:tavLst>
                                        <p:tav tm="0">
                                          <p:val>
                                            <p:strVal val="#ppt_x-#ppt_w*1.125000"/>
                                          </p:val>
                                        </p:tav>
                                        <p:tav tm="100000">
                                          <p:val>
                                            <p:strVal val="#ppt_x"/>
                                          </p:val>
                                        </p:tav>
                                      </p:tavLst>
                                    </p:anim>
                                    <p:animEffect transition="in" filter="wipe(right)">
                                      <p:cBhvr>
                                        <p:cTn id="92" dur="500"/>
                                        <p:tgtEl>
                                          <p:spTgt spid="43"/>
                                        </p:tgtEl>
                                      </p:cBhvr>
                                    </p:animEffect>
                                  </p:childTnLst>
                                </p:cTn>
                              </p:par>
                              <p:par>
                                <p:cTn id="93" presetID="14" presetClass="entr" presetSubtype="10" fill="hold" grpId="0" nodeType="withEffect">
                                  <p:stCondLst>
                                    <p:cond delay="0"/>
                                  </p:stCondLst>
                                  <p:iterate type="lt">
                                    <p:tmPct val="50000"/>
                                  </p:iterate>
                                  <p:childTnLst>
                                    <p:set>
                                      <p:cBhvr>
                                        <p:cTn id="94" dur="1" fill="hold">
                                          <p:stCondLst>
                                            <p:cond delay="0"/>
                                          </p:stCondLst>
                                        </p:cTn>
                                        <p:tgtEl>
                                          <p:spTgt spid="44"/>
                                        </p:tgtEl>
                                        <p:attrNameLst>
                                          <p:attrName>style.visibility</p:attrName>
                                        </p:attrNameLst>
                                      </p:cBhvr>
                                      <p:to>
                                        <p:strVal val="visible"/>
                                      </p:to>
                                    </p:set>
                                    <p:animEffect transition="in" filter="randombar(horizontal)">
                                      <p:cBhvr>
                                        <p:cTn id="95" dur="300"/>
                                        <p:tgtEl>
                                          <p:spTgt spid="44"/>
                                        </p:tgtEl>
                                      </p:cBhvr>
                                    </p:animEffect>
                                  </p:childTnLst>
                                </p:cTn>
                              </p:par>
                            </p:childTnLst>
                          </p:cTn>
                        </p:par>
                        <p:par>
                          <p:cTn id="96" fill="hold">
                            <p:stCondLst>
                              <p:cond delay="5099"/>
                            </p:stCondLst>
                            <p:childTnLst>
                              <p:par>
                                <p:cTn id="97" presetID="12" presetClass="entr" presetSubtype="8" fill="hold" grpId="0" nodeType="afterEffect">
                                  <p:stCondLst>
                                    <p:cond delay="0"/>
                                  </p:stCondLst>
                                  <p:childTnLst>
                                    <p:set>
                                      <p:cBhvr>
                                        <p:cTn id="98" dur="1" fill="hold">
                                          <p:stCondLst>
                                            <p:cond delay="0"/>
                                          </p:stCondLst>
                                        </p:cTn>
                                        <p:tgtEl>
                                          <p:spTgt spid="45"/>
                                        </p:tgtEl>
                                        <p:attrNameLst>
                                          <p:attrName>style.visibility</p:attrName>
                                        </p:attrNameLst>
                                      </p:cBhvr>
                                      <p:to>
                                        <p:strVal val="visible"/>
                                      </p:to>
                                    </p:set>
                                    <p:anim calcmode="lin" valueType="num">
                                      <p:cBhvr additive="base">
                                        <p:cTn id="99" dur="500"/>
                                        <p:tgtEl>
                                          <p:spTgt spid="45"/>
                                        </p:tgtEl>
                                        <p:attrNameLst>
                                          <p:attrName>ppt_x</p:attrName>
                                        </p:attrNameLst>
                                      </p:cBhvr>
                                      <p:tavLst>
                                        <p:tav tm="0">
                                          <p:val>
                                            <p:strVal val="#ppt_x-#ppt_w*1.125000"/>
                                          </p:val>
                                        </p:tav>
                                        <p:tav tm="100000">
                                          <p:val>
                                            <p:strVal val="#ppt_x"/>
                                          </p:val>
                                        </p:tav>
                                      </p:tavLst>
                                    </p:anim>
                                    <p:animEffect transition="in" filter="wipe(right)">
                                      <p:cBhvr>
                                        <p:cTn id="100" dur="500"/>
                                        <p:tgtEl>
                                          <p:spTgt spid="45"/>
                                        </p:tgtEl>
                                      </p:cBhvr>
                                    </p:animEffect>
                                  </p:childTnLst>
                                </p:cTn>
                              </p:par>
                              <p:par>
                                <p:cTn id="101" presetID="12" presetClass="entr" presetSubtype="8" fill="hold" grpId="0" nodeType="with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additive="base">
                                        <p:cTn id="103" dur="500"/>
                                        <p:tgtEl>
                                          <p:spTgt spid="46"/>
                                        </p:tgtEl>
                                        <p:attrNameLst>
                                          <p:attrName>ppt_x</p:attrName>
                                        </p:attrNameLst>
                                      </p:cBhvr>
                                      <p:tavLst>
                                        <p:tav tm="0">
                                          <p:val>
                                            <p:strVal val="#ppt_x-#ppt_w*1.125000"/>
                                          </p:val>
                                        </p:tav>
                                        <p:tav tm="100000">
                                          <p:val>
                                            <p:strVal val="#ppt_x"/>
                                          </p:val>
                                        </p:tav>
                                      </p:tavLst>
                                    </p:anim>
                                    <p:animEffect transition="in" filter="wipe(right)">
                                      <p:cBhvr>
                                        <p:cTn id="104" dur="500"/>
                                        <p:tgtEl>
                                          <p:spTgt spid="46"/>
                                        </p:tgtEl>
                                      </p:cBhvr>
                                    </p:animEffect>
                                  </p:childTnLst>
                                </p:cTn>
                              </p:par>
                              <p:par>
                                <p:cTn id="105" presetID="14" presetClass="entr" presetSubtype="10" fill="hold" grpId="0" nodeType="withEffect">
                                  <p:stCondLst>
                                    <p:cond delay="0"/>
                                  </p:stCondLst>
                                  <p:iterate type="lt">
                                    <p:tmPct val="50000"/>
                                  </p:iterate>
                                  <p:childTnLst>
                                    <p:set>
                                      <p:cBhvr>
                                        <p:cTn id="106" dur="1" fill="hold">
                                          <p:stCondLst>
                                            <p:cond delay="0"/>
                                          </p:stCondLst>
                                        </p:cTn>
                                        <p:tgtEl>
                                          <p:spTgt spid="47"/>
                                        </p:tgtEl>
                                        <p:attrNameLst>
                                          <p:attrName>style.visibility</p:attrName>
                                        </p:attrNameLst>
                                      </p:cBhvr>
                                      <p:to>
                                        <p:strVal val="visible"/>
                                      </p:to>
                                    </p:set>
                                    <p:animEffect transition="in" filter="randombar(horizontal)">
                                      <p:cBhvr>
                                        <p:cTn id="107" dur="300"/>
                                        <p:tgtEl>
                                          <p:spTgt spid="47"/>
                                        </p:tgtEl>
                                      </p:cBhvr>
                                    </p:animEffect>
                                  </p:childTnLst>
                                </p:cTn>
                              </p:par>
                            </p:childTnLst>
                          </p:cTn>
                        </p:par>
                        <p:par>
                          <p:cTn id="108" fill="hold">
                            <p:stCondLst>
                              <p:cond delay="5849"/>
                            </p:stCondLst>
                            <p:childTnLst>
                              <p:par>
                                <p:cTn id="109" presetID="12" presetClass="entr" presetSubtype="8"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additive="base">
                                        <p:cTn id="111" dur="500"/>
                                        <p:tgtEl>
                                          <p:spTgt spid="48"/>
                                        </p:tgtEl>
                                        <p:attrNameLst>
                                          <p:attrName>ppt_x</p:attrName>
                                        </p:attrNameLst>
                                      </p:cBhvr>
                                      <p:tavLst>
                                        <p:tav tm="0">
                                          <p:val>
                                            <p:strVal val="#ppt_x-#ppt_w*1.125000"/>
                                          </p:val>
                                        </p:tav>
                                        <p:tav tm="100000">
                                          <p:val>
                                            <p:strVal val="#ppt_x"/>
                                          </p:val>
                                        </p:tav>
                                      </p:tavLst>
                                    </p:anim>
                                    <p:animEffect transition="in" filter="wipe(right)">
                                      <p:cBhvr>
                                        <p:cTn id="112" dur="500"/>
                                        <p:tgtEl>
                                          <p:spTgt spid="48"/>
                                        </p:tgtEl>
                                      </p:cBhvr>
                                    </p:animEffect>
                                  </p:childTnLst>
                                </p:cTn>
                              </p:par>
                              <p:par>
                                <p:cTn id="113" presetID="12" presetClass="entr" presetSubtype="8" fill="hold" grpId="0" nodeType="withEffect">
                                  <p:stCondLst>
                                    <p:cond delay="0"/>
                                  </p:stCondLst>
                                  <p:childTnLst>
                                    <p:set>
                                      <p:cBhvr>
                                        <p:cTn id="114" dur="1" fill="hold">
                                          <p:stCondLst>
                                            <p:cond delay="0"/>
                                          </p:stCondLst>
                                        </p:cTn>
                                        <p:tgtEl>
                                          <p:spTgt spid="49"/>
                                        </p:tgtEl>
                                        <p:attrNameLst>
                                          <p:attrName>style.visibility</p:attrName>
                                        </p:attrNameLst>
                                      </p:cBhvr>
                                      <p:to>
                                        <p:strVal val="visible"/>
                                      </p:to>
                                    </p:set>
                                    <p:anim calcmode="lin" valueType="num">
                                      <p:cBhvr additive="base">
                                        <p:cTn id="115" dur="500"/>
                                        <p:tgtEl>
                                          <p:spTgt spid="49"/>
                                        </p:tgtEl>
                                        <p:attrNameLst>
                                          <p:attrName>ppt_x</p:attrName>
                                        </p:attrNameLst>
                                      </p:cBhvr>
                                      <p:tavLst>
                                        <p:tav tm="0">
                                          <p:val>
                                            <p:strVal val="#ppt_x-#ppt_w*1.125000"/>
                                          </p:val>
                                        </p:tav>
                                        <p:tav tm="100000">
                                          <p:val>
                                            <p:strVal val="#ppt_x"/>
                                          </p:val>
                                        </p:tav>
                                      </p:tavLst>
                                    </p:anim>
                                    <p:animEffect transition="in" filter="wipe(right)">
                                      <p:cBhvr>
                                        <p:cTn id="116" dur="500"/>
                                        <p:tgtEl>
                                          <p:spTgt spid="49"/>
                                        </p:tgtEl>
                                      </p:cBhvr>
                                    </p:animEffect>
                                  </p:childTnLst>
                                </p:cTn>
                              </p:par>
                              <p:par>
                                <p:cTn id="117" presetID="14" presetClass="entr" presetSubtype="10" fill="hold" grpId="0" nodeType="withEffect">
                                  <p:stCondLst>
                                    <p:cond delay="0"/>
                                  </p:stCondLst>
                                  <p:iterate type="lt">
                                    <p:tmPct val="50000"/>
                                  </p:iterate>
                                  <p:childTnLst>
                                    <p:set>
                                      <p:cBhvr>
                                        <p:cTn id="118" dur="1" fill="hold">
                                          <p:stCondLst>
                                            <p:cond delay="0"/>
                                          </p:stCondLst>
                                        </p:cTn>
                                        <p:tgtEl>
                                          <p:spTgt spid="50"/>
                                        </p:tgtEl>
                                        <p:attrNameLst>
                                          <p:attrName>style.visibility</p:attrName>
                                        </p:attrNameLst>
                                      </p:cBhvr>
                                      <p:to>
                                        <p:strVal val="visible"/>
                                      </p:to>
                                    </p:set>
                                    <p:animEffect transition="in" filter="randombar(horizontal)">
                                      <p:cBhvr>
                                        <p:cTn id="119" dur="3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BD504C36-7459-4BE3-8521-96460348DBAF}"/>
              </a:ext>
            </a:extLst>
          </p:cNvPr>
          <p:cNvPicPr>
            <a:picLocks noChangeAspect="1"/>
          </p:cNvPicPr>
          <p:nvPr/>
        </p:nvPicPr>
        <p:blipFill>
          <a:blip r:embed="rId3"/>
          <a:stretch>
            <a:fillRect/>
          </a:stretch>
        </p:blipFill>
        <p:spPr>
          <a:xfrm>
            <a:off x="-29816" y="0"/>
            <a:ext cx="9173816" cy="5145088"/>
          </a:xfrm>
          <a:prstGeom prst="rect">
            <a:avLst/>
          </a:prstGeom>
        </p:spPr>
      </p:pic>
      <p:sp>
        <p:nvSpPr>
          <p:cNvPr id="4" name="文本框 5"/>
          <p:cNvSpPr txBox="1">
            <a:spLocks noChangeArrowheads="1"/>
          </p:cNvSpPr>
          <p:nvPr/>
        </p:nvSpPr>
        <p:spPr bwMode="auto">
          <a:xfrm>
            <a:off x="3683705" y="203796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zh-CN" sz="2000" b="1" dirty="0">
                <a:solidFill>
                  <a:schemeClr val="accent1"/>
                </a:solidFill>
                <a:latin typeface="微软雅黑" pitchFamily="34" charset="-122"/>
                <a:ea typeface="微软雅黑" pitchFamily="34" charset="-122"/>
              </a:rPr>
              <a:t>工作完成情况</a:t>
            </a:r>
          </a:p>
        </p:txBody>
      </p:sp>
      <p:sp>
        <p:nvSpPr>
          <p:cNvPr id="5" name="矩形 4"/>
          <p:cNvSpPr/>
          <p:nvPr/>
        </p:nvSpPr>
        <p:spPr>
          <a:xfrm>
            <a:off x="4056806" y="2420039"/>
            <a:ext cx="1635384" cy="246221"/>
          </a:xfrm>
          <a:prstGeom prst="rect">
            <a:avLst/>
          </a:prstGeom>
        </p:spPr>
        <p:txBody>
          <a:bodyPr wrap="none">
            <a:spAutoFit/>
          </a:bodyPr>
          <a:lstStyle/>
          <a:p>
            <a:pPr algn="dist"/>
            <a:r>
              <a:rPr lang="en-US" altLang="zh-CN" sz="1000" dirty="0">
                <a:solidFill>
                  <a:schemeClr val="tx1">
                    <a:lumMod val="50000"/>
                    <a:lumOff val="50000"/>
                  </a:schemeClr>
                </a:solidFill>
                <a:latin typeface="Arial" pitchFamily="34" charset="0"/>
                <a:cs typeface="Arial" pitchFamily="34" charset="0"/>
              </a:rPr>
              <a:t>ADD YOUR TITLE HERE</a:t>
            </a:r>
            <a:endParaRPr lang="zh-CN" altLang="en-US" sz="1000" dirty="0">
              <a:solidFill>
                <a:schemeClr val="tx1">
                  <a:lumMod val="50000"/>
                  <a:lumOff val="50000"/>
                </a:schemeClr>
              </a:solidFill>
              <a:latin typeface="Arial" pitchFamily="34" charset="0"/>
              <a:cs typeface="Arial" pitchFamily="34" charset="0"/>
            </a:endParaRPr>
          </a:p>
        </p:txBody>
      </p:sp>
      <p:cxnSp>
        <p:nvCxnSpPr>
          <p:cNvPr id="6" name="直接连接符 5"/>
          <p:cNvCxnSpPr/>
          <p:nvPr/>
        </p:nvCxnSpPr>
        <p:spPr>
          <a:xfrm>
            <a:off x="3789147" y="2666260"/>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773478" y="2686209"/>
            <a:ext cx="4250029" cy="48333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2669234" y="1662851"/>
            <a:ext cx="1020829" cy="1277273"/>
          </a:xfrm>
          <a:prstGeom prst="rect">
            <a:avLst/>
          </a:prstGeom>
          <a:noFill/>
          <a:ln w="9525">
            <a:noFill/>
            <a:miter lim="800000"/>
            <a:headEnd/>
            <a:tailEnd/>
          </a:ln>
        </p:spPr>
        <p:txBody>
          <a:bodyPr wrap="squar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02</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spTree>
    <p:extLst>
      <p:ext uri="{BB962C8B-B14F-4D97-AF65-F5344CB8AC3E}">
        <p14:creationId xmlns:p14="http://schemas.microsoft.com/office/powerpoint/2010/main" val="2496215987"/>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700"/>
                            </p:stCondLst>
                            <p:childTnLst>
                              <p:par>
                                <p:cTn id="9" presetID="1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Left)">
                                      <p:cBhvr>
                                        <p:cTn id="11" dur="500"/>
                                        <p:tgtEl>
                                          <p:spTgt spid="4"/>
                                        </p:tgtEl>
                                      </p:cBhvr>
                                    </p:animEffect>
                                  </p:childTnLst>
                                </p:cTn>
                              </p:par>
                              <p:par>
                                <p:cTn id="12" presetID="1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slide(fromRight)">
                                      <p:cBhvr>
                                        <p:cTn id="14" dur="500"/>
                                        <p:tgtEl>
                                          <p:spTgt spid="5"/>
                                        </p:tgtEl>
                                      </p:cBhvr>
                                    </p:animEffect>
                                  </p:childTnLst>
                                </p:cTn>
                              </p:par>
                            </p:childTnLst>
                          </p:cTn>
                        </p:par>
                        <p:par>
                          <p:cTn id="15" fill="hold">
                            <p:stCondLst>
                              <p:cond delay="1200"/>
                            </p:stCondLst>
                            <p:childTnLst>
                              <p:par>
                                <p:cTn id="16" presetID="17"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childTnLst>
                                </p:cTn>
                              </p:par>
                            </p:childTnLst>
                          </p:cTn>
                        </p:par>
                        <p:par>
                          <p:cTn id="20" fill="hold">
                            <p:stCondLst>
                              <p:cond delay="17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13"/>
          <p:cNvSpPr/>
          <p:nvPr/>
        </p:nvSpPr>
        <p:spPr>
          <a:xfrm>
            <a:off x="2891982" y="1153716"/>
            <a:ext cx="3125782" cy="3124556"/>
          </a:xfrm>
          <a:custGeom>
            <a:avLst/>
            <a:gdLst>
              <a:gd name="connsiteX0" fmla="*/ 1639532 w 3243064"/>
              <a:gd name="connsiteY0" fmla="*/ 1651573 h 3240793"/>
              <a:gd name="connsiteX1" fmla="*/ 3015392 w 3243064"/>
              <a:gd name="connsiteY1" fmla="*/ 2445926 h 3240793"/>
              <a:gd name="connsiteX2" fmla="*/ 2966132 w 3243064"/>
              <a:gd name="connsiteY2" fmla="*/ 2527010 h 3240793"/>
              <a:gd name="connsiteX3" fmla="*/ 1828056 w 3243064"/>
              <a:gd name="connsiteY3" fmla="*/ 3228900 h 3240793"/>
              <a:gd name="connsiteX4" fmla="*/ 1639532 w 3243064"/>
              <a:gd name="connsiteY4" fmla="*/ 3240793 h 3240793"/>
              <a:gd name="connsiteX5" fmla="*/ 1603532 w 3243064"/>
              <a:gd name="connsiteY5" fmla="*/ 1651573 h 3240793"/>
              <a:gd name="connsiteX6" fmla="*/ 1603532 w 3243064"/>
              <a:gd name="connsiteY6" fmla="*/ 3240793 h 3240793"/>
              <a:gd name="connsiteX7" fmla="*/ 1415008 w 3243064"/>
              <a:gd name="connsiteY7" fmla="*/ 3228900 h 3240793"/>
              <a:gd name="connsiteX8" fmla="*/ 276932 w 3243064"/>
              <a:gd name="connsiteY8" fmla="*/ 2527010 h 3240793"/>
              <a:gd name="connsiteX9" fmla="*/ 227673 w 3243064"/>
              <a:gd name="connsiteY9" fmla="*/ 2445926 h 3240793"/>
              <a:gd name="connsiteX10" fmla="*/ 3034088 w 3243064"/>
              <a:gd name="connsiteY10" fmla="*/ 825641 h 3240793"/>
              <a:gd name="connsiteX11" fmla="*/ 3047354 w 3243064"/>
              <a:gd name="connsiteY11" fmla="*/ 847478 h 3240793"/>
              <a:gd name="connsiteX12" fmla="*/ 3243064 w 3243064"/>
              <a:gd name="connsiteY12" fmla="*/ 1620396 h 3240793"/>
              <a:gd name="connsiteX13" fmla="*/ 3047354 w 3243064"/>
              <a:gd name="connsiteY13" fmla="*/ 2393314 h 3240793"/>
              <a:gd name="connsiteX14" fmla="*/ 3034088 w 3243064"/>
              <a:gd name="connsiteY14" fmla="*/ 2415151 h 3240793"/>
              <a:gd name="connsiteX15" fmla="*/ 1657532 w 3243064"/>
              <a:gd name="connsiteY15" fmla="*/ 1620396 h 3240793"/>
              <a:gd name="connsiteX16" fmla="*/ 208976 w 3243064"/>
              <a:gd name="connsiteY16" fmla="*/ 825641 h 3240793"/>
              <a:gd name="connsiteX17" fmla="*/ 1585532 w 3243064"/>
              <a:gd name="connsiteY17" fmla="*/ 1620396 h 3240793"/>
              <a:gd name="connsiteX18" fmla="*/ 208976 w 3243064"/>
              <a:gd name="connsiteY18" fmla="*/ 2415151 h 3240793"/>
              <a:gd name="connsiteX19" fmla="*/ 195710 w 3243064"/>
              <a:gd name="connsiteY19" fmla="*/ 2393314 h 3240793"/>
              <a:gd name="connsiteX20" fmla="*/ 0 w 3243064"/>
              <a:gd name="connsiteY20" fmla="*/ 1620396 h 3240793"/>
              <a:gd name="connsiteX21" fmla="*/ 195710 w 3243064"/>
              <a:gd name="connsiteY21" fmla="*/ 847478 h 3240793"/>
              <a:gd name="connsiteX22" fmla="*/ 1639532 w 3243064"/>
              <a:gd name="connsiteY22" fmla="*/ 0 h 3240793"/>
              <a:gd name="connsiteX23" fmla="*/ 1828056 w 3243064"/>
              <a:gd name="connsiteY23" fmla="*/ 11892 h 3240793"/>
              <a:gd name="connsiteX24" fmla="*/ 2966132 w 3243064"/>
              <a:gd name="connsiteY24" fmla="*/ 713782 h 3240793"/>
              <a:gd name="connsiteX25" fmla="*/ 3015392 w 3243064"/>
              <a:gd name="connsiteY25" fmla="*/ 794866 h 3240793"/>
              <a:gd name="connsiteX26" fmla="*/ 1639532 w 3243064"/>
              <a:gd name="connsiteY26" fmla="*/ 1589219 h 3240793"/>
              <a:gd name="connsiteX27" fmla="*/ 1603532 w 3243064"/>
              <a:gd name="connsiteY27" fmla="*/ 0 h 3240793"/>
              <a:gd name="connsiteX28" fmla="*/ 1603532 w 3243064"/>
              <a:gd name="connsiteY28" fmla="*/ 1589219 h 3240793"/>
              <a:gd name="connsiteX29" fmla="*/ 227673 w 3243064"/>
              <a:gd name="connsiteY29" fmla="*/ 794866 h 3240793"/>
              <a:gd name="connsiteX30" fmla="*/ 276932 w 3243064"/>
              <a:gd name="connsiteY30" fmla="*/ 713782 h 3240793"/>
              <a:gd name="connsiteX31" fmla="*/ 1415008 w 3243064"/>
              <a:gd name="connsiteY31" fmla="*/ 11892 h 3240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43064" h="3240793">
                <a:moveTo>
                  <a:pt x="1639532" y="1651573"/>
                </a:moveTo>
                <a:lnTo>
                  <a:pt x="3015392" y="2445926"/>
                </a:lnTo>
                <a:lnTo>
                  <a:pt x="2966132" y="2527010"/>
                </a:lnTo>
                <a:cubicBezTo>
                  <a:pt x="2711156" y="2904424"/>
                  <a:pt x="2301462" y="3168723"/>
                  <a:pt x="1828056" y="3228900"/>
                </a:cubicBezTo>
                <a:lnTo>
                  <a:pt x="1639532" y="3240793"/>
                </a:lnTo>
                <a:close/>
                <a:moveTo>
                  <a:pt x="1603532" y="1651573"/>
                </a:moveTo>
                <a:lnTo>
                  <a:pt x="1603532" y="3240793"/>
                </a:lnTo>
                <a:lnTo>
                  <a:pt x="1415008" y="3228900"/>
                </a:lnTo>
                <a:cubicBezTo>
                  <a:pt x="941602" y="3168723"/>
                  <a:pt x="531909" y="2904424"/>
                  <a:pt x="276932" y="2527010"/>
                </a:cubicBezTo>
                <a:lnTo>
                  <a:pt x="227673" y="2445926"/>
                </a:lnTo>
                <a:close/>
                <a:moveTo>
                  <a:pt x="3034088" y="825641"/>
                </a:moveTo>
                <a:lnTo>
                  <a:pt x="3047354" y="847478"/>
                </a:lnTo>
                <a:cubicBezTo>
                  <a:pt x="3172167" y="1077238"/>
                  <a:pt x="3243064" y="1340538"/>
                  <a:pt x="3243064" y="1620396"/>
                </a:cubicBezTo>
                <a:cubicBezTo>
                  <a:pt x="3243064" y="1900255"/>
                  <a:pt x="3172167" y="2163554"/>
                  <a:pt x="3047354" y="2393314"/>
                </a:cubicBezTo>
                <a:lnTo>
                  <a:pt x="3034088" y="2415151"/>
                </a:lnTo>
                <a:lnTo>
                  <a:pt x="1657532" y="1620396"/>
                </a:lnTo>
                <a:close/>
                <a:moveTo>
                  <a:pt x="208976" y="825641"/>
                </a:moveTo>
                <a:lnTo>
                  <a:pt x="1585532" y="1620396"/>
                </a:lnTo>
                <a:lnTo>
                  <a:pt x="208976" y="2415151"/>
                </a:lnTo>
                <a:lnTo>
                  <a:pt x="195710" y="2393314"/>
                </a:lnTo>
                <a:cubicBezTo>
                  <a:pt x="70897" y="2163554"/>
                  <a:pt x="0" y="1900255"/>
                  <a:pt x="0" y="1620396"/>
                </a:cubicBezTo>
                <a:cubicBezTo>
                  <a:pt x="0" y="1340538"/>
                  <a:pt x="70897" y="1077238"/>
                  <a:pt x="195710" y="847478"/>
                </a:cubicBezTo>
                <a:close/>
                <a:moveTo>
                  <a:pt x="1639532" y="0"/>
                </a:moveTo>
                <a:lnTo>
                  <a:pt x="1828056" y="11892"/>
                </a:lnTo>
                <a:cubicBezTo>
                  <a:pt x="2301462" y="72070"/>
                  <a:pt x="2711156" y="336368"/>
                  <a:pt x="2966132" y="713782"/>
                </a:cubicBezTo>
                <a:lnTo>
                  <a:pt x="3015392" y="794866"/>
                </a:lnTo>
                <a:lnTo>
                  <a:pt x="1639532" y="1589219"/>
                </a:lnTo>
                <a:close/>
                <a:moveTo>
                  <a:pt x="1603532" y="0"/>
                </a:moveTo>
                <a:lnTo>
                  <a:pt x="1603532" y="1589219"/>
                </a:lnTo>
                <a:lnTo>
                  <a:pt x="227673" y="794866"/>
                </a:lnTo>
                <a:lnTo>
                  <a:pt x="276932" y="713782"/>
                </a:lnTo>
                <a:cubicBezTo>
                  <a:pt x="531909" y="336368"/>
                  <a:pt x="941602" y="72070"/>
                  <a:pt x="1415008" y="11892"/>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4"/>
          <p:cNvGrpSpPr/>
          <p:nvPr/>
        </p:nvGrpSpPr>
        <p:grpSpPr>
          <a:xfrm>
            <a:off x="3465824" y="1268163"/>
            <a:ext cx="254992" cy="255069"/>
            <a:chOff x="5026429" y="2057723"/>
            <a:chExt cx="254992" cy="254990"/>
          </a:xfrm>
        </p:grpSpPr>
        <p:sp>
          <p:nvSpPr>
            <p:cNvPr id="16" name="椭圆 15"/>
            <p:cNvSpPr/>
            <p:nvPr/>
          </p:nvSpPr>
          <p:spPr>
            <a:xfrm>
              <a:off x="5026429" y="2057723"/>
              <a:ext cx="254992" cy="254990"/>
            </a:xfrm>
            <a:prstGeom prst="ellipse">
              <a:avLst/>
            </a:prstGeom>
            <a:solidFill>
              <a:schemeClr val="accent1"/>
            </a:solid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34"/>
            <p:cNvSpPr>
              <a:spLocks/>
            </p:cNvSpPr>
            <p:nvPr/>
          </p:nvSpPr>
          <p:spPr bwMode="auto">
            <a:xfrm>
              <a:off x="5104300" y="2135885"/>
              <a:ext cx="99250" cy="98666"/>
            </a:xfrm>
            <a:prstGeom prst="ellipse">
              <a:avLst/>
            </a:prstGeom>
            <a:solidFill>
              <a:schemeClr val="accent1"/>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7"/>
          <p:cNvGrpSpPr/>
          <p:nvPr/>
        </p:nvGrpSpPr>
        <p:grpSpPr>
          <a:xfrm>
            <a:off x="5194205" y="1268163"/>
            <a:ext cx="254992" cy="255069"/>
            <a:chOff x="5026429" y="2057723"/>
            <a:chExt cx="254992" cy="254990"/>
          </a:xfrm>
          <a:solidFill>
            <a:schemeClr val="accent1"/>
          </a:solidFill>
        </p:grpSpPr>
        <p:sp>
          <p:nvSpPr>
            <p:cNvPr id="19" name="椭圆 18"/>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4"/>
            <p:cNvSpPr>
              <a:spLocks/>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20"/>
          <p:cNvGrpSpPr/>
          <p:nvPr/>
        </p:nvGrpSpPr>
        <p:grpSpPr>
          <a:xfrm>
            <a:off x="2774855" y="2588459"/>
            <a:ext cx="254992" cy="255069"/>
            <a:chOff x="5026429" y="2057723"/>
            <a:chExt cx="254992" cy="254990"/>
          </a:xfrm>
        </p:grpSpPr>
        <p:sp>
          <p:nvSpPr>
            <p:cNvPr id="22" name="椭圆 21"/>
            <p:cNvSpPr/>
            <p:nvPr/>
          </p:nvSpPr>
          <p:spPr>
            <a:xfrm>
              <a:off x="5026429" y="2057723"/>
              <a:ext cx="254992" cy="254990"/>
            </a:xfrm>
            <a:prstGeom prst="ellipse">
              <a:avLst/>
            </a:prstGeom>
            <a:solidFill>
              <a:schemeClr val="accent1"/>
            </a:solid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4"/>
            <p:cNvSpPr>
              <a:spLocks/>
            </p:cNvSpPr>
            <p:nvPr/>
          </p:nvSpPr>
          <p:spPr bwMode="auto">
            <a:xfrm>
              <a:off x="5104300" y="2135885"/>
              <a:ext cx="99250" cy="98666"/>
            </a:xfrm>
            <a:prstGeom prst="ellipse">
              <a:avLst/>
            </a:prstGeom>
            <a:solidFill>
              <a:schemeClr val="accent1"/>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3"/>
          <p:cNvGrpSpPr/>
          <p:nvPr/>
        </p:nvGrpSpPr>
        <p:grpSpPr>
          <a:xfrm>
            <a:off x="5881262" y="2588459"/>
            <a:ext cx="254992" cy="255069"/>
            <a:chOff x="5026429" y="2057723"/>
            <a:chExt cx="254992" cy="254990"/>
          </a:xfrm>
          <a:solidFill>
            <a:schemeClr val="accent1"/>
          </a:solidFill>
        </p:grpSpPr>
        <p:sp>
          <p:nvSpPr>
            <p:cNvPr id="25" name="椭圆 24"/>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4"/>
            <p:cNvSpPr>
              <a:spLocks/>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6"/>
          <p:cNvGrpSpPr/>
          <p:nvPr/>
        </p:nvGrpSpPr>
        <p:grpSpPr>
          <a:xfrm>
            <a:off x="3465824" y="3908752"/>
            <a:ext cx="254992" cy="255069"/>
            <a:chOff x="5026429" y="2057723"/>
            <a:chExt cx="254992" cy="254990"/>
          </a:xfrm>
          <a:solidFill>
            <a:schemeClr val="accent1"/>
          </a:solidFill>
        </p:grpSpPr>
        <p:sp>
          <p:nvSpPr>
            <p:cNvPr id="28" name="椭圆 27"/>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4"/>
            <p:cNvSpPr>
              <a:spLocks/>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 name="组合 29"/>
          <p:cNvGrpSpPr/>
          <p:nvPr/>
        </p:nvGrpSpPr>
        <p:grpSpPr>
          <a:xfrm>
            <a:off x="5194205" y="3908752"/>
            <a:ext cx="254992" cy="255069"/>
            <a:chOff x="5026429" y="2057723"/>
            <a:chExt cx="254992" cy="254990"/>
          </a:xfrm>
          <a:solidFill>
            <a:schemeClr val="accent1"/>
          </a:solidFill>
        </p:grpSpPr>
        <p:sp>
          <p:nvSpPr>
            <p:cNvPr id="31" name="椭圆 30"/>
            <p:cNvSpPr/>
            <p:nvPr/>
          </p:nvSpPr>
          <p:spPr>
            <a:xfrm>
              <a:off x="5026429" y="2057723"/>
              <a:ext cx="254992" cy="254990"/>
            </a:xfrm>
            <a:prstGeom prst="ellipse">
              <a:avLst/>
            </a:prstGeom>
            <a:grpFill/>
            <a:ln w="6350">
              <a:gradFill flip="none" rotWithShape="1">
                <a:gsLst>
                  <a:gs pos="0">
                    <a:schemeClr val="bg1">
                      <a:lumMod val="75000"/>
                    </a:schemeClr>
                  </a:gs>
                  <a:gs pos="100000">
                    <a:schemeClr val="bg1"/>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34"/>
            <p:cNvSpPr>
              <a:spLocks/>
            </p:cNvSpPr>
            <p:nvPr/>
          </p:nvSpPr>
          <p:spPr bwMode="auto">
            <a:xfrm>
              <a:off x="5104300" y="2135885"/>
              <a:ext cx="99250" cy="98666"/>
            </a:xfrm>
            <a:prstGeom prst="ellipse">
              <a:avLst/>
            </a:prstGeom>
            <a:grp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3" name="TextBox 5"/>
          <p:cNvSpPr txBox="1"/>
          <p:nvPr/>
        </p:nvSpPr>
        <p:spPr>
          <a:xfrm>
            <a:off x="3648750" y="1507531"/>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01</a:t>
            </a:r>
          </a:p>
        </p:txBody>
      </p:sp>
      <p:sp>
        <p:nvSpPr>
          <p:cNvPr id="34" name="TextBox 5"/>
          <p:cNvSpPr txBox="1"/>
          <p:nvPr/>
        </p:nvSpPr>
        <p:spPr>
          <a:xfrm>
            <a:off x="4966876" y="1507531"/>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02</a:t>
            </a:r>
          </a:p>
        </p:txBody>
      </p:sp>
      <p:sp>
        <p:nvSpPr>
          <p:cNvPr id="35" name="TextBox 5"/>
          <p:cNvSpPr txBox="1"/>
          <p:nvPr/>
        </p:nvSpPr>
        <p:spPr>
          <a:xfrm>
            <a:off x="3095083" y="2469697"/>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06</a:t>
            </a:r>
          </a:p>
        </p:txBody>
      </p:sp>
      <p:sp>
        <p:nvSpPr>
          <p:cNvPr id="36" name="TextBox 5"/>
          <p:cNvSpPr txBox="1"/>
          <p:nvPr/>
        </p:nvSpPr>
        <p:spPr>
          <a:xfrm>
            <a:off x="5499616" y="2469697"/>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03</a:t>
            </a:r>
          </a:p>
        </p:txBody>
      </p:sp>
      <p:sp>
        <p:nvSpPr>
          <p:cNvPr id="37" name="TextBox 5"/>
          <p:cNvSpPr txBox="1"/>
          <p:nvPr/>
        </p:nvSpPr>
        <p:spPr>
          <a:xfrm>
            <a:off x="3648750" y="3559759"/>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05</a:t>
            </a:r>
          </a:p>
        </p:txBody>
      </p:sp>
      <p:sp>
        <p:nvSpPr>
          <p:cNvPr id="38" name="TextBox 5"/>
          <p:cNvSpPr txBox="1"/>
          <p:nvPr/>
        </p:nvSpPr>
        <p:spPr>
          <a:xfrm>
            <a:off x="4966876" y="3559759"/>
            <a:ext cx="280388"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en-US" altLang="zh-CN" sz="1800" dirty="0">
                <a:solidFill>
                  <a:schemeClr val="tx1">
                    <a:lumMod val="75000"/>
                    <a:lumOff val="25000"/>
                  </a:schemeClr>
                </a:solidFill>
                <a:effectLst>
                  <a:innerShdw blurRad="63500" dist="50800" dir="18900000">
                    <a:prstClr val="black">
                      <a:alpha val="50000"/>
                    </a:prstClr>
                  </a:innerShdw>
                </a:effectLst>
              </a:rPr>
              <a:t>04</a:t>
            </a:r>
          </a:p>
        </p:txBody>
      </p:sp>
      <p:cxnSp>
        <p:nvCxnSpPr>
          <p:cNvPr id="39" name="直接连接符 38"/>
          <p:cNvCxnSpPr/>
          <p:nvPr/>
        </p:nvCxnSpPr>
        <p:spPr>
          <a:xfrm>
            <a:off x="5456630" y="1395697"/>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0" name="矩形 39"/>
          <p:cNvSpPr>
            <a:spLocks noChangeArrowheads="1"/>
          </p:cNvSpPr>
          <p:nvPr/>
        </p:nvSpPr>
        <p:spPr bwMode="auto">
          <a:xfrm>
            <a:off x="6549331" y="1278973"/>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41" name="TextBox 5"/>
          <p:cNvSpPr txBox="1"/>
          <p:nvPr/>
        </p:nvSpPr>
        <p:spPr>
          <a:xfrm>
            <a:off x="6549331" y="1603444"/>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2" name="直接连接符 41"/>
          <p:cNvCxnSpPr/>
          <p:nvPr/>
        </p:nvCxnSpPr>
        <p:spPr>
          <a:xfrm>
            <a:off x="6136254" y="2715994"/>
            <a:ext cx="192732"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3" name="矩形 42"/>
          <p:cNvSpPr>
            <a:spLocks noChangeArrowheads="1"/>
          </p:cNvSpPr>
          <p:nvPr/>
        </p:nvSpPr>
        <p:spPr bwMode="auto">
          <a:xfrm>
            <a:off x="6549331" y="258846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44" name="TextBox 5"/>
          <p:cNvSpPr txBox="1"/>
          <p:nvPr/>
        </p:nvSpPr>
        <p:spPr>
          <a:xfrm>
            <a:off x="6549331" y="2912931"/>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5" name="直接连接符 44"/>
          <p:cNvCxnSpPr/>
          <p:nvPr/>
        </p:nvCxnSpPr>
        <p:spPr>
          <a:xfrm>
            <a:off x="5456630" y="4036286"/>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46" name="矩形 45"/>
          <p:cNvSpPr>
            <a:spLocks noChangeArrowheads="1"/>
          </p:cNvSpPr>
          <p:nvPr/>
        </p:nvSpPr>
        <p:spPr bwMode="auto">
          <a:xfrm>
            <a:off x="6549331" y="391529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47" name="TextBox 5"/>
          <p:cNvSpPr txBox="1"/>
          <p:nvPr/>
        </p:nvSpPr>
        <p:spPr>
          <a:xfrm>
            <a:off x="6549331" y="4239761"/>
            <a:ext cx="1937990"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cxnSp>
        <p:nvCxnSpPr>
          <p:cNvPr id="48" name="直接连接符 47"/>
          <p:cNvCxnSpPr/>
          <p:nvPr/>
        </p:nvCxnSpPr>
        <p:spPr>
          <a:xfrm flipH="1">
            <a:off x="2581034" y="1395697"/>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581034" y="2715994"/>
            <a:ext cx="192732"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581034" y="4036286"/>
            <a:ext cx="872356" cy="0"/>
          </a:xfrm>
          <a:prstGeom prst="line">
            <a:avLst/>
          </a:prstGeom>
          <a:ln w="3175">
            <a:solidFill>
              <a:schemeClr val="tx1">
                <a:lumMod val="65000"/>
                <a:lumOff val="35000"/>
              </a:schemeClr>
            </a:solidFill>
            <a:tailEnd type="oval"/>
          </a:ln>
        </p:spPr>
        <p:style>
          <a:lnRef idx="1">
            <a:schemeClr val="accent1"/>
          </a:lnRef>
          <a:fillRef idx="0">
            <a:schemeClr val="accent1"/>
          </a:fillRef>
          <a:effectRef idx="0">
            <a:schemeClr val="accent1"/>
          </a:effectRef>
          <a:fontRef idx="minor">
            <a:schemeClr val="tx1"/>
          </a:fontRef>
        </p:style>
      </p:cxnSp>
      <p:sp>
        <p:nvSpPr>
          <p:cNvPr id="51" name="矩形 50"/>
          <p:cNvSpPr>
            <a:spLocks noChangeArrowheads="1"/>
          </p:cNvSpPr>
          <p:nvPr/>
        </p:nvSpPr>
        <p:spPr bwMode="auto">
          <a:xfrm>
            <a:off x="1048162" y="1278973"/>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52" name="TextBox 5"/>
          <p:cNvSpPr txBox="1"/>
          <p:nvPr/>
        </p:nvSpPr>
        <p:spPr>
          <a:xfrm>
            <a:off x="494433" y="1603444"/>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a:t>
            </a:r>
            <a:r>
              <a:rPr lang="en-US" altLang="zh-CN" dirty="0">
                <a:solidFill>
                  <a:schemeClr val="tx1">
                    <a:lumMod val="50000"/>
                    <a:lumOff val="50000"/>
                  </a:schemeClr>
                </a:solidFill>
              </a:rPr>
              <a:t>K</a:t>
            </a:r>
            <a:r>
              <a:rPr lang="zh-CN" altLang="en-US" dirty="0">
                <a:solidFill>
                  <a:schemeClr val="tx1">
                    <a:lumMod val="50000"/>
                    <a:lumOff val="50000"/>
                  </a:schemeClr>
                </a:solidFill>
              </a:rPr>
              <a:t>专业设计</a:t>
            </a:r>
            <a:r>
              <a:rPr lang="en-US" altLang="zh-CN" dirty="0">
                <a:solidFill>
                  <a:schemeClr val="tx1">
                    <a:lumMod val="50000"/>
                    <a:lumOff val="50000"/>
                  </a:schemeClr>
                </a:solidFill>
              </a:rPr>
              <a:t>……</a:t>
            </a:r>
          </a:p>
        </p:txBody>
      </p:sp>
      <p:sp>
        <p:nvSpPr>
          <p:cNvPr id="53" name="矩形 52"/>
          <p:cNvSpPr>
            <a:spLocks noChangeArrowheads="1"/>
          </p:cNvSpPr>
          <p:nvPr/>
        </p:nvSpPr>
        <p:spPr bwMode="auto">
          <a:xfrm>
            <a:off x="1048162" y="258846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54" name="TextBox 5"/>
          <p:cNvSpPr txBox="1"/>
          <p:nvPr/>
        </p:nvSpPr>
        <p:spPr>
          <a:xfrm>
            <a:off x="494433" y="2912931"/>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输入简要文字内容，言简意赅的说明分项内容设计</a:t>
            </a:r>
            <a:r>
              <a:rPr lang="en-US" altLang="zh-CN" dirty="0">
                <a:solidFill>
                  <a:schemeClr val="tx1">
                    <a:lumMod val="50000"/>
                    <a:lumOff val="50000"/>
                  </a:schemeClr>
                </a:solidFill>
              </a:rPr>
              <a:t>……</a:t>
            </a:r>
          </a:p>
        </p:txBody>
      </p:sp>
      <p:sp>
        <p:nvSpPr>
          <p:cNvPr id="55" name="矩形 54"/>
          <p:cNvSpPr>
            <a:spLocks noChangeArrowheads="1"/>
          </p:cNvSpPr>
          <p:nvPr/>
        </p:nvSpPr>
        <p:spPr bwMode="auto">
          <a:xfrm>
            <a:off x="1048162" y="3915290"/>
            <a:ext cx="1414382" cy="2249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r"/>
            <a:r>
              <a:rPr lang="zh-CN" altLang="en-US" sz="1200" cap="all" dirty="0">
                <a:solidFill>
                  <a:schemeClr val="tx1">
                    <a:lumMod val="75000"/>
                    <a:lumOff val="25000"/>
                  </a:schemeClr>
                </a:solidFill>
                <a:latin typeface="微软雅黑" pitchFamily="34" charset="-122"/>
                <a:ea typeface="微软雅黑" pitchFamily="34" charset="-122"/>
                <a:cs typeface="+mj-cs"/>
              </a:rPr>
              <a:t>添加标题文本</a:t>
            </a:r>
            <a:endParaRPr lang="en-US" altLang="zh-CN" sz="1200" cap="all" dirty="0">
              <a:solidFill>
                <a:schemeClr val="tx1">
                  <a:lumMod val="75000"/>
                  <a:lumOff val="25000"/>
                </a:schemeClr>
              </a:solidFill>
              <a:latin typeface="微软雅黑" pitchFamily="34" charset="-122"/>
              <a:ea typeface="微软雅黑" pitchFamily="34" charset="-122"/>
              <a:cs typeface="+mj-cs"/>
            </a:endParaRPr>
          </a:p>
        </p:txBody>
      </p:sp>
      <p:sp>
        <p:nvSpPr>
          <p:cNvPr id="56" name="TextBox 5"/>
          <p:cNvSpPr txBox="1"/>
          <p:nvPr/>
        </p:nvSpPr>
        <p:spPr>
          <a:xfrm>
            <a:off x="494433" y="4239761"/>
            <a:ext cx="1968111" cy="276999"/>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gn="r">
              <a:lnSpc>
                <a:spcPct val="100000"/>
              </a:lnSpc>
            </a:pPr>
            <a:r>
              <a:rPr lang="zh-CN" altLang="en-US" dirty="0">
                <a:solidFill>
                  <a:schemeClr val="tx1">
                    <a:lumMod val="50000"/>
                    <a:lumOff val="50000"/>
                  </a:schemeClr>
                </a:solidFill>
              </a:rPr>
              <a:t>输入简要文字内容，言简意赅的说明分项内容专业设计</a:t>
            </a:r>
            <a:r>
              <a:rPr lang="en-US" altLang="zh-CN" dirty="0">
                <a:solidFill>
                  <a:schemeClr val="tx1">
                    <a:lumMod val="50000"/>
                    <a:lumOff val="50000"/>
                  </a:schemeClr>
                </a:solidFill>
              </a:rPr>
              <a:t>……</a:t>
            </a:r>
          </a:p>
        </p:txBody>
      </p:sp>
      <p:grpSp>
        <p:nvGrpSpPr>
          <p:cNvPr id="30" name="组合 56"/>
          <p:cNvGrpSpPr/>
          <p:nvPr/>
        </p:nvGrpSpPr>
        <p:grpSpPr>
          <a:xfrm>
            <a:off x="3505234" y="1767230"/>
            <a:ext cx="1899278" cy="1897524"/>
            <a:chOff x="3622361" y="1888931"/>
            <a:chExt cx="1899278" cy="1896938"/>
          </a:xfrm>
        </p:grpSpPr>
        <p:sp>
          <p:nvSpPr>
            <p:cNvPr id="58" name="Freeform 5"/>
            <p:cNvSpPr>
              <a:spLocks/>
            </p:cNvSpPr>
            <p:nvPr/>
          </p:nvSpPr>
          <p:spPr bwMode="auto">
            <a:xfrm>
              <a:off x="3622361" y="1888931"/>
              <a:ext cx="1899278" cy="1896938"/>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9050">
              <a:gradFill flip="none" rotWithShape="1">
                <a:gsLst>
                  <a:gs pos="0">
                    <a:schemeClr val="bg1">
                      <a:lumMod val="75000"/>
                    </a:schemeClr>
                  </a:gs>
                  <a:gs pos="100000">
                    <a:schemeClr val="bg1"/>
                  </a:gs>
                </a:gsLst>
                <a:lin ang="18900000" scaled="1"/>
                <a:tileRect/>
              </a:gra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9" name="Freeform 5"/>
            <p:cNvSpPr>
              <a:spLocks noEditPoints="1"/>
            </p:cNvSpPr>
            <p:nvPr/>
          </p:nvSpPr>
          <p:spPr bwMode="auto">
            <a:xfrm>
              <a:off x="4160401" y="2138516"/>
              <a:ext cx="811650" cy="1109720"/>
            </a:xfrm>
            <a:custGeom>
              <a:avLst/>
              <a:gdLst>
                <a:gd name="T0" fmla="*/ 3024 w 3462"/>
                <a:gd name="T1" fmla="*/ 2069 h 4723"/>
                <a:gd name="T2" fmla="*/ 2827 w 3462"/>
                <a:gd name="T3" fmla="*/ 4612 h 4723"/>
                <a:gd name="T4" fmla="*/ 1353 w 3462"/>
                <a:gd name="T5" fmla="*/ 4723 h 4723"/>
                <a:gd name="T6" fmla="*/ 1253 w 3462"/>
                <a:gd name="T7" fmla="*/ 4162 h 4723"/>
                <a:gd name="T8" fmla="*/ 436 w 3462"/>
                <a:gd name="T9" fmla="*/ 4002 h 4723"/>
                <a:gd name="T10" fmla="*/ 124 w 3462"/>
                <a:gd name="T11" fmla="*/ 3394 h 4723"/>
                <a:gd name="T12" fmla="*/ 727 w 3462"/>
                <a:gd name="T13" fmla="*/ 2068 h 4723"/>
                <a:gd name="T14" fmla="*/ 790 w 3462"/>
                <a:gd name="T15" fmla="*/ 2068 h 4723"/>
                <a:gd name="T16" fmla="*/ 1511 w 3462"/>
                <a:gd name="T17" fmla="*/ 2068 h 4723"/>
                <a:gd name="T18" fmla="*/ 2217 w 3462"/>
                <a:gd name="T19" fmla="*/ 1731 h 4723"/>
                <a:gd name="T20" fmla="*/ 2099 w 3462"/>
                <a:gd name="T21" fmla="*/ 1754 h 4723"/>
                <a:gd name="T22" fmla="*/ 2176 w 3462"/>
                <a:gd name="T23" fmla="*/ 1574 h 4723"/>
                <a:gd name="T24" fmla="*/ 2179 w 3462"/>
                <a:gd name="T25" fmla="*/ 1399 h 4723"/>
                <a:gd name="T26" fmla="*/ 1942 w 3462"/>
                <a:gd name="T27" fmla="*/ 1479 h 4723"/>
                <a:gd name="T28" fmla="*/ 2397 w 3462"/>
                <a:gd name="T29" fmla="*/ 1450 h 4723"/>
                <a:gd name="T30" fmla="*/ 2217 w 3462"/>
                <a:gd name="T31" fmla="*/ 1731 h 4723"/>
                <a:gd name="T32" fmla="*/ 1802 w 3462"/>
                <a:gd name="T33" fmla="*/ 1585 h 4723"/>
                <a:gd name="T34" fmla="*/ 1578 w 3462"/>
                <a:gd name="T35" fmla="*/ 1524 h 4723"/>
                <a:gd name="T36" fmla="*/ 1858 w 3462"/>
                <a:gd name="T37" fmla="*/ 1042 h 4723"/>
                <a:gd name="T38" fmla="*/ 1533 w 3462"/>
                <a:gd name="T39" fmla="*/ 1120 h 4723"/>
                <a:gd name="T40" fmla="*/ 1190 w 3462"/>
                <a:gd name="T41" fmla="*/ 1363 h 4723"/>
                <a:gd name="T42" fmla="*/ 867 w 3462"/>
                <a:gd name="T43" fmla="*/ 1428 h 4723"/>
                <a:gd name="T44" fmla="*/ 1077 w 3462"/>
                <a:gd name="T45" fmla="*/ 936 h 4723"/>
                <a:gd name="T46" fmla="*/ 1085 w 3462"/>
                <a:gd name="T47" fmla="*/ 460 h 4723"/>
                <a:gd name="T48" fmla="*/ 440 w 3462"/>
                <a:gd name="T49" fmla="*/ 678 h 4723"/>
                <a:gd name="T50" fmla="*/ 1681 w 3462"/>
                <a:gd name="T51" fmla="*/ 597 h 4723"/>
                <a:gd name="T52" fmla="*/ 1768 w 3462"/>
                <a:gd name="T53" fmla="*/ 695 h 4723"/>
                <a:gd name="T54" fmla="*/ 1942 w 3462"/>
                <a:gd name="T55" fmla="*/ 1333 h 4723"/>
                <a:gd name="T56" fmla="*/ 1830 w 3462"/>
                <a:gd name="T57" fmla="*/ 1944 h 4723"/>
                <a:gd name="T58" fmla="*/ 1556 w 3462"/>
                <a:gd name="T59" fmla="*/ 1686 h 4723"/>
                <a:gd name="T60" fmla="*/ 1830 w 3462"/>
                <a:gd name="T61" fmla="*/ 1944 h 4723"/>
                <a:gd name="T62" fmla="*/ 835 w 3462"/>
                <a:gd name="T63" fmla="*/ 1944 h 4723"/>
                <a:gd name="T64" fmla="*/ 1230 w 3462"/>
                <a:gd name="T65" fmla="*/ 1573 h 4723"/>
                <a:gd name="T66" fmla="*/ 2232 w 3462"/>
                <a:gd name="T67" fmla="*/ 1944 h 4723"/>
                <a:gd name="T68" fmla="*/ 2087 w 3462"/>
                <a:gd name="T69" fmla="*/ 1808 h 4723"/>
                <a:gd name="T70" fmla="*/ 2232 w 3462"/>
                <a:gd name="T71" fmla="*/ 1944 h 4723"/>
                <a:gd name="T72" fmla="*/ 3024 w 3462"/>
                <a:gd name="T73" fmla="*/ 2069 h 4723"/>
                <a:gd name="T74" fmla="*/ 3166 w 3462"/>
                <a:gd name="T75" fmla="*/ 640 h 4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62" h="4723">
                  <a:moveTo>
                    <a:pt x="1514" y="2068"/>
                  </a:moveTo>
                  <a:lnTo>
                    <a:pt x="3024" y="2069"/>
                  </a:lnTo>
                  <a:lnTo>
                    <a:pt x="2827" y="3584"/>
                  </a:lnTo>
                  <a:lnTo>
                    <a:pt x="2827" y="4612"/>
                  </a:lnTo>
                  <a:cubicBezTo>
                    <a:pt x="2827" y="4673"/>
                    <a:pt x="2777" y="4723"/>
                    <a:pt x="2716" y="4723"/>
                  </a:cubicBezTo>
                  <a:lnTo>
                    <a:pt x="1353" y="4723"/>
                  </a:lnTo>
                  <a:cubicBezTo>
                    <a:pt x="1292" y="4723"/>
                    <a:pt x="1240" y="4673"/>
                    <a:pt x="1242" y="4612"/>
                  </a:cubicBezTo>
                  <a:lnTo>
                    <a:pt x="1253" y="4162"/>
                  </a:lnTo>
                  <a:lnTo>
                    <a:pt x="680" y="4189"/>
                  </a:lnTo>
                  <a:cubicBezTo>
                    <a:pt x="521" y="4196"/>
                    <a:pt x="443" y="4107"/>
                    <a:pt x="436" y="4002"/>
                  </a:cubicBezTo>
                  <a:lnTo>
                    <a:pt x="398" y="3466"/>
                  </a:lnTo>
                  <a:lnTo>
                    <a:pt x="124" y="3394"/>
                  </a:lnTo>
                  <a:cubicBezTo>
                    <a:pt x="29" y="3369"/>
                    <a:pt x="0" y="3272"/>
                    <a:pt x="57" y="3179"/>
                  </a:cubicBezTo>
                  <a:lnTo>
                    <a:pt x="727" y="2068"/>
                  </a:lnTo>
                  <a:lnTo>
                    <a:pt x="759" y="2068"/>
                  </a:lnTo>
                  <a:lnTo>
                    <a:pt x="790" y="2068"/>
                  </a:lnTo>
                  <a:lnTo>
                    <a:pt x="1353" y="2068"/>
                  </a:lnTo>
                  <a:lnTo>
                    <a:pt x="1511" y="2068"/>
                  </a:lnTo>
                  <a:lnTo>
                    <a:pt x="1514" y="2068"/>
                  </a:lnTo>
                  <a:close/>
                  <a:moveTo>
                    <a:pt x="2217" y="1731"/>
                  </a:moveTo>
                  <a:lnTo>
                    <a:pt x="2217" y="1754"/>
                  </a:lnTo>
                  <a:lnTo>
                    <a:pt x="2099" y="1754"/>
                  </a:lnTo>
                  <a:lnTo>
                    <a:pt x="2099" y="1722"/>
                  </a:lnTo>
                  <a:cubicBezTo>
                    <a:pt x="2097" y="1661"/>
                    <a:pt x="2122" y="1611"/>
                    <a:pt x="2176" y="1574"/>
                  </a:cubicBezTo>
                  <a:cubicBezTo>
                    <a:pt x="2225" y="1534"/>
                    <a:pt x="2249" y="1499"/>
                    <a:pt x="2247" y="1467"/>
                  </a:cubicBezTo>
                  <a:cubicBezTo>
                    <a:pt x="2243" y="1426"/>
                    <a:pt x="2220" y="1403"/>
                    <a:pt x="2179" y="1399"/>
                  </a:cubicBezTo>
                  <a:cubicBezTo>
                    <a:pt x="2123" y="1399"/>
                    <a:pt x="2089" y="1436"/>
                    <a:pt x="2075" y="1509"/>
                  </a:cubicBezTo>
                  <a:lnTo>
                    <a:pt x="1942" y="1479"/>
                  </a:lnTo>
                  <a:cubicBezTo>
                    <a:pt x="1966" y="1345"/>
                    <a:pt x="2051" y="1280"/>
                    <a:pt x="2199" y="1284"/>
                  </a:cubicBezTo>
                  <a:cubicBezTo>
                    <a:pt x="2322" y="1290"/>
                    <a:pt x="2388" y="1345"/>
                    <a:pt x="2397" y="1450"/>
                  </a:cubicBezTo>
                  <a:cubicBezTo>
                    <a:pt x="2401" y="1513"/>
                    <a:pt x="2366" y="1570"/>
                    <a:pt x="2291" y="1621"/>
                  </a:cubicBezTo>
                  <a:cubicBezTo>
                    <a:pt x="2236" y="1659"/>
                    <a:pt x="2211" y="1695"/>
                    <a:pt x="2217" y="1731"/>
                  </a:cubicBezTo>
                  <a:close/>
                  <a:moveTo>
                    <a:pt x="1802" y="1541"/>
                  </a:moveTo>
                  <a:lnTo>
                    <a:pt x="1802" y="1585"/>
                  </a:lnTo>
                  <a:lnTo>
                    <a:pt x="1578" y="1585"/>
                  </a:lnTo>
                  <a:lnTo>
                    <a:pt x="1578" y="1524"/>
                  </a:lnTo>
                  <a:cubicBezTo>
                    <a:pt x="1574" y="1408"/>
                    <a:pt x="1623" y="1315"/>
                    <a:pt x="1724" y="1244"/>
                  </a:cubicBezTo>
                  <a:cubicBezTo>
                    <a:pt x="1817" y="1169"/>
                    <a:pt x="1862" y="1102"/>
                    <a:pt x="1858" y="1042"/>
                  </a:cubicBezTo>
                  <a:cubicBezTo>
                    <a:pt x="1850" y="964"/>
                    <a:pt x="1808" y="921"/>
                    <a:pt x="1729" y="913"/>
                  </a:cubicBezTo>
                  <a:cubicBezTo>
                    <a:pt x="1625" y="913"/>
                    <a:pt x="1559" y="982"/>
                    <a:pt x="1533" y="1120"/>
                  </a:cubicBezTo>
                  <a:lnTo>
                    <a:pt x="1365" y="1083"/>
                  </a:lnTo>
                  <a:cubicBezTo>
                    <a:pt x="1233" y="1179"/>
                    <a:pt x="1175" y="1272"/>
                    <a:pt x="1190" y="1363"/>
                  </a:cubicBezTo>
                  <a:lnTo>
                    <a:pt x="1190" y="1428"/>
                  </a:lnTo>
                  <a:lnTo>
                    <a:pt x="867" y="1428"/>
                  </a:lnTo>
                  <a:lnTo>
                    <a:pt x="867" y="1339"/>
                  </a:lnTo>
                  <a:cubicBezTo>
                    <a:pt x="862" y="1172"/>
                    <a:pt x="932" y="1038"/>
                    <a:pt x="1077" y="936"/>
                  </a:cubicBezTo>
                  <a:cubicBezTo>
                    <a:pt x="1211" y="828"/>
                    <a:pt x="1276" y="732"/>
                    <a:pt x="1270" y="646"/>
                  </a:cubicBezTo>
                  <a:cubicBezTo>
                    <a:pt x="1260" y="533"/>
                    <a:pt x="1198" y="471"/>
                    <a:pt x="1085" y="460"/>
                  </a:cubicBezTo>
                  <a:cubicBezTo>
                    <a:pt x="934" y="460"/>
                    <a:pt x="841" y="560"/>
                    <a:pt x="803" y="758"/>
                  </a:cubicBezTo>
                  <a:lnTo>
                    <a:pt x="440" y="678"/>
                  </a:lnTo>
                  <a:cubicBezTo>
                    <a:pt x="505" y="312"/>
                    <a:pt x="738" y="135"/>
                    <a:pt x="1141" y="146"/>
                  </a:cubicBezTo>
                  <a:cubicBezTo>
                    <a:pt x="1475" y="161"/>
                    <a:pt x="1654" y="312"/>
                    <a:pt x="1681" y="597"/>
                  </a:cubicBezTo>
                  <a:cubicBezTo>
                    <a:pt x="1683" y="631"/>
                    <a:pt x="1681" y="665"/>
                    <a:pt x="1675" y="698"/>
                  </a:cubicBezTo>
                  <a:cubicBezTo>
                    <a:pt x="1705" y="695"/>
                    <a:pt x="1736" y="694"/>
                    <a:pt x="1768" y="695"/>
                  </a:cubicBezTo>
                  <a:cubicBezTo>
                    <a:pt x="2000" y="706"/>
                    <a:pt x="2125" y="811"/>
                    <a:pt x="2143" y="1008"/>
                  </a:cubicBezTo>
                  <a:cubicBezTo>
                    <a:pt x="2151" y="1128"/>
                    <a:pt x="2084" y="1236"/>
                    <a:pt x="1942" y="1333"/>
                  </a:cubicBezTo>
                  <a:cubicBezTo>
                    <a:pt x="1837" y="1404"/>
                    <a:pt x="1791" y="1473"/>
                    <a:pt x="1802" y="1541"/>
                  </a:cubicBezTo>
                  <a:close/>
                  <a:moveTo>
                    <a:pt x="1830" y="1944"/>
                  </a:moveTo>
                  <a:lnTo>
                    <a:pt x="1556" y="1944"/>
                  </a:lnTo>
                  <a:lnTo>
                    <a:pt x="1556" y="1686"/>
                  </a:lnTo>
                  <a:lnTo>
                    <a:pt x="1830" y="1686"/>
                  </a:lnTo>
                  <a:lnTo>
                    <a:pt x="1830" y="1944"/>
                  </a:lnTo>
                  <a:close/>
                  <a:moveTo>
                    <a:pt x="1230" y="1944"/>
                  </a:moveTo>
                  <a:lnTo>
                    <a:pt x="835" y="1944"/>
                  </a:lnTo>
                  <a:lnTo>
                    <a:pt x="835" y="1573"/>
                  </a:lnTo>
                  <a:lnTo>
                    <a:pt x="1230" y="1573"/>
                  </a:lnTo>
                  <a:lnTo>
                    <a:pt x="1230" y="1944"/>
                  </a:lnTo>
                  <a:close/>
                  <a:moveTo>
                    <a:pt x="2232" y="1944"/>
                  </a:moveTo>
                  <a:lnTo>
                    <a:pt x="2087" y="1944"/>
                  </a:lnTo>
                  <a:lnTo>
                    <a:pt x="2087" y="1808"/>
                  </a:lnTo>
                  <a:lnTo>
                    <a:pt x="2232" y="1808"/>
                  </a:lnTo>
                  <a:lnTo>
                    <a:pt x="2232" y="1944"/>
                  </a:lnTo>
                  <a:close/>
                  <a:moveTo>
                    <a:pt x="3166" y="640"/>
                  </a:moveTo>
                  <a:cubicBezTo>
                    <a:pt x="3462" y="1101"/>
                    <a:pt x="3390" y="1692"/>
                    <a:pt x="3024" y="2069"/>
                  </a:cubicBezTo>
                  <a:lnTo>
                    <a:pt x="1808" y="175"/>
                  </a:lnTo>
                  <a:cubicBezTo>
                    <a:pt x="2302" y="0"/>
                    <a:pt x="2870" y="180"/>
                    <a:pt x="3166" y="640"/>
                  </a:cubicBezTo>
                  <a:close/>
                </a:path>
              </a:pathLst>
            </a:custGeom>
            <a:solidFill>
              <a:schemeClr val="accent1"/>
            </a:solidFill>
            <a:ln>
              <a:noFill/>
            </a:ln>
            <a:effectLst>
              <a:innerShdw blurRad="88900" dist="38100" dir="18900000">
                <a:prstClr val="black">
                  <a:alpha val="50000"/>
                </a:prstClr>
              </a:innerShdw>
            </a:effectLst>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a typeface="宋体" panose="02010600030101010101" pitchFamily="2" charset="-122"/>
              </a:endParaRPr>
            </a:p>
          </p:txBody>
        </p:sp>
        <p:sp>
          <p:nvSpPr>
            <p:cNvPr id="60" name="矩形 59"/>
            <p:cNvSpPr>
              <a:spLocks noChangeArrowheads="1"/>
            </p:cNvSpPr>
            <p:nvPr/>
          </p:nvSpPr>
          <p:spPr bwMode="auto">
            <a:xfrm>
              <a:off x="4031245" y="3329973"/>
              <a:ext cx="1081510"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200" b="1" cap="all" dirty="0">
                  <a:solidFill>
                    <a:schemeClr val="tx1">
                      <a:lumMod val="65000"/>
                      <a:lumOff val="35000"/>
                    </a:schemeClr>
                  </a:solidFill>
                  <a:latin typeface="微软雅黑" pitchFamily="34" charset="-122"/>
                  <a:ea typeface="微软雅黑" pitchFamily="34" charset="-122"/>
                  <a:cs typeface="+mj-cs"/>
                </a:rPr>
                <a:t>思路决定出路</a:t>
              </a:r>
              <a:endParaRPr lang="en-US" altLang="zh-CN" sz="1200" b="1" cap="all" dirty="0">
                <a:solidFill>
                  <a:schemeClr val="tx1">
                    <a:lumMod val="65000"/>
                    <a:lumOff val="35000"/>
                  </a:schemeClr>
                </a:solidFill>
                <a:latin typeface="微软雅黑" pitchFamily="34" charset="-122"/>
                <a:ea typeface="微软雅黑" pitchFamily="34" charset="-122"/>
                <a:cs typeface="+mj-cs"/>
              </a:endParaRPr>
            </a:p>
          </p:txBody>
        </p:sp>
      </p:grpSp>
    </p:spTree>
    <p:extLst>
      <p:ext uri="{BB962C8B-B14F-4D97-AF65-F5344CB8AC3E}">
        <p14:creationId xmlns:p14="http://schemas.microsoft.com/office/powerpoint/2010/main" val="352941615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500"/>
                            </p:stCondLst>
                            <p:childTnLst>
                              <p:par>
                                <p:cTn id="15" presetID="53" presetClass="entr" presetSubtype="52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2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anim calcmode="lin" valueType="num">
                                      <p:cBhvr>
                                        <p:cTn id="27" dur="500" fill="hold"/>
                                        <p:tgtEl>
                                          <p:spTgt spid="15"/>
                                        </p:tgtEl>
                                        <p:attrNameLst>
                                          <p:attrName>ppt_x</p:attrName>
                                        </p:attrNameLst>
                                      </p:cBhvr>
                                      <p:tavLst>
                                        <p:tav tm="0">
                                          <p:val>
                                            <p:fltVal val="0.5"/>
                                          </p:val>
                                        </p:tav>
                                        <p:tav tm="100000">
                                          <p:val>
                                            <p:strVal val="#ppt_x"/>
                                          </p:val>
                                        </p:tav>
                                      </p:tavLst>
                                    </p:anim>
                                    <p:anim calcmode="lin" valueType="num">
                                      <p:cBhvr>
                                        <p:cTn id="28" dur="500" fill="hold"/>
                                        <p:tgtEl>
                                          <p:spTgt spid="15"/>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40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anim calcmode="lin" valueType="num">
                                      <p:cBhvr>
                                        <p:cTn id="34" dur="500" fill="hold"/>
                                        <p:tgtEl>
                                          <p:spTgt spid="21"/>
                                        </p:tgtEl>
                                        <p:attrNameLst>
                                          <p:attrName>ppt_x</p:attrName>
                                        </p:attrNameLst>
                                      </p:cBhvr>
                                      <p:tavLst>
                                        <p:tav tm="0">
                                          <p:val>
                                            <p:fltVal val="0.5"/>
                                          </p:val>
                                        </p:tav>
                                        <p:tav tm="100000">
                                          <p:val>
                                            <p:strVal val="#ppt_x"/>
                                          </p:val>
                                        </p:tav>
                                      </p:tavLst>
                                    </p:anim>
                                    <p:anim calcmode="lin" valueType="num">
                                      <p:cBhvr>
                                        <p:cTn id="35" dur="500" fill="hold"/>
                                        <p:tgtEl>
                                          <p:spTgt spid="21"/>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6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anim calcmode="lin" valueType="num">
                                      <p:cBhvr>
                                        <p:cTn id="41" dur="500" fill="hold"/>
                                        <p:tgtEl>
                                          <p:spTgt spid="27"/>
                                        </p:tgtEl>
                                        <p:attrNameLst>
                                          <p:attrName>ppt_x</p:attrName>
                                        </p:attrNameLst>
                                      </p:cBhvr>
                                      <p:tavLst>
                                        <p:tav tm="0">
                                          <p:val>
                                            <p:fltVal val="0.5"/>
                                          </p:val>
                                        </p:tav>
                                        <p:tav tm="100000">
                                          <p:val>
                                            <p:strVal val="#ppt_x"/>
                                          </p:val>
                                        </p:tav>
                                      </p:tavLst>
                                    </p:anim>
                                    <p:anim calcmode="lin" valueType="num">
                                      <p:cBhvr>
                                        <p:cTn id="42" dur="500" fill="hold"/>
                                        <p:tgtEl>
                                          <p:spTgt spid="27"/>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80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anim calcmode="lin" valueType="num">
                                      <p:cBhvr>
                                        <p:cTn id="48" dur="500" fill="hold"/>
                                        <p:tgtEl>
                                          <p:spTgt spid="24"/>
                                        </p:tgtEl>
                                        <p:attrNameLst>
                                          <p:attrName>ppt_x</p:attrName>
                                        </p:attrNameLst>
                                      </p:cBhvr>
                                      <p:tavLst>
                                        <p:tav tm="0">
                                          <p:val>
                                            <p:fltVal val="0.5"/>
                                          </p:val>
                                        </p:tav>
                                        <p:tav tm="100000">
                                          <p:val>
                                            <p:strVal val="#ppt_x"/>
                                          </p:val>
                                        </p:tav>
                                      </p:tavLst>
                                    </p:anim>
                                    <p:anim calcmode="lin" valueType="num">
                                      <p:cBhvr>
                                        <p:cTn id="49" dur="500" fill="hold"/>
                                        <p:tgtEl>
                                          <p:spTgt spid="24"/>
                                        </p:tgtEl>
                                        <p:attrNameLst>
                                          <p:attrName>ppt_y</p:attrName>
                                        </p:attrNameLst>
                                      </p:cBhvr>
                                      <p:tavLst>
                                        <p:tav tm="0">
                                          <p:val>
                                            <p:fltVal val="0.5"/>
                                          </p:val>
                                        </p:tav>
                                        <p:tav tm="100000">
                                          <p:val>
                                            <p:strVal val="#ppt_y"/>
                                          </p:val>
                                        </p:tav>
                                      </p:tavLst>
                                    </p:anim>
                                  </p:childTnLst>
                                </p:cTn>
                              </p:par>
                              <p:par>
                                <p:cTn id="50" presetID="53" presetClass="entr" presetSubtype="528" fill="hold" nodeType="withEffect">
                                  <p:stCondLst>
                                    <p:cond delay="10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fltVal val="0.5"/>
                                          </p:val>
                                        </p:tav>
                                        <p:tav tm="100000">
                                          <p:val>
                                            <p:strVal val="#ppt_x"/>
                                          </p:val>
                                        </p:tav>
                                      </p:tavLst>
                                    </p:anim>
                                    <p:anim calcmode="lin" valueType="num">
                                      <p:cBhvr>
                                        <p:cTn id="56" dur="500" fill="hold"/>
                                        <p:tgtEl>
                                          <p:spTgt spid="18"/>
                                        </p:tgtEl>
                                        <p:attrNameLst>
                                          <p:attrName>ppt_y</p:attrName>
                                        </p:attrNameLst>
                                      </p:cBhvr>
                                      <p:tavLst>
                                        <p:tav tm="0">
                                          <p:val>
                                            <p:fltVal val="0.5"/>
                                          </p:val>
                                        </p:tav>
                                        <p:tav tm="100000">
                                          <p:val>
                                            <p:strVal val="#ppt_y"/>
                                          </p:val>
                                        </p:tav>
                                      </p:tavLst>
                                    </p:anim>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400"/>
                                        <p:tgtEl>
                                          <p:spTgt spid="33"/>
                                        </p:tgtEl>
                                      </p:cBhvr>
                                    </p:animEffect>
                                  </p:childTnLst>
                                </p:cTn>
                              </p:par>
                              <p:par>
                                <p:cTn id="61" presetID="10" presetClass="entr" presetSubtype="0" fill="hold" grpId="0" nodeType="withEffect">
                                  <p:stCondLst>
                                    <p:cond delay="20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400"/>
                                        <p:tgtEl>
                                          <p:spTgt spid="34"/>
                                        </p:tgtEl>
                                      </p:cBhvr>
                                    </p:animEffect>
                                  </p:childTnLst>
                                </p:cTn>
                              </p:par>
                              <p:par>
                                <p:cTn id="64" presetID="10" presetClass="entr" presetSubtype="0" fill="hold" grpId="0" nodeType="withEffect">
                                  <p:stCondLst>
                                    <p:cond delay="40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400"/>
                                        <p:tgtEl>
                                          <p:spTgt spid="36"/>
                                        </p:tgtEl>
                                      </p:cBhvr>
                                    </p:animEffect>
                                  </p:childTnLst>
                                </p:cTn>
                              </p:par>
                              <p:par>
                                <p:cTn id="67" presetID="10" presetClass="entr" presetSubtype="0" fill="hold" grpId="0" nodeType="withEffect">
                                  <p:stCondLst>
                                    <p:cond delay="6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400"/>
                                        <p:tgtEl>
                                          <p:spTgt spid="38"/>
                                        </p:tgtEl>
                                      </p:cBhvr>
                                    </p:animEffect>
                                  </p:childTnLst>
                                </p:cTn>
                              </p:par>
                              <p:par>
                                <p:cTn id="70" presetID="10" presetClass="entr" presetSubtype="0" fill="hold" grpId="0" nodeType="withEffect">
                                  <p:stCondLst>
                                    <p:cond delay="80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400"/>
                                        <p:tgtEl>
                                          <p:spTgt spid="37"/>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400"/>
                                        <p:tgtEl>
                                          <p:spTgt spid="35"/>
                                        </p:tgtEl>
                                      </p:cBhvr>
                                    </p:animEffect>
                                  </p:childTnLst>
                                </p:cTn>
                              </p:par>
                            </p:childTnLst>
                          </p:cTn>
                        </p:par>
                        <p:par>
                          <p:cTn id="76" fill="hold">
                            <p:stCondLst>
                              <p:cond delay="4400"/>
                            </p:stCondLst>
                            <p:childTnLst>
                              <p:par>
                                <p:cTn id="77" presetID="22" presetClass="entr" presetSubtype="2"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ipe(right)">
                                      <p:cBhvr>
                                        <p:cTn id="79" dur="500"/>
                                        <p:tgtEl>
                                          <p:spTgt spid="48"/>
                                        </p:tgtEl>
                                      </p:cBhvr>
                                    </p:animEffect>
                                  </p:childTnLst>
                                </p:cTn>
                              </p:par>
                            </p:childTnLst>
                          </p:cTn>
                        </p:par>
                        <p:par>
                          <p:cTn id="80" fill="hold">
                            <p:stCondLst>
                              <p:cond delay="4900"/>
                            </p:stCondLst>
                            <p:childTnLst>
                              <p:par>
                                <p:cTn id="81" presetID="22" presetClass="entr" presetSubtype="2"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right)">
                                      <p:cBhvr>
                                        <p:cTn id="83" dur="500"/>
                                        <p:tgtEl>
                                          <p:spTgt spid="51"/>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right)">
                                      <p:cBhvr>
                                        <p:cTn id="86" dur="500"/>
                                        <p:tgtEl>
                                          <p:spTgt spid="52"/>
                                        </p:tgtEl>
                                      </p:cBhvr>
                                    </p:animEffect>
                                  </p:childTnLst>
                                </p:cTn>
                              </p:par>
                            </p:childTnLst>
                          </p:cTn>
                        </p:par>
                        <p:par>
                          <p:cTn id="87" fill="hold">
                            <p:stCondLst>
                              <p:cond delay="5400"/>
                            </p:stCondLst>
                            <p:childTnLst>
                              <p:par>
                                <p:cTn id="88" presetID="22" presetClass="entr" presetSubtype="8"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childTnLst>
                          </p:cTn>
                        </p:par>
                        <p:par>
                          <p:cTn id="91" fill="hold">
                            <p:stCondLst>
                              <p:cond delay="5900"/>
                            </p:stCondLst>
                            <p:childTnLst>
                              <p:par>
                                <p:cTn id="92" presetID="22" presetClass="entr" presetSubtype="8"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wipe(left)">
                                      <p:cBhvr>
                                        <p:cTn id="94" dur="500"/>
                                        <p:tgtEl>
                                          <p:spTgt spid="40"/>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childTnLst>
                          </p:cTn>
                        </p:par>
                        <p:par>
                          <p:cTn id="98" fill="hold">
                            <p:stCondLst>
                              <p:cond delay="6400"/>
                            </p:stCondLst>
                            <p:childTnLst>
                              <p:par>
                                <p:cTn id="99" presetID="22" presetClass="entr" presetSubtype="8"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wipe(left)">
                                      <p:cBhvr>
                                        <p:cTn id="101" dur="500"/>
                                        <p:tgtEl>
                                          <p:spTgt spid="42"/>
                                        </p:tgtEl>
                                      </p:cBhvr>
                                    </p:animEffect>
                                  </p:childTnLst>
                                </p:cTn>
                              </p:par>
                            </p:childTnLst>
                          </p:cTn>
                        </p:par>
                        <p:par>
                          <p:cTn id="102" fill="hold">
                            <p:stCondLst>
                              <p:cond delay="6900"/>
                            </p:stCondLst>
                            <p:childTnLst>
                              <p:par>
                                <p:cTn id="103" presetID="22" presetClass="entr" presetSubtype="8" fill="hold" grpId="0" nodeType="after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wipe(left)">
                                      <p:cBhvr>
                                        <p:cTn id="105" dur="500"/>
                                        <p:tgtEl>
                                          <p:spTgt spid="43"/>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wipe(left)">
                                      <p:cBhvr>
                                        <p:cTn id="108" dur="500"/>
                                        <p:tgtEl>
                                          <p:spTgt spid="44"/>
                                        </p:tgtEl>
                                      </p:cBhvr>
                                    </p:animEffect>
                                  </p:childTnLst>
                                </p:cTn>
                              </p:par>
                            </p:childTnLst>
                          </p:cTn>
                        </p:par>
                        <p:par>
                          <p:cTn id="109" fill="hold">
                            <p:stCondLst>
                              <p:cond delay="7400"/>
                            </p:stCondLst>
                            <p:childTnLst>
                              <p:par>
                                <p:cTn id="110" presetID="22" presetClass="entr" presetSubtype="8" fill="hold" nodeType="afterEffect">
                                  <p:stCondLst>
                                    <p:cond delay="0"/>
                                  </p:stCondLst>
                                  <p:childTnLst>
                                    <p:set>
                                      <p:cBhvr>
                                        <p:cTn id="111" dur="1" fill="hold">
                                          <p:stCondLst>
                                            <p:cond delay="0"/>
                                          </p:stCondLst>
                                        </p:cTn>
                                        <p:tgtEl>
                                          <p:spTgt spid="45"/>
                                        </p:tgtEl>
                                        <p:attrNameLst>
                                          <p:attrName>style.visibility</p:attrName>
                                        </p:attrNameLst>
                                      </p:cBhvr>
                                      <p:to>
                                        <p:strVal val="visible"/>
                                      </p:to>
                                    </p:set>
                                    <p:animEffect transition="in" filter="wipe(left)">
                                      <p:cBhvr>
                                        <p:cTn id="112" dur="500"/>
                                        <p:tgtEl>
                                          <p:spTgt spid="45"/>
                                        </p:tgtEl>
                                      </p:cBhvr>
                                    </p:animEffect>
                                  </p:childTnLst>
                                </p:cTn>
                              </p:par>
                            </p:childTnLst>
                          </p:cTn>
                        </p:par>
                        <p:par>
                          <p:cTn id="113" fill="hold">
                            <p:stCondLst>
                              <p:cond delay="7900"/>
                            </p:stCondLst>
                            <p:childTnLst>
                              <p:par>
                                <p:cTn id="114" presetID="22" presetClass="entr" presetSubtype="8"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wipe(left)">
                                      <p:cBhvr>
                                        <p:cTn id="116" dur="500"/>
                                        <p:tgtEl>
                                          <p:spTgt spid="46"/>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47"/>
                                        </p:tgtEl>
                                        <p:attrNameLst>
                                          <p:attrName>style.visibility</p:attrName>
                                        </p:attrNameLst>
                                      </p:cBhvr>
                                      <p:to>
                                        <p:strVal val="visible"/>
                                      </p:to>
                                    </p:set>
                                    <p:animEffect transition="in" filter="wipe(left)">
                                      <p:cBhvr>
                                        <p:cTn id="119" dur="500"/>
                                        <p:tgtEl>
                                          <p:spTgt spid="47"/>
                                        </p:tgtEl>
                                      </p:cBhvr>
                                    </p:animEffect>
                                  </p:childTnLst>
                                </p:cTn>
                              </p:par>
                            </p:childTnLst>
                          </p:cTn>
                        </p:par>
                        <p:par>
                          <p:cTn id="120" fill="hold">
                            <p:stCondLst>
                              <p:cond delay="8400"/>
                            </p:stCondLst>
                            <p:childTnLst>
                              <p:par>
                                <p:cTn id="121" presetID="22" presetClass="entr" presetSubtype="2" fill="hold" nodeType="after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wipe(right)">
                                      <p:cBhvr>
                                        <p:cTn id="123" dur="500"/>
                                        <p:tgtEl>
                                          <p:spTgt spid="50"/>
                                        </p:tgtEl>
                                      </p:cBhvr>
                                    </p:animEffect>
                                  </p:childTnLst>
                                </p:cTn>
                              </p:par>
                            </p:childTnLst>
                          </p:cTn>
                        </p:par>
                        <p:par>
                          <p:cTn id="124" fill="hold">
                            <p:stCondLst>
                              <p:cond delay="8900"/>
                            </p:stCondLst>
                            <p:childTnLst>
                              <p:par>
                                <p:cTn id="125" presetID="22" presetClass="entr" presetSubtype="2" fill="hold" grpId="0"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right)">
                                      <p:cBhvr>
                                        <p:cTn id="127" dur="500"/>
                                        <p:tgtEl>
                                          <p:spTgt spid="55"/>
                                        </p:tgtEl>
                                      </p:cBhvr>
                                    </p:animEffect>
                                  </p:childTnLst>
                                </p:cTn>
                              </p:par>
                              <p:par>
                                <p:cTn id="128" presetID="22" presetClass="entr" presetSubtype="2" fill="hold" grpId="0" nodeType="with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right)">
                                      <p:cBhvr>
                                        <p:cTn id="130" dur="500"/>
                                        <p:tgtEl>
                                          <p:spTgt spid="56"/>
                                        </p:tgtEl>
                                      </p:cBhvr>
                                    </p:animEffect>
                                  </p:childTnLst>
                                </p:cTn>
                              </p:par>
                            </p:childTnLst>
                          </p:cTn>
                        </p:par>
                        <p:par>
                          <p:cTn id="131" fill="hold">
                            <p:stCondLst>
                              <p:cond delay="9400"/>
                            </p:stCondLst>
                            <p:childTnLst>
                              <p:par>
                                <p:cTn id="132" presetID="22" presetClass="entr" presetSubtype="2" fill="hold" nodeType="afterEffect">
                                  <p:stCondLst>
                                    <p:cond delay="0"/>
                                  </p:stCondLst>
                                  <p:childTnLst>
                                    <p:set>
                                      <p:cBhvr>
                                        <p:cTn id="133" dur="1" fill="hold">
                                          <p:stCondLst>
                                            <p:cond delay="0"/>
                                          </p:stCondLst>
                                        </p:cTn>
                                        <p:tgtEl>
                                          <p:spTgt spid="49"/>
                                        </p:tgtEl>
                                        <p:attrNameLst>
                                          <p:attrName>style.visibility</p:attrName>
                                        </p:attrNameLst>
                                      </p:cBhvr>
                                      <p:to>
                                        <p:strVal val="visible"/>
                                      </p:to>
                                    </p:set>
                                    <p:animEffect transition="in" filter="wipe(right)">
                                      <p:cBhvr>
                                        <p:cTn id="134" dur="500"/>
                                        <p:tgtEl>
                                          <p:spTgt spid="49"/>
                                        </p:tgtEl>
                                      </p:cBhvr>
                                    </p:animEffect>
                                  </p:childTnLst>
                                </p:cTn>
                              </p:par>
                            </p:childTnLst>
                          </p:cTn>
                        </p:par>
                        <p:par>
                          <p:cTn id="135" fill="hold">
                            <p:stCondLst>
                              <p:cond delay="9900"/>
                            </p:stCondLst>
                            <p:childTnLst>
                              <p:par>
                                <p:cTn id="136" presetID="22" presetClass="entr" presetSubtype="2" fill="hold" grpId="0" nodeType="afterEffect">
                                  <p:stCondLst>
                                    <p:cond delay="0"/>
                                  </p:stCondLst>
                                  <p:childTnLst>
                                    <p:set>
                                      <p:cBhvr>
                                        <p:cTn id="137" dur="1" fill="hold">
                                          <p:stCondLst>
                                            <p:cond delay="0"/>
                                          </p:stCondLst>
                                        </p:cTn>
                                        <p:tgtEl>
                                          <p:spTgt spid="53"/>
                                        </p:tgtEl>
                                        <p:attrNameLst>
                                          <p:attrName>style.visibility</p:attrName>
                                        </p:attrNameLst>
                                      </p:cBhvr>
                                      <p:to>
                                        <p:strVal val="visible"/>
                                      </p:to>
                                    </p:set>
                                    <p:animEffect transition="in" filter="wipe(right)">
                                      <p:cBhvr>
                                        <p:cTn id="138" dur="500"/>
                                        <p:tgtEl>
                                          <p:spTgt spid="53"/>
                                        </p:tgtEl>
                                      </p:cBhvr>
                                    </p:animEffect>
                                  </p:childTnLst>
                                </p:cTn>
                              </p:par>
                              <p:par>
                                <p:cTn id="139" presetID="22" presetClass="entr" presetSubtype="2" fill="hold" grpId="0" nodeType="withEffect">
                                  <p:stCondLst>
                                    <p:cond delay="0"/>
                                  </p:stCondLst>
                                  <p:childTnLst>
                                    <p:set>
                                      <p:cBhvr>
                                        <p:cTn id="140" dur="1" fill="hold">
                                          <p:stCondLst>
                                            <p:cond delay="0"/>
                                          </p:stCondLst>
                                        </p:cTn>
                                        <p:tgtEl>
                                          <p:spTgt spid="54"/>
                                        </p:tgtEl>
                                        <p:attrNameLst>
                                          <p:attrName>style.visibility</p:attrName>
                                        </p:attrNameLst>
                                      </p:cBhvr>
                                      <p:to>
                                        <p:strVal val="visible"/>
                                      </p:to>
                                    </p:set>
                                    <p:animEffect transition="in" filter="wipe(right)">
                                      <p:cBhvr>
                                        <p:cTn id="14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3" grpId="0"/>
      <p:bldP spid="34" grpId="0"/>
      <p:bldP spid="35" grpId="0"/>
      <p:bldP spid="36" grpId="0"/>
      <p:bldP spid="37" grpId="0"/>
      <p:bldP spid="38" grpId="0"/>
      <p:bldP spid="40" grpId="0"/>
      <p:bldP spid="41" grpId="0"/>
      <p:bldP spid="43" grpId="0"/>
      <p:bldP spid="44" grpId="0"/>
      <p:bldP spid="46" grpId="0"/>
      <p:bldP spid="47" grpId="0"/>
      <p:bldP spid="51" grpId="0"/>
      <p:bldP spid="52" grpId="0"/>
      <p:bldP spid="53" grpId="0"/>
      <p:bldP spid="54" grpId="0"/>
      <p:bldP spid="55" grpId="0"/>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2" y="1177933"/>
            <a:ext cx="2269999" cy="2056447"/>
          </a:xfrm>
          <a:prstGeom prst="rect">
            <a:avLst/>
          </a:prstGeom>
          <a:blipFill dpi="0" rotWithShape="1">
            <a:blip r:embed="rId3"/>
            <a:srcRect/>
            <a:stretch>
              <a:fillRect r="-296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2290359" y="1177933"/>
            <a:ext cx="2271588" cy="205644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4582055" y="1177933"/>
            <a:ext cx="2271588" cy="2056447"/>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6873750" y="1177933"/>
            <a:ext cx="2270250" cy="2056447"/>
          </a:xfrm>
          <a:prstGeom prst="rect">
            <a:avLst/>
          </a:prstGeom>
          <a:blipFill dpi="0" rotWithShape="1">
            <a:blip r:embed="rId6"/>
            <a:srcRect/>
            <a:stretch>
              <a:fillRect r="-1066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7"/>
          <p:cNvGrpSpPr>
            <a:grpSpLocks/>
          </p:cNvGrpSpPr>
          <p:nvPr/>
        </p:nvGrpSpPr>
        <p:grpSpPr bwMode="auto">
          <a:xfrm>
            <a:off x="577991" y="3453694"/>
            <a:ext cx="3755388" cy="856556"/>
            <a:chOff x="2051561" y="1072121"/>
            <a:chExt cx="3753172" cy="856414"/>
          </a:xfrm>
        </p:grpSpPr>
        <p:sp>
          <p:nvSpPr>
            <p:cNvPr id="15" name="文本框 66"/>
            <p:cNvSpPr txBox="1">
              <a:spLocks noChangeArrowheads="1"/>
            </p:cNvSpPr>
            <p:nvPr/>
          </p:nvSpPr>
          <p:spPr bwMode="auto">
            <a:xfrm>
              <a:off x="2051561" y="1374629"/>
              <a:ext cx="3753172" cy="5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66"/>
            <p:cNvSpPr txBox="1">
              <a:spLocks noChangeArrowheads="1"/>
            </p:cNvSpPr>
            <p:nvPr/>
          </p:nvSpPr>
          <p:spPr bwMode="auto">
            <a:xfrm>
              <a:off x="4911569" y="1072121"/>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4" name="组合 7"/>
          <p:cNvGrpSpPr>
            <a:grpSpLocks/>
          </p:cNvGrpSpPr>
          <p:nvPr/>
        </p:nvGrpSpPr>
        <p:grpSpPr bwMode="auto">
          <a:xfrm>
            <a:off x="4776822" y="3437821"/>
            <a:ext cx="3789186" cy="872428"/>
            <a:chOff x="3484438" y="1056252"/>
            <a:chExt cx="3786950" cy="872283"/>
          </a:xfrm>
        </p:grpSpPr>
        <p:sp>
          <p:nvSpPr>
            <p:cNvPr id="19" name="文本框 66"/>
            <p:cNvSpPr txBox="1">
              <a:spLocks noChangeArrowheads="1"/>
            </p:cNvSpPr>
            <p:nvPr/>
          </p:nvSpPr>
          <p:spPr bwMode="auto">
            <a:xfrm>
              <a:off x="3484438" y="1374629"/>
              <a:ext cx="3786950" cy="5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66"/>
            <p:cNvSpPr txBox="1">
              <a:spLocks noChangeArrowheads="1"/>
            </p:cNvSpPr>
            <p:nvPr/>
          </p:nvSpPr>
          <p:spPr bwMode="auto">
            <a:xfrm>
              <a:off x="3484439" y="1056252"/>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Tree>
    <p:extLst>
      <p:ext uri="{BB962C8B-B14F-4D97-AF65-F5344CB8AC3E}">
        <p14:creationId xmlns:p14="http://schemas.microsoft.com/office/powerpoint/2010/main" val="38431486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750" fill="hold"/>
                                        <p:tgtEl>
                                          <p:spTgt spid="41"/>
                                        </p:tgtEl>
                                        <p:attrNameLst>
                                          <p:attrName>ppt_w</p:attrName>
                                        </p:attrNameLst>
                                      </p:cBhvr>
                                      <p:tavLst>
                                        <p:tav tm="0">
                                          <p:val>
                                            <p:fltVal val="0"/>
                                          </p:val>
                                        </p:tav>
                                        <p:tav tm="100000">
                                          <p:val>
                                            <p:strVal val="#ppt_w"/>
                                          </p:val>
                                        </p:tav>
                                      </p:tavLst>
                                    </p:anim>
                                    <p:anim calcmode="lin" valueType="num">
                                      <p:cBhvr>
                                        <p:cTn id="13" dur="750" fill="hold"/>
                                        <p:tgtEl>
                                          <p:spTgt spid="41"/>
                                        </p:tgtEl>
                                        <p:attrNameLst>
                                          <p:attrName>ppt_h</p:attrName>
                                        </p:attrNameLst>
                                      </p:cBhvr>
                                      <p:tavLst>
                                        <p:tav tm="0">
                                          <p:val>
                                            <p:fltVal val="0"/>
                                          </p:val>
                                        </p:tav>
                                        <p:tav tm="100000">
                                          <p:val>
                                            <p:strVal val="#ppt_h"/>
                                          </p:val>
                                        </p:tav>
                                      </p:tavLst>
                                    </p:anim>
                                    <p:animEffect transition="in" filter="fade">
                                      <p:cBhvr>
                                        <p:cTn id="14" dur="750"/>
                                        <p:tgtEl>
                                          <p:spTgt spid="41"/>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750" fill="hold"/>
                                        <p:tgtEl>
                                          <p:spTgt spid="42"/>
                                        </p:tgtEl>
                                        <p:attrNameLst>
                                          <p:attrName>ppt_w</p:attrName>
                                        </p:attrNameLst>
                                      </p:cBhvr>
                                      <p:tavLst>
                                        <p:tav tm="0">
                                          <p:val>
                                            <p:fltVal val="0"/>
                                          </p:val>
                                        </p:tav>
                                        <p:tav tm="100000">
                                          <p:val>
                                            <p:strVal val="#ppt_w"/>
                                          </p:val>
                                        </p:tav>
                                      </p:tavLst>
                                    </p:anim>
                                    <p:anim calcmode="lin" valueType="num">
                                      <p:cBhvr>
                                        <p:cTn id="18" dur="750" fill="hold"/>
                                        <p:tgtEl>
                                          <p:spTgt spid="42"/>
                                        </p:tgtEl>
                                        <p:attrNameLst>
                                          <p:attrName>ppt_h</p:attrName>
                                        </p:attrNameLst>
                                      </p:cBhvr>
                                      <p:tavLst>
                                        <p:tav tm="0">
                                          <p:val>
                                            <p:fltVal val="0"/>
                                          </p:val>
                                        </p:tav>
                                        <p:tav tm="100000">
                                          <p:val>
                                            <p:strVal val="#ppt_h"/>
                                          </p:val>
                                        </p:tav>
                                      </p:tavLst>
                                    </p:anim>
                                    <p:animEffect transition="in" filter="fade">
                                      <p:cBhvr>
                                        <p:cTn id="19" dur="750"/>
                                        <p:tgtEl>
                                          <p:spTgt spid="42"/>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8"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4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3"/>
          <p:cNvSpPr>
            <a:spLocks/>
          </p:cNvSpPr>
          <p:nvPr/>
        </p:nvSpPr>
        <p:spPr bwMode="auto">
          <a:xfrm>
            <a:off x="3017209" y="999719"/>
            <a:ext cx="1162862" cy="1109761"/>
          </a:xfrm>
          <a:custGeom>
            <a:avLst/>
            <a:gdLst>
              <a:gd name="T0" fmla="*/ 45 w 45"/>
              <a:gd name="T1" fmla="*/ 43 h 43"/>
              <a:gd name="T2" fmla="*/ 22 w 45"/>
              <a:gd name="T3" fmla="*/ 43 h 43"/>
              <a:gd name="T4" fmla="*/ 0 w 45"/>
              <a:gd name="T5" fmla="*/ 21 h 43"/>
              <a:gd name="T6" fmla="*/ 22 w 45"/>
              <a:gd name="T7" fmla="*/ 0 h 43"/>
              <a:gd name="T8" fmla="*/ 45 w 45"/>
              <a:gd name="T9" fmla="*/ 0 h 43"/>
              <a:gd name="T10" fmla="*/ 45 w 45"/>
              <a:gd name="T11" fmla="*/ 13 h 43"/>
              <a:gd name="T12" fmla="*/ 22 w 45"/>
              <a:gd name="T13" fmla="*/ 13 h 43"/>
              <a:gd name="T14" fmla="*/ 13 w 45"/>
              <a:gd name="T15" fmla="*/ 21 h 43"/>
              <a:gd name="T16" fmla="*/ 22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2" y="43"/>
                  <a:pt x="22" y="43"/>
                  <a:pt x="22" y="43"/>
                </a:cubicBezTo>
                <a:cubicBezTo>
                  <a:pt x="10" y="43"/>
                  <a:pt x="0" y="33"/>
                  <a:pt x="0" y="21"/>
                </a:cubicBezTo>
                <a:cubicBezTo>
                  <a:pt x="0" y="9"/>
                  <a:pt x="10" y="0"/>
                  <a:pt x="22" y="0"/>
                </a:cubicBezTo>
                <a:cubicBezTo>
                  <a:pt x="45" y="0"/>
                  <a:pt x="45" y="0"/>
                  <a:pt x="45" y="0"/>
                </a:cubicBezTo>
                <a:cubicBezTo>
                  <a:pt x="45" y="13"/>
                  <a:pt x="45" y="13"/>
                  <a:pt x="45" y="13"/>
                </a:cubicBezTo>
                <a:cubicBezTo>
                  <a:pt x="22" y="13"/>
                  <a:pt x="22" y="13"/>
                  <a:pt x="22" y="13"/>
                </a:cubicBezTo>
                <a:cubicBezTo>
                  <a:pt x="17" y="13"/>
                  <a:pt x="13" y="17"/>
                  <a:pt x="13" y="21"/>
                </a:cubicBezTo>
                <a:cubicBezTo>
                  <a:pt x="13" y="26"/>
                  <a:pt x="17" y="30"/>
                  <a:pt x="22" y="30"/>
                </a:cubicBezTo>
                <a:cubicBezTo>
                  <a:pt x="45" y="30"/>
                  <a:pt x="45" y="30"/>
                  <a:pt x="45" y="30"/>
                </a:cubicBezTo>
                <a:lnTo>
                  <a:pt x="45" y="43"/>
                </a:lnTo>
                <a:close/>
              </a:path>
            </a:pathLst>
          </a:custGeom>
          <a:solidFill>
            <a:schemeClr val="accent1"/>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1" name="Freeform 24"/>
          <p:cNvSpPr>
            <a:spLocks/>
          </p:cNvSpPr>
          <p:nvPr/>
        </p:nvSpPr>
        <p:spPr bwMode="auto">
          <a:xfrm>
            <a:off x="4968044" y="1780456"/>
            <a:ext cx="1162862" cy="1135568"/>
          </a:xfrm>
          <a:custGeom>
            <a:avLst/>
            <a:gdLst>
              <a:gd name="T0" fmla="*/ 0 w 45"/>
              <a:gd name="T1" fmla="*/ 44 h 44"/>
              <a:gd name="T2" fmla="*/ 22 w 45"/>
              <a:gd name="T3" fmla="*/ 44 h 44"/>
              <a:gd name="T4" fmla="*/ 45 w 45"/>
              <a:gd name="T5" fmla="*/ 22 h 44"/>
              <a:gd name="T6" fmla="*/ 22 w 45"/>
              <a:gd name="T7" fmla="*/ 0 h 44"/>
              <a:gd name="T8" fmla="*/ 0 w 45"/>
              <a:gd name="T9" fmla="*/ 0 h 44"/>
              <a:gd name="T10" fmla="*/ 0 w 45"/>
              <a:gd name="T11" fmla="*/ 13 h 44"/>
              <a:gd name="T12" fmla="*/ 22 w 45"/>
              <a:gd name="T13" fmla="*/ 13 h 44"/>
              <a:gd name="T14" fmla="*/ 32 w 45"/>
              <a:gd name="T15" fmla="*/ 22 h 44"/>
              <a:gd name="T16" fmla="*/ 22 w 45"/>
              <a:gd name="T17" fmla="*/ 30 h 44"/>
              <a:gd name="T18" fmla="*/ 0 w 45"/>
              <a:gd name="T19" fmla="*/ 30 h 44"/>
              <a:gd name="T20" fmla="*/ 0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0" y="44"/>
                </a:moveTo>
                <a:cubicBezTo>
                  <a:pt x="22" y="44"/>
                  <a:pt x="22" y="44"/>
                  <a:pt x="22" y="44"/>
                </a:cubicBezTo>
                <a:cubicBezTo>
                  <a:pt x="35" y="44"/>
                  <a:pt x="45" y="34"/>
                  <a:pt x="45" y="22"/>
                </a:cubicBezTo>
                <a:cubicBezTo>
                  <a:pt x="45" y="10"/>
                  <a:pt x="35" y="0"/>
                  <a:pt x="22" y="0"/>
                </a:cubicBezTo>
                <a:cubicBezTo>
                  <a:pt x="0" y="0"/>
                  <a:pt x="0" y="0"/>
                  <a:pt x="0" y="0"/>
                </a:cubicBezTo>
                <a:cubicBezTo>
                  <a:pt x="0" y="13"/>
                  <a:pt x="0" y="13"/>
                  <a:pt x="0" y="13"/>
                </a:cubicBezTo>
                <a:cubicBezTo>
                  <a:pt x="22" y="13"/>
                  <a:pt x="22" y="13"/>
                  <a:pt x="22" y="13"/>
                </a:cubicBezTo>
                <a:cubicBezTo>
                  <a:pt x="28" y="13"/>
                  <a:pt x="32" y="17"/>
                  <a:pt x="32" y="22"/>
                </a:cubicBezTo>
                <a:cubicBezTo>
                  <a:pt x="32" y="26"/>
                  <a:pt x="28" y="30"/>
                  <a:pt x="22" y="30"/>
                </a:cubicBezTo>
                <a:cubicBezTo>
                  <a:pt x="0" y="30"/>
                  <a:pt x="0" y="30"/>
                  <a:pt x="0" y="30"/>
                </a:cubicBezTo>
                <a:lnTo>
                  <a:pt x="0" y="44"/>
                </a:ln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2" name="Freeform 25"/>
          <p:cNvSpPr>
            <a:spLocks/>
          </p:cNvSpPr>
          <p:nvPr/>
        </p:nvSpPr>
        <p:spPr bwMode="auto">
          <a:xfrm>
            <a:off x="3027760" y="2608548"/>
            <a:ext cx="1162862" cy="1135568"/>
          </a:xfrm>
          <a:custGeom>
            <a:avLst/>
            <a:gdLst>
              <a:gd name="T0" fmla="*/ 45 w 45"/>
              <a:gd name="T1" fmla="*/ 44 h 44"/>
              <a:gd name="T2" fmla="*/ 23 w 45"/>
              <a:gd name="T3" fmla="*/ 44 h 44"/>
              <a:gd name="T4" fmla="*/ 0 w 45"/>
              <a:gd name="T5" fmla="*/ 22 h 44"/>
              <a:gd name="T6" fmla="*/ 23 w 45"/>
              <a:gd name="T7" fmla="*/ 0 h 44"/>
              <a:gd name="T8" fmla="*/ 45 w 45"/>
              <a:gd name="T9" fmla="*/ 0 h 44"/>
              <a:gd name="T10" fmla="*/ 45 w 45"/>
              <a:gd name="T11" fmla="*/ 13 h 44"/>
              <a:gd name="T12" fmla="*/ 23 w 45"/>
              <a:gd name="T13" fmla="*/ 13 h 44"/>
              <a:gd name="T14" fmla="*/ 13 w 45"/>
              <a:gd name="T15" fmla="*/ 22 h 44"/>
              <a:gd name="T16" fmla="*/ 23 w 45"/>
              <a:gd name="T17" fmla="*/ 30 h 44"/>
              <a:gd name="T18" fmla="*/ 45 w 45"/>
              <a:gd name="T19" fmla="*/ 30 h 44"/>
              <a:gd name="T20" fmla="*/ 45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45" y="44"/>
                </a:moveTo>
                <a:cubicBezTo>
                  <a:pt x="23" y="44"/>
                  <a:pt x="23" y="44"/>
                  <a:pt x="23" y="44"/>
                </a:cubicBezTo>
                <a:cubicBezTo>
                  <a:pt x="10" y="44"/>
                  <a:pt x="0" y="34"/>
                  <a:pt x="0" y="22"/>
                </a:cubicBezTo>
                <a:cubicBezTo>
                  <a:pt x="0" y="10"/>
                  <a:pt x="10" y="0"/>
                  <a:pt x="23" y="0"/>
                </a:cubicBezTo>
                <a:cubicBezTo>
                  <a:pt x="45" y="0"/>
                  <a:pt x="45" y="0"/>
                  <a:pt x="45" y="0"/>
                </a:cubicBezTo>
                <a:cubicBezTo>
                  <a:pt x="45" y="13"/>
                  <a:pt x="45" y="13"/>
                  <a:pt x="45" y="13"/>
                </a:cubicBezTo>
                <a:cubicBezTo>
                  <a:pt x="23" y="13"/>
                  <a:pt x="23" y="13"/>
                  <a:pt x="23" y="13"/>
                </a:cubicBezTo>
                <a:cubicBezTo>
                  <a:pt x="17" y="13"/>
                  <a:pt x="13" y="17"/>
                  <a:pt x="13" y="22"/>
                </a:cubicBezTo>
                <a:cubicBezTo>
                  <a:pt x="13" y="27"/>
                  <a:pt x="17" y="30"/>
                  <a:pt x="23" y="30"/>
                </a:cubicBezTo>
                <a:cubicBezTo>
                  <a:pt x="45" y="30"/>
                  <a:pt x="45" y="30"/>
                  <a:pt x="45" y="30"/>
                </a:cubicBezTo>
                <a:lnTo>
                  <a:pt x="45" y="44"/>
                </a:lnTo>
                <a:close/>
              </a:path>
            </a:pathLst>
          </a:custGeom>
          <a:solidFill>
            <a:schemeClr val="accent3"/>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26"/>
          <p:cNvSpPr>
            <a:spLocks/>
          </p:cNvSpPr>
          <p:nvPr/>
        </p:nvSpPr>
        <p:spPr bwMode="auto">
          <a:xfrm>
            <a:off x="4968044" y="3370995"/>
            <a:ext cx="1188662" cy="1109761"/>
          </a:xfrm>
          <a:custGeom>
            <a:avLst/>
            <a:gdLst>
              <a:gd name="T0" fmla="*/ 0 w 46"/>
              <a:gd name="T1" fmla="*/ 43 h 43"/>
              <a:gd name="T2" fmla="*/ 23 w 46"/>
              <a:gd name="T3" fmla="*/ 43 h 43"/>
              <a:gd name="T4" fmla="*/ 46 w 46"/>
              <a:gd name="T5" fmla="*/ 21 h 43"/>
              <a:gd name="T6" fmla="*/ 23 w 46"/>
              <a:gd name="T7" fmla="*/ 0 h 43"/>
              <a:gd name="T8" fmla="*/ 0 w 46"/>
              <a:gd name="T9" fmla="*/ 0 h 43"/>
              <a:gd name="T10" fmla="*/ 0 w 46"/>
              <a:gd name="T11" fmla="*/ 13 h 43"/>
              <a:gd name="T12" fmla="*/ 23 w 46"/>
              <a:gd name="T13" fmla="*/ 13 h 43"/>
              <a:gd name="T14" fmla="*/ 32 w 46"/>
              <a:gd name="T15" fmla="*/ 21 h 43"/>
              <a:gd name="T16" fmla="*/ 23 w 46"/>
              <a:gd name="T17" fmla="*/ 30 h 43"/>
              <a:gd name="T18" fmla="*/ 0 w 46"/>
              <a:gd name="T19" fmla="*/ 30 h 43"/>
              <a:gd name="T20" fmla="*/ 0 w 46"/>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3">
                <a:moveTo>
                  <a:pt x="0" y="43"/>
                </a:moveTo>
                <a:cubicBezTo>
                  <a:pt x="23" y="43"/>
                  <a:pt x="23" y="43"/>
                  <a:pt x="23" y="43"/>
                </a:cubicBezTo>
                <a:cubicBezTo>
                  <a:pt x="35" y="43"/>
                  <a:pt x="46" y="33"/>
                  <a:pt x="46" y="21"/>
                </a:cubicBezTo>
                <a:cubicBezTo>
                  <a:pt x="46" y="9"/>
                  <a:pt x="35" y="0"/>
                  <a:pt x="23" y="0"/>
                </a:cubicBezTo>
                <a:cubicBezTo>
                  <a:pt x="0" y="0"/>
                  <a:pt x="0" y="0"/>
                  <a:pt x="0" y="0"/>
                </a:cubicBezTo>
                <a:cubicBezTo>
                  <a:pt x="0" y="13"/>
                  <a:pt x="0" y="13"/>
                  <a:pt x="0" y="13"/>
                </a:cubicBezTo>
                <a:cubicBezTo>
                  <a:pt x="23" y="13"/>
                  <a:pt x="23" y="13"/>
                  <a:pt x="23" y="13"/>
                </a:cubicBezTo>
                <a:cubicBezTo>
                  <a:pt x="28" y="13"/>
                  <a:pt x="32" y="17"/>
                  <a:pt x="32" y="21"/>
                </a:cubicBezTo>
                <a:cubicBezTo>
                  <a:pt x="32" y="26"/>
                  <a:pt x="28" y="30"/>
                  <a:pt x="23" y="30"/>
                </a:cubicBezTo>
                <a:cubicBezTo>
                  <a:pt x="0" y="30"/>
                  <a:pt x="0" y="30"/>
                  <a:pt x="0" y="30"/>
                </a:cubicBezTo>
                <a:lnTo>
                  <a:pt x="0" y="43"/>
                </a:lnTo>
                <a:close/>
              </a:path>
            </a:pathLst>
          </a:custGeom>
          <a:solidFill>
            <a:schemeClr val="accent4"/>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nvGrpSpPr>
          <p:cNvPr id="3" name="组合 1"/>
          <p:cNvGrpSpPr/>
          <p:nvPr/>
        </p:nvGrpSpPr>
        <p:grpSpPr>
          <a:xfrm>
            <a:off x="4212594" y="772344"/>
            <a:ext cx="827458" cy="3924436"/>
            <a:chOff x="4182098" y="0"/>
            <a:chExt cx="1025736" cy="5000624"/>
          </a:xfrm>
        </p:grpSpPr>
        <p:grpSp>
          <p:nvGrpSpPr>
            <p:cNvPr id="6" name="组合 6"/>
            <p:cNvGrpSpPr/>
            <p:nvPr/>
          </p:nvGrpSpPr>
          <p:grpSpPr>
            <a:xfrm>
              <a:off x="4182099" y="183509"/>
              <a:ext cx="1025735" cy="4695692"/>
              <a:chOff x="4999329" y="-30526"/>
              <a:chExt cx="1425575" cy="6653001"/>
            </a:xfrm>
          </p:grpSpPr>
          <p:sp>
            <p:nvSpPr>
              <p:cNvPr id="8" name="圆角矩形 7"/>
              <p:cNvSpPr/>
              <p:nvPr/>
            </p:nvSpPr>
            <p:spPr>
              <a:xfrm>
                <a:off x="4999329" y="34474"/>
                <a:ext cx="1425575" cy="6588001"/>
              </a:xfrm>
              <a:prstGeom prst="roundRect">
                <a:avLst>
                  <a:gd name="adj" fmla="val 50000"/>
                </a:avLst>
              </a:prstGeom>
              <a:solidFill>
                <a:srgbClr val="E3E3E3"/>
              </a:solidFill>
              <a:ln>
                <a:noFill/>
              </a:ln>
              <a:effectLst>
                <a:outerShdw blurRad="228600" dist="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5060264" y="-30526"/>
                <a:ext cx="1363539" cy="6588001"/>
              </a:xfrm>
              <a:prstGeom prst="roundRect">
                <a:avLst>
                  <a:gd name="adj" fmla="val 50000"/>
                </a:avLst>
              </a:prstGeom>
              <a:solidFill>
                <a:srgbClr val="E3E3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4182098" y="0"/>
              <a:ext cx="1025736" cy="5000624"/>
            </a:xfrm>
            <a:prstGeom prst="rect">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7" name="文本框 37"/>
            <p:cNvSpPr txBox="1"/>
            <p:nvPr/>
          </p:nvSpPr>
          <p:spPr>
            <a:xfrm>
              <a:off x="4359835" y="712393"/>
              <a:ext cx="557188" cy="558853"/>
            </a:xfrm>
            <a:prstGeom prst="rect">
              <a:avLst/>
            </a:prstGeom>
            <a:noFill/>
          </p:spPr>
          <p:txBody>
            <a:bodyPr wrap="none" lIns="68580" tIns="34290" rIns="68580" bIns="34290" rtlCol="0">
              <a:spAutoFit/>
            </a:bodyPr>
            <a:lstStyle/>
            <a:p>
              <a:r>
                <a:rPr lang="en-US" altLang="zh-CN" sz="2400" dirty="0">
                  <a:solidFill>
                    <a:schemeClr val="tx1">
                      <a:lumMod val="75000"/>
                      <a:lumOff val="25000"/>
                    </a:schemeClr>
                  </a:solidFill>
                  <a:latin typeface="+mj-lt"/>
                  <a:cs typeface="Aharoni" panose="02010803020104030203" pitchFamily="2" charset="-79"/>
                </a:rPr>
                <a:t>01</a:t>
              </a:r>
              <a:endParaRPr lang="zh-CN" altLang="en-US" sz="2400" dirty="0">
                <a:solidFill>
                  <a:schemeClr val="tx1">
                    <a:lumMod val="75000"/>
                    <a:lumOff val="25000"/>
                  </a:schemeClr>
                </a:solidFill>
                <a:latin typeface="+mj-lt"/>
                <a:cs typeface="Aharoni" panose="02010803020104030203" pitchFamily="2" charset="-79"/>
              </a:endParaRPr>
            </a:p>
          </p:txBody>
        </p:sp>
        <p:sp>
          <p:nvSpPr>
            <p:cNvPr id="28" name="文本框 110"/>
            <p:cNvSpPr txBox="1"/>
            <p:nvPr/>
          </p:nvSpPr>
          <p:spPr>
            <a:xfrm>
              <a:off x="4359835" y="1721693"/>
              <a:ext cx="557188" cy="558853"/>
            </a:xfrm>
            <a:prstGeom prst="rect">
              <a:avLst/>
            </a:prstGeom>
            <a:noFill/>
          </p:spPr>
          <p:txBody>
            <a:bodyPr wrap="none" lIns="68580" tIns="34290" rIns="68580" bIns="34290" rtlCol="0">
              <a:spAutoFit/>
            </a:bodyPr>
            <a:lstStyle/>
            <a:p>
              <a:r>
                <a:rPr lang="en-US" altLang="zh-CN" sz="2400" dirty="0">
                  <a:solidFill>
                    <a:schemeClr val="tx1">
                      <a:lumMod val="75000"/>
                      <a:lumOff val="25000"/>
                    </a:schemeClr>
                  </a:solidFill>
                  <a:latin typeface="+mj-lt"/>
                  <a:cs typeface="Aharoni" panose="02010803020104030203" pitchFamily="2" charset="-79"/>
                </a:rPr>
                <a:t>02</a:t>
              </a:r>
              <a:endParaRPr lang="zh-CN" altLang="en-US" sz="2400" dirty="0">
                <a:solidFill>
                  <a:schemeClr val="tx1">
                    <a:lumMod val="75000"/>
                    <a:lumOff val="25000"/>
                  </a:schemeClr>
                </a:solidFill>
                <a:latin typeface="+mj-lt"/>
                <a:cs typeface="Aharoni" panose="02010803020104030203" pitchFamily="2" charset="-79"/>
              </a:endParaRPr>
            </a:p>
          </p:txBody>
        </p:sp>
        <p:sp>
          <p:nvSpPr>
            <p:cNvPr id="29" name="文本框 111"/>
            <p:cNvSpPr txBox="1"/>
            <p:nvPr/>
          </p:nvSpPr>
          <p:spPr>
            <a:xfrm>
              <a:off x="4359835" y="2750769"/>
              <a:ext cx="557188" cy="558853"/>
            </a:xfrm>
            <a:prstGeom prst="rect">
              <a:avLst/>
            </a:prstGeom>
            <a:noFill/>
          </p:spPr>
          <p:txBody>
            <a:bodyPr wrap="none" lIns="68580" tIns="34290" rIns="68580" bIns="34290" rtlCol="0">
              <a:spAutoFit/>
            </a:bodyPr>
            <a:lstStyle/>
            <a:p>
              <a:r>
                <a:rPr lang="en-US" altLang="zh-CN" sz="2400" dirty="0">
                  <a:solidFill>
                    <a:schemeClr val="tx1">
                      <a:lumMod val="75000"/>
                      <a:lumOff val="25000"/>
                    </a:schemeClr>
                  </a:solidFill>
                  <a:latin typeface="+mj-lt"/>
                  <a:cs typeface="Aharoni" panose="02010803020104030203" pitchFamily="2" charset="-79"/>
                </a:rPr>
                <a:t>03</a:t>
              </a:r>
              <a:endParaRPr lang="zh-CN" altLang="en-US" sz="2400" dirty="0">
                <a:solidFill>
                  <a:schemeClr val="tx1">
                    <a:lumMod val="75000"/>
                    <a:lumOff val="25000"/>
                  </a:schemeClr>
                </a:solidFill>
                <a:latin typeface="+mj-lt"/>
                <a:cs typeface="Aharoni" panose="02010803020104030203" pitchFamily="2" charset="-79"/>
              </a:endParaRPr>
            </a:p>
          </p:txBody>
        </p:sp>
        <p:sp>
          <p:nvSpPr>
            <p:cNvPr id="30" name="文本框 112"/>
            <p:cNvSpPr txBox="1"/>
            <p:nvPr/>
          </p:nvSpPr>
          <p:spPr>
            <a:xfrm>
              <a:off x="4359835" y="3694416"/>
              <a:ext cx="557188" cy="558853"/>
            </a:xfrm>
            <a:prstGeom prst="rect">
              <a:avLst/>
            </a:prstGeom>
            <a:noFill/>
          </p:spPr>
          <p:txBody>
            <a:bodyPr wrap="none" lIns="68580" tIns="34290" rIns="68580" bIns="34290" rtlCol="0">
              <a:spAutoFit/>
            </a:bodyPr>
            <a:lstStyle/>
            <a:p>
              <a:r>
                <a:rPr lang="en-US" altLang="zh-CN" sz="2400" dirty="0">
                  <a:solidFill>
                    <a:schemeClr val="tx1">
                      <a:lumMod val="75000"/>
                      <a:lumOff val="25000"/>
                    </a:schemeClr>
                  </a:solidFill>
                  <a:latin typeface="+mj-lt"/>
                  <a:cs typeface="Aharoni" panose="02010803020104030203" pitchFamily="2" charset="-79"/>
                </a:rPr>
                <a:t>04</a:t>
              </a:r>
              <a:endParaRPr lang="zh-CN" altLang="en-US" sz="2400" dirty="0">
                <a:solidFill>
                  <a:schemeClr val="tx1">
                    <a:lumMod val="75000"/>
                    <a:lumOff val="25000"/>
                  </a:schemeClr>
                </a:solidFill>
                <a:latin typeface="+mj-lt"/>
                <a:cs typeface="Aharoni" panose="02010803020104030203" pitchFamily="2" charset="-79"/>
              </a:endParaRPr>
            </a:p>
          </p:txBody>
        </p:sp>
      </p:grpSp>
      <p:grpSp>
        <p:nvGrpSpPr>
          <p:cNvPr id="7" name="组合 5"/>
          <p:cNvGrpSpPr/>
          <p:nvPr/>
        </p:nvGrpSpPr>
        <p:grpSpPr>
          <a:xfrm>
            <a:off x="3357571" y="1421853"/>
            <a:ext cx="754053" cy="816982"/>
            <a:chOff x="3091166" y="1073333"/>
            <a:chExt cx="934743" cy="1012438"/>
          </a:xfrm>
        </p:grpSpPr>
        <p:grpSp>
          <p:nvGrpSpPr>
            <p:cNvPr id="15" name="组合 17"/>
            <p:cNvGrpSpPr/>
            <p:nvPr/>
          </p:nvGrpSpPr>
          <p:grpSpPr>
            <a:xfrm>
              <a:off x="3439582" y="1073333"/>
              <a:ext cx="419204" cy="362091"/>
              <a:chOff x="7408863" y="1169988"/>
              <a:chExt cx="582613" cy="503237"/>
            </a:xfrm>
          </p:grpSpPr>
          <p:sp>
            <p:nvSpPr>
              <p:cNvPr id="19" name="Freeform 13"/>
              <p:cNvSpPr>
                <a:spLocks/>
              </p:cNvSpPr>
              <p:nvPr/>
            </p:nvSpPr>
            <p:spPr bwMode="auto">
              <a:xfrm>
                <a:off x="7546975" y="1404938"/>
                <a:ext cx="304800" cy="115888"/>
              </a:xfrm>
              <a:custGeom>
                <a:avLst/>
                <a:gdLst>
                  <a:gd name="T0" fmla="*/ 16 w 142"/>
                  <a:gd name="T1" fmla="*/ 53 h 54"/>
                  <a:gd name="T2" fmla="*/ 6 w 142"/>
                  <a:gd name="T3" fmla="*/ 48 h 54"/>
                  <a:gd name="T4" fmla="*/ 6 w 142"/>
                  <a:gd name="T5" fmla="*/ 27 h 54"/>
                  <a:gd name="T6" fmla="*/ 71 w 142"/>
                  <a:gd name="T7" fmla="*/ 0 h 54"/>
                  <a:gd name="T8" fmla="*/ 71 w 142"/>
                  <a:gd name="T9" fmla="*/ 0 h 54"/>
                  <a:gd name="T10" fmla="*/ 136 w 142"/>
                  <a:gd name="T11" fmla="*/ 26 h 54"/>
                  <a:gd name="T12" fmla="*/ 136 w 142"/>
                  <a:gd name="T13" fmla="*/ 48 h 54"/>
                  <a:gd name="T14" fmla="*/ 114 w 142"/>
                  <a:gd name="T15" fmla="*/ 48 h 54"/>
                  <a:gd name="T16" fmla="*/ 71 w 142"/>
                  <a:gd name="T17" fmla="*/ 30 h 54"/>
                  <a:gd name="T18" fmla="*/ 71 w 142"/>
                  <a:gd name="T19" fmla="*/ 30 h 54"/>
                  <a:gd name="T20" fmla="*/ 27 w 142"/>
                  <a:gd name="T21" fmla="*/ 48 h 54"/>
                  <a:gd name="T22" fmla="*/ 16 w 142"/>
                  <a:gd name="T23"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54">
                    <a:moveTo>
                      <a:pt x="16" y="53"/>
                    </a:moveTo>
                    <a:cubicBezTo>
                      <a:pt x="13" y="53"/>
                      <a:pt x="9" y="51"/>
                      <a:pt x="6" y="48"/>
                    </a:cubicBezTo>
                    <a:cubicBezTo>
                      <a:pt x="0" y="42"/>
                      <a:pt x="0" y="33"/>
                      <a:pt x="6" y="27"/>
                    </a:cubicBezTo>
                    <a:cubicBezTo>
                      <a:pt x="23" y="9"/>
                      <a:pt x="46" y="0"/>
                      <a:pt x="71" y="0"/>
                    </a:cubicBezTo>
                    <a:cubicBezTo>
                      <a:pt x="71" y="0"/>
                      <a:pt x="71" y="0"/>
                      <a:pt x="71" y="0"/>
                    </a:cubicBezTo>
                    <a:cubicBezTo>
                      <a:pt x="95" y="0"/>
                      <a:pt x="118" y="9"/>
                      <a:pt x="136" y="26"/>
                    </a:cubicBezTo>
                    <a:cubicBezTo>
                      <a:pt x="142" y="32"/>
                      <a:pt x="142" y="42"/>
                      <a:pt x="136" y="48"/>
                    </a:cubicBezTo>
                    <a:cubicBezTo>
                      <a:pt x="130" y="54"/>
                      <a:pt x="120" y="54"/>
                      <a:pt x="114" y="48"/>
                    </a:cubicBezTo>
                    <a:cubicBezTo>
                      <a:pt x="102" y="37"/>
                      <a:pt x="87" y="30"/>
                      <a:pt x="71" y="30"/>
                    </a:cubicBezTo>
                    <a:cubicBezTo>
                      <a:pt x="71" y="30"/>
                      <a:pt x="71" y="30"/>
                      <a:pt x="71" y="30"/>
                    </a:cubicBezTo>
                    <a:cubicBezTo>
                      <a:pt x="54" y="30"/>
                      <a:pt x="39" y="37"/>
                      <a:pt x="27" y="48"/>
                    </a:cubicBezTo>
                    <a:cubicBezTo>
                      <a:pt x="24" y="51"/>
                      <a:pt x="20" y="53"/>
                      <a:pt x="16" y="53"/>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4"/>
              <p:cNvSpPr>
                <a:spLocks/>
              </p:cNvSpPr>
              <p:nvPr/>
            </p:nvSpPr>
            <p:spPr bwMode="auto">
              <a:xfrm>
                <a:off x="7477125" y="1306513"/>
                <a:ext cx="442913" cy="146050"/>
              </a:xfrm>
              <a:custGeom>
                <a:avLst/>
                <a:gdLst>
                  <a:gd name="T0" fmla="*/ 17 w 207"/>
                  <a:gd name="T1" fmla="*/ 66 h 68"/>
                  <a:gd name="T2" fmla="*/ 6 w 207"/>
                  <a:gd name="T3" fmla="*/ 62 h 68"/>
                  <a:gd name="T4" fmla="*/ 6 w 207"/>
                  <a:gd name="T5" fmla="*/ 40 h 68"/>
                  <a:gd name="T6" fmla="*/ 104 w 207"/>
                  <a:gd name="T7" fmla="*/ 0 h 68"/>
                  <a:gd name="T8" fmla="*/ 104 w 207"/>
                  <a:gd name="T9" fmla="*/ 0 h 68"/>
                  <a:gd name="T10" fmla="*/ 201 w 207"/>
                  <a:gd name="T11" fmla="*/ 40 h 68"/>
                  <a:gd name="T12" fmla="*/ 201 w 207"/>
                  <a:gd name="T13" fmla="*/ 62 h 68"/>
                  <a:gd name="T14" fmla="*/ 180 w 207"/>
                  <a:gd name="T15" fmla="*/ 62 h 68"/>
                  <a:gd name="T16" fmla="*/ 104 w 207"/>
                  <a:gd name="T17" fmla="*/ 30 h 68"/>
                  <a:gd name="T18" fmla="*/ 104 w 207"/>
                  <a:gd name="T19" fmla="*/ 30 h 68"/>
                  <a:gd name="T20" fmla="*/ 28 w 207"/>
                  <a:gd name="T21" fmla="*/ 62 h 68"/>
                  <a:gd name="T22" fmla="*/ 17 w 207"/>
                  <a:gd name="T23"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68">
                    <a:moveTo>
                      <a:pt x="17" y="66"/>
                    </a:moveTo>
                    <a:cubicBezTo>
                      <a:pt x="13" y="66"/>
                      <a:pt x="9" y="65"/>
                      <a:pt x="6" y="62"/>
                    </a:cubicBezTo>
                    <a:cubicBezTo>
                      <a:pt x="0" y="56"/>
                      <a:pt x="0" y="46"/>
                      <a:pt x="6" y="40"/>
                    </a:cubicBezTo>
                    <a:cubicBezTo>
                      <a:pt x="32" y="14"/>
                      <a:pt x="67" y="0"/>
                      <a:pt x="104" y="0"/>
                    </a:cubicBezTo>
                    <a:cubicBezTo>
                      <a:pt x="104" y="0"/>
                      <a:pt x="104" y="0"/>
                      <a:pt x="104" y="0"/>
                    </a:cubicBezTo>
                    <a:cubicBezTo>
                      <a:pt x="141" y="0"/>
                      <a:pt x="175" y="14"/>
                      <a:pt x="201" y="40"/>
                    </a:cubicBezTo>
                    <a:cubicBezTo>
                      <a:pt x="207" y="46"/>
                      <a:pt x="207" y="56"/>
                      <a:pt x="201" y="62"/>
                    </a:cubicBezTo>
                    <a:cubicBezTo>
                      <a:pt x="195" y="68"/>
                      <a:pt x="186" y="68"/>
                      <a:pt x="180" y="62"/>
                    </a:cubicBezTo>
                    <a:cubicBezTo>
                      <a:pt x="159" y="41"/>
                      <a:pt x="132" y="30"/>
                      <a:pt x="104" y="30"/>
                    </a:cubicBezTo>
                    <a:cubicBezTo>
                      <a:pt x="104" y="30"/>
                      <a:pt x="104" y="30"/>
                      <a:pt x="104" y="30"/>
                    </a:cubicBezTo>
                    <a:cubicBezTo>
                      <a:pt x="75" y="30"/>
                      <a:pt x="48" y="41"/>
                      <a:pt x="28" y="62"/>
                    </a:cubicBezTo>
                    <a:cubicBezTo>
                      <a:pt x="25" y="65"/>
                      <a:pt x="21" y="66"/>
                      <a:pt x="17" y="66"/>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5"/>
              <p:cNvSpPr>
                <a:spLocks/>
              </p:cNvSpPr>
              <p:nvPr/>
            </p:nvSpPr>
            <p:spPr bwMode="auto">
              <a:xfrm>
                <a:off x="7408863" y="1169988"/>
                <a:ext cx="582613" cy="211138"/>
              </a:xfrm>
              <a:custGeom>
                <a:avLst/>
                <a:gdLst>
                  <a:gd name="T0" fmla="*/ 16 w 272"/>
                  <a:gd name="T1" fmla="*/ 98 h 99"/>
                  <a:gd name="T2" fmla="*/ 6 w 272"/>
                  <a:gd name="T3" fmla="*/ 93 h 99"/>
                  <a:gd name="T4" fmla="*/ 6 w 272"/>
                  <a:gd name="T5" fmla="*/ 72 h 99"/>
                  <a:gd name="T6" fmla="*/ 266 w 272"/>
                  <a:gd name="T7" fmla="*/ 71 h 99"/>
                  <a:gd name="T8" fmla="*/ 266 w 272"/>
                  <a:gd name="T9" fmla="*/ 93 h 99"/>
                  <a:gd name="T10" fmla="*/ 244 w 272"/>
                  <a:gd name="T11" fmla="*/ 93 h 99"/>
                  <a:gd name="T12" fmla="*/ 27 w 272"/>
                  <a:gd name="T13" fmla="*/ 93 h 99"/>
                  <a:gd name="T14" fmla="*/ 16 w 272"/>
                  <a:gd name="T15" fmla="*/ 98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99">
                    <a:moveTo>
                      <a:pt x="16" y="98"/>
                    </a:moveTo>
                    <a:cubicBezTo>
                      <a:pt x="12" y="98"/>
                      <a:pt x="9" y="96"/>
                      <a:pt x="6" y="93"/>
                    </a:cubicBezTo>
                    <a:cubicBezTo>
                      <a:pt x="0" y="87"/>
                      <a:pt x="0" y="78"/>
                      <a:pt x="6" y="72"/>
                    </a:cubicBezTo>
                    <a:cubicBezTo>
                      <a:pt x="77" y="0"/>
                      <a:pt x="194" y="0"/>
                      <a:pt x="266" y="71"/>
                    </a:cubicBezTo>
                    <a:cubicBezTo>
                      <a:pt x="272" y="77"/>
                      <a:pt x="272" y="87"/>
                      <a:pt x="266" y="93"/>
                    </a:cubicBezTo>
                    <a:cubicBezTo>
                      <a:pt x="260" y="99"/>
                      <a:pt x="250" y="99"/>
                      <a:pt x="244" y="93"/>
                    </a:cubicBezTo>
                    <a:cubicBezTo>
                      <a:pt x="184" y="33"/>
                      <a:pt x="87" y="33"/>
                      <a:pt x="27" y="93"/>
                    </a:cubicBezTo>
                    <a:cubicBezTo>
                      <a:pt x="24" y="96"/>
                      <a:pt x="20" y="98"/>
                      <a:pt x="16" y="98"/>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6"/>
              <p:cNvSpPr>
                <a:spLocks/>
              </p:cNvSpPr>
              <p:nvPr/>
            </p:nvSpPr>
            <p:spPr bwMode="auto">
              <a:xfrm>
                <a:off x="7626350" y="1530350"/>
                <a:ext cx="144463" cy="142875"/>
              </a:xfrm>
              <a:custGeom>
                <a:avLst/>
                <a:gdLst>
                  <a:gd name="T0" fmla="*/ 55 w 67"/>
                  <a:gd name="T1" fmla="*/ 12 h 67"/>
                  <a:gd name="T2" fmla="*/ 55 w 67"/>
                  <a:gd name="T3" fmla="*/ 55 h 67"/>
                  <a:gd name="T4" fmla="*/ 12 w 67"/>
                  <a:gd name="T5" fmla="*/ 55 h 67"/>
                  <a:gd name="T6" fmla="*/ 12 w 67"/>
                  <a:gd name="T7" fmla="*/ 12 h 67"/>
                  <a:gd name="T8" fmla="*/ 55 w 67"/>
                  <a:gd name="T9" fmla="*/ 12 h 67"/>
                </a:gdLst>
                <a:ahLst/>
                <a:cxnLst>
                  <a:cxn ang="0">
                    <a:pos x="T0" y="T1"/>
                  </a:cxn>
                  <a:cxn ang="0">
                    <a:pos x="T2" y="T3"/>
                  </a:cxn>
                  <a:cxn ang="0">
                    <a:pos x="T4" y="T5"/>
                  </a:cxn>
                  <a:cxn ang="0">
                    <a:pos x="T6" y="T7"/>
                  </a:cxn>
                  <a:cxn ang="0">
                    <a:pos x="T8" y="T9"/>
                  </a:cxn>
                </a:cxnLst>
                <a:rect l="0" t="0" r="r" b="b"/>
                <a:pathLst>
                  <a:path w="67" h="67">
                    <a:moveTo>
                      <a:pt x="55" y="12"/>
                    </a:moveTo>
                    <a:cubicBezTo>
                      <a:pt x="67" y="24"/>
                      <a:pt x="67" y="43"/>
                      <a:pt x="55" y="55"/>
                    </a:cubicBezTo>
                    <a:cubicBezTo>
                      <a:pt x="43" y="67"/>
                      <a:pt x="24" y="67"/>
                      <a:pt x="12" y="55"/>
                    </a:cubicBezTo>
                    <a:cubicBezTo>
                      <a:pt x="0" y="43"/>
                      <a:pt x="0" y="24"/>
                      <a:pt x="12" y="12"/>
                    </a:cubicBezTo>
                    <a:cubicBezTo>
                      <a:pt x="24" y="0"/>
                      <a:pt x="43" y="0"/>
                      <a:pt x="55" y="12"/>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7"/>
              <p:cNvSpPr>
                <a:spLocks/>
              </p:cNvSpPr>
              <p:nvPr/>
            </p:nvSpPr>
            <p:spPr bwMode="auto">
              <a:xfrm>
                <a:off x="7786688" y="1558925"/>
                <a:ext cx="57150" cy="84138"/>
              </a:xfrm>
              <a:custGeom>
                <a:avLst/>
                <a:gdLst>
                  <a:gd name="T0" fmla="*/ 11 w 26"/>
                  <a:gd name="T1" fmla="*/ 1 h 39"/>
                  <a:gd name="T2" fmla="*/ 0 w 26"/>
                  <a:gd name="T3" fmla="*/ 17 h 39"/>
                  <a:gd name="T4" fmla="*/ 2 w 26"/>
                  <a:gd name="T5" fmla="*/ 18 h 39"/>
                  <a:gd name="T6" fmla="*/ 6 w 26"/>
                  <a:gd name="T7" fmla="*/ 18 h 39"/>
                  <a:gd name="T8" fmla="*/ 6 w 26"/>
                  <a:gd name="T9" fmla="*/ 38 h 39"/>
                  <a:gd name="T10" fmla="*/ 7 w 26"/>
                  <a:gd name="T11" fmla="*/ 39 h 39"/>
                  <a:gd name="T12" fmla="*/ 18 w 26"/>
                  <a:gd name="T13" fmla="*/ 39 h 39"/>
                  <a:gd name="T14" fmla="*/ 20 w 26"/>
                  <a:gd name="T15" fmla="*/ 38 h 39"/>
                  <a:gd name="T16" fmla="*/ 20 w 26"/>
                  <a:gd name="T17" fmla="*/ 18 h 39"/>
                  <a:gd name="T18" fmla="*/ 24 w 26"/>
                  <a:gd name="T19" fmla="*/ 18 h 39"/>
                  <a:gd name="T20" fmla="*/ 26 w 26"/>
                  <a:gd name="T21" fmla="*/ 17 h 39"/>
                  <a:gd name="T22" fmla="*/ 14 w 26"/>
                  <a:gd name="T23" fmla="*/ 1 h 39"/>
                  <a:gd name="T24" fmla="*/ 13 w 26"/>
                  <a:gd name="T25" fmla="*/ 0 h 39"/>
                  <a:gd name="T26" fmla="*/ 11 w 26"/>
                  <a:gd name="T2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11" y="1"/>
                    </a:moveTo>
                    <a:cubicBezTo>
                      <a:pt x="11" y="1"/>
                      <a:pt x="0" y="16"/>
                      <a:pt x="0" y="17"/>
                    </a:cubicBezTo>
                    <a:cubicBezTo>
                      <a:pt x="0" y="18"/>
                      <a:pt x="1" y="18"/>
                      <a:pt x="2" y="18"/>
                    </a:cubicBezTo>
                    <a:cubicBezTo>
                      <a:pt x="2" y="18"/>
                      <a:pt x="3" y="18"/>
                      <a:pt x="6" y="18"/>
                    </a:cubicBezTo>
                    <a:cubicBezTo>
                      <a:pt x="6" y="38"/>
                      <a:pt x="6" y="38"/>
                      <a:pt x="6" y="38"/>
                    </a:cubicBezTo>
                    <a:cubicBezTo>
                      <a:pt x="6" y="39"/>
                      <a:pt x="6" y="39"/>
                      <a:pt x="7" y="39"/>
                    </a:cubicBezTo>
                    <a:cubicBezTo>
                      <a:pt x="18" y="39"/>
                      <a:pt x="18" y="39"/>
                      <a:pt x="18" y="39"/>
                    </a:cubicBezTo>
                    <a:cubicBezTo>
                      <a:pt x="19" y="39"/>
                      <a:pt x="20" y="39"/>
                      <a:pt x="20" y="38"/>
                    </a:cubicBezTo>
                    <a:cubicBezTo>
                      <a:pt x="20" y="18"/>
                      <a:pt x="20" y="18"/>
                      <a:pt x="20" y="18"/>
                    </a:cubicBezTo>
                    <a:cubicBezTo>
                      <a:pt x="22" y="18"/>
                      <a:pt x="24" y="18"/>
                      <a:pt x="24" y="18"/>
                    </a:cubicBezTo>
                    <a:cubicBezTo>
                      <a:pt x="25" y="18"/>
                      <a:pt x="26" y="18"/>
                      <a:pt x="26" y="17"/>
                    </a:cubicBezTo>
                    <a:cubicBezTo>
                      <a:pt x="26" y="16"/>
                      <a:pt x="15" y="1"/>
                      <a:pt x="14" y="1"/>
                    </a:cubicBezTo>
                    <a:cubicBezTo>
                      <a:pt x="14" y="0"/>
                      <a:pt x="14" y="0"/>
                      <a:pt x="13" y="0"/>
                    </a:cubicBezTo>
                    <a:cubicBezTo>
                      <a:pt x="12" y="0"/>
                      <a:pt x="12" y="0"/>
                      <a:pt x="11" y="1"/>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8"/>
              <p:cNvSpPr>
                <a:spLocks/>
              </p:cNvSpPr>
              <p:nvPr/>
            </p:nvSpPr>
            <p:spPr bwMode="auto">
              <a:xfrm>
                <a:off x="7556500" y="1558925"/>
                <a:ext cx="52388" cy="84138"/>
              </a:xfrm>
              <a:custGeom>
                <a:avLst/>
                <a:gdLst>
                  <a:gd name="T0" fmla="*/ 14 w 25"/>
                  <a:gd name="T1" fmla="*/ 38 h 39"/>
                  <a:gd name="T2" fmla="*/ 25 w 25"/>
                  <a:gd name="T3" fmla="*/ 22 h 39"/>
                  <a:gd name="T4" fmla="*/ 24 w 25"/>
                  <a:gd name="T5" fmla="*/ 21 h 39"/>
                  <a:gd name="T6" fmla="*/ 20 w 25"/>
                  <a:gd name="T7" fmla="*/ 21 h 39"/>
                  <a:gd name="T8" fmla="*/ 20 w 25"/>
                  <a:gd name="T9" fmla="*/ 1 h 39"/>
                  <a:gd name="T10" fmla="*/ 18 w 25"/>
                  <a:gd name="T11" fmla="*/ 0 h 39"/>
                  <a:gd name="T12" fmla="*/ 7 w 25"/>
                  <a:gd name="T13" fmla="*/ 0 h 39"/>
                  <a:gd name="T14" fmla="*/ 5 w 25"/>
                  <a:gd name="T15" fmla="*/ 1 h 39"/>
                  <a:gd name="T16" fmla="*/ 5 w 25"/>
                  <a:gd name="T17" fmla="*/ 21 h 39"/>
                  <a:gd name="T18" fmla="*/ 1 w 25"/>
                  <a:gd name="T19" fmla="*/ 21 h 39"/>
                  <a:gd name="T20" fmla="*/ 0 w 25"/>
                  <a:gd name="T21" fmla="*/ 22 h 39"/>
                  <a:gd name="T22" fmla="*/ 11 w 25"/>
                  <a:gd name="T23" fmla="*/ 38 h 39"/>
                  <a:gd name="T24" fmla="*/ 12 w 25"/>
                  <a:gd name="T25" fmla="*/ 39 h 39"/>
                  <a:gd name="T26" fmla="*/ 14 w 25"/>
                  <a:gd name="T27"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4" y="38"/>
                    </a:moveTo>
                    <a:cubicBezTo>
                      <a:pt x="14" y="38"/>
                      <a:pt x="25" y="23"/>
                      <a:pt x="25" y="22"/>
                    </a:cubicBezTo>
                    <a:cubicBezTo>
                      <a:pt x="25" y="21"/>
                      <a:pt x="25" y="21"/>
                      <a:pt x="24" y="21"/>
                    </a:cubicBezTo>
                    <a:cubicBezTo>
                      <a:pt x="24" y="21"/>
                      <a:pt x="22" y="21"/>
                      <a:pt x="20" y="21"/>
                    </a:cubicBezTo>
                    <a:cubicBezTo>
                      <a:pt x="20" y="1"/>
                      <a:pt x="20" y="1"/>
                      <a:pt x="20" y="1"/>
                    </a:cubicBezTo>
                    <a:cubicBezTo>
                      <a:pt x="20" y="0"/>
                      <a:pt x="19" y="0"/>
                      <a:pt x="18" y="0"/>
                    </a:cubicBezTo>
                    <a:cubicBezTo>
                      <a:pt x="7" y="0"/>
                      <a:pt x="7" y="0"/>
                      <a:pt x="7" y="0"/>
                    </a:cubicBezTo>
                    <a:cubicBezTo>
                      <a:pt x="6" y="0"/>
                      <a:pt x="5" y="0"/>
                      <a:pt x="5" y="1"/>
                    </a:cubicBezTo>
                    <a:cubicBezTo>
                      <a:pt x="5" y="21"/>
                      <a:pt x="5" y="21"/>
                      <a:pt x="5" y="21"/>
                    </a:cubicBezTo>
                    <a:cubicBezTo>
                      <a:pt x="3" y="21"/>
                      <a:pt x="1" y="21"/>
                      <a:pt x="1" y="21"/>
                    </a:cubicBezTo>
                    <a:cubicBezTo>
                      <a:pt x="0" y="21"/>
                      <a:pt x="0" y="21"/>
                      <a:pt x="0" y="22"/>
                    </a:cubicBezTo>
                    <a:cubicBezTo>
                      <a:pt x="0" y="23"/>
                      <a:pt x="11" y="38"/>
                      <a:pt x="11" y="38"/>
                    </a:cubicBezTo>
                    <a:cubicBezTo>
                      <a:pt x="11" y="39"/>
                      <a:pt x="12" y="39"/>
                      <a:pt x="12" y="39"/>
                    </a:cubicBezTo>
                    <a:cubicBezTo>
                      <a:pt x="13" y="39"/>
                      <a:pt x="14" y="39"/>
                      <a:pt x="14" y="38"/>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 name="文本框 113"/>
            <p:cNvSpPr txBox="1"/>
            <p:nvPr/>
          </p:nvSpPr>
          <p:spPr>
            <a:xfrm>
              <a:off x="3091166" y="1542262"/>
              <a:ext cx="934743" cy="543509"/>
            </a:xfrm>
            <a:prstGeom prst="rect">
              <a:avLst/>
            </a:prstGeom>
            <a:noFill/>
          </p:spPr>
          <p:txBody>
            <a:bodyPr wrap="none" lIns="68580" tIns="34290" rIns="68580" bIns="34290" rtlCol="0">
              <a:spAutoFit/>
            </a:bodyPr>
            <a:lstStyle/>
            <a:p>
              <a:r>
                <a:rPr lang="zh-CN" altLang="en-US" sz="1200" dirty="0">
                  <a:solidFill>
                    <a:schemeClr val="bg1"/>
                  </a:solidFill>
                  <a:latin typeface="微软雅黑" pitchFamily="34" charset="-122"/>
                  <a:ea typeface="微软雅黑" pitchFamily="34" charset="-122"/>
                  <a:cs typeface="Open Sans" pitchFamily="34" charset="0"/>
                </a:rPr>
                <a:t>添加标题</a:t>
              </a:r>
              <a:endParaRPr lang="en-US" altLang="zh-CN" sz="1200" dirty="0">
                <a:solidFill>
                  <a:schemeClr val="bg1"/>
                </a:solidFill>
                <a:latin typeface="微软雅黑" pitchFamily="34" charset="-122"/>
                <a:ea typeface="微软雅黑" pitchFamily="34" charset="-122"/>
                <a:cs typeface="Open Sans" pitchFamily="34" charset="0"/>
              </a:endParaRPr>
            </a:p>
            <a:p>
              <a:r>
                <a:rPr lang="en-US" altLang="zh-CN" sz="1200" b="1" dirty="0">
                  <a:solidFill>
                    <a:schemeClr val="bg1"/>
                  </a:solidFill>
                </a:rPr>
                <a:t>e </a:t>
              </a:r>
              <a:endParaRPr lang="zh-CN" altLang="en-US" sz="1200" b="1" dirty="0">
                <a:solidFill>
                  <a:schemeClr val="bg1"/>
                </a:solidFill>
              </a:endParaRPr>
            </a:p>
          </p:txBody>
        </p:sp>
      </p:grpSp>
      <p:grpSp>
        <p:nvGrpSpPr>
          <p:cNvPr id="18" name="组合 38"/>
          <p:cNvGrpSpPr/>
          <p:nvPr/>
        </p:nvGrpSpPr>
        <p:grpSpPr>
          <a:xfrm>
            <a:off x="4993992" y="2212504"/>
            <a:ext cx="754053" cy="621054"/>
            <a:chOff x="5205298" y="2058416"/>
            <a:chExt cx="934742" cy="769635"/>
          </a:xfrm>
        </p:grpSpPr>
        <p:grpSp>
          <p:nvGrpSpPr>
            <p:cNvPr id="39" name="组合 14"/>
            <p:cNvGrpSpPr/>
            <p:nvPr/>
          </p:nvGrpSpPr>
          <p:grpSpPr>
            <a:xfrm>
              <a:off x="5462682" y="2058416"/>
              <a:ext cx="445476" cy="295841"/>
              <a:chOff x="4254500" y="1266825"/>
              <a:chExt cx="619126" cy="411163"/>
            </a:xfrm>
          </p:grpSpPr>
          <p:sp>
            <p:nvSpPr>
              <p:cNvPr id="16" name="Freeform 11"/>
              <p:cNvSpPr>
                <a:spLocks noEditPoints="1"/>
              </p:cNvSpPr>
              <p:nvPr/>
            </p:nvSpPr>
            <p:spPr bwMode="auto">
              <a:xfrm>
                <a:off x="4254500" y="1276350"/>
                <a:ext cx="411163" cy="390525"/>
              </a:xfrm>
              <a:custGeom>
                <a:avLst/>
                <a:gdLst>
                  <a:gd name="T0" fmla="*/ 182 w 192"/>
                  <a:gd name="T1" fmla="*/ 0 h 182"/>
                  <a:gd name="T2" fmla="*/ 10 w 192"/>
                  <a:gd name="T3" fmla="*/ 0 h 182"/>
                  <a:gd name="T4" fmla="*/ 0 w 192"/>
                  <a:gd name="T5" fmla="*/ 10 h 182"/>
                  <a:gd name="T6" fmla="*/ 0 w 192"/>
                  <a:gd name="T7" fmla="*/ 128 h 182"/>
                  <a:gd name="T8" fmla="*/ 10 w 192"/>
                  <a:gd name="T9" fmla="*/ 138 h 182"/>
                  <a:gd name="T10" fmla="*/ 80 w 192"/>
                  <a:gd name="T11" fmla="*/ 138 h 182"/>
                  <a:gd name="T12" fmla="*/ 80 w 192"/>
                  <a:gd name="T13" fmla="*/ 170 h 182"/>
                  <a:gd name="T14" fmla="*/ 38 w 192"/>
                  <a:gd name="T15" fmla="*/ 170 h 182"/>
                  <a:gd name="T16" fmla="*/ 34 w 192"/>
                  <a:gd name="T17" fmla="*/ 176 h 182"/>
                  <a:gd name="T18" fmla="*/ 38 w 192"/>
                  <a:gd name="T19" fmla="*/ 182 h 182"/>
                  <a:gd name="T20" fmla="*/ 162 w 192"/>
                  <a:gd name="T21" fmla="*/ 182 h 182"/>
                  <a:gd name="T22" fmla="*/ 167 w 192"/>
                  <a:gd name="T23" fmla="*/ 176 h 182"/>
                  <a:gd name="T24" fmla="*/ 162 w 192"/>
                  <a:gd name="T25" fmla="*/ 170 h 182"/>
                  <a:gd name="T26" fmla="*/ 119 w 192"/>
                  <a:gd name="T27" fmla="*/ 170 h 182"/>
                  <a:gd name="T28" fmla="*/ 119 w 192"/>
                  <a:gd name="T29" fmla="*/ 138 h 182"/>
                  <a:gd name="T30" fmla="*/ 182 w 192"/>
                  <a:gd name="T31" fmla="*/ 138 h 182"/>
                  <a:gd name="T32" fmla="*/ 192 w 192"/>
                  <a:gd name="T33" fmla="*/ 128 h 182"/>
                  <a:gd name="T34" fmla="*/ 192 w 192"/>
                  <a:gd name="T35" fmla="*/ 10 h 182"/>
                  <a:gd name="T36" fmla="*/ 182 w 192"/>
                  <a:gd name="T37" fmla="*/ 0 h 182"/>
                  <a:gd name="T38" fmla="*/ 183 w 192"/>
                  <a:gd name="T39" fmla="*/ 130 h 182"/>
                  <a:gd name="T40" fmla="*/ 10 w 192"/>
                  <a:gd name="T41" fmla="*/ 130 h 182"/>
                  <a:gd name="T42" fmla="*/ 10 w 192"/>
                  <a:gd name="T43" fmla="*/ 6 h 182"/>
                  <a:gd name="T44" fmla="*/ 183 w 192"/>
                  <a:gd name="T45" fmla="*/ 6 h 182"/>
                  <a:gd name="T46" fmla="*/ 183 w 192"/>
                  <a:gd name="T47" fmla="*/ 13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182">
                    <a:moveTo>
                      <a:pt x="182" y="0"/>
                    </a:moveTo>
                    <a:cubicBezTo>
                      <a:pt x="10" y="0"/>
                      <a:pt x="10" y="0"/>
                      <a:pt x="10" y="0"/>
                    </a:cubicBezTo>
                    <a:cubicBezTo>
                      <a:pt x="4" y="0"/>
                      <a:pt x="0" y="4"/>
                      <a:pt x="0" y="10"/>
                    </a:cubicBezTo>
                    <a:cubicBezTo>
                      <a:pt x="0" y="128"/>
                      <a:pt x="0" y="128"/>
                      <a:pt x="0" y="128"/>
                    </a:cubicBezTo>
                    <a:cubicBezTo>
                      <a:pt x="0" y="133"/>
                      <a:pt x="4" y="138"/>
                      <a:pt x="10" y="138"/>
                    </a:cubicBezTo>
                    <a:cubicBezTo>
                      <a:pt x="80" y="138"/>
                      <a:pt x="80" y="138"/>
                      <a:pt x="80" y="138"/>
                    </a:cubicBezTo>
                    <a:cubicBezTo>
                      <a:pt x="80" y="170"/>
                      <a:pt x="80" y="170"/>
                      <a:pt x="80" y="170"/>
                    </a:cubicBezTo>
                    <a:cubicBezTo>
                      <a:pt x="38" y="170"/>
                      <a:pt x="38" y="170"/>
                      <a:pt x="38" y="170"/>
                    </a:cubicBezTo>
                    <a:cubicBezTo>
                      <a:pt x="36" y="170"/>
                      <a:pt x="34" y="173"/>
                      <a:pt x="34" y="176"/>
                    </a:cubicBezTo>
                    <a:cubicBezTo>
                      <a:pt x="34" y="179"/>
                      <a:pt x="36" y="182"/>
                      <a:pt x="38" y="182"/>
                    </a:cubicBezTo>
                    <a:cubicBezTo>
                      <a:pt x="162" y="182"/>
                      <a:pt x="162" y="182"/>
                      <a:pt x="162" y="182"/>
                    </a:cubicBezTo>
                    <a:cubicBezTo>
                      <a:pt x="165" y="182"/>
                      <a:pt x="167" y="179"/>
                      <a:pt x="167" y="176"/>
                    </a:cubicBezTo>
                    <a:cubicBezTo>
                      <a:pt x="167" y="173"/>
                      <a:pt x="165" y="170"/>
                      <a:pt x="162" y="170"/>
                    </a:cubicBezTo>
                    <a:cubicBezTo>
                      <a:pt x="119" y="170"/>
                      <a:pt x="119" y="170"/>
                      <a:pt x="119" y="170"/>
                    </a:cubicBezTo>
                    <a:cubicBezTo>
                      <a:pt x="119" y="138"/>
                      <a:pt x="119" y="138"/>
                      <a:pt x="119" y="138"/>
                    </a:cubicBezTo>
                    <a:cubicBezTo>
                      <a:pt x="182" y="138"/>
                      <a:pt x="182" y="138"/>
                      <a:pt x="182" y="138"/>
                    </a:cubicBezTo>
                    <a:cubicBezTo>
                      <a:pt x="187" y="138"/>
                      <a:pt x="192" y="133"/>
                      <a:pt x="192" y="128"/>
                    </a:cubicBezTo>
                    <a:cubicBezTo>
                      <a:pt x="192" y="10"/>
                      <a:pt x="192" y="10"/>
                      <a:pt x="192" y="10"/>
                    </a:cubicBezTo>
                    <a:cubicBezTo>
                      <a:pt x="192" y="4"/>
                      <a:pt x="187" y="0"/>
                      <a:pt x="182" y="0"/>
                    </a:cubicBezTo>
                    <a:close/>
                    <a:moveTo>
                      <a:pt x="183" y="130"/>
                    </a:moveTo>
                    <a:cubicBezTo>
                      <a:pt x="10" y="130"/>
                      <a:pt x="10" y="130"/>
                      <a:pt x="10" y="130"/>
                    </a:cubicBezTo>
                    <a:cubicBezTo>
                      <a:pt x="10" y="6"/>
                      <a:pt x="10" y="6"/>
                      <a:pt x="10" y="6"/>
                    </a:cubicBezTo>
                    <a:cubicBezTo>
                      <a:pt x="183" y="6"/>
                      <a:pt x="183" y="6"/>
                      <a:pt x="183" y="6"/>
                    </a:cubicBezTo>
                    <a:lnTo>
                      <a:pt x="183" y="130"/>
                    </a:ln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a:p>
            </p:txBody>
          </p:sp>
          <p:sp>
            <p:nvSpPr>
              <p:cNvPr id="17" name="Freeform 12"/>
              <p:cNvSpPr>
                <a:spLocks noEditPoints="1"/>
              </p:cNvSpPr>
              <p:nvPr/>
            </p:nvSpPr>
            <p:spPr bwMode="auto">
              <a:xfrm>
                <a:off x="4681538" y="1266825"/>
                <a:ext cx="192088" cy="411163"/>
              </a:xfrm>
              <a:custGeom>
                <a:avLst/>
                <a:gdLst>
                  <a:gd name="T0" fmla="*/ 74 w 90"/>
                  <a:gd name="T1" fmla="*/ 0 h 192"/>
                  <a:gd name="T2" fmla="*/ 16 w 90"/>
                  <a:gd name="T3" fmla="*/ 0 h 192"/>
                  <a:gd name="T4" fmla="*/ 0 w 90"/>
                  <a:gd name="T5" fmla="*/ 9 h 192"/>
                  <a:gd name="T6" fmla="*/ 0 w 90"/>
                  <a:gd name="T7" fmla="*/ 182 h 192"/>
                  <a:gd name="T8" fmla="*/ 16 w 90"/>
                  <a:gd name="T9" fmla="*/ 192 h 192"/>
                  <a:gd name="T10" fmla="*/ 74 w 90"/>
                  <a:gd name="T11" fmla="*/ 192 h 192"/>
                  <a:gd name="T12" fmla="*/ 90 w 90"/>
                  <a:gd name="T13" fmla="*/ 182 h 192"/>
                  <a:gd name="T14" fmla="*/ 90 w 90"/>
                  <a:gd name="T15" fmla="*/ 9 h 192"/>
                  <a:gd name="T16" fmla="*/ 74 w 90"/>
                  <a:gd name="T17" fmla="*/ 0 h 192"/>
                  <a:gd name="T18" fmla="*/ 45 w 90"/>
                  <a:gd name="T19" fmla="*/ 160 h 192"/>
                  <a:gd name="T20" fmla="*/ 32 w 90"/>
                  <a:gd name="T21" fmla="*/ 148 h 192"/>
                  <a:gd name="T22" fmla="*/ 45 w 90"/>
                  <a:gd name="T23" fmla="*/ 135 h 192"/>
                  <a:gd name="T24" fmla="*/ 57 w 90"/>
                  <a:gd name="T25" fmla="*/ 148 h 192"/>
                  <a:gd name="T26" fmla="*/ 45 w 90"/>
                  <a:gd name="T27"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2">
                    <a:moveTo>
                      <a:pt x="74" y="0"/>
                    </a:moveTo>
                    <a:cubicBezTo>
                      <a:pt x="16" y="0"/>
                      <a:pt x="16" y="0"/>
                      <a:pt x="16" y="0"/>
                    </a:cubicBezTo>
                    <a:cubicBezTo>
                      <a:pt x="7" y="0"/>
                      <a:pt x="0" y="4"/>
                      <a:pt x="0" y="9"/>
                    </a:cubicBezTo>
                    <a:cubicBezTo>
                      <a:pt x="0" y="182"/>
                      <a:pt x="0" y="182"/>
                      <a:pt x="0" y="182"/>
                    </a:cubicBezTo>
                    <a:cubicBezTo>
                      <a:pt x="0" y="188"/>
                      <a:pt x="7" y="192"/>
                      <a:pt x="16" y="192"/>
                    </a:cubicBezTo>
                    <a:cubicBezTo>
                      <a:pt x="74" y="192"/>
                      <a:pt x="74" y="192"/>
                      <a:pt x="74" y="192"/>
                    </a:cubicBezTo>
                    <a:cubicBezTo>
                      <a:pt x="83" y="192"/>
                      <a:pt x="90" y="188"/>
                      <a:pt x="90" y="182"/>
                    </a:cubicBezTo>
                    <a:cubicBezTo>
                      <a:pt x="90" y="9"/>
                      <a:pt x="90" y="9"/>
                      <a:pt x="90" y="9"/>
                    </a:cubicBezTo>
                    <a:cubicBezTo>
                      <a:pt x="90" y="4"/>
                      <a:pt x="83" y="0"/>
                      <a:pt x="74" y="0"/>
                    </a:cubicBezTo>
                    <a:close/>
                    <a:moveTo>
                      <a:pt x="45" y="160"/>
                    </a:moveTo>
                    <a:cubicBezTo>
                      <a:pt x="38" y="160"/>
                      <a:pt x="32" y="155"/>
                      <a:pt x="32" y="148"/>
                    </a:cubicBezTo>
                    <a:cubicBezTo>
                      <a:pt x="32" y="141"/>
                      <a:pt x="38" y="135"/>
                      <a:pt x="45" y="135"/>
                    </a:cubicBezTo>
                    <a:cubicBezTo>
                      <a:pt x="52" y="135"/>
                      <a:pt x="57" y="141"/>
                      <a:pt x="57" y="148"/>
                    </a:cubicBezTo>
                    <a:cubicBezTo>
                      <a:pt x="57" y="155"/>
                      <a:pt x="52" y="160"/>
                      <a:pt x="45" y="160"/>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a:p>
            </p:txBody>
          </p:sp>
        </p:grpSp>
        <p:sp>
          <p:nvSpPr>
            <p:cNvPr id="32" name="文本框 114"/>
            <p:cNvSpPr txBox="1"/>
            <p:nvPr/>
          </p:nvSpPr>
          <p:spPr>
            <a:xfrm>
              <a:off x="5205298" y="2513388"/>
              <a:ext cx="934742" cy="314663"/>
            </a:xfrm>
            <a:prstGeom prst="rect">
              <a:avLst/>
            </a:prstGeom>
            <a:noFill/>
          </p:spPr>
          <p:txBody>
            <a:bodyPr wrap="none" lIns="68580" tIns="34290" rIns="68580" bIns="34290" rtlCol="0">
              <a:spAutoFit/>
            </a:bodyPr>
            <a:lstStyle/>
            <a:p>
              <a:r>
                <a:rPr lang="zh-CN" altLang="en-US" sz="1200" dirty="0">
                  <a:solidFill>
                    <a:schemeClr val="bg1"/>
                  </a:solidFill>
                  <a:latin typeface="微软雅黑" pitchFamily="34" charset="-122"/>
                  <a:ea typeface="微软雅黑" pitchFamily="34" charset="-122"/>
                  <a:cs typeface="Open Sans" pitchFamily="34" charset="0"/>
                </a:rPr>
                <a:t>添加标题</a:t>
              </a:r>
              <a:endParaRPr lang="en-US" altLang="zh-CN" sz="1200" dirty="0">
                <a:solidFill>
                  <a:schemeClr val="bg1"/>
                </a:solidFill>
                <a:latin typeface="微软雅黑" pitchFamily="34" charset="-122"/>
                <a:ea typeface="微软雅黑" pitchFamily="34" charset="-122"/>
                <a:cs typeface="Open Sans" pitchFamily="34" charset="0"/>
              </a:endParaRPr>
            </a:p>
          </p:txBody>
        </p:sp>
      </p:grpSp>
      <p:grpSp>
        <p:nvGrpSpPr>
          <p:cNvPr id="40" name="组合 39"/>
          <p:cNvGrpSpPr/>
          <p:nvPr/>
        </p:nvGrpSpPr>
        <p:grpSpPr>
          <a:xfrm>
            <a:off x="3455876" y="3041197"/>
            <a:ext cx="754053" cy="648814"/>
            <a:chOff x="3257658" y="2990956"/>
            <a:chExt cx="934742" cy="804039"/>
          </a:xfrm>
        </p:grpSpPr>
        <p:sp>
          <p:nvSpPr>
            <p:cNvPr id="25" name="Freeform 19"/>
            <p:cNvSpPr>
              <a:spLocks/>
            </p:cNvSpPr>
            <p:nvPr/>
          </p:nvSpPr>
          <p:spPr bwMode="auto">
            <a:xfrm>
              <a:off x="3387169" y="2990956"/>
              <a:ext cx="370087" cy="370087"/>
            </a:xfrm>
            <a:custGeom>
              <a:avLst/>
              <a:gdLst>
                <a:gd name="T0" fmla="*/ 194 w 240"/>
                <a:gd name="T1" fmla="*/ 157 h 240"/>
                <a:gd name="T2" fmla="*/ 163 w 240"/>
                <a:gd name="T3" fmla="*/ 167 h 240"/>
                <a:gd name="T4" fmla="*/ 92 w 240"/>
                <a:gd name="T5" fmla="*/ 127 h 240"/>
                <a:gd name="T6" fmla="*/ 92 w 240"/>
                <a:gd name="T7" fmla="*/ 120 h 240"/>
                <a:gd name="T8" fmla="*/ 165 w 240"/>
                <a:gd name="T9" fmla="*/ 78 h 240"/>
                <a:gd name="T10" fmla="*/ 189 w 240"/>
                <a:gd name="T11" fmla="*/ 84 h 240"/>
                <a:gd name="T12" fmla="*/ 235 w 240"/>
                <a:gd name="T13" fmla="*/ 42 h 240"/>
                <a:gd name="T14" fmla="*/ 189 w 240"/>
                <a:gd name="T15" fmla="*/ 0 h 240"/>
                <a:gd name="T16" fmla="*/ 143 w 240"/>
                <a:gd name="T17" fmla="*/ 42 h 240"/>
                <a:gd name="T18" fmla="*/ 145 w 240"/>
                <a:gd name="T19" fmla="*/ 55 h 240"/>
                <a:gd name="T20" fmla="*/ 75 w 240"/>
                <a:gd name="T21" fmla="*/ 95 h 240"/>
                <a:gd name="T22" fmla="*/ 46 w 240"/>
                <a:gd name="T23" fmla="*/ 85 h 240"/>
                <a:gd name="T24" fmla="*/ 0 w 240"/>
                <a:gd name="T25" fmla="*/ 127 h 240"/>
                <a:gd name="T26" fmla="*/ 46 w 240"/>
                <a:gd name="T27" fmla="*/ 169 h 240"/>
                <a:gd name="T28" fmla="*/ 81 w 240"/>
                <a:gd name="T29" fmla="*/ 155 h 240"/>
                <a:gd name="T30" fmla="*/ 148 w 240"/>
                <a:gd name="T31" fmla="*/ 193 h 240"/>
                <a:gd name="T32" fmla="*/ 148 w 240"/>
                <a:gd name="T33" fmla="*/ 198 h 240"/>
                <a:gd name="T34" fmla="*/ 194 w 240"/>
                <a:gd name="T35" fmla="*/ 240 h 240"/>
                <a:gd name="T36" fmla="*/ 240 w 240"/>
                <a:gd name="T37" fmla="*/ 198 h 240"/>
                <a:gd name="T38" fmla="*/ 194 w 240"/>
                <a:gd name="T39" fmla="*/ 15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240">
                  <a:moveTo>
                    <a:pt x="194" y="157"/>
                  </a:moveTo>
                  <a:cubicBezTo>
                    <a:pt x="182" y="157"/>
                    <a:pt x="171" y="161"/>
                    <a:pt x="163" y="167"/>
                  </a:cubicBezTo>
                  <a:cubicBezTo>
                    <a:pt x="92" y="127"/>
                    <a:pt x="92" y="127"/>
                    <a:pt x="92" y="127"/>
                  </a:cubicBezTo>
                  <a:cubicBezTo>
                    <a:pt x="92" y="124"/>
                    <a:pt x="92" y="122"/>
                    <a:pt x="92" y="120"/>
                  </a:cubicBezTo>
                  <a:cubicBezTo>
                    <a:pt x="165" y="78"/>
                    <a:pt x="165" y="78"/>
                    <a:pt x="165" y="78"/>
                  </a:cubicBezTo>
                  <a:cubicBezTo>
                    <a:pt x="172" y="82"/>
                    <a:pt x="180" y="84"/>
                    <a:pt x="189" y="84"/>
                  </a:cubicBezTo>
                  <a:cubicBezTo>
                    <a:pt x="215" y="84"/>
                    <a:pt x="235" y="65"/>
                    <a:pt x="235" y="42"/>
                  </a:cubicBezTo>
                  <a:cubicBezTo>
                    <a:pt x="235" y="19"/>
                    <a:pt x="215" y="0"/>
                    <a:pt x="189" y="0"/>
                  </a:cubicBezTo>
                  <a:cubicBezTo>
                    <a:pt x="164" y="0"/>
                    <a:pt x="143" y="19"/>
                    <a:pt x="143" y="42"/>
                  </a:cubicBezTo>
                  <a:cubicBezTo>
                    <a:pt x="143" y="47"/>
                    <a:pt x="144" y="51"/>
                    <a:pt x="145" y="55"/>
                  </a:cubicBezTo>
                  <a:cubicBezTo>
                    <a:pt x="75" y="95"/>
                    <a:pt x="75" y="95"/>
                    <a:pt x="75" y="95"/>
                  </a:cubicBezTo>
                  <a:cubicBezTo>
                    <a:pt x="67" y="89"/>
                    <a:pt x="57" y="85"/>
                    <a:pt x="46" y="85"/>
                  </a:cubicBezTo>
                  <a:cubicBezTo>
                    <a:pt x="21" y="85"/>
                    <a:pt x="0" y="104"/>
                    <a:pt x="0" y="127"/>
                  </a:cubicBezTo>
                  <a:cubicBezTo>
                    <a:pt x="0" y="150"/>
                    <a:pt x="21" y="169"/>
                    <a:pt x="46" y="169"/>
                  </a:cubicBezTo>
                  <a:cubicBezTo>
                    <a:pt x="60" y="169"/>
                    <a:pt x="73" y="164"/>
                    <a:pt x="81" y="155"/>
                  </a:cubicBezTo>
                  <a:cubicBezTo>
                    <a:pt x="148" y="193"/>
                    <a:pt x="148" y="193"/>
                    <a:pt x="148" y="193"/>
                  </a:cubicBezTo>
                  <a:cubicBezTo>
                    <a:pt x="148" y="195"/>
                    <a:pt x="148" y="197"/>
                    <a:pt x="148" y="198"/>
                  </a:cubicBezTo>
                  <a:cubicBezTo>
                    <a:pt x="148" y="221"/>
                    <a:pt x="168" y="240"/>
                    <a:pt x="194" y="240"/>
                  </a:cubicBezTo>
                  <a:cubicBezTo>
                    <a:pt x="219" y="240"/>
                    <a:pt x="240" y="221"/>
                    <a:pt x="240" y="198"/>
                  </a:cubicBezTo>
                  <a:cubicBezTo>
                    <a:pt x="240" y="175"/>
                    <a:pt x="219" y="157"/>
                    <a:pt x="194" y="157"/>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sp>
          <p:nvSpPr>
            <p:cNvPr id="33" name="文本框 115"/>
            <p:cNvSpPr txBox="1"/>
            <p:nvPr/>
          </p:nvSpPr>
          <p:spPr>
            <a:xfrm>
              <a:off x="3257658" y="3480331"/>
              <a:ext cx="934742" cy="314664"/>
            </a:xfrm>
            <a:prstGeom prst="rect">
              <a:avLst/>
            </a:prstGeom>
            <a:noFill/>
          </p:spPr>
          <p:txBody>
            <a:bodyPr wrap="none" lIns="68580" tIns="34290" rIns="68580" bIns="34290" rtlCol="0">
              <a:spAutoFit/>
            </a:bodyPr>
            <a:lstStyle/>
            <a:p>
              <a:r>
                <a:rPr lang="zh-CN" altLang="en-US" sz="1200" dirty="0">
                  <a:solidFill>
                    <a:schemeClr val="bg1"/>
                  </a:solidFill>
                  <a:latin typeface="微软雅黑" pitchFamily="34" charset="-122"/>
                  <a:ea typeface="微软雅黑" pitchFamily="34" charset="-122"/>
                  <a:cs typeface="Open Sans" pitchFamily="34" charset="0"/>
                </a:rPr>
                <a:t>添加标题</a:t>
              </a:r>
              <a:endParaRPr lang="en-US" altLang="zh-CN" sz="1200" dirty="0">
                <a:solidFill>
                  <a:schemeClr val="bg1"/>
                </a:solidFill>
                <a:latin typeface="微软雅黑" pitchFamily="34" charset="-122"/>
                <a:ea typeface="微软雅黑" pitchFamily="34" charset="-122"/>
                <a:cs typeface="Open Sans" pitchFamily="34" charset="0"/>
              </a:endParaRPr>
            </a:p>
          </p:txBody>
        </p:sp>
      </p:grpSp>
      <p:grpSp>
        <p:nvGrpSpPr>
          <p:cNvPr id="41" name="组合 40"/>
          <p:cNvGrpSpPr/>
          <p:nvPr/>
        </p:nvGrpSpPr>
        <p:grpSpPr>
          <a:xfrm>
            <a:off x="4968043" y="3844557"/>
            <a:ext cx="754053" cy="566080"/>
            <a:chOff x="5205298" y="4015290"/>
            <a:chExt cx="934743" cy="701511"/>
          </a:xfrm>
        </p:grpSpPr>
        <p:sp>
          <p:nvSpPr>
            <p:cNvPr id="26" name="Freeform 20"/>
            <p:cNvSpPr>
              <a:spLocks noEditPoints="1"/>
            </p:cNvSpPr>
            <p:nvPr/>
          </p:nvSpPr>
          <p:spPr bwMode="auto">
            <a:xfrm>
              <a:off x="5518278" y="4015290"/>
              <a:ext cx="357523" cy="286703"/>
            </a:xfrm>
            <a:custGeom>
              <a:avLst/>
              <a:gdLst>
                <a:gd name="T0" fmla="*/ 227 w 232"/>
                <a:gd name="T1" fmla="*/ 0 h 186"/>
                <a:gd name="T2" fmla="*/ 213 w 232"/>
                <a:gd name="T3" fmla="*/ 0 h 186"/>
                <a:gd name="T4" fmla="*/ 208 w 232"/>
                <a:gd name="T5" fmla="*/ 5 h 186"/>
                <a:gd name="T6" fmla="*/ 208 w 232"/>
                <a:gd name="T7" fmla="*/ 28 h 186"/>
                <a:gd name="T8" fmla="*/ 24 w 232"/>
                <a:gd name="T9" fmla="*/ 28 h 186"/>
                <a:gd name="T10" fmla="*/ 24 w 232"/>
                <a:gd name="T11" fmla="*/ 5 h 186"/>
                <a:gd name="T12" fmla="*/ 19 w 232"/>
                <a:gd name="T13" fmla="*/ 0 h 186"/>
                <a:gd name="T14" fmla="*/ 5 w 232"/>
                <a:gd name="T15" fmla="*/ 0 h 186"/>
                <a:gd name="T16" fmla="*/ 0 w 232"/>
                <a:gd name="T17" fmla="*/ 5 h 186"/>
                <a:gd name="T18" fmla="*/ 0 w 232"/>
                <a:gd name="T19" fmla="*/ 180 h 186"/>
                <a:gd name="T20" fmla="*/ 5 w 232"/>
                <a:gd name="T21" fmla="*/ 186 h 186"/>
                <a:gd name="T22" fmla="*/ 19 w 232"/>
                <a:gd name="T23" fmla="*/ 186 h 186"/>
                <a:gd name="T24" fmla="*/ 24 w 232"/>
                <a:gd name="T25" fmla="*/ 180 h 186"/>
                <a:gd name="T26" fmla="*/ 24 w 232"/>
                <a:gd name="T27" fmla="*/ 157 h 186"/>
                <a:gd name="T28" fmla="*/ 208 w 232"/>
                <a:gd name="T29" fmla="*/ 157 h 186"/>
                <a:gd name="T30" fmla="*/ 208 w 232"/>
                <a:gd name="T31" fmla="*/ 180 h 186"/>
                <a:gd name="T32" fmla="*/ 213 w 232"/>
                <a:gd name="T33" fmla="*/ 186 h 186"/>
                <a:gd name="T34" fmla="*/ 227 w 232"/>
                <a:gd name="T35" fmla="*/ 186 h 186"/>
                <a:gd name="T36" fmla="*/ 232 w 232"/>
                <a:gd name="T37" fmla="*/ 180 h 186"/>
                <a:gd name="T38" fmla="*/ 232 w 232"/>
                <a:gd name="T39" fmla="*/ 5 h 186"/>
                <a:gd name="T40" fmla="*/ 227 w 232"/>
                <a:gd name="T41" fmla="*/ 0 h 186"/>
                <a:gd name="T42" fmla="*/ 157 w 232"/>
                <a:gd name="T43" fmla="*/ 98 h 186"/>
                <a:gd name="T44" fmla="*/ 97 w 232"/>
                <a:gd name="T45" fmla="*/ 135 h 186"/>
                <a:gd name="T46" fmla="*/ 92 w 232"/>
                <a:gd name="T47" fmla="*/ 130 h 186"/>
                <a:gd name="T48" fmla="*/ 92 w 232"/>
                <a:gd name="T49" fmla="*/ 56 h 186"/>
                <a:gd name="T50" fmla="*/ 97 w 232"/>
                <a:gd name="T51" fmla="*/ 50 h 186"/>
                <a:gd name="T52" fmla="*/ 157 w 232"/>
                <a:gd name="T53" fmla="*/ 87 h 186"/>
                <a:gd name="T54" fmla="*/ 162 w 232"/>
                <a:gd name="T55" fmla="*/ 93 h 186"/>
                <a:gd name="T56" fmla="*/ 157 w 232"/>
                <a:gd name="T57" fmla="*/ 9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186">
                  <a:moveTo>
                    <a:pt x="227" y="0"/>
                  </a:moveTo>
                  <a:cubicBezTo>
                    <a:pt x="213" y="0"/>
                    <a:pt x="213" y="0"/>
                    <a:pt x="213" y="0"/>
                  </a:cubicBezTo>
                  <a:cubicBezTo>
                    <a:pt x="210" y="0"/>
                    <a:pt x="208" y="2"/>
                    <a:pt x="208" y="5"/>
                  </a:cubicBezTo>
                  <a:cubicBezTo>
                    <a:pt x="208" y="28"/>
                    <a:pt x="208" y="28"/>
                    <a:pt x="208" y="28"/>
                  </a:cubicBezTo>
                  <a:cubicBezTo>
                    <a:pt x="24" y="28"/>
                    <a:pt x="24" y="28"/>
                    <a:pt x="24" y="28"/>
                  </a:cubicBezTo>
                  <a:cubicBezTo>
                    <a:pt x="24" y="5"/>
                    <a:pt x="24" y="5"/>
                    <a:pt x="24" y="5"/>
                  </a:cubicBezTo>
                  <a:cubicBezTo>
                    <a:pt x="24" y="2"/>
                    <a:pt x="22" y="0"/>
                    <a:pt x="19" y="0"/>
                  </a:cubicBezTo>
                  <a:cubicBezTo>
                    <a:pt x="5" y="0"/>
                    <a:pt x="5" y="0"/>
                    <a:pt x="5" y="0"/>
                  </a:cubicBezTo>
                  <a:cubicBezTo>
                    <a:pt x="2" y="0"/>
                    <a:pt x="0" y="2"/>
                    <a:pt x="0" y="5"/>
                  </a:cubicBezTo>
                  <a:cubicBezTo>
                    <a:pt x="0" y="180"/>
                    <a:pt x="0" y="180"/>
                    <a:pt x="0" y="180"/>
                  </a:cubicBezTo>
                  <a:cubicBezTo>
                    <a:pt x="0" y="183"/>
                    <a:pt x="2" y="186"/>
                    <a:pt x="5" y="186"/>
                  </a:cubicBezTo>
                  <a:cubicBezTo>
                    <a:pt x="19" y="186"/>
                    <a:pt x="19" y="186"/>
                    <a:pt x="19" y="186"/>
                  </a:cubicBezTo>
                  <a:cubicBezTo>
                    <a:pt x="22" y="186"/>
                    <a:pt x="24" y="183"/>
                    <a:pt x="24" y="180"/>
                  </a:cubicBezTo>
                  <a:cubicBezTo>
                    <a:pt x="24" y="157"/>
                    <a:pt x="24" y="157"/>
                    <a:pt x="24" y="157"/>
                  </a:cubicBezTo>
                  <a:cubicBezTo>
                    <a:pt x="208" y="157"/>
                    <a:pt x="208" y="157"/>
                    <a:pt x="208" y="157"/>
                  </a:cubicBezTo>
                  <a:cubicBezTo>
                    <a:pt x="208" y="180"/>
                    <a:pt x="208" y="180"/>
                    <a:pt x="208" y="180"/>
                  </a:cubicBezTo>
                  <a:cubicBezTo>
                    <a:pt x="208" y="183"/>
                    <a:pt x="210" y="186"/>
                    <a:pt x="213" y="186"/>
                  </a:cubicBezTo>
                  <a:cubicBezTo>
                    <a:pt x="227" y="186"/>
                    <a:pt x="227" y="186"/>
                    <a:pt x="227" y="186"/>
                  </a:cubicBezTo>
                  <a:cubicBezTo>
                    <a:pt x="230" y="186"/>
                    <a:pt x="232" y="183"/>
                    <a:pt x="232" y="180"/>
                  </a:cubicBezTo>
                  <a:cubicBezTo>
                    <a:pt x="232" y="5"/>
                    <a:pt x="232" y="5"/>
                    <a:pt x="232" y="5"/>
                  </a:cubicBezTo>
                  <a:cubicBezTo>
                    <a:pt x="232" y="2"/>
                    <a:pt x="230" y="0"/>
                    <a:pt x="227" y="0"/>
                  </a:cubicBezTo>
                  <a:close/>
                  <a:moveTo>
                    <a:pt x="157" y="98"/>
                  </a:moveTo>
                  <a:cubicBezTo>
                    <a:pt x="156" y="98"/>
                    <a:pt x="100" y="135"/>
                    <a:pt x="97" y="135"/>
                  </a:cubicBezTo>
                  <a:cubicBezTo>
                    <a:pt x="95" y="135"/>
                    <a:pt x="92" y="133"/>
                    <a:pt x="92" y="130"/>
                  </a:cubicBezTo>
                  <a:cubicBezTo>
                    <a:pt x="92" y="128"/>
                    <a:pt x="92" y="57"/>
                    <a:pt x="92" y="56"/>
                  </a:cubicBezTo>
                  <a:cubicBezTo>
                    <a:pt x="92" y="53"/>
                    <a:pt x="95" y="50"/>
                    <a:pt x="97" y="50"/>
                  </a:cubicBezTo>
                  <a:cubicBezTo>
                    <a:pt x="100" y="50"/>
                    <a:pt x="156" y="87"/>
                    <a:pt x="157" y="87"/>
                  </a:cubicBezTo>
                  <a:cubicBezTo>
                    <a:pt x="159" y="89"/>
                    <a:pt x="162" y="90"/>
                    <a:pt x="162" y="93"/>
                  </a:cubicBezTo>
                  <a:cubicBezTo>
                    <a:pt x="162" y="96"/>
                    <a:pt x="159" y="96"/>
                    <a:pt x="157" y="98"/>
                  </a:cubicBezTo>
                  <a:close/>
                </a:path>
              </a:pathLst>
            </a:custGeom>
            <a:solidFill>
              <a:srgbClr val="4B4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p>
          </p:txBody>
        </p:sp>
        <p:sp>
          <p:nvSpPr>
            <p:cNvPr id="34" name="文本框 116"/>
            <p:cNvSpPr txBox="1"/>
            <p:nvPr/>
          </p:nvSpPr>
          <p:spPr>
            <a:xfrm>
              <a:off x="5205298" y="4402137"/>
              <a:ext cx="934743" cy="314664"/>
            </a:xfrm>
            <a:prstGeom prst="rect">
              <a:avLst/>
            </a:prstGeom>
            <a:noFill/>
          </p:spPr>
          <p:txBody>
            <a:bodyPr wrap="none" lIns="68580" tIns="34290" rIns="68580" bIns="34290" rtlCol="0">
              <a:spAutoFit/>
            </a:bodyPr>
            <a:lstStyle/>
            <a:p>
              <a:r>
                <a:rPr lang="zh-CN" altLang="en-US" sz="1200" dirty="0">
                  <a:solidFill>
                    <a:schemeClr val="bg1"/>
                  </a:solidFill>
                  <a:latin typeface="微软雅黑" pitchFamily="34" charset="-122"/>
                  <a:ea typeface="微软雅黑" pitchFamily="34" charset="-122"/>
                  <a:cs typeface="Open Sans" pitchFamily="34" charset="0"/>
                </a:rPr>
                <a:t>添加标题</a:t>
              </a:r>
              <a:endParaRPr lang="en-US" altLang="zh-CN" sz="1200" dirty="0">
                <a:solidFill>
                  <a:schemeClr val="bg1"/>
                </a:solidFill>
                <a:latin typeface="微软雅黑" pitchFamily="34" charset="-122"/>
                <a:ea typeface="微软雅黑" pitchFamily="34" charset="-122"/>
                <a:cs typeface="Open Sans" pitchFamily="34" charset="0"/>
              </a:endParaRPr>
            </a:p>
          </p:txBody>
        </p:sp>
      </p:grpSp>
      <p:sp>
        <p:nvSpPr>
          <p:cNvPr id="35" name="文本框 126"/>
          <p:cNvSpPr txBox="1"/>
          <p:nvPr/>
        </p:nvSpPr>
        <p:spPr>
          <a:xfrm>
            <a:off x="767272" y="1383460"/>
            <a:ext cx="2004528" cy="649024"/>
          </a:xfrm>
          <a:prstGeom prst="rect">
            <a:avLst/>
          </a:prstGeom>
          <a:noFill/>
        </p:spPr>
        <p:txBody>
          <a:bodyPr wrap="square" lIns="68580" tIns="34290" rIns="68580" bIns="34290" rtlCol="0">
            <a:spAutoFit/>
          </a:bodyPr>
          <a:lstStyle/>
          <a:p>
            <a:pPr algn="just">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这里输入您的文这里输入您的文字这里输入您的文字这里输入文字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文本框 126"/>
          <p:cNvSpPr txBox="1"/>
          <p:nvPr/>
        </p:nvSpPr>
        <p:spPr>
          <a:xfrm>
            <a:off x="767272" y="2859624"/>
            <a:ext cx="2004528" cy="649024"/>
          </a:xfrm>
          <a:prstGeom prst="rect">
            <a:avLst/>
          </a:prstGeom>
          <a:noFill/>
        </p:spPr>
        <p:txBody>
          <a:bodyPr wrap="square" lIns="68580" tIns="34290" rIns="68580" bIns="34290" rtlCol="0">
            <a:spAutoFit/>
          </a:bodyPr>
          <a:lstStyle/>
          <a:p>
            <a:pPr algn="just">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这里输入您的文这里输入您的文字这里输入您的文字这里输入文字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126"/>
          <p:cNvSpPr txBox="1"/>
          <p:nvPr/>
        </p:nvSpPr>
        <p:spPr>
          <a:xfrm>
            <a:off x="6516216" y="2067536"/>
            <a:ext cx="2004528" cy="649024"/>
          </a:xfrm>
          <a:prstGeom prst="rect">
            <a:avLst/>
          </a:prstGeom>
          <a:noFill/>
        </p:spPr>
        <p:txBody>
          <a:bodyPr wrap="square" lIns="68580" tIns="34290" rIns="68580" bIns="34290" rtlCol="0">
            <a:spAutoFit/>
          </a:bodyPr>
          <a:lstStyle/>
          <a:p>
            <a:pPr algn="just">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这里输入您的文这里输入您的文字这里输入您的文字这里输入文字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126"/>
          <p:cNvSpPr txBox="1"/>
          <p:nvPr/>
        </p:nvSpPr>
        <p:spPr>
          <a:xfrm>
            <a:off x="6552220" y="3759724"/>
            <a:ext cx="2004528" cy="649024"/>
          </a:xfrm>
          <a:prstGeom prst="rect">
            <a:avLst/>
          </a:prstGeom>
          <a:noFill/>
        </p:spPr>
        <p:txBody>
          <a:bodyPr wrap="square" lIns="68580" tIns="34290" rIns="68580" bIns="34290" rtlCol="0">
            <a:spAutoFit/>
          </a:bodyPr>
          <a:lstStyle/>
          <a:p>
            <a:pPr algn="just">
              <a:lnSpc>
                <a:spcPct val="121000"/>
              </a:lnSpc>
              <a:spcAft>
                <a:spcPts val="60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这里输入您的文这里输入您的文字这里输入您的文字这里输入文字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21000"/>
              </a:lnSpc>
              <a:spcAft>
                <a:spcPts val="60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714236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left)">
                                      <p:cBhvr>
                                        <p:cTn id="12" dur="500"/>
                                        <p:tgtEl>
                                          <p:spTgt spid="10"/>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300"/>
                                        <p:tgtEl>
                                          <p:spTgt spid="7"/>
                                        </p:tgtEl>
                                      </p:cBhvr>
                                    </p:animEffect>
                                  </p:childTnLst>
                                </p:cTn>
                              </p:par>
                            </p:childTnLst>
                          </p:cTn>
                        </p:par>
                        <p:par>
                          <p:cTn id="17" fill="hold">
                            <p:stCondLst>
                              <p:cond delay="1300"/>
                            </p:stCondLst>
                            <p:childTnLst>
                              <p:par>
                                <p:cTn id="18" presetID="42"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childTnLst>
                          </p:cTn>
                        </p:par>
                        <p:par>
                          <p:cTn id="23" fill="hold">
                            <p:stCondLst>
                              <p:cond delay="1800"/>
                            </p:stCondLst>
                            <p:childTnLst>
                              <p:par>
                                <p:cTn id="24" presetID="1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p:tgtEl>
                                          <p:spTgt spid="11"/>
                                        </p:tgtEl>
                                        <p:attrNameLst>
                                          <p:attrName>ppt_x</p:attrName>
                                        </p:attrNameLst>
                                      </p:cBhvr>
                                      <p:tavLst>
                                        <p:tav tm="0">
                                          <p:val>
                                            <p:strVal val="#ppt_x-#ppt_w*1.125000"/>
                                          </p:val>
                                        </p:tav>
                                        <p:tav tm="100000">
                                          <p:val>
                                            <p:strVal val="#ppt_x"/>
                                          </p:val>
                                        </p:tav>
                                      </p:tavLst>
                                    </p:anim>
                                    <p:animEffect transition="in" filter="wipe(right)">
                                      <p:cBhvr>
                                        <p:cTn id="27" dur="500"/>
                                        <p:tgtEl>
                                          <p:spTgt spid="11"/>
                                        </p:tgtEl>
                                      </p:cBhvr>
                                    </p:animEffect>
                                  </p:childTnLst>
                                </p:cTn>
                              </p:par>
                            </p:childTnLst>
                          </p:cTn>
                        </p:par>
                        <p:par>
                          <p:cTn id="28" fill="hold">
                            <p:stCondLst>
                              <p:cond delay="2300"/>
                            </p:stCondLst>
                            <p:childTnLst>
                              <p:par>
                                <p:cTn id="29" presetID="14" presetClass="entr" presetSubtype="1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300"/>
                                        <p:tgtEl>
                                          <p:spTgt spid="18"/>
                                        </p:tgtEl>
                                      </p:cBhvr>
                                    </p:animEffect>
                                  </p:childTnLst>
                                </p:cTn>
                              </p:par>
                            </p:childTnLst>
                          </p:cTn>
                        </p:par>
                        <p:par>
                          <p:cTn id="32" fill="hold">
                            <p:stCondLst>
                              <p:cond delay="2600"/>
                            </p:stCondLst>
                            <p:childTnLst>
                              <p:par>
                                <p:cTn id="33" presetID="42"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anim calcmode="lin" valueType="num">
                                      <p:cBhvr>
                                        <p:cTn id="36" dur="500" fill="hold"/>
                                        <p:tgtEl>
                                          <p:spTgt spid="37"/>
                                        </p:tgtEl>
                                        <p:attrNameLst>
                                          <p:attrName>ppt_x</p:attrName>
                                        </p:attrNameLst>
                                      </p:cBhvr>
                                      <p:tavLst>
                                        <p:tav tm="0">
                                          <p:val>
                                            <p:strVal val="#ppt_x"/>
                                          </p:val>
                                        </p:tav>
                                        <p:tav tm="100000">
                                          <p:val>
                                            <p:strVal val="#ppt_x"/>
                                          </p:val>
                                        </p:tav>
                                      </p:tavLst>
                                    </p:anim>
                                    <p:anim calcmode="lin" valueType="num">
                                      <p:cBhvr>
                                        <p:cTn id="37" dur="500" fill="hold"/>
                                        <p:tgtEl>
                                          <p:spTgt spid="37"/>
                                        </p:tgtEl>
                                        <p:attrNameLst>
                                          <p:attrName>ppt_y</p:attrName>
                                        </p:attrNameLst>
                                      </p:cBhvr>
                                      <p:tavLst>
                                        <p:tav tm="0">
                                          <p:val>
                                            <p:strVal val="#ppt_y+.1"/>
                                          </p:val>
                                        </p:tav>
                                        <p:tav tm="100000">
                                          <p:val>
                                            <p:strVal val="#ppt_y"/>
                                          </p:val>
                                        </p:tav>
                                      </p:tavLst>
                                    </p:anim>
                                  </p:childTnLst>
                                </p:cTn>
                              </p:par>
                            </p:childTnLst>
                          </p:cTn>
                        </p:par>
                        <p:par>
                          <p:cTn id="38" fill="hold">
                            <p:stCondLst>
                              <p:cond delay="3100"/>
                            </p:stCondLst>
                            <p:childTnLst>
                              <p:par>
                                <p:cTn id="39" presetID="12" presetClass="entr" presetSubtype="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ppt_x</p:attrName>
                                        </p:attrNameLst>
                                      </p:cBhvr>
                                      <p:tavLst>
                                        <p:tav tm="0">
                                          <p:val>
                                            <p:strVal val="#ppt_x+#ppt_w*1.125000"/>
                                          </p:val>
                                        </p:tav>
                                        <p:tav tm="100000">
                                          <p:val>
                                            <p:strVal val="#ppt_x"/>
                                          </p:val>
                                        </p:tav>
                                      </p:tavLst>
                                    </p:anim>
                                    <p:animEffect transition="in" filter="wipe(left)">
                                      <p:cBhvr>
                                        <p:cTn id="42" dur="500"/>
                                        <p:tgtEl>
                                          <p:spTgt spid="12"/>
                                        </p:tgtEl>
                                      </p:cBhvr>
                                    </p:animEffect>
                                  </p:childTnLst>
                                </p:cTn>
                              </p:par>
                            </p:childTnLst>
                          </p:cTn>
                        </p:par>
                        <p:par>
                          <p:cTn id="43" fill="hold">
                            <p:stCondLst>
                              <p:cond delay="3600"/>
                            </p:stCondLst>
                            <p:childTnLst>
                              <p:par>
                                <p:cTn id="44" presetID="14" presetClass="entr" presetSubtype="1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randombar(horizontal)">
                                      <p:cBhvr>
                                        <p:cTn id="46" dur="300"/>
                                        <p:tgtEl>
                                          <p:spTgt spid="40"/>
                                        </p:tgtEl>
                                      </p:cBhvr>
                                    </p:animEffect>
                                  </p:childTnLst>
                                </p:cTn>
                              </p:par>
                            </p:childTnLst>
                          </p:cTn>
                        </p:par>
                        <p:par>
                          <p:cTn id="47" fill="hold">
                            <p:stCondLst>
                              <p:cond delay="3900"/>
                            </p:stCondLst>
                            <p:childTnLst>
                              <p:par>
                                <p:cTn id="48" presetID="42" presetClass="entr" presetSubtype="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anim calcmode="lin" valueType="num">
                                      <p:cBhvr>
                                        <p:cTn id="51" dur="500" fill="hold"/>
                                        <p:tgtEl>
                                          <p:spTgt spid="36"/>
                                        </p:tgtEl>
                                        <p:attrNameLst>
                                          <p:attrName>ppt_x</p:attrName>
                                        </p:attrNameLst>
                                      </p:cBhvr>
                                      <p:tavLst>
                                        <p:tav tm="0">
                                          <p:val>
                                            <p:strVal val="#ppt_x"/>
                                          </p:val>
                                        </p:tav>
                                        <p:tav tm="100000">
                                          <p:val>
                                            <p:strVal val="#ppt_x"/>
                                          </p:val>
                                        </p:tav>
                                      </p:tavLst>
                                    </p:anim>
                                    <p:anim calcmode="lin" valueType="num">
                                      <p:cBhvr>
                                        <p:cTn id="52" dur="500" fill="hold"/>
                                        <p:tgtEl>
                                          <p:spTgt spid="36"/>
                                        </p:tgtEl>
                                        <p:attrNameLst>
                                          <p:attrName>ppt_y</p:attrName>
                                        </p:attrNameLst>
                                      </p:cBhvr>
                                      <p:tavLst>
                                        <p:tav tm="0">
                                          <p:val>
                                            <p:strVal val="#ppt_y+.1"/>
                                          </p:val>
                                        </p:tav>
                                        <p:tav tm="100000">
                                          <p:val>
                                            <p:strVal val="#ppt_y"/>
                                          </p:val>
                                        </p:tav>
                                      </p:tavLst>
                                    </p:anim>
                                  </p:childTnLst>
                                </p:cTn>
                              </p:par>
                            </p:childTnLst>
                          </p:cTn>
                        </p:par>
                        <p:par>
                          <p:cTn id="53" fill="hold">
                            <p:stCondLst>
                              <p:cond delay="4400"/>
                            </p:stCondLst>
                            <p:childTnLst>
                              <p:par>
                                <p:cTn id="54" presetID="1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ppt_x</p:attrName>
                                        </p:attrNameLst>
                                      </p:cBhvr>
                                      <p:tavLst>
                                        <p:tav tm="0">
                                          <p:val>
                                            <p:strVal val="#ppt_x-#ppt_w*1.125000"/>
                                          </p:val>
                                        </p:tav>
                                        <p:tav tm="100000">
                                          <p:val>
                                            <p:strVal val="#ppt_x"/>
                                          </p:val>
                                        </p:tav>
                                      </p:tavLst>
                                    </p:anim>
                                    <p:animEffect transition="in" filter="wipe(right)">
                                      <p:cBhvr>
                                        <p:cTn id="57" dur="500"/>
                                        <p:tgtEl>
                                          <p:spTgt spid="13"/>
                                        </p:tgtEl>
                                      </p:cBhvr>
                                    </p:animEffect>
                                  </p:childTnLst>
                                </p:cTn>
                              </p:par>
                            </p:childTnLst>
                          </p:cTn>
                        </p:par>
                        <p:par>
                          <p:cTn id="58" fill="hold">
                            <p:stCondLst>
                              <p:cond delay="4900"/>
                            </p:stCondLst>
                            <p:childTnLst>
                              <p:par>
                                <p:cTn id="59" presetID="14" presetClass="entr" presetSubtype="10" fill="hold"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300"/>
                                        <p:tgtEl>
                                          <p:spTgt spid="41"/>
                                        </p:tgtEl>
                                      </p:cBhvr>
                                    </p:animEffect>
                                  </p:childTnLst>
                                </p:cTn>
                              </p:par>
                            </p:childTnLst>
                          </p:cTn>
                        </p:par>
                        <p:par>
                          <p:cTn id="62" fill="hold">
                            <p:stCondLst>
                              <p:cond delay="5200"/>
                            </p:stCondLst>
                            <p:childTnLst>
                              <p:par>
                                <p:cTn id="63" presetID="42" presetClass="entr" presetSubtype="0"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anim calcmode="lin" valueType="num">
                                      <p:cBhvr>
                                        <p:cTn id="66" dur="500" fill="hold"/>
                                        <p:tgtEl>
                                          <p:spTgt spid="38"/>
                                        </p:tgtEl>
                                        <p:attrNameLst>
                                          <p:attrName>ppt_x</p:attrName>
                                        </p:attrNameLst>
                                      </p:cBhvr>
                                      <p:tavLst>
                                        <p:tav tm="0">
                                          <p:val>
                                            <p:strVal val="#ppt_x"/>
                                          </p:val>
                                        </p:tav>
                                        <p:tav tm="100000">
                                          <p:val>
                                            <p:strVal val="#ppt_x"/>
                                          </p:val>
                                        </p:tav>
                                      </p:tavLst>
                                    </p:anim>
                                    <p:anim calcmode="lin" valueType="num">
                                      <p:cBhvr>
                                        <p:cTn id="67"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6755905" y="2207981"/>
            <a:ext cx="1376342" cy="1647930"/>
            <a:chOff x="6731934" y="2004449"/>
            <a:chExt cx="1376342" cy="1647421"/>
          </a:xfrm>
        </p:grpSpPr>
        <p:sp>
          <p:nvSpPr>
            <p:cNvPr id="5" name="圆角矩形 4"/>
            <p:cNvSpPr/>
            <p:nvPr/>
          </p:nvSpPr>
          <p:spPr>
            <a:xfrm>
              <a:off x="6731934" y="2007907"/>
              <a:ext cx="1376342" cy="1643963"/>
            </a:xfrm>
            <a:prstGeom prst="roundRect">
              <a:avLst>
                <a:gd name="adj" fmla="val 6426"/>
              </a:avLst>
            </a:prstGeom>
            <a:solidFill>
              <a:schemeClr val="accent2"/>
            </a:solidFill>
            <a:ln w="25400" cap="flat" cmpd="sng" algn="ctr">
              <a:solidFill>
                <a:sysClr val="windowText" lastClr="000000">
                  <a:lumMod val="65000"/>
                  <a:lumOff val="35000"/>
                </a:sysClr>
              </a:solidFill>
              <a:prstDash val="solid"/>
            </a:ln>
            <a:effectLst/>
          </p:spPr>
          <p:txBody>
            <a:bodyPr lIns="68580" tIns="34290" rIns="68580" bIns="180000" anchor="b"/>
            <a:lstStyle/>
            <a:p>
              <a:pPr algn="ctr" eaLnBrk="1" fontAlgn="auto" hangingPunct="1">
                <a:spcBef>
                  <a:spcPts val="0"/>
                </a:spcBef>
                <a:spcAft>
                  <a:spcPts val="0"/>
                </a:spcAft>
                <a:defRPr/>
              </a:pPr>
              <a:r>
                <a:rPr lang="zh-CN" altLang="en-US" sz="1200" kern="0">
                  <a:solidFill>
                    <a:srgbClr val="FFFFFF"/>
                  </a:solidFill>
                  <a:latin typeface="微软雅黑" panose="020B0503020204020204" pitchFamily="34" charset="-122"/>
                  <a:ea typeface="微软雅黑" panose="020B0503020204020204" pitchFamily="34" charset="-122"/>
                </a:rPr>
                <a:t>输入标题</a:t>
              </a:r>
              <a:endParaRPr lang="en-US" altLang="zh-CN" sz="1200" kern="0">
                <a:solidFill>
                  <a:srgbClr val="FFFFFF"/>
                </a:solidFill>
                <a:latin typeface="微软雅黑" panose="020B0503020204020204" pitchFamily="34" charset="-122"/>
                <a:ea typeface="微软雅黑" panose="020B0503020204020204" pitchFamily="34" charset="-122"/>
              </a:endParaRPr>
            </a:p>
          </p:txBody>
        </p:sp>
        <p:sp>
          <p:nvSpPr>
            <p:cNvPr id="6" name="圆角矩形 17"/>
            <p:cNvSpPr/>
            <p:nvPr/>
          </p:nvSpPr>
          <p:spPr>
            <a:xfrm>
              <a:off x="6731934" y="2004449"/>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1"/>
            </a:soli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kern="0" dirty="0">
                  <a:solidFill>
                    <a:sysClr val="window" lastClr="FFFFFF"/>
                  </a:solidFill>
                  <a:latin typeface="Impact" panose="020B0806030902050204" pitchFamily="34" charset="0"/>
                  <a:ea typeface="+mn-ea"/>
                </a:rPr>
                <a:t>05</a:t>
              </a:r>
            </a:p>
          </p:txBody>
        </p:sp>
      </p:grpSp>
      <p:grpSp>
        <p:nvGrpSpPr>
          <p:cNvPr id="3" name="组合 6"/>
          <p:cNvGrpSpPr/>
          <p:nvPr/>
        </p:nvGrpSpPr>
        <p:grpSpPr>
          <a:xfrm>
            <a:off x="1259632" y="2221159"/>
            <a:ext cx="1376342" cy="1647930"/>
            <a:chOff x="1259632" y="2004449"/>
            <a:chExt cx="1376342" cy="1647421"/>
          </a:xfrm>
        </p:grpSpPr>
        <p:sp>
          <p:nvSpPr>
            <p:cNvPr id="8" name="圆角矩形 7"/>
            <p:cNvSpPr/>
            <p:nvPr/>
          </p:nvSpPr>
          <p:spPr>
            <a:xfrm>
              <a:off x="1259632" y="2007907"/>
              <a:ext cx="1376342" cy="1643963"/>
            </a:xfrm>
            <a:prstGeom prst="roundRect">
              <a:avLst>
                <a:gd name="adj" fmla="val 6426"/>
              </a:avLst>
            </a:prstGeom>
            <a:solidFill>
              <a:schemeClr val="accent2"/>
            </a:solidFill>
            <a:ln w="25400" cap="flat" cmpd="sng" algn="ctr">
              <a:solidFill>
                <a:sysClr val="windowText" lastClr="000000">
                  <a:lumMod val="65000"/>
                  <a:lumOff val="35000"/>
                </a:sysClr>
              </a:solidFill>
              <a:prstDash val="solid"/>
            </a:ln>
            <a:effectLst/>
          </p:spPr>
          <p:txBody>
            <a:bodyPr lIns="68580" tIns="34290" rIns="68580" bIns="180000" anchor="b"/>
            <a:lstStyle/>
            <a:p>
              <a:pPr algn="ctr" eaLnBrk="1" fontAlgn="auto" hangingPunct="1">
                <a:spcBef>
                  <a:spcPts val="0"/>
                </a:spcBef>
                <a:spcAft>
                  <a:spcPts val="0"/>
                </a:spcAft>
                <a:defRPr/>
              </a:pPr>
              <a:r>
                <a:rPr lang="zh-CN" altLang="en-US" sz="1200" kern="0" dirty="0">
                  <a:solidFill>
                    <a:srgbClr val="FFFFFF"/>
                  </a:solidFill>
                  <a:latin typeface="微软雅黑" panose="020B0503020204020204" pitchFamily="34" charset="-122"/>
                  <a:ea typeface="微软雅黑" panose="020B0503020204020204" pitchFamily="34" charset="-122"/>
                </a:rPr>
                <a:t>输入标题</a:t>
              </a:r>
              <a:endParaRPr lang="en-US" sz="1200" kern="0" dirty="0">
                <a:solidFill>
                  <a:srgbClr val="FFFFFF"/>
                </a:solidFill>
                <a:latin typeface="微软雅黑" panose="020B0503020204020204" pitchFamily="34" charset="-122"/>
                <a:ea typeface="微软雅黑" panose="020B0503020204020204" pitchFamily="34" charset="-122"/>
              </a:endParaRPr>
            </a:p>
          </p:txBody>
        </p:sp>
        <p:sp>
          <p:nvSpPr>
            <p:cNvPr id="9" name="圆角矩形 17"/>
            <p:cNvSpPr/>
            <p:nvPr/>
          </p:nvSpPr>
          <p:spPr>
            <a:xfrm>
              <a:off x="1259632" y="2004449"/>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1"/>
            </a:soli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kern="0" dirty="0">
                  <a:solidFill>
                    <a:sysClr val="window" lastClr="FFFFFF"/>
                  </a:solidFill>
                  <a:latin typeface="Impact" panose="020B0806030902050204" pitchFamily="34" charset="0"/>
                  <a:ea typeface="+mn-ea"/>
                </a:rPr>
                <a:t>01</a:t>
              </a:r>
            </a:p>
          </p:txBody>
        </p:sp>
      </p:grpSp>
      <p:grpSp>
        <p:nvGrpSpPr>
          <p:cNvPr id="4" name="组合 9"/>
          <p:cNvGrpSpPr/>
          <p:nvPr/>
        </p:nvGrpSpPr>
        <p:grpSpPr>
          <a:xfrm>
            <a:off x="4010929" y="2224618"/>
            <a:ext cx="1376342" cy="1644471"/>
            <a:chOff x="4010929" y="2007907"/>
            <a:chExt cx="1376342" cy="1643963"/>
          </a:xfrm>
        </p:grpSpPr>
        <p:sp>
          <p:nvSpPr>
            <p:cNvPr id="11" name="圆角矩形 10"/>
            <p:cNvSpPr/>
            <p:nvPr/>
          </p:nvSpPr>
          <p:spPr>
            <a:xfrm>
              <a:off x="4010929" y="2007907"/>
              <a:ext cx="1376342" cy="1643963"/>
            </a:xfrm>
            <a:prstGeom prst="roundRect">
              <a:avLst>
                <a:gd name="adj" fmla="val 6426"/>
              </a:avLst>
            </a:prstGeom>
            <a:solidFill>
              <a:schemeClr val="accent2"/>
            </a:solidFill>
            <a:ln w="25400" cap="flat" cmpd="sng" algn="ctr">
              <a:solidFill>
                <a:sysClr val="windowText" lastClr="000000">
                  <a:lumMod val="65000"/>
                  <a:lumOff val="35000"/>
                </a:sysClr>
              </a:solidFill>
              <a:prstDash val="solid"/>
            </a:ln>
            <a:effectLst/>
          </p:spPr>
          <p:txBody>
            <a:bodyPr lIns="68580" tIns="34290" rIns="68580" bIns="180000" anchor="b"/>
            <a:lstStyle/>
            <a:p>
              <a:pPr algn="ctr" eaLnBrk="1" fontAlgn="auto" hangingPunct="1">
                <a:spcBef>
                  <a:spcPts val="0"/>
                </a:spcBef>
                <a:spcAft>
                  <a:spcPts val="0"/>
                </a:spcAft>
                <a:defRPr/>
              </a:pPr>
              <a:r>
                <a:rPr lang="zh-CN" altLang="en-US" sz="1200" kern="0">
                  <a:solidFill>
                    <a:srgbClr val="FFFFFF"/>
                  </a:solidFill>
                  <a:latin typeface="微软雅黑" panose="020B0503020204020204" pitchFamily="34" charset="-122"/>
                  <a:ea typeface="微软雅黑" panose="020B0503020204020204" pitchFamily="34" charset="-122"/>
                </a:rPr>
                <a:t>输入标题</a:t>
              </a:r>
              <a:endParaRPr lang="en-US" altLang="zh-CN" sz="1200" kern="0">
                <a:solidFill>
                  <a:srgbClr val="FFFFFF"/>
                </a:solidFill>
                <a:latin typeface="微软雅黑" panose="020B0503020204020204" pitchFamily="34" charset="-122"/>
                <a:ea typeface="微软雅黑" panose="020B0503020204020204" pitchFamily="34" charset="-122"/>
              </a:endParaRPr>
            </a:p>
          </p:txBody>
        </p:sp>
        <p:sp>
          <p:nvSpPr>
            <p:cNvPr id="12" name="圆角矩形 17"/>
            <p:cNvSpPr/>
            <p:nvPr/>
          </p:nvSpPr>
          <p:spPr>
            <a:xfrm>
              <a:off x="4010929" y="2020108"/>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1"/>
            </a:soli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kern="0" dirty="0">
                  <a:solidFill>
                    <a:sysClr val="window" lastClr="FFFFFF"/>
                  </a:solidFill>
                  <a:latin typeface="Impact" panose="020B0806030902050204" pitchFamily="34" charset="0"/>
                  <a:ea typeface="+mn-ea"/>
                </a:rPr>
                <a:t>03</a:t>
              </a:r>
            </a:p>
          </p:txBody>
        </p:sp>
      </p:grpSp>
      <p:grpSp>
        <p:nvGrpSpPr>
          <p:cNvPr id="7" name="组合 12"/>
          <p:cNvGrpSpPr/>
          <p:nvPr/>
        </p:nvGrpSpPr>
        <p:grpSpPr>
          <a:xfrm>
            <a:off x="2145406" y="2217308"/>
            <a:ext cx="2356070" cy="1651781"/>
            <a:chOff x="2145406" y="2000599"/>
            <a:chExt cx="2356070" cy="1651271"/>
          </a:xfrm>
        </p:grpSpPr>
        <p:sp>
          <p:nvSpPr>
            <p:cNvPr id="14" name="圆角矩形 10"/>
            <p:cNvSpPr/>
            <p:nvPr/>
          </p:nvSpPr>
          <p:spPr>
            <a:xfrm>
              <a:off x="2145406" y="2007907"/>
              <a:ext cx="2353095" cy="1643963"/>
            </a:xfrm>
            <a:custGeom>
              <a:avLst/>
              <a:gdLst/>
              <a:ahLst/>
              <a:cxnLst/>
              <a:rect l="l" t="t" r="r" b="b"/>
              <a:pathLst>
                <a:path w="4431968" h="3096344">
                  <a:moveTo>
                    <a:pt x="1087936" y="0"/>
                  </a:moveTo>
                  <a:lnTo>
                    <a:pt x="3347064" y="0"/>
                  </a:lnTo>
                  <a:cubicBezTo>
                    <a:pt x="3439064" y="0"/>
                    <a:pt x="3513644" y="74580"/>
                    <a:pt x="3513644" y="166580"/>
                  </a:cubicBezTo>
                  <a:lnTo>
                    <a:pt x="3513644" y="1288893"/>
                  </a:lnTo>
                  <a:cubicBezTo>
                    <a:pt x="3533780" y="1348375"/>
                    <a:pt x="3599073" y="1406682"/>
                    <a:pt x="3686877" y="1439616"/>
                  </a:cubicBezTo>
                  <a:cubicBezTo>
                    <a:pt x="3752028" y="1464054"/>
                    <a:pt x="3817029" y="1469817"/>
                    <a:pt x="3868444" y="1458115"/>
                  </a:cubicBezTo>
                  <a:cubicBezTo>
                    <a:pt x="3902404" y="1342696"/>
                    <a:pt x="4009446" y="1259067"/>
                    <a:pt x="4136021" y="1259067"/>
                  </a:cubicBezTo>
                  <a:cubicBezTo>
                    <a:pt x="4233444" y="1259067"/>
                    <a:pt x="4319296" y="1308611"/>
                    <a:pt x="4369676" y="1383931"/>
                  </a:cubicBezTo>
                  <a:cubicBezTo>
                    <a:pt x="4408794" y="1427426"/>
                    <a:pt x="4431968" y="1485093"/>
                    <a:pt x="4431968" y="1548172"/>
                  </a:cubicBezTo>
                  <a:cubicBezTo>
                    <a:pt x="4431968" y="1644547"/>
                    <a:pt x="4377873" y="1728287"/>
                    <a:pt x="4297838" y="1769649"/>
                  </a:cubicBezTo>
                  <a:cubicBezTo>
                    <a:pt x="4252315" y="1802442"/>
                    <a:pt x="4196390" y="1821465"/>
                    <a:pt x="4136021" y="1821465"/>
                  </a:cubicBezTo>
                  <a:cubicBezTo>
                    <a:pt x="4014931" y="1821465"/>
                    <a:pt x="3911717" y="1744927"/>
                    <a:pt x="3873048" y="1637247"/>
                  </a:cubicBezTo>
                  <a:cubicBezTo>
                    <a:pt x="3827849" y="1622474"/>
                    <a:pt x="3772083" y="1618289"/>
                    <a:pt x="3713445" y="1627378"/>
                  </a:cubicBezTo>
                  <a:cubicBezTo>
                    <a:pt x="3622832" y="1641424"/>
                    <a:pt x="3548351" y="1683602"/>
                    <a:pt x="3513644" y="1735150"/>
                  </a:cubicBezTo>
                  <a:lnTo>
                    <a:pt x="3513644" y="2929764"/>
                  </a:lnTo>
                  <a:cubicBezTo>
                    <a:pt x="3513644" y="3021764"/>
                    <a:pt x="3439064" y="3096344"/>
                    <a:pt x="3347064" y="3096344"/>
                  </a:cubicBezTo>
                  <a:lnTo>
                    <a:pt x="1087936" y="3096344"/>
                  </a:lnTo>
                  <a:cubicBezTo>
                    <a:pt x="995936" y="3096344"/>
                    <a:pt x="921356" y="3021764"/>
                    <a:pt x="921356" y="2929764"/>
                  </a:cubicBezTo>
                  <a:lnTo>
                    <a:pt x="921356" y="1739827"/>
                  </a:lnTo>
                  <a:cubicBezTo>
                    <a:pt x="888117" y="1686184"/>
                    <a:pt x="811882" y="1641849"/>
                    <a:pt x="718523" y="1627378"/>
                  </a:cubicBezTo>
                  <a:cubicBezTo>
                    <a:pt x="659885" y="1618289"/>
                    <a:pt x="604119" y="1622474"/>
                    <a:pt x="558920" y="1637247"/>
                  </a:cubicBezTo>
                  <a:cubicBezTo>
                    <a:pt x="520251" y="1744927"/>
                    <a:pt x="417037" y="1821465"/>
                    <a:pt x="295947" y="1821465"/>
                  </a:cubicBezTo>
                  <a:cubicBezTo>
                    <a:pt x="235578" y="1821465"/>
                    <a:pt x="179653" y="1802442"/>
                    <a:pt x="134130" y="1769649"/>
                  </a:cubicBezTo>
                  <a:cubicBezTo>
                    <a:pt x="54095" y="1728287"/>
                    <a:pt x="0" y="1644547"/>
                    <a:pt x="0" y="1548172"/>
                  </a:cubicBezTo>
                  <a:cubicBezTo>
                    <a:pt x="0" y="1485093"/>
                    <a:pt x="23174" y="1427426"/>
                    <a:pt x="62292" y="1383931"/>
                  </a:cubicBezTo>
                  <a:cubicBezTo>
                    <a:pt x="112672" y="1308611"/>
                    <a:pt x="198524" y="1259067"/>
                    <a:pt x="295947" y="1259067"/>
                  </a:cubicBezTo>
                  <a:cubicBezTo>
                    <a:pt x="422522" y="1259067"/>
                    <a:pt x="529564" y="1342696"/>
                    <a:pt x="563524" y="1458115"/>
                  </a:cubicBezTo>
                  <a:cubicBezTo>
                    <a:pt x="614939" y="1469817"/>
                    <a:pt x="679940" y="1464054"/>
                    <a:pt x="745091" y="1439616"/>
                  </a:cubicBezTo>
                  <a:cubicBezTo>
                    <a:pt x="836964" y="1405155"/>
                    <a:pt x="904191" y="1342916"/>
                    <a:pt x="921356" y="1280963"/>
                  </a:cubicBezTo>
                  <a:lnTo>
                    <a:pt x="921356" y="166580"/>
                  </a:lnTo>
                  <a:cubicBezTo>
                    <a:pt x="921356" y="74580"/>
                    <a:pt x="995936" y="0"/>
                    <a:pt x="1087936" y="0"/>
                  </a:cubicBezTo>
                  <a:close/>
                </a:path>
              </a:pathLst>
            </a:custGeom>
            <a:solidFill>
              <a:schemeClr val="accent3"/>
            </a:solidFill>
            <a:ln w="25400" cap="flat" cmpd="sng" algn="ctr">
              <a:noFill/>
              <a:prstDash val="solid"/>
            </a:ln>
            <a:effectLst/>
            <a:scene3d>
              <a:camera prst="orthographicFront">
                <a:rot lat="0" lon="0" rev="0"/>
              </a:camera>
              <a:lightRig rig="balanced" dir="t">
                <a:rot lat="0" lon="0" rev="8700000"/>
              </a:lightRig>
            </a:scene3d>
            <a:sp3d>
              <a:bevelT w="190500" h="38100"/>
            </a:sp3d>
          </p:spPr>
          <p:txBody>
            <a:bodyPr lIns="68580" tIns="34290" rIns="68580" bIns="180000" anchor="b"/>
            <a:lstStyle/>
            <a:p>
              <a:pPr algn="ctr" eaLnBrk="1" fontAlgn="auto" hangingPunct="1">
                <a:spcBef>
                  <a:spcPts val="0"/>
                </a:spcBef>
                <a:spcAft>
                  <a:spcPts val="0"/>
                </a:spcAft>
                <a:defRPr/>
              </a:pPr>
              <a:r>
                <a:rPr lang="zh-CN" altLang="en-US" sz="1200" kern="0">
                  <a:solidFill>
                    <a:srgbClr val="FFFFFF"/>
                  </a:solidFill>
                  <a:latin typeface="微软雅黑" panose="020B0503020204020204" pitchFamily="34" charset="-122"/>
                  <a:ea typeface="微软雅黑" panose="020B0503020204020204" pitchFamily="34" charset="-122"/>
                </a:rPr>
                <a:t>输入标题</a:t>
              </a:r>
              <a:endParaRPr lang="en-US" altLang="zh-CN" sz="1200" kern="0">
                <a:solidFill>
                  <a:srgbClr val="FFFFFF"/>
                </a:solidFill>
                <a:latin typeface="微软雅黑" panose="020B0503020204020204" pitchFamily="34" charset="-122"/>
                <a:ea typeface="微软雅黑" panose="020B0503020204020204" pitchFamily="34" charset="-122"/>
              </a:endParaRPr>
            </a:p>
          </p:txBody>
        </p:sp>
        <p:sp>
          <p:nvSpPr>
            <p:cNvPr id="15" name="圆角矩形 10"/>
            <p:cNvSpPr/>
            <p:nvPr/>
          </p:nvSpPr>
          <p:spPr>
            <a:xfrm>
              <a:off x="2148801" y="2000599"/>
              <a:ext cx="2352675" cy="814387"/>
            </a:xfrm>
            <a:custGeom>
              <a:avLst/>
              <a:gdLst/>
              <a:ahLst/>
              <a:cxnLst/>
              <a:rect l="l" t="t" r="r" b="b"/>
              <a:pathLst>
                <a:path w="4429264" h="1533424">
                  <a:moveTo>
                    <a:pt x="1086584" y="0"/>
                  </a:moveTo>
                  <a:lnTo>
                    <a:pt x="3345712" y="0"/>
                  </a:lnTo>
                  <a:cubicBezTo>
                    <a:pt x="3437712" y="0"/>
                    <a:pt x="3512292" y="74580"/>
                    <a:pt x="3512292" y="166580"/>
                  </a:cubicBezTo>
                  <a:lnTo>
                    <a:pt x="3512292" y="1288893"/>
                  </a:lnTo>
                  <a:cubicBezTo>
                    <a:pt x="3532428" y="1348375"/>
                    <a:pt x="3597721" y="1406682"/>
                    <a:pt x="3685525" y="1439616"/>
                  </a:cubicBezTo>
                  <a:cubicBezTo>
                    <a:pt x="3750676" y="1464054"/>
                    <a:pt x="3815677" y="1469817"/>
                    <a:pt x="3867092" y="1458115"/>
                  </a:cubicBezTo>
                  <a:cubicBezTo>
                    <a:pt x="3901052" y="1342696"/>
                    <a:pt x="4008094" y="1259067"/>
                    <a:pt x="4134669" y="1259067"/>
                  </a:cubicBezTo>
                  <a:cubicBezTo>
                    <a:pt x="4232092" y="1259067"/>
                    <a:pt x="4317944" y="1308611"/>
                    <a:pt x="4368324" y="1383931"/>
                  </a:cubicBezTo>
                  <a:cubicBezTo>
                    <a:pt x="4404361" y="1424000"/>
                    <a:pt x="4426866" y="1476096"/>
                    <a:pt x="4429264" y="1533424"/>
                  </a:cubicBezTo>
                  <a:lnTo>
                    <a:pt x="0" y="1533424"/>
                  </a:lnTo>
                  <a:cubicBezTo>
                    <a:pt x="2398" y="1476096"/>
                    <a:pt x="24903" y="1424000"/>
                    <a:pt x="60940" y="1383931"/>
                  </a:cubicBezTo>
                  <a:cubicBezTo>
                    <a:pt x="111320" y="1308611"/>
                    <a:pt x="197172" y="1259067"/>
                    <a:pt x="294595" y="1259067"/>
                  </a:cubicBezTo>
                  <a:cubicBezTo>
                    <a:pt x="421170" y="1259067"/>
                    <a:pt x="528212" y="1342696"/>
                    <a:pt x="562172" y="1458115"/>
                  </a:cubicBezTo>
                  <a:cubicBezTo>
                    <a:pt x="613587" y="1469817"/>
                    <a:pt x="678588" y="1464054"/>
                    <a:pt x="743739" y="1439616"/>
                  </a:cubicBezTo>
                  <a:cubicBezTo>
                    <a:pt x="835612" y="1405155"/>
                    <a:pt x="902839" y="1342916"/>
                    <a:pt x="920004" y="1280963"/>
                  </a:cubicBezTo>
                  <a:lnTo>
                    <a:pt x="920004" y="166580"/>
                  </a:lnTo>
                  <a:cubicBezTo>
                    <a:pt x="920004" y="74580"/>
                    <a:pt x="994584" y="0"/>
                    <a:pt x="1086584" y="0"/>
                  </a:cubicBezTo>
                  <a:close/>
                </a:path>
              </a:pathLst>
            </a:custGeom>
            <a:solidFill>
              <a:schemeClr val="accent4"/>
            </a:soli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kern="0" dirty="0">
                  <a:solidFill>
                    <a:sysClr val="window" lastClr="FFFFFF"/>
                  </a:solidFill>
                  <a:latin typeface="Impact" panose="020B0806030902050204" pitchFamily="34" charset="0"/>
                  <a:ea typeface="+mn-ea"/>
                </a:rPr>
                <a:t>02</a:t>
              </a:r>
            </a:p>
          </p:txBody>
        </p:sp>
      </p:grpSp>
      <p:grpSp>
        <p:nvGrpSpPr>
          <p:cNvPr id="10" name="组合 15"/>
          <p:cNvGrpSpPr/>
          <p:nvPr/>
        </p:nvGrpSpPr>
        <p:grpSpPr>
          <a:xfrm>
            <a:off x="4889773" y="2217308"/>
            <a:ext cx="2354903" cy="1651781"/>
            <a:chOff x="4889773" y="2000599"/>
            <a:chExt cx="2354903" cy="1651271"/>
          </a:xfrm>
        </p:grpSpPr>
        <p:sp>
          <p:nvSpPr>
            <p:cNvPr id="17" name="圆角矩形 10"/>
            <p:cNvSpPr/>
            <p:nvPr/>
          </p:nvSpPr>
          <p:spPr>
            <a:xfrm>
              <a:off x="4889773" y="2007907"/>
              <a:ext cx="2353095" cy="1643963"/>
            </a:xfrm>
            <a:custGeom>
              <a:avLst/>
              <a:gdLst/>
              <a:ahLst/>
              <a:cxnLst/>
              <a:rect l="l" t="t" r="r" b="b"/>
              <a:pathLst>
                <a:path w="4431968" h="3096344">
                  <a:moveTo>
                    <a:pt x="1087936" y="0"/>
                  </a:moveTo>
                  <a:lnTo>
                    <a:pt x="3347064" y="0"/>
                  </a:lnTo>
                  <a:cubicBezTo>
                    <a:pt x="3439064" y="0"/>
                    <a:pt x="3513644" y="74580"/>
                    <a:pt x="3513644" y="166580"/>
                  </a:cubicBezTo>
                  <a:lnTo>
                    <a:pt x="3513644" y="1288893"/>
                  </a:lnTo>
                  <a:cubicBezTo>
                    <a:pt x="3533780" y="1348375"/>
                    <a:pt x="3599073" y="1406682"/>
                    <a:pt x="3686877" y="1439616"/>
                  </a:cubicBezTo>
                  <a:cubicBezTo>
                    <a:pt x="3752028" y="1464054"/>
                    <a:pt x="3817029" y="1469817"/>
                    <a:pt x="3868444" y="1458115"/>
                  </a:cubicBezTo>
                  <a:cubicBezTo>
                    <a:pt x="3902404" y="1342696"/>
                    <a:pt x="4009446" y="1259067"/>
                    <a:pt x="4136021" y="1259067"/>
                  </a:cubicBezTo>
                  <a:cubicBezTo>
                    <a:pt x="4233444" y="1259067"/>
                    <a:pt x="4319296" y="1308611"/>
                    <a:pt x="4369676" y="1383931"/>
                  </a:cubicBezTo>
                  <a:cubicBezTo>
                    <a:pt x="4408794" y="1427426"/>
                    <a:pt x="4431968" y="1485093"/>
                    <a:pt x="4431968" y="1548172"/>
                  </a:cubicBezTo>
                  <a:cubicBezTo>
                    <a:pt x="4431968" y="1644547"/>
                    <a:pt x="4377873" y="1728287"/>
                    <a:pt x="4297838" y="1769649"/>
                  </a:cubicBezTo>
                  <a:cubicBezTo>
                    <a:pt x="4252315" y="1802442"/>
                    <a:pt x="4196390" y="1821465"/>
                    <a:pt x="4136021" y="1821465"/>
                  </a:cubicBezTo>
                  <a:cubicBezTo>
                    <a:pt x="4014931" y="1821465"/>
                    <a:pt x="3911717" y="1744927"/>
                    <a:pt x="3873048" y="1637247"/>
                  </a:cubicBezTo>
                  <a:cubicBezTo>
                    <a:pt x="3827849" y="1622474"/>
                    <a:pt x="3772083" y="1618289"/>
                    <a:pt x="3713445" y="1627378"/>
                  </a:cubicBezTo>
                  <a:cubicBezTo>
                    <a:pt x="3622832" y="1641424"/>
                    <a:pt x="3548351" y="1683602"/>
                    <a:pt x="3513644" y="1735150"/>
                  </a:cubicBezTo>
                  <a:lnTo>
                    <a:pt x="3513644" y="2929764"/>
                  </a:lnTo>
                  <a:cubicBezTo>
                    <a:pt x="3513644" y="3021764"/>
                    <a:pt x="3439064" y="3096344"/>
                    <a:pt x="3347064" y="3096344"/>
                  </a:cubicBezTo>
                  <a:lnTo>
                    <a:pt x="1087936" y="3096344"/>
                  </a:lnTo>
                  <a:cubicBezTo>
                    <a:pt x="995936" y="3096344"/>
                    <a:pt x="921356" y="3021764"/>
                    <a:pt x="921356" y="2929764"/>
                  </a:cubicBezTo>
                  <a:lnTo>
                    <a:pt x="921356" y="1739827"/>
                  </a:lnTo>
                  <a:cubicBezTo>
                    <a:pt x="888117" y="1686184"/>
                    <a:pt x="811882" y="1641849"/>
                    <a:pt x="718523" y="1627378"/>
                  </a:cubicBezTo>
                  <a:cubicBezTo>
                    <a:pt x="659885" y="1618289"/>
                    <a:pt x="604119" y="1622474"/>
                    <a:pt x="558920" y="1637247"/>
                  </a:cubicBezTo>
                  <a:cubicBezTo>
                    <a:pt x="520251" y="1744927"/>
                    <a:pt x="417037" y="1821465"/>
                    <a:pt x="295947" y="1821465"/>
                  </a:cubicBezTo>
                  <a:cubicBezTo>
                    <a:pt x="235578" y="1821465"/>
                    <a:pt x="179653" y="1802442"/>
                    <a:pt x="134130" y="1769649"/>
                  </a:cubicBezTo>
                  <a:cubicBezTo>
                    <a:pt x="54095" y="1728287"/>
                    <a:pt x="0" y="1644547"/>
                    <a:pt x="0" y="1548172"/>
                  </a:cubicBezTo>
                  <a:cubicBezTo>
                    <a:pt x="0" y="1485093"/>
                    <a:pt x="23174" y="1427426"/>
                    <a:pt x="62292" y="1383931"/>
                  </a:cubicBezTo>
                  <a:cubicBezTo>
                    <a:pt x="112672" y="1308611"/>
                    <a:pt x="198524" y="1259067"/>
                    <a:pt x="295947" y="1259067"/>
                  </a:cubicBezTo>
                  <a:cubicBezTo>
                    <a:pt x="422522" y="1259067"/>
                    <a:pt x="529564" y="1342696"/>
                    <a:pt x="563524" y="1458115"/>
                  </a:cubicBezTo>
                  <a:cubicBezTo>
                    <a:pt x="614939" y="1469817"/>
                    <a:pt x="679940" y="1464054"/>
                    <a:pt x="745091" y="1439616"/>
                  </a:cubicBezTo>
                  <a:cubicBezTo>
                    <a:pt x="836964" y="1405155"/>
                    <a:pt x="904191" y="1342916"/>
                    <a:pt x="921356" y="1280963"/>
                  </a:cubicBezTo>
                  <a:lnTo>
                    <a:pt x="921356" y="166580"/>
                  </a:lnTo>
                  <a:cubicBezTo>
                    <a:pt x="921356" y="74580"/>
                    <a:pt x="995936" y="0"/>
                    <a:pt x="1087936" y="0"/>
                  </a:cubicBezTo>
                  <a:close/>
                </a:path>
              </a:pathLst>
            </a:custGeom>
            <a:solidFill>
              <a:schemeClr val="accent3"/>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180000" anchor="b"/>
            <a:lstStyle/>
            <a:p>
              <a:pPr algn="ctr" eaLnBrk="1" fontAlgn="auto" hangingPunct="1">
                <a:spcBef>
                  <a:spcPts val="0"/>
                </a:spcBef>
                <a:spcAft>
                  <a:spcPts val="0"/>
                </a:spcAft>
                <a:defRPr/>
              </a:pPr>
              <a:r>
                <a:rPr lang="zh-CN" altLang="en-US" sz="1200" kern="0">
                  <a:solidFill>
                    <a:srgbClr val="FFFFFF"/>
                  </a:solidFill>
                  <a:latin typeface="微软雅黑" panose="020B0503020204020204" pitchFamily="34" charset="-122"/>
                  <a:ea typeface="微软雅黑" panose="020B0503020204020204" pitchFamily="34" charset="-122"/>
                </a:rPr>
                <a:t>输入标题</a:t>
              </a:r>
              <a:endParaRPr lang="en-US" altLang="zh-CN" sz="1200" kern="0">
                <a:solidFill>
                  <a:srgbClr val="FFFFFF"/>
                </a:solidFill>
                <a:latin typeface="微软雅黑" panose="020B0503020204020204" pitchFamily="34" charset="-122"/>
                <a:ea typeface="微软雅黑" panose="020B0503020204020204" pitchFamily="34" charset="-122"/>
              </a:endParaRPr>
            </a:p>
          </p:txBody>
        </p:sp>
        <p:sp>
          <p:nvSpPr>
            <p:cNvPr id="18" name="圆角矩形 10"/>
            <p:cNvSpPr/>
            <p:nvPr/>
          </p:nvSpPr>
          <p:spPr>
            <a:xfrm>
              <a:off x="4893589" y="2000599"/>
              <a:ext cx="2351087" cy="814387"/>
            </a:xfrm>
            <a:custGeom>
              <a:avLst/>
              <a:gdLst/>
              <a:ahLst/>
              <a:cxnLst/>
              <a:rect l="l" t="t" r="r" b="b"/>
              <a:pathLst>
                <a:path w="4429264" h="1533424">
                  <a:moveTo>
                    <a:pt x="1086584" y="0"/>
                  </a:moveTo>
                  <a:lnTo>
                    <a:pt x="3345712" y="0"/>
                  </a:lnTo>
                  <a:cubicBezTo>
                    <a:pt x="3437712" y="0"/>
                    <a:pt x="3512292" y="74580"/>
                    <a:pt x="3512292" y="166580"/>
                  </a:cubicBezTo>
                  <a:lnTo>
                    <a:pt x="3512292" y="1288893"/>
                  </a:lnTo>
                  <a:cubicBezTo>
                    <a:pt x="3532428" y="1348375"/>
                    <a:pt x="3597721" y="1406682"/>
                    <a:pt x="3685525" y="1439616"/>
                  </a:cubicBezTo>
                  <a:cubicBezTo>
                    <a:pt x="3750676" y="1464054"/>
                    <a:pt x="3815677" y="1469817"/>
                    <a:pt x="3867092" y="1458115"/>
                  </a:cubicBezTo>
                  <a:cubicBezTo>
                    <a:pt x="3901052" y="1342696"/>
                    <a:pt x="4008094" y="1259067"/>
                    <a:pt x="4134669" y="1259067"/>
                  </a:cubicBezTo>
                  <a:cubicBezTo>
                    <a:pt x="4232092" y="1259067"/>
                    <a:pt x="4317944" y="1308611"/>
                    <a:pt x="4368324" y="1383931"/>
                  </a:cubicBezTo>
                  <a:cubicBezTo>
                    <a:pt x="4404361" y="1424000"/>
                    <a:pt x="4426866" y="1476096"/>
                    <a:pt x="4429264" y="1533424"/>
                  </a:cubicBezTo>
                  <a:lnTo>
                    <a:pt x="0" y="1533424"/>
                  </a:lnTo>
                  <a:cubicBezTo>
                    <a:pt x="2398" y="1476096"/>
                    <a:pt x="24903" y="1424000"/>
                    <a:pt x="60940" y="1383931"/>
                  </a:cubicBezTo>
                  <a:cubicBezTo>
                    <a:pt x="111320" y="1308611"/>
                    <a:pt x="197172" y="1259067"/>
                    <a:pt x="294595" y="1259067"/>
                  </a:cubicBezTo>
                  <a:cubicBezTo>
                    <a:pt x="421170" y="1259067"/>
                    <a:pt x="528212" y="1342696"/>
                    <a:pt x="562172" y="1458115"/>
                  </a:cubicBezTo>
                  <a:cubicBezTo>
                    <a:pt x="613587" y="1469817"/>
                    <a:pt x="678588" y="1464054"/>
                    <a:pt x="743739" y="1439616"/>
                  </a:cubicBezTo>
                  <a:cubicBezTo>
                    <a:pt x="835612" y="1405155"/>
                    <a:pt x="902839" y="1342916"/>
                    <a:pt x="920004" y="1280963"/>
                  </a:cubicBezTo>
                  <a:lnTo>
                    <a:pt x="920004" y="166580"/>
                  </a:lnTo>
                  <a:cubicBezTo>
                    <a:pt x="920004" y="74580"/>
                    <a:pt x="994584" y="0"/>
                    <a:pt x="1086584" y="0"/>
                  </a:cubicBezTo>
                  <a:close/>
                </a:path>
              </a:pathLst>
            </a:custGeom>
            <a:solidFill>
              <a:schemeClr val="accent4"/>
            </a:solidFill>
            <a:ln w="25400" cap="flat" cmpd="sng" algn="ctr">
              <a:noFill/>
              <a:prstDash val="solid"/>
            </a:ln>
            <a:effectLst/>
          </p:spPr>
          <p:txBody>
            <a:bodyPr lIns="68580" tIns="34290" rIns="68580" bIns="34290" anchor="ctr"/>
            <a:lstStyle/>
            <a:p>
              <a:pPr algn="ctr" eaLnBrk="1" fontAlgn="auto" hangingPunct="1">
                <a:spcBef>
                  <a:spcPts val="0"/>
                </a:spcBef>
                <a:spcAft>
                  <a:spcPts val="0"/>
                </a:spcAft>
                <a:defRPr/>
              </a:pPr>
              <a:r>
                <a:rPr lang="en-US" kern="0" dirty="0">
                  <a:solidFill>
                    <a:sysClr val="window" lastClr="FFFFFF"/>
                  </a:solidFill>
                  <a:latin typeface="Impact" panose="020B0806030902050204" pitchFamily="34" charset="0"/>
                  <a:ea typeface="+mn-ea"/>
                </a:rPr>
                <a:t>04</a:t>
              </a:r>
            </a:p>
          </p:txBody>
        </p:sp>
      </p:grpSp>
      <p:grpSp>
        <p:nvGrpSpPr>
          <p:cNvPr id="13" name="组合 69"/>
          <p:cNvGrpSpPr/>
          <p:nvPr/>
        </p:nvGrpSpPr>
        <p:grpSpPr bwMode="auto">
          <a:xfrm>
            <a:off x="1287437" y="1571754"/>
            <a:ext cx="476250" cy="479573"/>
            <a:chOff x="758797" y="1504730"/>
            <a:chExt cx="405000" cy="405000"/>
          </a:xfrm>
        </p:grpSpPr>
        <p:sp>
          <p:nvSpPr>
            <p:cNvPr id="20" name="矩形 19"/>
            <p:cNvSpPr/>
            <p:nvPr/>
          </p:nvSpPr>
          <p:spPr>
            <a:xfrm>
              <a:off x="758797" y="1504730"/>
              <a:ext cx="405000" cy="40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endParaRPr>
            </a:p>
          </p:txBody>
        </p:sp>
        <p:sp>
          <p:nvSpPr>
            <p:cNvPr id="21"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endParaRPr>
            </a:p>
          </p:txBody>
        </p:sp>
      </p:grpSp>
      <p:sp>
        <p:nvSpPr>
          <p:cNvPr id="22" name="矩形 21"/>
          <p:cNvSpPr/>
          <p:nvPr/>
        </p:nvSpPr>
        <p:spPr>
          <a:xfrm>
            <a:off x="1763689" y="1497005"/>
            <a:ext cx="5926863" cy="646531"/>
          </a:xfrm>
          <a:prstGeom prst="rect">
            <a:avLst/>
          </a:prstGeom>
        </p:spPr>
        <p:txBody>
          <a:bodyPr wrap="square" lIns="68580" tIns="34290" rIns="68580" bIns="34290">
            <a:spAutoFit/>
          </a:bodyPr>
          <a:lstStyle/>
          <a:p>
            <a:pPr>
              <a:lnSpc>
                <a:spcPts val="1500"/>
              </a:lnSpc>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6874470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CB62436-AFEB-416C-A3EB-276476D32B21}"/>
              </a:ext>
            </a:extLst>
          </p:cNvPr>
          <p:cNvPicPr>
            <a:picLocks noChangeAspect="1"/>
          </p:cNvPicPr>
          <p:nvPr/>
        </p:nvPicPr>
        <p:blipFill>
          <a:blip r:embed="rId3"/>
          <a:stretch>
            <a:fillRect/>
          </a:stretch>
        </p:blipFill>
        <p:spPr>
          <a:xfrm>
            <a:off x="-29816" y="0"/>
            <a:ext cx="9173816" cy="5145088"/>
          </a:xfrm>
          <a:prstGeom prst="rect">
            <a:avLst/>
          </a:prstGeom>
        </p:spPr>
      </p:pic>
      <p:sp>
        <p:nvSpPr>
          <p:cNvPr id="4" name="文本框 5"/>
          <p:cNvSpPr txBox="1">
            <a:spLocks noChangeArrowheads="1"/>
          </p:cNvSpPr>
          <p:nvPr/>
        </p:nvSpPr>
        <p:spPr bwMode="auto">
          <a:xfrm>
            <a:off x="3593552" y="2066869"/>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r>
              <a:rPr lang="zh-CN" altLang="zh-CN" sz="2000" b="1" dirty="0">
                <a:solidFill>
                  <a:schemeClr val="accent1"/>
                </a:solidFill>
                <a:latin typeface="微软雅黑" pitchFamily="34" charset="-122"/>
                <a:ea typeface="微软雅黑" pitchFamily="34" charset="-122"/>
              </a:rPr>
              <a:t>成功项目展示</a:t>
            </a:r>
          </a:p>
        </p:txBody>
      </p:sp>
      <p:sp>
        <p:nvSpPr>
          <p:cNvPr id="5" name="矩形 4"/>
          <p:cNvSpPr/>
          <p:nvPr/>
        </p:nvSpPr>
        <p:spPr>
          <a:xfrm>
            <a:off x="3966653" y="2448948"/>
            <a:ext cx="1635384" cy="246221"/>
          </a:xfrm>
          <a:prstGeom prst="rect">
            <a:avLst/>
          </a:prstGeom>
        </p:spPr>
        <p:txBody>
          <a:bodyPr wrap="none">
            <a:spAutoFit/>
          </a:bodyPr>
          <a:lstStyle/>
          <a:p>
            <a:pPr algn="dist"/>
            <a:r>
              <a:rPr lang="en-US" altLang="zh-CN" sz="1000" dirty="0">
                <a:solidFill>
                  <a:schemeClr val="tx1">
                    <a:lumMod val="50000"/>
                    <a:lumOff val="50000"/>
                  </a:schemeClr>
                </a:solidFill>
                <a:latin typeface="Arial" pitchFamily="34" charset="0"/>
                <a:cs typeface="Arial" pitchFamily="34" charset="0"/>
              </a:rPr>
              <a:t>ADD YOUR TITLE HERE</a:t>
            </a:r>
            <a:endParaRPr lang="zh-CN" altLang="en-US" sz="1000" dirty="0">
              <a:solidFill>
                <a:schemeClr val="tx1">
                  <a:lumMod val="50000"/>
                  <a:lumOff val="50000"/>
                </a:schemeClr>
              </a:solidFill>
              <a:latin typeface="Arial" pitchFamily="34" charset="0"/>
              <a:cs typeface="Arial" pitchFamily="34" charset="0"/>
            </a:endParaRPr>
          </a:p>
        </p:txBody>
      </p:sp>
      <p:cxnSp>
        <p:nvCxnSpPr>
          <p:cNvPr id="6" name="直接连接符 5"/>
          <p:cNvCxnSpPr/>
          <p:nvPr/>
        </p:nvCxnSpPr>
        <p:spPr>
          <a:xfrm>
            <a:off x="3698994" y="2695169"/>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683325" y="2715118"/>
            <a:ext cx="4250029" cy="48333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2579081" y="1691760"/>
            <a:ext cx="1020829" cy="1277273"/>
          </a:xfrm>
          <a:prstGeom prst="rect">
            <a:avLst/>
          </a:prstGeom>
          <a:noFill/>
          <a:ln w="9525">
            <a:noFill/>
            <a:miter lim="800000"/>
            <a:headEnd/>
            <a:tailEnd/>
          </a:ln>
        </p:spPr>
        <p:txBody>
          <a:bodyPr wrap="squar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03</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spTree>
    <p:extLst>
      <p:ext uri="{BB962C8B-B14F-4D97-AF65-F5344CB8AC3E}">
        <p14:creationId xmlns:p14="http://schemas.microsoft.com/office/powerpoint/2010/main" val="500701470"/>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700"/>
                            </p:stCondLst>
                            <p:childTnLst>
                              <p:par>
                                <p:cTn id="9" presetID="1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Left)">
                                      <p:cBhvr>
                                        <p:cTn id="11" dur="500"/>
                                        <p:tgtEl>
                                          <p:spTgt spid="4"/>
                                        </p:tgtEl>
                                      </p:cBhvr>
                                    </p:animEffect>
                                  </p:childTnLst>
                                </p:cTn>
                              </p:par>
                              <p:par>
                                <p:cTn id="12" presetID="1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slide(fromRight)">
                                      <p:cBhvr>
                                        <p:cTn id="14" dur="500"/>
                                        <p:tgtEl>
                                          <p:spTgt spid="5"/>
                                        </p:tgtEl>
                                      </p:cBhvr>
                                    </p:animEffect>
                                  </p:childTnLst>
                                </p:cTn>
                              </p:par>
                            </p:childTnLst>
                          </p:cTn>
                        </p:par>
                        <p:par>
                          <p:cTn id="15" fill="hold">
                            <p:stCondLst>
                              <p:cond delay="1200"/>
                            </p:stCondLst>
                            <p:childTnLst>
                              <p:par>
                                <p:cTn id="16" presetID="17"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childTnLst>
                                </p:cTn>
                              </p:par>
                            </p:childTnLst>
                          </p:cTn>
                        </p:par>
                        <p:par>
                          <p:cTn id="20" fill="hold">
                            <p:stCondLst>
                              <p:cond delay="17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837411" y="3011121"/>
            <a:ext cx="1469181" cy="1469635"/>
            <a:chOff x="2193191" y="1899415"/>
            <a:chExt cx="2421376" cy="2421376"/>
          </a:xfrm>
          <a:effectLst/>
        </p:grpSpPr>
        <p:sp>
          <p:nvSpPr>
            <p:cNvPr id="5" name="椭圆 4"/>
            <p:cNvSpPr/>
            <p:nvPr/>
          </p:nvSpPr>
          <p:spPr>
            <a:xfrm>
              <a:off x="2193191" y="1899415"/>
              <a:ext cx="2421376" cy="2421376"/>
            </a:xfrm>
            <a:prstGeom prst="ellipse">
              <a:avLst/>
            </a:prstGeom>
            <a:solidFill>
              <a:schemeClr val="accent1"/>
            </a:solidFill>
            <a:ln w="317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6" name="椭圆 5"/>
            <p:cNvSpPr/>
            <p:nvPr/>
          </p:nvSpPr>
          <p:spPr>
            <a:xfrm>
              <a:off x="2345502" y="2051726"/>
              <a:ext cx="2116756" cy="2116756"/>
            </a:xfrm>
            <a:prstGeom prst="ellipse">
              <a:avLst/>
            </a:prstGeom>
            <a:solidFill>
              <a:schemeClr val="accent2"/>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nvGrpSpPr>
          <p:cNvPr id="3" name="组合 6"/>
          <p:cNvGrpSpPr/>
          <p:nvPr/>
        </p:nvGrpSpPr>
        <p:grpSpPr>
          <a:xfrm>
            <a:off x="2823370" y="3490916"/>
            <a:ext cx="652760" cy="652962"/>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accent2"/>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grpSp>
      <p:grpSp>
        <p:nvGrpSpPr>
          <p:cNvPr id="4" name="组合 9"/>
          <p:cNvGrpSpPr/>
          <p:nvPr/>
        </p:nvGrpSpPr>
        <p:grpSpPr>
          <a:xfrm>
            <a:off x="5690894" y="3490916"/>
            <a:ext cx="652760" cy="652962"/>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accent4"/>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scene3d>
              <a:camera prst="orthographicFront"/>
              <a:lightRig rig="threePt" dir="t"/>
            </a:scene3d>
            <a:sp3d prstMaterial="softEdge">
              <a:bevelT w="2540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grpSp>
      <p:grpSp>
        <p:nvGrpSpPr>
          <p:cNvPr id="7" name="组合 12"/>
          <p:cNvGrpSpPr/>
          <p:nvPr/>
        </p:nvGrpSpPr>
        <p:grpSpPr>
          <a:xfrm>
            <a:off x="4245620" y="2070092"/>
            <a:ext cx="652760" cy="652962"/>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accent3"/>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FF"/>
                </a:solidFill>
                <a:latin typeface="+mj-ea"/>
                <a:ea typeface="+mj-ea"/>
              </a:endParaRPr>
            </a:p>
          </p:txBody>
        </p:sp>
      </p:grpSp>
      <p:sp>
        <p:nvSpPr>
          <p:cNvPr id="16" name="饼形 18"/>
          <p:cNvSpPr/>
          <p:nvPr/>
        </p:nvSpPr>
        <p:spPr>
          <a:xfrm>
            <a:off x="3152595" y="2406548"/>
            <a:ext cx="1053098" cy="1051463"/>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accent1"/>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latin typeface="+mj-ea"/>
              <a:ea typeface="+mj-ea"/>
            </a:endParaRPr>
          </a:p>
        </p:txBody>
      </p:sp>
      <p:sp>
        <p:nvSpPr>
          <p:cNvPr id="17" name="饼形 18"/>
          <p:cNvSpPr/>
          <p:nvPr/>
        </p:nvSpPr>
        <p:spPr>
          <a:xfrm flipH="1">
            <a:off x="4934140" y="2406548"/>
            <a:ext cx="1053098" cy="1051463"/>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accent1"/>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latin typeface="+mj-ea"/>
              <a:ea typeface="+mj-ea"/>
            </a:endParaRPr>
          </a:p>
        </p:txBody>
      </p:sp>
      <p:grpSp>
        <p:nvGrpSpPr>
          <p:cNvPr id="10" name="组合 17"/>
          <p:cNvGrpSpPr/>
          <p:nvPr/>
        </p:nvGrpSpPr>
        <p:grpSpPr>
          <a:xfrm>
            <a:off x="3690831" y="1351347"/>
            <a:ext cx="1762338" cy="676813"/>
            <a:chOff x="5324179" y="1781948"/>
            <a:chExt cx="2349784" cy="902139"/>
          </a:xfrm>
        </p:grpSpPr>
        <p:sp>
          <p:nvSpPr>
            <p:cNvPr id="19" name="文本框 18"/>
            <p:cNvSpPr txBox="1"/>
            <p:nvPr/>
          </p:nvSpPr>
          <p:spPr bwMode="auto">
            <a:xfrm>
              <a:off x="5372352" y="2099492"/>
              <a:ext cx="2253439" cy="584595"/>
            </a:xfrm>
            <a:prstGeom prst="rect">
              <a:avLst/>
            </a:prstGeom>
            <a:noFill/>
          </p:spPr>
          <p:txBody>
            <a:bodyPr wrap="square">
              <a:spAutoFit/>
            </a:bodyPr>
            <a:lstStyle/>
            <a:p>
              <a:pPr>
                <a:lnSpc>
                  <a:spcPct val="125000"/>
                </a:lnSpc>
              </a:pPr>
              <a:r>
                <a:rPr lang="zh-CN" altLang="en-US" sz="900" dirty="0">
                  <a:solidFill>
                    <a:schemeClr val="tx1">
                      <a:lumMod val="50000"/>
                      <a:lumOff val="50000"/>
                    </a:schemeClr>
                  </a:solidFill>
                  <a:latin typeface="微软雅黑" pitchFamily="34" charset="-122"/>
                  <a:ea typeface="微软雅黑" pitchFamily="34" charset="-122"/>
                  <a:cs typeface="Lato Light" charset="0"/>
                  <a:sym typeface="Lato Light" charset="0"/>
                </a:rPr>
                <a:t>此处添加详细文本描述，建议与标题相关并符合</a:t>
              </a:r>
              <a:endParaRPr lang="en-US" altLang="zh-CN" sz="9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20" name="文本框 19"/>
            <p:cNvSpPr txBox="1"/>
            <p:nvPr/>
          </p:nvSpPr>
          <p:spPr bwMode="auto">
            <a:xfrm>
              <a:off x="5324179" y="1781948"/>
              <a:ext cx="2349784" cy="369333"/>
            </a:xfrm>
            <a:prstGeom prst="rect">
              <a:avLst/>
            </a:prstGeom>
            <a:noFill/>
          </p:spPr>
          <p:txBody>
            <a:bodyPr wrap="square">
              <a:spAutoFit/>
            </a:bodyPr>
            <a:lstStyle/>
            <a:p>
              <a:pPr algn="ctr">
                <a:defRPr/>
              </a:pPr>
              <a:r>
                <a:rPr lang="zh-CN" altLang="en-US" sz="1200" spc="75" dirty="0">
                  <a:solidFill>
                    <a:schemeClr val="tx1">
                      <a:lumMod val="75000"/>
                      <a:lumOff val="25000"/>
                    </a:schemeClr>
                  </a:solidFill>
                  <a:latin typeface="微软雅黑" pitchFamily="34" charset="-122"/>
                  <a:ea typeface="微软雅黑" pitchFamily="34" charset="-122"/>
                </a:rPr>
                <a:t>在此添加标题</a:t>
              </a:r>
            </a:p>
          </p:txBody>
        </p:sp>
      </p:grpSp>
      <p:grpSp>
        <p:nvGrpSpPr>
          <p:cNvPr id="13" name="组合 20"/>
          <p:cNvGrpSpPr/>
          <p:nvPr/>
        </p:nvGrpSpPr>
        <p:grpSpPr>
          <a:xfrm>
            <a:off x="6394902" y="3519289"/>
            <a:ext cx="1762338" cy="676377"/>
            <a:chOff x="2744012" y="4525702"/>
            <a:chExt cx="2349784" cy="901557"/>
          </a:xfrm>
        </p:grpSpPr>
        <p:sp>
          <p:nvSpPr>
            <p:cNvPr id="22" name="文本框 21"/>
            <p:cNvSpPr txBox="1"/>
            <p:nvPr/>
          </p:nvSpPr>
          <p:spPr bwMode="auto">
            <a:xfrm>
              <a:off x="2744012" y="4842664"/>
              <a:ext cx="2253439" cy="584595"/>
            </a:xfrm>
            <a:prstGeom prst="rect">
              <a:avLst/>
            </a:prstGeom>
            <a:noFill/>
          </p:spPr>
          <p:txBody>
            <a:bodyPr wrap="square">
              <a:spAutoFit/>
            </a:bodyPr>
            <a:lstStyle/>
            <a:p>
              <a:pPr>
                <a:lnSpc>
                  <a:spcPct val="125000"/>
                </a:lnSpc>
              </a:pPr>
              <a:r>
                <a:rPr lang="zh-CN" altLang="en-US" sz="900" dirty="0">
                  <a:solidFill>
                    <a:schemeClr val="tx1">
                      <a:lumMod val="50000"/>
                      <a:lumOff val="50000"/>
                    </a:schemeClr>
                  </a:solidFill>
                  <a:latin typeface="微软雅黑" pitchFamily="34" charset="-122"/>
                  <a:ea typeface="微软雅黑" pitchFamily="34" charset="-122"/>
                  <a:cs typeface="Lato Light" charset="0"/>
                  <a:sym typeface="Lato Light" charset="0"/>
                </a:rPr>
                <a:t>此处添加详细文本描述，建议与标题相关并符合</a:t>
              </a:r>
              <a:endParaRPr lang="en-US" altLang="zh-CN" sz="9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23" name="文本框 22"/>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chemeClr val="tx1">
                      <a:lumMod val="75000"/>
                      <a:lumOff val="25000"/>
                    </a:schemeClr>
                  </a:solidFill>
                  <a:latin typeface="微软雅黑" pitchFamily="34" charset="-122"/>
                  <a:ea typeface="微软雅黑" pitchFamily="34" charset="-122"/>
                </a:rPr>
                <a:t>在此添加标题</a:t>
              </a:r>
            </a:p>
          </p:txBody>
        </p:sp>
      </p:grpSp>
      <p:grpSp>
        <p:nvGrpSpPr>
          <p:cNvPr id="18" name="组合 23"/>
          <p:cNvGrpSpPr/>
          <p:nvPr/>
        </p:nvGrpSpPr>
        <p:grpSpPr>
          <a:xfrm>
            <a:off x="774846" y="3439579"/>
            <a:ext cx="2104966" cy="690610"/>
            <a:chOff x="1033129" y="4507999"/>
            <a:chExt cx="2806618" cy="920527"/>
          </a:xfrm>
        </p:grpSpPr>
        <p:sp>
          <p:nvSpPr>
            <p:cNvPr id="25" name="文本框 24"/>
            <p:cNvSpPr txBox="1"/>
            <p:nvPr/>
          </p:nvSpPr>
          <p:spPr bwMode="auto">
            <a:xfrm>
              <a:off x="1586310" y="4843932"/>
              <a:ext cx="2253437" cy="584594"/>
            </a:xfrm>
            <a:prstGeom prst="rect">
              <a:avLst/>
            </a:prstGeom>
            <a:noFill/>
          </p:spPr>
          <p:txBody>
            <a:bodyPr wrap="square">
              <a:spAutoFit/>
            </a:bodyPr>
            <a:lstStyle/>
            <a:p>
              <a:pPr>
                <a:lnSpc>
                  <a:spcPct val="125000"/>
                </a:lnSpc>
              </a:pPr>
              <a:r>
                <a:rPr lang="zh-CN" altLang="en-US" sz="900" dirty="0">
                  <a:solidFill>
                    <a:schemeClr val="tx1">
                      <a:lumMod val="50000"/>
                      <a:lumOff val="50000"/>
                    </a:schemeClr>
                  </a:solidFill>
                  <a:latin typeface="微软雅黑" pitchFamily="34" charset="-122"/>
                  <a:ea typeface="微软雅黑" pitchFamily="34" charset="-122"/>
                  <a:cs typeface="Lato Light" charset="0"/>
                  <a:sym typeface="Lato Light" charset="0"/>
                </a:rPr>
                <a:t>此处添加详细文本描述，建议与标题相关并符合</a:t>
              </a:r>
              <a:endParaRPr lang="en-US" altLang="zh-CN" sz="900" dirty="0">
                <a:solidFill>
                  <a:schemeClr val="tx1">
                    <a:lumMod val="50000"/>
                    <a:lumOff val="50000"/>
                  </a:schemeClr>
                </a:solidFill>
                <a:latin typeface="微软雅黑" pitchFamily="34" charset="-122"/>
                <a:ea typeface="微软雅黑" pitchFamily="34" charset="-122"/>
                <a:cs typeface="Lato Light" charset="0"/>
                <a:sym typeface="Lato Light" charset="0"/>
              </a:endParaRPr>
            </a:p>
          </p:txBody>
        </p:sp>
        <p:sp>
          <p:nvSpPr>
            <p:cNvPr id="26" name="文本框 25"/>
            <p:cNvSpPr txBox="1"/>
            <p:nvPr/>
          </p:nvSpPr>
          <p:spPr bwMode="auto">
            <a:xfrm>
              <a:off x="1033129" y="4507999"/>
              <a:ext cx="2349781" cy="369332"/>
            </a:xfrm>
            <a:prstGeom prst="rect">
              <a:avLst/>
            </a:prstGeom>
            <a:noFill/>
          </p:spPr>
          <p:txBody>
            <a:bodyPr wrap="square">
              <a:spAutoFit/>
            </a:bodyPr>
            <a:lstStyle/>
            <a:p>
              <a:pPr algn="r">
                <a:defRPr/>
              </a:pPr>
              <a:r>
                <a:rPr lang="zh-CN" altLang="en-US" sz="1200" spc="75" dirty="0">
                  <a:solidFill>
                    <a:schemeClr val="tx1">
                      <a:lumMod val="75000"/>
                      <a:lumOff val="25000"/>
                    </a:schemeClr>
                  </a:solidFill>
                  <a:latin typeface="微软雅黑" pitchFamily="34" charset="-122"/>
                  <a:ea typeface="微软雅黑" pitchFamily="34" charset="-122"/>
                </a:rPr>
                <a:t>在此添加标题</a:t>
              </a:r>
            </a:p>
          </p:txBody>
        </p:sp>
      </p:grpSp>
      <p:sp>
        <p:nvSpPr>
          <p:cNvPr id="27" name="圆角矩形 26"/>
          <p:cNvSpPr/>
          <p:nvPr/>
        </p:nvSpPr>
        <p:spPr>
          <a:xfrm>
            <a:off x="4495998" y="3249979"/>
            <a:ext cx="152006" cy="265047"/>
          </a:xfrm>
          <a:prstGeom prst="roundRect">
            <a:avLst>
              <a:gd name="adj" fmla="val 50000"/>
            </a:avLst>
          </a:prstGeom>
          <a:solidFill>
            <a:schemeClr val="accent1"/>
          </a:solidFill>
          <a:ln w="127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mj-ea"/>
              <a:ea typeface="+mj-ea"/>
            </a:endParaRPr>
          </a:p>
        </p:txBody>
      </p:sp>
      <p:sp>
        <p:nvSpPr>
          <p:cNvPr id="28" name="Freeform 40"/>
          <p:cNvSpPr>
            <a:spLocks/>
          </p:cNvSpPr>
          <p:nvPr/>
        </p:nvSpPr>
        <p:spPr bwMode="auto">
          <a:xfrm>
            <a:off x="4448695" y="2289288"/>
            <a:ext cx="246613" cy="22335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nvGrpSpPr>
          <p:cNvPr id="21" name="组合 28"/>
          <p:cNvGrpSpPr/>
          <p:nvPr/>
        </p:nvGrpSpPr>
        <p:grpSpPr>
          <a:xfrm>
            <a:off x="3039496" y="3704252"/>
            <a:ext cx="220508" cy="218910"/>
            <a:chOff x="7078908" y="5461438"/>
            <a:chExt cx="430461" cy="427208"/>
          </a:xfrm>
          <a:solidFill>
            <a:schemeClr val="accent2"/>
          </a:solidFill>
        </p:grpSpPr>
        <p:sp>
          <p:nvSpPr>
            <p:cNvPr id="3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grpSp>
        <p:nvGrpSpPr>
          <p:cNvPr id="24" name="组合 31"/>
          <p:cNvGrpSpPr/>
          <p:nvPr/>
        </p:nvGrpSpPr>
        <p:grpSpPr>
          <a:xfrm>
            <a:off x="5890636" y="3678347"/>
            <a:ext cx="253279" cy="241690"/>
            <a:chOff x="8145843" y="5425657"/>
            <a:chExt cx="494435" cy="471664"/>
          </a:xfrm>
          <a:solidFill>
            <a:schemeClr val="accent4"/>
          </a:solidFill>
        </p:grpSpPr>
        <p:sp>
          <p:nvSpPr>
            <p:cNvPr id="33"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4"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6"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7"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sp>
          <p:nvSpPr>
            <p:cNvPr id="38"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000000"/>
                </a:solidFill>
                <a:latin typeface="+mj-ea"/>
                <a:ea typeface="+mj-ea"/>
              </a:endParaRPr>
            </a:p>
          </p:txBody>
        </p:sp>
      </p:grpSp>
    </p:spTree>
    <p:extLst>
      <p:ext uri="{BB962C8B-B14F-4D97-AF65-F5344CB8AC3E}">
        <p14:creationId xmlns:p14="http://schemas.microsoft.com/office/powerpoint/2010/main" val="2527982378"/>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3122614" y="1405372"/>
            <a:ext cx="2981325" cy="3739716"/>
            <a:chOff x="2977484" y="1071882"/>
            <a:chExt cx="3246853" cy="4071617"/>
          </a:xfrm>
        </p:grpSpPr>
        <p:pic>
          <p:nvPicPr>
            <p:cNvPr id="34837" name="Picture 4"/>
            <p:cNvPicPr>
              <a:picLocks noChangeAspect="1"/>
            </p:cNvPicPr>
            <p:nvPr/>
          </p:nvPicPr>
          <p:blipFill>
            <a:blip r:embed="rId3" cstate="print"/>
            <a:srcRect/>
            <a:stretch>
              <a:fillRect/>
            </a:stretch>
          </p:blipFill>
          <p:spPr bwMode="auto">
            <a:xfrm>
              <a:off x="2977484" y="1071882"/>
              <a:ext cx="3246853" cy="4071617"/>
            </a:xfrm>
            <a:prstGeom prst="rect">
              <a:avLst/>
            </a:prstGeom>
            <a:noFill/>
            <a:ln w="9525">
              <a:noFill/>
              <a:miter lim="800000"/>
              <a:headEnd/>
              <a:tailEnd/>
            </a:ln>
          </p:spPr>
        </p:pic>
        <p:sp>
          <p:nvSpPr>
            <p:cNvPr id="6" name="Rectangle 5"/>
            <p:cNvSpPr/>
            <p:nvPr/>
          </p:nvSpPr>
          <p:spPr>
            <a:xfrm>
              <a:off x="3402791" y="1409022"/>
              <a:ext cx="2066021" cy="274034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013"/>
            </a:p>
          </p:txBody>
        </p:sp>
      </p:grpSp>
      <p:grpSp>
        <p:nvGrpSpPr>
          <p:cNvPr id="3" name="组合 2"/>
          <p:cNvGrpSpPr>
            <a:grpSpLocks/>
          </p:cNvGrpSpPr>
          <p:nvPr/>
        </p:nvGrpSpPr>
        <p:grpSpPr bwMode="auto">
          <a:xfrm>
            <a:off x="6597651" y="1852464"/>
            <a:ext cx="2132013" cy="1122583"/>
            <a:chOff x="6597339" y="1985092"/>
            <a:chExt cx="2133080" cy="1121293"/>
          </a:xfrm>
        </p:grpSpPr>
        <p:grpSp>
          <p:nvGrpSpPr>
            <p:cNvPr id="4" name="Group 84"/>
            <p:cNvGrpSpPr>
              <a:grpSpLocks noChangeAspect="1"/>
            </p:cNvGrpSpPr>
            <p:nvPr/>
          </p:nvGrpSpPr>
          <p:grpSpPr>
            <a:xfrm>
              <a:off x="6597339" y="1985092"/>
              <a:ext cx="432000" cy="432000"/>
              <a:chOff x="7275513" y="5302250"/>
              <a:chExt cx="1012825" cy="1012825"/>
            </a:xfrm>
            <a:solidFill>
              <a:schemeClr val="accent1"/>
            </a:solidFill>
          </p:grpSpPr>
          <p:sp>
            <p:nvSpPr>
              <p:cNvPr id="7" name="Freeform 34"/>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8"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grpSp>
        <p:sp>
          <p:nvSpPr>
            <p:cNvPr id="15" name="Text Box 10"/>
            <p:cNvSpPr txBox="1">
              <a:spLocks noChangeArrowheads="1"/>
            </p:cNvSpPr>
            <p:nvPr/>
          </p:nvSpPr>
          <p:spPr bwMode="auto">
            <a:xfrm>
              <a:off x="7124653" y="2008885"/>
              <a:ext cx="1605766" cy="1097500"/>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a:t>
              </a:r>
            </a:p>
          </p:txBody>
        </p:sp>
      </p:grpSp>
      <p:grpSp>
        <p:nvGrpSpPr>
          <p:cNvPr id="5" name="组合 26"/>
          <p:cNvGrpSpPr>
            <a:grpSpLocks/>
          </p:cNvGrpSpPr>
          <p:nvPr/>
        </p:nvGrpSpPr>
        <p:grpSpPr bwMode="auto">
          <a:xfrm>
            <a:off x="6597650" y="3073628"/>
            <a:ext cx="2146300" cy="1182925"/>
            <a:chOff x="6597339" y="3205806"/>
            <a:chExt cx="2145995" cy="1181985"/>
          </a:xfrm>
        </p:grpSpPr>
        <p:grpSp>
          <p:nvGrpSpPr>
            <p:cNvPr id="9" name="Group 92"/>
            <p:cNvGrpSpPr>
              <a:grpSpLocks noChangeAspect="1"/>
            </p:cNvGrpSpPr>
            <p:nvPr/>
          </p:nvGrpSpPr>
          <p:grpSpPr>
            <a:xfrm>
              <a:off x="6597339" y="3205806"/>
              <a:ext cx="432000" cy="432833"/>
              <a:chOff x="4427538" y="3192463"/>
              <a:chExt cx="823913" cy="825500"/>
            </a:xfrm>
            <a:solidFill>
              <a:schemeClr val="accent1"/>
            </a:solidFill>
          </p:grpSpPr>
          <p:sp>
            <p:nvSpPr>
              <p:cNvPr id="10" name="Oval 23"/>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11" name="Rectangle 24"/>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12"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13" name="Oval 26"/>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sp>
            <p:nvSpPr>
              <p:cNvPr id="14" name="Rectangle 27"/>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754" eaLnBrk="1" fontAlgn="auto" hangingPunct="1">
                  <a:spcBef>
                    <a:spcPts val="0"/>
                  </a:spcBef>
                  <a:spcAft>
                    <a:spcPts val="0"/>
                  </a:spcAft>
                  <a:defRPr/>
                </a:pPr>
                <a:endParaRPr lang="id-ID" sz="900">
                  <a:solidFill>
                    <a:schemeClr val="tx1">
                      <a:lumMod val="50000"/>
                      <a:lumOff val="50000"/>
                    </a:schemeClr>
                  </a:solidFill>
                  <a:latin typeface="微软雅黑" pitchFamily="34" charset="-122"/>
                  <a:ea typeface="微软雅黑" pitchFamily="34" charset="-122"/>
                </a:endParaRPr>
              </a:p>
            </p:txBody>
          </p:sp>
        </p:grpSp>
        <p:sp>
          <p:nvSpPr>
            <p:cNvPr id="16" name="Text Box 10"/>
            <p:cNvSpPr txBox="1">
              <a:spLocks noChangeArrowheads="1"/>
            </p:cNvSpPr>
            <p:nvPr/>
          </p:nvSpPr>
          <p:spPr bwMode="auto">
            <a:xfrm>
              <a:off x="7137012" y="3289902"/>
              <a:ext cx="1606322" cy="1097889"/>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a:t>
              </a:r>
            </a:p>
          </p:txBody>
        </p:sp>
      </p:grpSp>
      <p:grpSp>
        <p:nvGrpSpPr>
          <p:cNvPr id="17" name="组合 27"/>
          <p:cNvGrpSpPr>
            <a:grpSpLocks/>
          </p:cNvGrpSpPr>
          <p:nvPr/>
        </p:nvGrpSpPr>
        <p:grpSpPr bwMode="auto">
          <a:xfrm>
            <a:off x="355501" y="1852464"/>
            <a:ext cx="2200275" cy="1136874"/>
            <a:chOff x="189578" y="1980213"/>
            <a:chExt cx="2200182" cy="1136583"/>
          </a:xfrm>
        </p:grpSpPr>
        <p:sp>
          <p:nvSpPr>
            <p:cNvPr id="34831"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w="9525">
              <a:noFill/>
              <a:round/>
              <a:headEnd/>
              <a:tailEnd/>
            </a:ln>
          </p:spPr>
          <p:txBody>
            <a:bodyPr lIns="68580" tIns="34290" rIns="68580" bIns="34290"/>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19" name="Text Box 10"/>
            <p:cNvSpPr txBox="1">
              <a:spLocks noChangeArrowheads="1"/>
            </p:cNvSpPr>
            <p:nvPr/>
          </p:nvSpPr>
          <p:spPr bwMode="auto">
            <a:xfrm>
              <a:off x="189578" y="2018315"/>
              <a:ext cx="1606482" cy="1098481"/>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a:t>
              </a:r>
            </a:p>
          </p:txBody>
        </p:sp>
      </p:grpSp>
      <p:grpSp>
        <p:nvGrpSpPr>
          <p:cNvPr id="18" name="组合 28"/>
          <p:cNvGrpSpPr>
            <a:grpSpLocks/>
          </p:cNvGrpSpPr>
          <p:nvPr/>
        </p:nvGrpSpPr>
        <p:grpSpPr bwMode="auto">
          <a:xfrm>
            <a:off x="355501" y="3075215"/>
            <a:ext cx="2200275" cy="1168634"/>
            <a:chOff x="189578" y="3201419"/>
            <a:chExt cx="2200182" cy="1169576"/>
          </a:xfrm>
        </p:grpSpPr>
        <p:sp>
          <p:nvSpPr>
            <p:cNvPr id="34829"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w="9525">
              <a:noFill/>
              <a:round/>
              <a:headEnd/>
              <a:tailEnd/>
            </a:ln>
          </p:spPr>
          <p:txBody>
            <a:bodyPr lIns="68580" tIns="34290" rIns="68580" bIns="34290"/>
            <a:lstStyle/>
            <a:p>
              <a:endParaRPr lang="zh-CN" altLang="en-US" sz="900">
                <a:solidFill>
                  <a:schemeClr val="tx1">
                    <a:lumMod val="50000"/>
                    <a:lumOff val="50000"/>
                  </a:schemeClr>
                </a:solidFill>
                <a:latin typeface="微软雅黑" pitchFamily="34" charset="-122"/>
                <a:ea typeface="微软雅黑" pitchFamily="34" charset="-122"/>
              </a:endParaRPr>
            </a:p>
          </p:txBody>
        </p:sp>
        <p:sp>
          <p:nvSpPr>
            <p:cNvPr id="20" name="Text Box 10"/>
            <p:cNvSpPr txBox="1">
              <a:spLocks noChangeArrowheads="1"/>
            </p:cNvSpPr>
            <p:nvPr/>
          </p:nvSpPr>
          <p:spPr bwMode="auto">
            <a:xfrm>
              <a:off x="189578" y="3271348"/>
              <a:ext cx="1606482" cy="1099647"/>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a:t>
              </a:r>
            </a:p>
          </p:txBody>
        </p:sp>
      </p:grpSp>
    </p:spTree>
    <p:extLst>
      <p:ext uri="{BB962C8B-B14F-4D97-AF65-F5344CB8AC3E}">
        <p14:creationId xmlns:p14="http://schemas.microsoft.com/office/powerpoint/2010/main" val="4112519017"/>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0-#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0-#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泪滴形 5"/>
          <p:cNvSpPr/>
          <p:nvPr/>
        </p:nvSpPr>
        <p:spPr>
          <a:xfrm rot="8035252">
            <a:off x="641414" y="1293310"/>
            <a:ext cx="2665941" cy="266429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p:cNvSpPr/>
          <p:nvPr/>
        </p:nvSpPr>
        <p:spPr>
          <a:xfrm rot="8035252">
            <a:off x="2912451" y="2361716"/>
            <a:ext cx="1780526" cy="1779427"/>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544691" y="1348446"/>
            <a:ext cx="864096" cy="8646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9" name="椭圆 8"/>
          <p:cNvSpPr/>
          <p:nvPr/>
        </p:nvSpPr>
        <p:spPr>
          <a:xfrm>
            <a:off x="4043985" y="2370104"/>
            <a:ext cx="672032" cy="672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10" name="TextBox 9"/>
          <p:cNvSpPr txBox="1"/>
          <p:nvPr/>
        </p:nvSpPr>
        <p:spPr>
          <a:xfrm>
            <a:off x="2660788" y="1564604"/>
            <a:ext cx="627095" cy="400357"/>
          </a:xfrm>
          <a:prstGeom prst="rect">
            <a:avLst/>
          </a:prstGeom>
          <a:noFill/>
        </p:spPr>
        <p:txBody>
          <a:bodyPr wrap="none" rtlCol="0">
            <a:spAutoFit/>
          </a:bodyPr>
          <a:lstStyle/>
          <a:p>
            <a:r>
              <a:rPr lang="en-US" altLang="zh-CN" sz="2000" dirty="0">
                <a:solidFill>
                  <a:schemeClr val="bg1"/>
                </a:solidFill>
              </a:rPr>
              <a:t>80%</a:t>
            </a:r>
            <a:endParaRPr lang="zh-CN" altLang="en-US" sz="2000" dirty="0">
              <a:solidFill>
                <a:schemeClr val="bg1"/>
              </a:solidFill>
            </a:endParaRPr>
          </a:p>
        </p:txBody>
      </p:sp>
      <p:sp>
        <p:nvSpPr>
          <p:cNvPr id="11" name="TextBox 10"/>
          <p:cNvSpPr txBox="1"/>
          <p:nvPr/>
        </p:nvSpPr>
        <p:spPr>
          <a:xfrm>
            <a:off x="4084113" y="2506149"/>
            <a:ext cx="583814" cy="369560"/>
          </a:xfrm>
          <a:prstGeom prst="rect">
            <a:avLst/>
          </a:prstGeom>
          <a:noFill/>
        </p:spPr>
        <p:txBody>
          <a:bodyPr wrap="none" rtlCol="0">
            <a:spAutoFit/>
          </a:bodyPr>
          <a:lstStyle/>
          <a:p>
            <a:r>
              <a:rPr lang="en-US" altLang="zh-CN" dirty="0">
                <a:solidFill>
                  <a:schemeClr val="bg1"/>
                </a:solidFill>
              </a:rPr>
              <a:t>35%</a:t>
            </a:r>
            <a:endParaRPr lang="zh-CN" altLang="en-US" dirty="0">
              <a:solidFill>
                <a:schemeClr val="bg1"/>
              </a:solidFill>
            </a:endParaRPr>
          </a:p>
        </p:txBody>
      </p:sp>
      <p:sp>
        <p:nvSpPr>
          <p:cNvPr id="12" name="矩形 11"/>
          <p:cNvSpPr/>
          <p:nvPr/>
        </p:nvSpPr>
        <p:spPr>
          <a:xfrm flipH="1">
            <a:off x="1032524" y="2358588"/>
            <a:ext cx="1719593" cy="746330"/>
          </a:xfrm>
          <a:prstGeom prst="rect">
            <a:avLst/>
          </a:prstGeom>
          <a:effectLst/>
        </p:spPr>
        <p:txBody>
          <a:bodyPr wrap="square" lIns="121893" tIns="60946" rIns="121893" bIns="60946">
            <a:spAutoFit/>
          </a:bodyPr>
          <a:lstStyle/>
          <a:p>
            <a:pPr>
              <a:lnSpc>
                <a:spcPct val="150000"/>
              </a:lnSpc>
            </a:pPr>
            <a:r>
              <a:rPr lang="zh-CN" altLang="en-US" sz="900" dirty="0">
                <a:solidFill>
                  <a:schemeClr val="bg1"/>
                </a:solidFill>
                <a:latin typeface="微软雅黑" pitchFamily="34" charset="-122"/>
                <a:ea typeface="微软雅黑" pitchFamily="34" charset="-122"/>
              </a:rPr>
              <a:t>这里输入简单的文字概述这里输入简单文字概述简单的文字概</a:t>
            </a:r>
            <a:endParaRPr lang="en-US" altLang="zh-CN" sz="900" dirty="0">
              <a:solidFill>
                <a:schemeClr val="bg1"/>
              </a:solidFill>
              <a:latin typeface="微软雅黑" pitchFamily="34" charset="-122"/>
              <a:ea typeface="微软雅黑" pitchFamily="34" charset="-122"/>
            </a:endParaRPr>
          </a:p>
        </p:txBody>
      </p:sp>
      <p:sp>
        <p:nvSpPr>
          <p:cNvPr id="13" name="矩形 12"/>
          <p:cNvSpPr/>
          <p:nvPr/>
        </p:nvSpPr>
        <p:spPr>
          <a:xfrm>
            <a:off x="1104531" y="2041606"/>
            <a:ext cx="1440161" cy="32849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bg1"/>
                </a:solidFill>
                <a:latin typeface="微软雅黑" pitchFamily="34" charset="-122"/>
                <a:ea typeface="微软雅黑" pitchFamily="34" charset="-122"/>
              </a:rPr>
              <a:t>这里填写小标题</a:t>
            </a:r>
            <a:endParaRPr lang="en-US" altLang="zh-CN" sz="1200" dirty="0">
              <a:solidFill>
                <a:schemeClr val="bg1"/>
              </a:solidFill>
              <a:latin typeface="微软雅黑" pitchFamily="34" charset="-122"/>
              <a:ea typeface="微软雅黑" pitchFamily="34" charset="-122"/>
            </a:endParaRPr>
          </a:p>
        </p:txBody>
      </p:sp>
      <p:sp>
        <p:nvSpPr>
          <p:cNvPr id="14" name="矩形 13"/>
          <p:cNvSpPr/>
          <p:nvPr/>
        </p:nvSpPr>
        <p:spPr>
          <a:xfrm flipH="1">
            <a:off x="3059832" y="3156450"/>
            <a:ext cx="1719593" cy="538581"/>
          </a:xfrm>
          <a:prstGeom prst="rect">
            <a:avLst/>
          </a:prstGeom>
          <a:effectLst/>
        </p:spPr>
        <p:txBody>
          <a:bodyPr wrap="square" lIns="121893" tIns="60946" rIns="121893" bIns="60946">
            <a:spAutoFit/>
          </a:bodyPr>
          <a:lstStyle/>
          <a:p>
            <a:pPr>
              <a:lnSpc>
                <a:spcPct val="150000"/>
              </a:lnSpc>
            </a:pPr>
            <a:r>
              <a:rPr lang="zh-CN" altLang="en-US" sz="900" dirty="0">
                <a:solidFill>
                  <a:schemeClr val="bg1"/>
                </a:solidFill>
                <a:latin typeface="微软雅黑" pitchFamily="34" charset="-122"/>
                <a:ea typeface="微软雅黑" pitchFamily="34" charset="-122"/>
              </a:rPr>
              <a:t>这里输入简单的文字</a:t>
            </a:r>
            <a:endParaRPr lang="en-US" altLang="zh-CN" sz="900" dirty="0">
              <a:solidFill>
                <a:schemeClr val="bg1"/>
              </a:solidFill>
              <a:latin typeface="微软雅黑" pitchFamily="34" charset="-122"/>
              <a:ea typeface="微软雅黑" pitchFamily="34" charset="-122"/>
            </a:endParaRPr>
          </a:p>
          <a:p>
            <a:pPr>
              <a:lnSpc>
                <a:spcPct val="150000"/>
              </a:lnSpc>
            </a:pPr>
            <a:r>
              <a:rPr lang="zh-CN" altLang="en-US" sz="900" dirty="0">
                <a:solidFill>
                  <a:schemeClr val="bg1"/>
                </a:solidFill>
                <a:latin typeface="微软雅黑" pitchFamily="34" charset="-122"/>
                <a:ea typeface="微软雅黑" pitchFamily="34" charset="-122"/>
              </a:rPr>
              <a:t>概述这里输入简单文</a:t>
            </a:r>
            <a:endParaRPr lang="en-US" altLang="zh-CN" sz="900" dirty="0">
              <a:solidFill>
                <a:schemeClr val="bg1"/>
              </a:solidFill>
              <a:latin typeface="微软雅黑" pitchFamily="34" charset="-122"/>
              <a:ea typeface="微软雅黑" pitchFamily="34" charset="-122"/>
            </a:endParaRPr>
          </a:p>
        </p:txBody>
      </p:sp>
      <p:sp>
        <p:nvSpPr>
          <p:cNvPr id="15" name="矩形 14"/>
          <p:cNvSpPr/>
          <p:nvPr/>
        </p:nvSpPr>
        <p:spPr>
          <a:xfrm>
            <a:off x="3167843" y="2839469"/>
            <a:ext cx="1440161" cy="32849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dirty="0">
                <a:solidFill>
                  <a:schemeClr val="bg1"/>
                </a:solidFill>
                <a:latin typeface="微软雅黑" pitchFamily="34" charset="-122"/>
                <a:ea typeface="微软雅黑" pitchFamily="34" charset="-122"/>
              </a:rPr>
              <a:t>填写小标题</a:t>
            </a:r>
            <a:endParaRPr lang="en-US" altLang="zh-CN" sz="1200" dirty="0">
              <a:solidFill>
                <a:schemeClr val="bg1"/>
              </a:solidFill>
              <a:latin typeface="微软雅黑" pitchFamily="34" charset="-122"/>
              <a:ea typeface="微软雅黑" pitchFamily="34" charset="-122"/>
            </a:endParaRPr>
          </a:p>
        </p:txBody>
      </p:sp>
      <p:sp>
        <p:nvSpPr>
          <p:cNvPr id="16" name="矩形 15"/>
          <p:cNvSpPr/>
          <p:nvPr/>
        </p:nvSpPr>
        <p:spPr>
          <a:xfrm flipH="1">
            <a:off x="4043984" y="1320119"/>
            <a:ext cx="4776488" cy="538581"/>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7" name="矩形 16"/>
          <p:cNvSpPr/>
          <p:nvPr/>
        </p:nvSpPr>
        <p:spPr>
          <a:xfrm flipH="1">
            <a:off x="5652121" y="2602110"/>
            <a:ext cx="2832272" cy="954079"/>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63173764"/>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par>
                          <p:cTn id="37" fill="hold">
                            <p:stCondLst>
                              <p:cond delay="2000"/>
                            </p:stCondLst>
                            <p:childTnLst>
                              <p:par>
                                <p:cTn id="38" presetID="5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Scale>
                                      <p:cBhvr>
                                        <p:cTn id="4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8"/>
                                        </p:tgtEl>
                                        <p:attrNameLst>
                                          <p:attrName>ppt_x</p:attrName>
                                          <p:attrName>ppt_y</p:attrName>
                                        </p:attrNameLst>
                                      </p:cBhvr>
                                    </p:animMotion>
                                    <p:animEffect transition="in" filter="fade">
                                      <p:cBhvr>
                                        <p:cTn id="42" dur="1000"/>
                                        <p:tgtEl>
                                          <p:spTgt spid="8"/>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Scale>
                                      <p:cBhvr>
                                        <p:cTn id="4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0"/>
                                        </p:tgtEl>
                                        <p:attrNameLst>
                                          <p:attrName>ppt_x</p:attrName>
                                          <p:attrName>ppt_y</p:attrName>
                                        </p:attrNameLst>
                                      </p:cBhvr>
                                    </p:animMotion>
                                    <p:animEffect transition="in" filter="fade">
                                      <p:cBhvr>
                                        <p:cTn id="47" dur="1000"/>
                                        <p:tgtEl>
                                          <p:spTgt spid="10"/>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350"/>
                                        <p:tgtEl>
                                          <p:spTgt spid="13"/>
                                        </p:tgtEl>
                                      </p:cBhvr>
                                    </p:animEffect>
                                  </p:childTnLst>
                                </p:cTn>
                              </p:par>
                              <p:par>
                                <p:cTn id="52" presetID="26" presetClass="emph" presetSubtype="0" fill="hold" grpId="1" nodeType="withEffect">
                                  <p:stCondLst>
                                    <p:cond delay="0"/>
                                  </p:stCondLst>
                                  <p:childTnLst>
                                    <p:animEffect transition="out" filter="fade">
                                      <p:cBhvr>
                                        <p:cTn id="53" dur="400" tmFilter="0, 0; .2, .5; .8, .5; 1, 0"/>
                                        <p:tgtEl>
                                          <p:spTgt spid="13"/>
                                        </p:tgtEl>
                                      </p:cBhvr>
                                    </p:animEffect>
                                    <p:animScale>
                                      <p:cBhvr>
                                        <p:cTn id="54" dur="200" autoRev="1" fill="hold"/>
                                        <p:tgtEl>
                                          <p:spTgt spid="13"/>
                                        </p:tgtEl>
                                      </p:cBhvr>
                                      <p:by x="105000" y="105000"/>
                                    </p:animScale>
                                  </p:childTnLst>
                                </p:cTn>
                              </p:par>
                            </p:childTnLst>
                          </p:cTn>
                        </p:par>
                        <p:par>
                          <p:cTn id="55" fill="hold">
                            <p:stCondLst>
                              <p:cond delay="3400"/>
                            </p:stCondLst>
                            <p:childTnLst>
                              <p:par>
                                <p:cTn id="56" presetID="10"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par>
                          <p:cTn id="59" fill="hold">
                            <p:stCondLst>
                              <p:cond delay="3900"/>
                            </p:stCondLst>
                            <p:childTnLst>
                              <p:par>
                                <p:cTn id="60" presetID="10"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par>
                          <p:cTn id="63" fill="hold">
                            <p:stCondLst>
                              <p:cond delay="4400"/>
                            </p:stCondLst>
                            <p:childTnLst>
                              <p:par>
                                <p:cTn id="64" presetID="52"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Scale>
                                      <p:cBhvr>
                                        <p:cTn id="6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9"/>
                                        </p:tgtEl>
                                        <p:attrNameLst>
                                          <p:attrName>ppt_x</p:attrName>
                                          <p:attrName>ppt_y</p:attrName>
                                        </p:attrNameLst>
                                      </p:cBhvr>
                                    </p:animMotion>
                                    <p:animEffect transition="in" filter="fade">
                                      <p:cBhvr>
                                        <p:cTn id="68" dur="1000"/>
                                        <p:tgtEl>
                                          <p:spTgt spid="9"/>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Scale>
                                      <p:cBhvr>
                                        <p:cTn id="7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11"/>
                                        </p:tgtEl>
                                        <p:attrNameLst>
                                          <p:attrName>ppt_x</p:attrName>
                                          <p:attrName>ppt_y</p:attrName>
                                        </p:attrNameLst>
                                      </p:cBhvr>
                                    </p:animMotion>
                                    <p:animEffect transition="in" filter="fade">
                                      <p:cBhvr>
                                        <p:cTn id="73" dur="1000"/>
                                        <p:tgtEl>
                                          <p:spTgt spid="11"/>
                                        </p:tgtEl>
                                      </p:cBhvr>
                                    </p:animEffect>
                                  </p:childTnLst>
                                </p:cTn>
                              </p:par>
                            </p:childTnLst>
                          </p:cTn>
                        </p:par>
                        <p:par>
                          <p:cTn id="74" fill="hold">
                            <p:stCondLst>
                              <p:cond delay="5400"/>
                            </p:stCondLst>
                            <p:childTnLst>
                              <p:par>
                                <p:cTn id="75" presetID="10" presetClass="entr" presetSubtype="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350"/>
                                        <p:tgtEl>
                                          <p:spTgt spid="15"/>
                                        </p:tgtEl>
                                      </p:cBhvr>
                                    </p:animEffect>
                                  </p:childTnLst>
                                </p:cTn>
                              </p:par>
                              <p:par>
                                <p:cTn id="78" presetID="26" presetClass="emph" presetSubtype="0" fill="hold" grpId="1" nodeType="withEffect">
                                  <p:stCondLst>
                                    <p:cond delay="0"/>
                                  </p:stCondLst>
                                  <p:childTnLst>
                                    <p:animEffect transition="out" filter="fade">
                                      <p:cBhvr>
                                        <p:cTn id="79" dur="400" tmFilter="0, 0; .2, .5; .8, .5; 1, 0"/>
                                        <p:tgtEl>
                                          <p:spTgt spid="15"/>
                                        </p:tgtEl>
                                      </p:cBhvr>
                                    </p:animEffect>
                                    <p:animScale>
                                      <p:cBhvr>
                                        <p:cTn id="80" dur="200" autoRev="1" fill="hold"/>
                                        <p:tgtEl>
                                          <p:spTgt spid="15"/>
                                        </p:tgtEl>
                                      </p:cBhvr>
                                      <p:by x="105000" y="105000"/>
                                    </p:animScale>
                                  </p:childTnLst>
                                </p:cTn>
                              </p:par>
                            </p:childTnLst>
                          </p:cTn>
                        </p:par>
                        <p:par>
                          <p:cTn id="81" fill="hold">
                            <p:stCondLst>
                              <p:cond delay="5800"/>
                            </p:stCondLst>
                            <p:childTnLst>
                              <p:par>
                                <p:cTn id="82" presetID="10"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childTnLst>
                                </p:cTn>
                              </p:par>
                            </p:childTnLst>
                          </p:cTn>
                        </p:par>
                        <p:par>
                          <p:cTn id="85" fill="hold">
                            <p:stCondLst>
                              <p:cond delay="6300"/>
                            </p:stCondLst>
                            <p:childTnLst>
                              <p:par>
                                <p:cTn id="86" presetID="10" presetClass="entr" presetSubtype="0"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3" grpId="1"/>
      <p:bldP spid="14" grpId="0"/>
      <p:bldP spid="15" grpId="0"/>
      <p:bldP spid="15" grpId="1"/>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987926" y="1347508"/>
            <a:ext cx="1376948" cy="1377798"/>
          </a:xfrm>
          <a:prstGeom prst="diamond">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7"/>
          <p:cNvSpPr/>
          <p:nvPr/>
        </p:nvSpPr>
        <p:spPr bwMode="auto">
          <a:xfrm>
            <a:off x="2178593" y="1698206"/>
            <a:ext cx="179115" cy="357808"/>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Rectangle 37"/>
          <p:cNvSpPr>
            <a:spLocks noChangeArrowheads="1"/>
          </p:cNvSpPr>
          <p:nvPr/>
        </p:nvSpPr>
        <p:spPr bwMode="auto">
          <a:xfrm>
            <a:off x="1215530" y="3004968"/>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p:txBody>
      </p:sp>
      <p:sp>
        <p:nvSpPr>
          <p:cNvPr id="31" name="Rectangle 39"/>
          <p:cNvSpPr>
            <a:spLocks noChangeArrowheads="1"/>
          </p:cNvSpPr>
          <p:nvPr/>
        </p:nvSpPr>
        <p:spPr bwMode="auto">
          <a:xfrm>
            <a:off x="3153074" y="3004968"/>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p:txBody>
      </p:sp>
      <p:sp>
        <p:nvSpPr>
          <p:cNvPr id="33" name="Rectangle 41"/>
          <p:cNvSpPr>
            <a:spLocks noChangeArrowheads="1"/>
          </p:cNvSpPr>
          <p:nvPr/>
        </p:nvSpPr>
        <p:spPr bwMode="auto">
          <a:xfrm>
            <a:off x="5083474" y="3004968"/>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p:txBody>
      </p:sp>
      <p:sp>
        <p:nvSpPr>
          <p:cNvPr id="35" name="Rectangle 43"/>
          <p:cNvSpPr>
            <a:spLocks noChangeArrowheads="1"/>
          </p:cNvSpPr>
          <p:nvPr/>
        </p:nvSpPr>
        <p:spPr bwMode="auto">
          <a:xfrm>
            <a:off x="7020222" y="3006556"/>
            <a:ext cx="9233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200" dirty="0">
                <a:solidFill>
                  <a:schemeClr val="tx1">
                    <a:lumMod val="75000"/>
                    <a:lumOff val="25000"/>
                  </a:schemeClr>
                </a:solidFill>
                <a:ea typeface="微软雅黑" pitchFamily="34" charset="-122"/>
              </a:rPr>
              <a:t>单击添加标题</a:t>
            </a:r>
          </a:p>
        </p:txBody>
      </p:sp>
      <p:sp>
        <p:nvSpPr>
          <p:cNvPr id="37" name="Rectangle 45"/>
          <p:cNvSpPr>
            <a:spLocks noChangeArrowheads="1"/>
          </p:cNvSpPr>
          <p:nvPr/>
        </p:nvSpPr>
        <p:spPr bwMode="auto">
          <a:xfrm>
            <a:off x="1012825" y="3581278"/>
            <a:ext cx="1327150"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8" name="Rectangle 58"/>
          <p:cNvSpPr>
            <a:spLocks noChangeArrowheads="1"/>
          </p:cNvSpPr>
          <p:nvPr/>
        </p:nvSpPr>
        <p:spPr bwMode="auto">
          <a:xfrm>
            <a:off x="2943225" y="3581278"/>
            <a:ext cx="1327150"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9" name="Rectangle 71"/>
          <p:cNvSpPr>
            <a:spLocks noChangeArrowheads="1"/>
          </p:cNvSpPr>
          <p:nvPr/>
        </p:nvSpPr>
        <p:spPr bwMode="auto">
          <a:xfrm>
            <a:off x="4873625" y="3581278"/>
            <a:ext cx="1327150"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4" name="Rectangle 84"/>
          <p:cNvSpPr>
            <a:spLocks noChangeArrowheads="1"/>
          </p:cNvSpPr>
          <p:nvPr/>
        </p:nvSpPr>
        <p:spPr bwMode="auto">
          <a:xfrm>
            <a:off x="6810375" y="3581278"/>
            <a:ext cx="1327150"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cxnSp>
        <p:nvCxnSpPr>
          <p:cNvPr id="4" name="直接连接符 3"/>
          <p:cNvCxnSpPr/>
          <p:nvPr/>
        </p:nvCxnSpPr>
        <p:spPr>
          <a:xfrm>
            <a:off x="1012825" y="3246431"/>
            <a:ext cx="1366104" cy="0"/>
          </a:xfrm>
          <a:prstGeom prst="line">
            <a:avLst/>
          </a:prstGeom>
          <a:ln w="6350">
            <a:solidFill>
              <a:srgbClr val="53585E"/>
            </a:solidFill>
          </a:ln>
        </p:spPr>
        <p:style>
          <a:lnRef idx="1">
            <a:schemeClr val="accent1"/>
          </a:lnRef>
          <a:fillRef idx="0">
            <a:schemeClr val="accent1"/>
          </a:fillRef>
          <a:effectRef idx="0">
            <a:schemeClr val="accent1"/>
          </a:effectRef>
          <a:fontRef idx="minor">
            <a:schemeClr val="tx1"/>
          </a:fontRef>
        </p:style>
      </p:cxnSp>
      <p:sp>
        <p:nvSpPr>
          <p:cNvPr id="45" name="菱形 44"/>
          <p:cNvSpPr/>
          <p:nvPr/>
        </p:nvSpPr>
        <p:spPr>
          <a:xfrm>
            <a:off x="2924676" y="1347508"/>
            <a:ext cx="1376948" cy="1377798"/>
          </a:xfrm>
          <a:prstGeom prst="diamond">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7"/>
          <p:cNvSpPr/>
          <p:nvPr/>
        </p:nvSpPr>
        <p:spPr bwMode="auto">
          <a:xfrm>
            <a:off x="4115343" y="1698206"/>
            <a:ext cx="179115" cy="357808"/>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7" name="菱形 46"/>
          <p:cNvSpPr/>
          <p:nvPr/>
        </p:nvSpPr>
        <p:spPr>
          <a:xfrm>
            <a:off x="4861426" y="1347508"/>
            <a:ext cx="1376948" cy="1377798"/>
          </a:xfrm>
          <a:prstGeom prst="diamond">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7"/>
          <p:cNvSpPr/>
          <p:nvPr/>
        </p:nvSpPr>
        <p:spPr bwMode="auto">
          <a:xfrm>
            <a:off x="6052093" y="1698206"/>
            <a:ext cx="179115" cy="357808"/>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9" name="菱形 48"/>
          <p:cNvSpPr/>
          <p:nvPr/>
        </p:nvSpPr>
        <p:spPr>
          <a:xfrm>
            <a:off x="6804526" y="1347508"/>
            <a:ext cx="1376948" cy="1377798"/>
          </a:xfrm>
          <a:prstGeom prst="diamond">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7"/>
          <p:cNvSpPr/>
          <p:nvPr/>
        </p:nvSpPr>
        <p:spPr bwMode="auto">
          <a:xfrm>
            <a:off x="7995193" y="1698206"/>
            <a:ext cx="179115" cy="357808"/>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cxnSp>
        <p:nvCxnSpPr>
          <p:cNvPr id="51" name="直接连接符 50"/>
          <p:cNvCxnSpPr/>
          <p:nvPr/>
        </p:nvCxnSpPr>
        <p:spPr>
          <a:xfrm>
            <a:off x="2944753" y="3246431"/>
            <a:ext cx="1366104" cy="0"/>
          </a:xfrm>
          <a:prstGeom prst="line">
            <a:avLst/>
          </a:prstGeom>
          <a:ln w="6350">
            <a:solidFill>
              <a:srgbClr val="53585E"/>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4876680" y="3246431"/>
            <a:ext cx="1366104" cy="0"/>
          </a:xfrm>
          <a:prstGeom prst="line">
            <a:avLst/>
          </a:prstGeom>
          <a:ln w="6350">
            <a:solidFill>
              <a:srgbClr val="53585E"/>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6808608" y="3246431"/>
            <a:ext cx="1366104" cy="0"/>
          </a:xfrm>
          <a:prstGeom prst="line">
            <a:avLst/>
          </a:prstGeom>
          <a:ln w="6350">
            <a:solidFill>
              <a:srgbClr val="5358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805186"/>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70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par>
                                <p:cTn id="8" presetID="2" presetClass="entr" presetSubtype="8" fill="hold" grpId="0" nodeType="withEffect">
                                  <p:stCondLst>
                                    <p:cond delay="12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fill="hold"/>
                                        <p:tgtEl>
                                          <p:spTgt spid="28"/>
                                        </p:tgtEl>
                                        <p:attrNameLst>
                                          <p:attrName>ppt_x</p:attrName>
                                        </p:attrNameLst>
                                      </p:cBhvr>
                                      <p:tavLst>
                                        <p:tav tm="0">
                                          <p:val>
                                            <p:strVal val="0-#ppt_w/2"/>
                                          </p:val>
                                        </p:tav>
                                        <p:tav tm="100000">
                                          <p:val>
                                            <p:strVal val="#ppt_x"/>
                                          </p:val>
                                        </p:tav>
                                      </p:tavLst>
                                    </p:anim>
                                    <p:anim calcmode="lin" valueType="num">
                                      <p:cBhvr additive="base">
                                        <p:cTn id="11" dur="500" fill="hold"/>
                                        <p:tgtEl>
                                          <p:spTgt spid="28"/>
                                        </p:tgtEl>
                                        <p:attrNameLst>
                                          <p:attrName>ppt_y</p:attrName>
                                        </p:attrNameLst>
                                      </p:cBhvr>
                                      <p:tavLst>
                                        <p:tav tm="0">
                                          <p:val>
                                            <p:strVal val="#ppt_y"/>
                                          </p:val>
                                        </p:tav>
                                        <p:tav tm="100000">
                                          <p:val>
                                            <p:strVal val="#ppt_y"/>
                                          </p:val>
                                        </p:tav>
                                      </p:tavLst>
                                    </p:anim>
                                  </p:childTnLst>
                                </p:cTn>
                              </p:par>
                              <p:par>
                                <p:cTn id="12" presetID="35" presetClass="emph" presetSubtype="0" repeatCount="3000" fill="hold" grpId="1" nodeType="withEffect">
                                  <p:stCondLst>
                                    <p:cond delay="1600"/>
                                  </p:stCondLst>
                                  <p:childTnLst>
                                    <p:anim calcmode="discrete" valueType="str">
                                      <p:cBhvr>
                                        <p:cTn id="13" dur="100" fill="hold"/>
                                        <p:tgtEl>
                                          <p:spTgt spid="28"/>
                                        </p:tgtEl>
                                        <p:attrNameLst>
                                          <p:attrName>style.visibility</p:attrName>
                                        </p:attrNameLst>
                                      </p:cBhvr>
                                      <p:tavLst>
                                        <p:tav tm="0">
                                          <p:val>
                                            <p:strVal val="hidden"/>
                                          </p:val>
                                        </p:tav>
                                        <p:tav tm="50000">
                                          <p:val>
                                            <p:strVal val="visible"/>
                                          </p:val>
                                        </p:tav>
                                      </p:tavLst>
                                    </p:anim>
                                  </p:childTnLst>
                                </p:cTn>
                              </p:par>
                              <p:par>
                                <p:cTn id="14" presetID="42" presetClass="entr" presetSubtype="0" fill="hold" grpId="0" nodeType="withEffect">
                                  <p:stCondLst>
                                    <p:cond delay="160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anim calcmode="lin" valueType="num">
                                      <p:cBhvr>
                                        <p:cTn id="17" dur="500" fill="hold"/>
                                        <p:tgtEl>
                                          <p:spTgt spid="29"/>
                                        </p:tgtEl>
                                        <p:attrNameLst>
                                          <p:attrName>ppt_x</p:attrName>
                                        </p:attrNameLst>
                                      </p:cBhvr>
                                      <p:tavLst>
                                        <p:tav tm="0">
                                          <p:val>
                                            <p:strVal val="#ppt_x"/>
                                          </p:val>
                                        </p:tav>
                                        <p:tav tm="100000">
                                          <p:val>
                                            <p:strVal val="#ppt_x"/>
                                          </p:val>
                                        </p:tav>
                                      </p:tavLst>
                                    </p:anim>
                                    <p:anim calcmode="lin" valueType="num">
                                      <p:cBhvr>
                                        <p:cTn id="18" dur="500" fill="hold"/>
                                        <p:tgtEl>
                                          <p:spTgt spid="2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160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anim calcmode="lin" valueType="num">
                                      <p:cBhvr>
                                        <p:cTn id="22" dur="500" fill="hold"/>
                                        <p:tgtEl>
                                          <p:spTgt spid="37"/>
                                        </p:tgtEl>
                                        <p:attrNameLst>
                                          <p:attrName>ppt_x</p:attrName>
                                        </p:attrNameLst>
                                      </p:cBhvr>
                                      <p:tavLst>
                                        <p:tav tm="0">
                                          <p:val>
                                            <p:strVal val="#ppt_x"/>
                                          </p:val>
                                        </p:tav>
                                        <p:tav tm="100000">
                                          <p:val>
                                            <p:strVal val="#ppt_x"/>
                                          </p:val>
                                        </p:tav>
                                      </p:tavLst>
                                    </p:anim>
                                    <p:anim calcmode="lin" valueType="num">
                                      <p:cBhvr>
                                        <p:cTn id="23" dur="500" fill="hold"/>
                                        <p:tgtEl>
                                          <p:spTgt spid="3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6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anim calcmode="lin" valueType="num">
                                      <p:cBhvr>
                                        <p:cTn id="27" dur="500" fill="hold"/>
                                        <p:tgtEl>
                                          <p:spTgt spid="4"/>
                                        </p:tgtEl>
                                        <p:attrNameLst>
                                          <p:attrName>ppt_x</p:attrName>
                                        </p:attrNameLst>
                                      </p:cBhvr>
                                      <p:tavLst>
                                        <p:tav tm="0">
                                          <p:val>
                                            <p:strVal val="#ppt_x"/>
                                          </p:val>
                                        </p:tav>
                                        <p:tav tm="100000">
                                          <p:val>
                                            <p:strVal val="#ppt_x"/>
                                          </p:val>
                                        </p:tav>
                                      </p:tavLst>
                                    </p:anim>
                                    <p:anim calcmode="lin" valueType="num">
                                      <p:cBhvr>
                                        <p:cTn id="28" dur="500" fill="hold"/>
                                        <p:tgtEl>
                                          <p:spTgt spid="4"/>
                                        </p:tgtEl>
                                        <p:attrNameLst>
                                          <p:attrName>ppt_y</p:attrName>
                                        </p:attrNameLst>
                                      </p:cBhvr>
                                      <p:tavLst>
                                        <p:tav tm="0">
                                          <p:val>
                                            <p:strVal val="#ppt_y+.1"/>
                                          </p:val>
                                        </p:tav>
                                        <p:tav tm="100000">
                                          <p:val>
                                            <p:strVal val="#ppt_y"/>
                                          </p:val>
                                        </p:tav>
                                      </p:tavLst>
                                    </p:anim>
                                  </p:childTnLst>
                                </p:cTn>
                              </p:par>
                              <p:par>
                                <p:cTn id="29" presetID="21" presetClass="entr" presetSubtype="1" fill="hold" grpId="0" nodeType="withEffect">
                                  <p:stCondLst>
                                    <p:cond delay="2100"/>
                                  </p:stCondLst>
                                  <p:childTnLst>
                                    <p:set>
                                      <p:cBhvr>
                                        <p:cTn id="30" dur="1" fill="hold">
                                          <p:stCondLst>
                                            <p:cond delay="0"/>
                                          </p:stCondLst>
                                        </p:cTn>
                                        <p:tgtEl>
                                          <p:spTgt spid="45"/>
                                        </p:tgtEl>
                                        <p:attrNameLst>
                                          <p:attrName>style.visibility</p:attrName>
                                        </p:attrNameLst>
                                      </p:cBhvr>
                                      <p:to>
                                        <p:strVal val="visible"/>
                                      </p:to>
                                    </p:set>
                                    <p:animEffect transition="in" filter="wheel(1)">
                                      <p:cBhvr>
                                        <p:cTn id="31" dur="500"/>
                                        <p:tgtEl>
                                          <p:spTgt spid="45"/>
                                        </p:tgtEl>
                                      </p:cBhvr>
                                    </p:animEffect>
                                  </p:childTnLst>
                                </p:cTn>
                              </p:par>
                              <p:par>
                                <p:cTn id="32" presetID="2" presetClass="entr" presetSubtype="8" fill="hold" grpId="0" nodeType="withEffect">
                                  <p:stCondLst>
                                    <p:cond delay="2600"/>
                                  </p:stCondLst>
                                  <p:childTnLst>
                                    <p:set>
                                      <p:cBhvr>
                                        <p:cTn id="33" dur="1" fill="hold">
                                          <p:stCondLst>
                                            <p:cond delay="0"/>
                                          </p:stCondLst>
                                        </p:cTn>
                                        <p:tgtEl>
                                          <p:spTgt spid="46"/>
                                        </p:tgtEl>
                                        <p:attrNameLst>
                                          <p:attrName>style.visibility</p:attrName>
                                        </p:attrNameLst>
                                      </p:cBhvr>
                                      <p:to>
                                        <p:strVal val="visible"/>
                                      </p:to>
                                    </p:set>
                                    <p:anim calcmode="lin" valueType="num">
                                      <p:cBhvr additive="base">
                                        <p:cTn id="34" dur="500" fill="hold"/>
                                        <p:tgtEl>
                                          <p:spTgt spid="46"/>
                                        </p:tgtEl>
                                        <p:attrNameLst>
                                          <p:attrName>ppt_x</p:attrName>
                                        </p:attrNameLst>
                                      </p:cBhvr>
                                      <p:tavLst>
                                        <p:tav tm="0">
                                          <p:val>
                                            <p:strVal val="0-#ppt_w/2"/>
                                          </p:val>
                                        </p:tav>
                                        <p:tav tm="100000">
                                          <p:val>
                                            <p:strVal val="#ppt_x"/>
                                          </p:val>
                                        </p:tav>
                                      </p:tavLst>
                                    </p:anim>
                                    <p:anim calcmode="lin" valueType="num">
                                      <p:cBhvr additive="base">
                                        <p:cTn id="35" dur="500" fill="hold"/>
                                        <p:tgtEl>
                                          <p:spTgt spid="46"/>
                                        </p:tgtEl>
                                        <p:attrNameLst>
                                          <p:attrName>ppt_y</p:attrName>
                                        </p:attrNameLst>
                                      </p:cBhvr>
                                      <p:tavLst>
                                        <p:tav tm="0">
                                          <p:val>
                                            <p:strVal val="#ppt_y"/>
                                          </p:val>
                                        </p:tav>
                                        <p:tav tm="100000">
                                          <p:val>
                                            <p:strVal val="#ppt_y"/>
                                          </p:val>
                                        </p:tav>
                                      </p:tavLst>
                                    </p:anim>
                                  </p:childTnLst>
                                </p:cTn>
                              </p:par>
                              <p:par>
                                <p:cTn id="36" presetID="35" presetClass="emph" presetSubtype="0" repeatCount="3000" fill="hold" grpId="1" nodeType="withEffect">
                                  <p:stCondLst>
                                    <p:cond delay="3000"/>
                                  </p:stCondLst>
                                  <p:childTnLst>
                                    <p:anim calcmode="discrete" valueType="str">
                                      <p:cBhvr>
                                        <p:cTn id="37" dur="100" fill="hold"/>
                                        <p:tgtEl>
                                          <p:spTgt spid="46"/>
                                        </p:tgtEl>
                                        <p:attrNameLst>
                                          <p:attrName>style.visibility</p:attrName>
                                        </p:attrNameLst>
                                      </p:cBhvr>
                                      <p:tavLst>
                                        <p:tav tm="0">
                                          <p:val>
                                            <p:strVal val="hidden"/>
                                          </p:val>
                                        </p:tav>
                                        <p:tav tm="50000">
                                          <p:val>
                                            <p:strVal val="visible"/>
                                          </p:val>
                                        </p:tav>
                                      </p:tavLst>
                                    </p:anim>
                                  </p:childTnLst>
                                </p:cTn>
                              </p:par>
                              <p:par>
                                <p:cTn id="38" presetID="42" presetClass="entr" presetSubtype="0" fill="hold" grpId="0" nodeType="withEffect">
                                  <p:stCondLst>
                                    <p:cond delay="300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ppt_x</p:attrName>
                                        </p:attrNameLst>
                                      </p:cBhvr>
                                      <p:tavLst>
                                        <p:tav tm="0">
                                          <p:val>
                                            <p:strVal val="#ppt_x"/>
                                          </p:val>
                                        </p:tav>
                                        <p:tav tm="100000">
                                          <p:val>
                                            <p:strVal val="#ppt_x"/>
                                          </p:val>
                                        </p:tav>
                                      </p:tavLst>
                                    </p:anim>
                                    <p:anim calcmode="lin" valueType="num">
                                      <p:cBhvr>
                                        <p:cTn id="42" dur="500" fill="hold"/>
                                        <p:tgtEl>
                                          <p:spTgt spid="3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300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anim calcmode="lin" valueType="num">
                                      <p:cBhvr>
                                        <p:cTn id="46" dur="500" fill="hold"/>
                                        <p:tgtEl>
                                          <p:spTgt spid="51"/>
                                        </p:tgtEl>
                                        <p:attrNameLst>
                                          <p:attrName>ppt_x</p:attrName>
                                        </p:attrNameLst>
                                      </p:cBhvr>
                                      <p:tavLst>
                                        <p:tav tm="0">
                                          <p:val>
                                            <p:strVal val="#ppt_x"/>
                                          </p:val>
                                        </p:tav>
                                        <p:tav tm="100000">
                                          <p:val>
                                            <p:strVal val="#ppt_x"/>
                                          </p:val>
                                        </p:tav>
                                      </p:tavLst>
                                    </p:anim>
                                    <p:anim calcmode="lin" valueType="num">
                                      <p:cBhvr>
                                        <p:cTn id="47" dur="500" fill="hold"/>
                                        <p:tgtEl>
                                          <p:spTgt spid="5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300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par>
                                <p:cTn id="53" presetID="21" presetClass="entr" presetSubtype="1" fill="hold" grpId="0" nodeType="withEffect">
                                  <p:stCondLst>
                                    <p:cond delay="3500"/>
                                  </p:stCondLst>
                                  <p:childTnLst>
                                    <p:set>
                                      <p:cBhvr>
                                        <p:cTn id="54" dur="1" fill="hold">
                                          <p:stCondLst>
                                            <p:cond delay="0"/>
                                          </p:stCondLst>
                                        </p:cTn>
                                        <p:tgtEl>
                                          <p:spTgt spid="47"/>
                                        </p:tgtEl>
                                        <p:attrNameLst>
                                          <p:attrName>style.visibility</p:attrName>
                                        </p:attrNameLst>
                                      </p:cBhvr>
                                      <p:to>
                                        <p:strVal val="visible"/>
                                      </p:to>
                                    </p:set>
                                    <p:animEffect transition="in" filter="wheel(1)">
                                      <p:cBhvr>
                                        <p:cTn id="55" dur="500"/>
                                        <p:tgtEl>
                                          <p:spTgt spid="47"/>
                                        </p:tgtEl>
                                      </p:cBhvr>
                                    </p:animEffect>
                                  </p:childTnLst>
                                </p:cTn>
                              </p:par>
                              <p:par>
                                <p:cTn id="56" presetID="2" presetClass="entr" presetSubtype="8" fill="hold" grpId="0" nodeType="withEffect">
                                  <p:stCondLst>
                                    <p:cond delay="400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0-#ppt_w/2"/>
                                          </p:val>
                                        </p:tav>
                                        <p:tav tm="100000">
                                          <p:val>
                                            <p:strVal val="#ppt_x"/>
                                          </p:val>
                                        </p:tav>
                                      </p:tavLst>
                                    </p:anim>
                                    <p:anim calcmode="lin" valueType="num">
                                      <p:cBhvr additive="base">
                                        <p:cTn id="59" dur="500" fill="hold"/>
                                        <p:tgtEl>
                                          <p:spTgt spid="48"/>
                                        </p:tgtEl>
                                        <p:attrNameLst>
                                          <p:attrName>ppt_y</p:attrName>
                                        </p:attrNameLst>
                                      </p:cBhvr>
                                      <p:tavLst>
                                        <p:tav tm="0">
                                          <p:val>
                                            <p:strVal val="#ppt_y"/>
                                          </p:val>
                                        </p:tav>
                                        <p:tav tm="100000">
                                          <p:val>
                                            <p:strVal val="#ppt_y"/>
                                          </p:val>
                                        </p:tav>
                                      </p:tavLst>
                                    </p:anim>
                                  </p:childTnLst>
                                </p:cTn>
                              </p:par>
                              <p:par>
                                <p:cTn id="60" presetID="35" presetClass="emph" presetSubtype="0" repeatCount="3000" fill="hold" grpId="1" nodeType="withEffect">
                                  <p:stCondLst>
                                    <p:cond delay="4400"/>
                                  </p:stCondLst>
                                  <p:childTnLst>
                                    <p:anim calcmode="discrete" valueType="str">
                                      <p:cBhvr>
                                        <p:cTn id="61" dur="100" fill="hold"/>
                                        <p:tgtEl>
                                          <p:spTgt spid="48"/>
                                        </p:tgtEl>
                                        <p:attrNameLst>
                                          <p:attrName>style.visibility</p:attrName>
                                        </p:attrNameLst>
                                      </p:cBhvr>
                                      <p:tavLst>
                                        <p:tav tm="0">
                                          <p:val>
                                            <p:strVal val="hidden"/>
                                          </p:val>
                                        </p:tav>
                                        <p:tav tm="50000">
                                          <p:val>
                                            <p:strVal val="visible"/>
                                          </p:val>
                                        </p:tav>
                                      </p:tavLst>
                                    </p:anim>
                                  </p:childTnLst>
                                </p:cTn>
                              </p:par>
                              <p:par>
                                <p:cTn id="62" presetID="42" presetClass="entr" presetSubtype="0" fill="hold" grpId="0" nodeType="withEffect">
                                  <p:stCondLst>
                                    <p:cond delay="44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anim calcmode="lin" valueType="num">
                                      <p:cBhvr>
                                        <p:cTn id="65" dur="500" fill="hold"/>
                                        <p:tgtEl>
                                          <p:spTgt spid="33"/>
                                        </p:tgtEl>
                                        <p:attrNameLst>
                                          <p:attrName>ppt_x</p:attrName>
                                        </p:attrNameLst>
                                      </p:cBhvr>
                                      <p:tavLst>
                                        <p:tav tm="0">
                                          <p:val>
                                            <p:strVal val="#ppt_x"/>
                                          </p:val>
                                        </p:tav>
                                        <p:tav tm="100000">
                                          <p:val>
                                            <p:strVal val="#ppt_x"/>
                                          </p:val>
                                        </p:tav>
                                      </p:tavLst>
                                    </p:anim>
                                    <p:anim calcmode="lin" valueType="num">
                                      <p:cBhvr>
                                        <p:cTn id="66" dur="500" fill="hold"/>
                                        <p:tgtEl>
                                          <p:spTgt spid="33"/>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440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500"/>
                                        <p:tgtEl>
                                          <p:spTgt spid="52"/>
                                        </p:tgtEl>
                                      </p:cBhvr>
                                    </p:animEffect>
                                    <p:anim calcmode="lin" valueType="num">
                                      <p:cBhvr>
                                        <p:cTn id="70" dur="500" fill="hold"/>
                                        <p:tgtEl>
                                          <p:spTgt spid="52"/>
                                        </p:tgtEl>
                                        <p:attrNameLst>
                                          <p:attrName>ppt_x</p:attrName>
                                        </p:attrNameLst>
                                      </p:cBhvr>
                                      <p:tavLst>
                                        <p:tav tm="0">
                                          <p:val>
                                            <p:strVal val="#ppt_x"/>
                                          </p:val>
                                        </p:tav>
                                        <p:tav tm="100000">
                                          <p:val>
                                            <p:strVal val="#ppt_x"/>
                                          </p:val>
                                        </p:tav>
                                      </p:tavLst>
                                    </p:anim>
                                    <p:anim calcmode="lin" valueType="num">
                                      <p:cBhvr>
                                        <p:cTn id="71" dur="500" fill="hold"/>
                                        <p:tgtEl>
                                          <p:spTgt spid="5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440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anim calcmode="lin" valueType="num">
                                      <p:cBhvr>
                                        <p:cTn id="75" dur="500" fill="hold"/>
                                        <p:tgtEl>
                                          <p:spTgt spid="39"/>
                                        </p:tgtEl>
                                        <p:attrNameLst>
                                          <p:attrName>ppt_x</p:attrName>
                                        </p:attrNameLst>
                                      </p:cBhvr>
                                      <p:tavLst>
                                        <p:tav tm="0">
                                          <p:val>
                                            <p:strVal val="#ppt_x"/>
                                          </p:val>
                                        </p:tav>
                                        <p:tav tm="100000">
                                          <p:val>
                                            <p:strVal val="#ppt_x"/>
                                          </p:val>
                                        </p:tav>
                                      </p:tavLst>
                                    </p:anim>
                                    <p:anim calcmode="lin" valueType="num">
                                      <p:cBhvr>
                                        <p:cTn id="76" dur="500" fill="hold"/>
                                        <p:tgtEl>
                                          <p:spTgt spid="39"/>
                                        </p:tgtEl>
                                        <p:attrNameLst>
                                          <p:attrName>ppt_y</p:attrName>
                                        </p:attrNameLst>
                                      </p:cBhvr>
                                      <p:tavLst>
                                        <p:tav tm="0">
                                          <p:val>
                                            <p:strVal val="#ppt_y+.1"/>
                                          </p:val>
                                        </p:tav>
                                        <p:tav tm="100000">
                                          <p:val>
                                            <p:strVal val="#ppt_y"/>
                                          </p:val>
                                        </p:tav>
                                      </p:tavLst>
                                    </p:anim>
                                  </p:childTnLst>
                                </p:cTn>
                              </p:par>
                              <p:par>
                                <p:cTn id="77" presetID="21" presetClass="entr" presetSubtype="1" fill="hold" grpId="0" nodeType="withEffect">
                                  <p:stCondLst>
                                    <p:cond delay="4900"/>
                                  </p:stCondLst>
                                  <p:childTnLst>
                                    <p:set>
                                      <p:cBhvr>
                                        <p:cTn id="78" dur="1" fill="hold">
                                          <p:stCondLst>
                                            <p:cond delay="0"/>
                                          </p:stCondLst>
                                        </p:cTn>
                                        <p:tgtEl>
                                          <p:spTgt spid="49"/>
                                        </p:tgtEl>
                                        <p:attrNameLst>
                                          <p:attrName>style.visibility</p:attrName>
                                        </p:attrNameLst>
                                      </p:cBhvr>
                                      <p:to>
                                        <p:strVal val="visible"/>
                                      </p:to>
                                    </p:set>
                                    <p:animEffect transition="in" filter="wheel(1)">
                                      <p:cBhvr>
                                        <p:cTn id="79" dur="500"/>
                                        <p:tgtEl>
                                          <p:spTgt spid="49"/>
                                        </p:tgtEl>
                                      </p:cBhvr>
                                    </p:animEffect>
                                  </p:childTnLst>
                                </p:cTn>
                              </p:par>
                              <p:par>
                                <p:cTn id="80" presetID="2" presetClass="entr" presetSubtype="8" fill="hold" grpId="0" nodeType="withEffect">
                                  <p:stCondLst>
                                    <p:cond delay="540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500" fill="hold"/>
                                        <p:tgtEl>
                                          <p:spTgt spid="50"/>
                                        </p:tgtEl>
                                        <p:attrNameLst>
                                          <p:attrName>ppt_x</p:attrName>
                                        </p:attrNameLst>
                                      </p:cBhvr>
                                      <p:tavLst>
                                        <p:tav tm="0">
                                          <p:val>
                                            <p:strVal val="0-#ppt_w/2"/>
                                          </p:val>
                                        </p:tav>
                                        <p:tav tm="100000">
                                          <p:val>
                                            <p:strVal val="#ppt_x"/>
                                          </p:val>
                                        </p:tav>
                                      </p:tavLst>
                                    </p:anim>
                                    <p:anim calcmode="lin" valueType="num">
                                      <p:cBhvr additive="base">
                                        <p:cTn id="83" dur="500" fill="hold"/>
                                        <p:tgtEl>
                                          <p:spTgt spid="50"/>
                                        </p:tgtEl>
                                        <p:attrNameLst>
                                          <p:attrName>ppt_y</p:attrName>
                                        </p:attrNameLst>
                                      </p:cBhvr>
                                      <p:tavLst>
                                        <p:tav tm="0">
                                          <p:val>
                                            <p:strVal val="#ppt_y"/>
                                          </p:val>
                                        </p:tav>
                                        <p:tav tm="100000">
                                          <p:val>
                                            <p:strVal val="#ppt_y"/>
                                          </p:val>
                                        </p:tav>
                                      </p:tavLst>
                                    </p:anim>
                                  </p:childTnLst>
                                </p:cTn>
                              </p:par>
                              <p:par>
                                <p:cTn id="84" presetID="35" presetClass="emph" presetSubtype="0" repeatCount="3000" fill="hold" grpId="1" nodeType="withEffect">
                                  <p:stCondLst>
                                    <p:cond delay="5800"/>
                                  </p:stCondLst>
                                  <p:childTnLst>
                                    <p:anim calcmode="discrete" valueType="str">
                                      <p:cBhvr>
                                        <p:cTn id="85" dur="100" fill="hold"/>
                                        <p:tgtEl>
                                          <p:spTgt spid="50"/>
                                        </p:tgtEl>
                                        <p:attrNameLst>
                                          <p:attrName>style.visibility</p:attrName>
                                        </p:attrNameLst>
                                      </p:cBhvr>
                                      <p:tavLst>
                                        <p:tav tm="0">
                                          <p:val>
                                            <p:strVal val="hidden"/>
                                          </p:val>
                                        </p:tav>
                                        <p:tav tm="50000">
                                          <p:val>
                                            <p:strVal val="visible"/>
                                          </p:val>
                                        </p:tav>
                                      </p:tavLst>
                                    </p:anim>
                                  </p:childTnLst>
                                </p:cTn>
                              </p:par>
                              <p:par>
                                <p:cTn id="86" presetID="42" presetClass="entr" presetSubtype="0" fill="hold" grpId="0" nodeType="withEffect">
                                  <p:stCondLst>
                                    <p:cond delay="580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500"/>
                                        <p:tgtEl>
                                          <p:spTgt spid="35"/>
                                        </p:tgtEl>
                                      </p:cBhvr>
                                    </p:animEffect>
                                    <p:anim calcmode="lin" valueType="num">
                                      <p:cBhvr>
                                        <p:cTn id="89" dur="500" fill="hold"/>
                                        <p:tgtEl>
                                          <p:spTgt spid="35"/>
                                        </p:tgtEl>
                                        <p:attrNameLst>
                                          <p:attrName>ppt_x</p:attrName>
                                        </p:attrNameLst>
                                      </p:cBhvr>
                                      <p:tavLst>
                                        <p:tav tm="0">
                                          <p:val>
                                            <p:strVal val="#ppt_x"/>
                                          </p:val>
                                        </p:tav>
                                        <p:tav tm="100000">
                                          <p:val>
                                            <p:strVal val="#ppt_x"/>
                                          </p:val>
                                        </p:tav>
                                      </p:tavLst>
                                    </p:anim>
                                    <p:anim calcmode="lin" valueType="num">
                                      <p:cBhvr>
                                        <p:cTn id="90" dur="500" fill="hold"/>
                                        <p:tgtEl>
                                          <p:spTgt spid="35"/>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5800"/>
                                  </p:stCondLst>
                                  <p:childTnLst>
                                    <p:set>
                                      <p:cBhvr>
                                        <p:cTn id="92" dur="1" fill="hold">
                                          <p:stCondLst>
                                            <p:cond delay="0"/>
                                          </p:stCondLst>
                                        </p:cTn>
                                        <p:tgtEl>
                                          <p:spTgt spid="53"/>
                                        </p:tgtEl>
                                        <p:attrNameLst>
                                          <p:attrName>style.visibility</p:attrName>
                                        </p:attrNameLst>
                                      </p:cBhvr>
                                      <p:to>
                                        <p:strVal val="visible"/>
                                      </p:to>
                                    </p:set>
                                    <p:animEffect transition="in" filter="fade">
                                      <p:cBhvr>
                                        <p:cTn id="93" dur="500"/>
                                        <p:tgtEl>
                                          <p:spTgt spid="53"/>
                                        </p:tgtEl>
                                      </p:cBhvr>
                                    </p:animEffect>
                                    <p:anim calcmode="lin" valueType="num">
                                      <p:cBhvr>
                                        <p:cTn id="94" dur="500" fill="hold"/>
                                        <p:tgtEl>
                                          <p:spTgt spid="53"/>
                                        </p:tgtEl>
                                        <p:attrNameLst>
                                          <p:attrName>ppt_x</p:attrName>
                                        </p:attrNameLst>
                                      </p:cBhvr>
                                      <p:tavLst>
                                        <p:tav tm="0">
                                          <p:val>
                                            <p:strVal val="#ppt_x"/>
                                          </p:val>
                                        </p:tav>
                                        <p:tav tm="100000">
                                          <p:val>
                                            <p:strVal val="#ppt_x"/>
                                          </p:val>
                                        </p:tav>
                                      </p:tavLst>
                                    </p:anim>
                                    <p:anim calcmode="lin" valueType="num">
                                      <p:cBhvr>
                                        <p:cTn id="95" dur="500" fill="hold"/>
                                        <p:tgtEl>
                                          <p:spTgt spid="53"/>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80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500"/>
                                        <p:tgtEl>
                                          <p:spTgt spid="44"/>
                                        </p:tgtEl>
                                      </p:cBhvr>
                                    </p:animEffect>
                                    <p:anim calcmode="lin" valueType="num">
                                      <p:cBhvr>
                                        <p:cTn id="99" dur="500" fill="hold"/>
                                        <p:tgtEl>
                                          <p:spTgt spid="44"/>
                                        </p:tgtEl>
                                        <p:attrNameLst>
                                          <p:attrName>ppt_x</p:attrName>
                                        </p:attrNameLst>
                                      </p:cBhvr>
                                      <p:tavLst>
                                        <p:tav tm="0">
                                          <p:val>
                                            <p:strVal val="#ppt_x"/>
                                          </p:val>
                                        </p:tav>
                                        <p:tav tm="100000">
                                          <p:val>
                                            <p:strVal val="#ppt_x"/>
                                          </p:val>
                                        </p:tav>
                                      </p:tavLst>
                                    </p:anim>
                                    <p:anim calcmode="lin" valueType="num">
                                      <p:cBhvr>
                                        <p:cTn id="100"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animBg="1"/>
      <p:bldP spid="28" grpId="1" animBg="1"/>
      <p:bldP spid="29" grpId="0"/>
      <p:bldP spid="31" grpId="0"/>
      <p:bldP spid="33" grpId="0"/>
      <p:bldP spid="35" grpId="0"/>
      <p:bldP spid="37" grpId="0"/>
      <p:bldP spid="38" grpId="0"/>
      <p:bldP spid="39" grpId="0"/>
      <p:bldP spid="44" grpId="0"/>
      <p:bldP spid="45" grpId="0" animBg="1"/>
      <p:bldP spid="46" grpId="0" animBg="1"/>
      <p:bldP spid="46" grpId="1" animBg="1"/>
      <p:bldP spid="47" grpId="0" animBg="1"/>
      <p:bldP spid="48" grpId="0" animBg="1"/>
      <p:bldP spid="48" grpId="1" animBg="1"/>
      <p:bldP spid="49" grpId="0" animBg="1"/>
      <p:bldP spid="50" grpId="0" animBg="1"/>
      <p:bldP spid="50"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Freeform 19"/>
          <p:cNvSpPr>
            <a:spLocks/>
          </p:cNvSpPr>
          <p:nvPr/>
        </p:nvSpPr>
        <p:spPr bwMode="auto">
          <a:xfrm>
            <a:off x="3624880" y="4168478"/>
            <a:ext cx="216363" cy="166007"/>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chemeClr val="bg1"/>
          </a:solidFill>
          <a:ln w="9525">
            <a:noFill/>
            <a:round/>
            <a:headEnd/>
            <a:tailEnd/>
          </a:ln>
        </p:spPr>
        <p:txBody>
          <a:bodyPr vert="horz" wrap="square" lIns="68589" tIns="34295" rIns="68589" bIns="34295" numCol="1" anchor="t" anchorCtr="0" compatLnSpc="1">
            <a:prstTxWarp prst="textNoShape">
              <a:avLst/>
            </a:prstTxWarp>
          </a:bodyPr>
          <a:lstStyle/>
          <a:p>
            <a:endParaRPr lang="en-US">
              <a:cs typeface="+mn-ea"/>
              <a:sym typeface="+mn-lt"/>
            </a:endParaRPr>
          </a:p>
        </p:txBody>
      </p:sp>
      <p:sp>
        <p:nvSpPr>
          <p:cNvPr id="256" name="Freeform 20"/>
          <p:cNvSpPr>
            <a:spLocks/>
          </p:cNvSpPr>
          <p:nvPr/>
        </p:nvSpPr>
        <p:spPr bwMode="auto">
          <a:xfrm>
            <a:off x="3879773" y="4168478"/>
            <a:ext cx="214881" cy="166007"/>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chemeClr val="bg1"/>
          </a:solidFill>
          <a:ln w="9525">
            <a:noFill/>
            <a:round/>
            <a:headEnd/>
            <a:tailEnd/>
          </a:ln>
        </p:spPr>
        <p:txBody>
          <a:bodyPr vert="horz" wrap="square" lIns="68589" tIns="34295" rIns="68589" bIns="34295" numCol="1" anchor="t" anchorCtr="0" compatLnSpc="1">
            <a:prstTxWarp prst="textNoShape">
              <a:avLst/>
            </a:prstTxWarp>
          </a:bodyPr>
          <a:lstStyle/>
          <a:p>
            <a:endParaRPr lang="en-US">
              <a:cs typeface="+mn-ea"/>
              <a:sym typeface="+mn-lt"/>
            </a:endParaRPr>
          </a:p>
        </p:txBody>
      </p:sp>
      <p:sp>
        <p:nvSpPr>
          <p:cNvPr id="257" name="Freeform 25"/>
          <p:cNvSpPr>
            <a:spLocks/>
          </p:cNvSpPr>
          <p:nvPr/>
        </p:nvSpPr>
        <p:spPr bwMode="auto">
          <a:xfrm>
            <a:off x="4433002" y="2080180"/>
            <a:ext cx="1526517" cy="1524750"/>
          </a:xfrm>
          <a:custGeom>
            <a:avLst/>
            <a:gdLst>
              <a:gd name="T0" fmla="*/ 750 w 1497"/>
              <a:gd name="T1" fmla="*/ 0 h 1495"/>
              <a:gd name="T2" fmla="*/ 1497 w 1497"/>
              <a:gd name="T3" fmla="*/ 747 h 1495"/>
              <a:gd name="T4" fmla="*/ 750 w 1497"/>
              <a:gd name="T5" fmla="*/ 1495 h 1495"/>
              <a:gd name="T6" fmla="*/ 662 w 1497"/>
              <a:gd name="T7" fmla="*/ 1407 h 1495"/>
              <a:gd name="T8" fmla="*/ 776 w 1497"/>
              <a:gd name="T9" fmla="*/ 1293 h 1495"/>
              <a:gd name="T10" fmla="*/ 776 w 1497"/>
              <a:gd name="T11" fmla="*/ 1388 h 1495"/>
              <a:gd name="T12" fmla="*/ 845 w 1497"/>
              <a:gd name="T13" fmla="*/ 1388 h 1495"/>
              <a:gd name="T14" fmla="*/ 845 w 1497"/>
              <a:gd name="T15" fmla="*/ 1176 h 1495"/>
              <a:gd name="T16" fmla="*/ 632 w 1497"/>
              <a:gd name="T17" fmla="*/ 1176 h 1495"/>
              <a:gd name="T18" fmla="*/ 632 w 1497"/>
              <a:gd name="T19" fmla="*/ 1245 h 1495"/>
              <a:gd name="T20" fmla="*/ 727 w 1497"/>
              <a:gd name="T21" fmla="*/ 1245 h 1495"/>
              <a:gd name="T22" fmla="*/ 613 w 1497"/>
              <a:gd name="T23" fmla="*/ 1358 h 1495"/>
              <a:gd name="T24" fmla="*/ 526 w 1497"/>
              <a:gd name="T25" fmla="*/ 1271 h 1495"/>
              <a:gd name="T26" fmla="*/ 893 w 1497"/>
              <a:gd name="T27" fmla="*/ 905 h 1495"/>
              <a:gd name="T28" fmla="*/ 0 w 1497"/>
              <a:gd name="T29" fmla="*/ 905 h 1495"/>
              <a:gd name="T30" fmla="*/ 0 w 1497"/>
              <a:gd name="T31" fmla="*/ 782 h 1495"/>
              <a:gd name="T32" fmla="*/ 162 w 1497"/>
              <a:gd name="T33" fmla="*/ 782 h 1495"/>
              <a:gd name="T34" fmla="*/ 95 w 1497"/>
              <a:gd name="T35" fmla="*/ 849 h 1495"/>
              <a:gd name="T36" fmla="*/ 144 w 1497"/>
              <a:gd name="T37" fmla="*/ 898 h 1495"/>
              <a:gd name="T38" fmla="*/ 294 w 1497"/>
              <a:gd name="T39" fmla="*/ 747 h 1495"/>
              <a:gd name="T40" fmla="*/ 144 w 1497"/>
              <a:gd name="T41" fmla="*/ 597 h 1495"/>
              <a:gd name="T42" fmla="*/ 95 w 1497"/>
              <a:gd name="T43" fmla="*/ 646 h 1495"/>
              <a:gd name="T44" fmla="*/ 162 w 1497"/>
              <a:gd name="T45" fmla="*/ 713 h 1495"/>
              <a:gd name="T46" fmla="*/ 0 w 1497"/>
              <a:gd name="T47" fmla="*/ 713 h 1495"/>
              <a:gd name="T48" fmla="*/ 0 w 1497"/>
              <a:gd name="T49" fmla="*/ 590 h 1495"/>
              <a:gd name="T50" fmla="*/ 893 w 1497"/>
              <a:gd name="T51" fmla="*/ 590 h 1495"/>
              <a:gd name="T52" fmla="*/ 527 w 1497"/>
              <a:gd name="T53" fmla="*/ 224 h 1495"/>
              <a:gd name="T54" fmla="*/ 613 w 1497"/>
              <a:gd name="T55" fmla="*/ 136 h 1495"/>
              <a:gd name="T56" fmla="*/ 727 w 1497"/>
              <a:gd name="T57" fmla="*/ 251 h 1495"/>
              <a:gd name="T58" fmla="*/ 632 w 1497"/>
              <a:gd name="T59" fmla="*/ 251 h 1495"/>
              <a:gd name="T60" fmla="*/ 632 w 1497"/>
              <a:gd name="T61" fmla="*/ 319 h 1495"/>
              <a:gd name="T62" fmla="*/ 845 w 1497"/>
              <a:gd name="T63" fmla="*/ 319 h 1495"/>
              <a:gd name="T64" fmla="*/ 845 w 1497"/>
              <a:gd name="T65" fmla="*/ 107 h 1495"/>
              <a:gd name="T66" fmla="*/ 776 w 1497"/>
              <a:gd name="T67" fmla="*/ 107 h 1495"/>
              <a:gd name="T68" fmla="*/ 776 w 1497"/>
              <a:gd name="T69" fmla="*/ 202 h 1495"/>
              <a:gd name="T70" fmla="*/ 662 w 1497"/>
              <a:gd name="T71" fmla="*/ 87 h 1495"/>
              <a:gd name="T72" fmla="*/ 750 w 1497"/>
              <a:gd name="T73" fmla="*/ 0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7" h="1495">
                <a:moveTo>
                  <a:pt x="750" y="0"/>
                </a:moveTo>
                <a:lnTo>
                  <a:pt x="1497" y="747"/>
                </a:lnTo>
                <a:lnTo>
                  <a:pt x="750" y="1495"/>
                </a:lnTo>
                <a:lnTo>
                  <a:pt x="662" y="1407"/>
                </a:lnTo>
                <a:lnTo>
                  <a:pt x="776" y="1293"/>
                </a:lnTo>
                <a:lnTo>
                  <a:pt x="776" y="1388"/>
                </a:lnTo>
                <a:lnTo>
                  <a:pt x="845" y="1388"/>
                </a:lnTo>
                <a:lnTo>
                  <a:pt x="845" y="1176"/>
                </a:lnTo>
                <a:lnTo>
                  <a:pt x="632" y="1176"/>
                </a:lnTo>
                <a:lnTo>
                  <a:pt x="632" y="1245"/>
                </a:lnTo>
                <a:lnTo>
                  <a:pt x="727" y="1245"/>
                </a:lnTo>
                <a:lnTo>
                  <a:pt x="613" y="1358"/>
                </a:lnTo>
                <a:lnTo>
                  <a:pt x="526" y="1271"/>
                </a:lnTo>
                <a:lnTo>
                  <a:pt x="893" y="905"/>
                </a:lnTo>
                <a:lnTo>
                  <a:pt x="0" y="905"/>
                </a:lnTo>
                <a:lnTo>
                  <a:pt x="0" y="782"/>
                </a:lnTo>
                <a:lnTo>
                  <a:pt x="162" y="782"/>
                </a:lnTo>
                <a:lnTo>
                  <a:pt x="95" y="849"/>
                </a:lnTo>
                <a:lnTo>
                  <a:pt x="144" y="898"/>
                </a:lnTo>
                <a:lnTo>
                  <a:pt x="294" y="747"/>
                </a:lnTo>
                <a:lnTo>
                  <a:pt x="144" y="597"/>
                </a:lnTo>
                <a:lnTo>
                  <a:pt x="95" y="646"/>
                </a:lnTo>
                <a:lnTo>
                  <a:pt x="162" y="713"/>
                </a:lnTo>
                <a:lnTo>
                  <a:pt x="0" y="713"/>
                </a:lnTo>
                <a:lnTo>
                  <a:pt x="0" y="590"/>
                </a:lnTo>
                <a:lnTo>
                  <a:pt x="893" y="590"/>
                </a:lnTo>
                <a:lnTo>
                  <a:pt x="527" y="224"/>
                </a:lnTo>
                <a:lnTo>
                  <a:pt x="613" y="136"/>
                </a:lnTo>
                <a:lnTo>
                  <a:pt x="727" y="251"/>
                </a:lnTo>
                <a:lnTo>
                  <a:pt x="632" y="251"/>
                </a:lnTo>
                <a:lnTo>
                  <a:pt x="632" y="319"/>
                </a:lnTo>
                <a:lnTo>
                  <a:pt x="845" y="319"/>
                </a:lnTo>
                <a:lnTo>
                  <a:pt x="845" y="107"/>
                </a:lnTo>
                <a:lnTo>
                  <a:pt x="776" y="107"/>
                </a:lnTo>
                <a:lnTo>
                  <a:pt x="776" y="202"/>
                </a:lnTo>
                <a:lnTo>
                  <a:pt x="662" y="87"/>
                </a:lnTo>
                <a:lnTo>
                  <a:pt x="750" y="0"/>
                </a:lnTo>
                <a:close/>
              </a:path>
            </a:pathLst>
          </a:custGeom>
          <a:solidFill>
            <a:schemeClr val="accent1"/>
          </a:solidFill>
          <a:ln>
            <a:noFill/>
          </a:ln>
          <a:extLst/>
        </p:spPr>
        <p:txBody>
          <a:bodyPr vert="horz" wrap="square" lIns="68589" tIns="34295" rIns="68589" bIns="34295" numCol="1" anchor="t" anchorCtr="0" compatLnSpc="1">
            <a:prstTxWarp prst="textNoShape">
              <a:avLst/>
            </a:prstTxWarp>
          </a:bodyPr>
          <a:lstStyle/>
          <a:p>
            <a:endParaRPr lang="zh-CN" altLang="en-US">
              <a:cs typeface="+mn-ea"/>
              <a:sym typeface="+mn-lt"/>
            </a:endParaRPr>
          </a:p>
        </p:txBody>
      </p:sp>
      <p:sp>
        <p:nvSpPr>
          <p:cNvPr id="258" name="Oval 2467"/>
          <p:cNvSpPr/>
          <p:nvPr/>
        </p:nvSpPr>
        <p:spPr>
          <a:xfrm flipH="1">
            <a:off x="6246404" y="2016292"/>
            <a:ext cx="1729688" cy="1717585"/>
          </a:xfrm>
          <a:prstGeom prst="ellipse">
            <a:avLst/>
          </a:prstGeom>
          <a:solidFill>
            <a:schemeClr val="accent1"/>
          </a:solidFill>
          <a:ln w="25400" cap="flat" cmpd="sng" algn="ctr">
            <a:noFill/>
            <a:prstDash val="solid"/>
          </a:ln>
          <a:effectLst/>
        </p:spPr>
        <p:txBody>
          <a:bodyPr lIns="68589" tIns="34295" rIns="68589" bIns="34295" rtlCol="0" anchor="ctr"/>
          <a:lstStyle/>
          <a:p>
            <a:pPr algn="ctr" defTabSz="685891">
              <a:defRPr/>
            </a:pPr>
            <a:endParaRPr lang="en-US" sz="1400" kern="0" dirty="0">
              <a:solidFill>
                <a:sysClr val="window" lastClr="FFFFFF"/>
              </a:solidFill>
              <a:cs typeface="+mn-ea"/>
              <a:sym typeface="+mn-lt"/>
            </a:endParaRPr>
          </a:p>
        </p:txBody>
      </p:sp>
      <p:grpSp>
        <p:nvGrpSpPr>
          <p:cNvPr id="2" name="组合 258"/>
          <p:cNvGrpSpPr/>
          <p:nvPr/>
        </p:nvGrpSpPr>
        <p:grpSpPr>
          <a:xfrm>
            <a:off x="6560348" y="2333830"/>
            <a:ext cx="1107996" cy="910914"/>
            <a:chOff x="1658899" y="3372704"/>
            <a:chExt cx="1477137" cy="1214177"/>
          </a:xfrm>
        </p:grpSpPr>
        <p:sp>
          <p:nvSpPr>
            <p:cNvPr id="260" name="TextBox 259"/>
            <p:cNvSpPr txBox="1"/>
            <p:nvPr/>
          </p:nvSpPr>
          <p:spPr>
            <a:xfrm>
              <a:off x="1658899" y="4217663"/>
              <a:ext cx="1477137" cy="369218"/>
            </a:xfrm>
            <a:prstGeom prst="rect">
              <a:avLst/>
            </a:prstGeom>
            <a:noFill/>
          </p:spPr>
          <p:txBody>
            <a:bodyPr wrap="none" rtlCol="0">
              <a:spAutoFit/>
            </a:bodyPr>
            <a:lstStyle/>
            <a:p>
              <a:pPr algn="r"/>
              <a:r>
                <a:rPr lang="zh-CN" altLang="en-US" sz="1200" dirty="0">
                  <a:solidFill>
                    <a:schemeClr val="bg1">
                      <a:lumMod val="95000"/>
                    </a:schemeClr>
                  </a:solidFill>
                  <a:latin typeface="微软雅黑" pitchFamily="34" charset="-122"/>
                  <a:ea typeface="微软雅黑" pitchFamily="34" charset="-122"/>
                  <a:cs typeface="+mn-ea"/>
                  <a:sym typeface="+mn-lt"/>
                </a:rPr>
                <a:t>点击输入标题</a:t>
              </a:r>
              <a:endParaRPr lang="en-US" altLang="zh-CN" sz="1200" dirty="0">
                <a:solidFill>
                  <a:schemeClr val="bg1">
                    <a:lumMod val="95000"/>
                  </a:schemeClr>
                </a:solidFill>
                <a:latin typeface="微软雅黑" pitchFamily="34" charset="-122"/>
                <a:ea typeface="微软雅黑" pitchFamily="34" charset="-122"/>
                <a:cs typeface="+mn-ea"/>
                <a:sym typeface="+mn-lt"/>
              </a:endParaRPr>
            </a:p>
          </p:txBody>
        </p:sp>
        <p:grpSp>
          <p:nvGrpSpPr>
            <p:cNvPr id="3" name="Group 63"/>
            <p:cNvGrpSpPr/>
            <p:nvPr/>
          </p:nvGrpSpPr>
          <p:grpSpPr>
            <a:xfrm>
              <a:off x="2059816" y="3372704"/>
              <a:ext cx="667037" cy="752359"/>
              <a:chOff x="5513440" y="1766202"/>
              <a:chExt cx="429274" cy="484183"/>
            </a:xfrm>
            <a:solidFill>
              <a:schemeClr val="bg1"/>
            </a:solidFill>
          </p:grpSpPr>
          <p:sp>
            <p:nvSpPr>
              <p:cNvPr id="263"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6"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7"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4" name="组合 275"/>
          <p:cNvGrpSpPr/>
          <p:nvPr/>
        </p:nvGrpSpPr>
        <p:grpSpPr>
          <a:xfrm>
            <a:off x="3925184" y="1438664"/>
            <a:ext cx="885114" cy="770024"/>
            <a:chOff x="5232896" y="1917626"/>
            <a:chExt cx="1179999" cy="1026382"/>
          </a:xfrm>
        </p:grpSpPr>
        <p:sp>
          <p:nvSpPr>
            <p:cNvPr id="277" name="Freeform 27"/>
            <p:cNvSpPr>
              <a:spLocks/>
            </p:cNvSpPr>
            <p:nvPr/>
          </p:nvSpPr>
          <p:spPr bwMode="auto">
            <a:xfrm>
              <a:off x="5232896" y="1917626"/>
              <a:ext cx="1179999" cy="1026382"/>
            </a:xfrm>
            <a:custGeom>
              <a:avLst/>
              <a:gdLst>
                <a:gd name="T0" fmla="*/ 1133 w 1133"/>
                <a:gd name="T1" fmla="*/ 835 h 987"/>
                <a:gd name="T2" fmla="*/ 937 w 1133"/>
                <a:gd name="T3" fmla="*/ 710 h 987"/>
                <a:gd name="T4" fmla="*/ 987 w 1133"/>
                <a:gd name="T5" fmla="*/ 494 h 987"/>
                <a:gd name="T6" fmla="*/ 493 w 1133"/>
                <a:gd name="T7" fmla="*/ 0 h 987"/>
                <a:gd name="T8" fmla="*/ 0 w 1133"/>
                <a:gd name="T9" fmla="*/ 494 h 987"/>
                <a:gd name="T10" fmla="*/ 493 w 1133"/>
                <a:gd name="T11" fmla="*/ 987 h 987"/>
                <a:gd name="T12" fmla="*/ 849 w 1133"/>
                <a:gd name="T13" fmla="*/ 835 h 987"/>
                <a:gd name="T14" fmla="*/ 1133 w 1133"/>
                <a:gd name="T15" fmla="*/ 835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3" h="987">
                  <a:moveTo>
                    <a:pt x="1133" y="835"/>
                  </a:moveTo>
                  <a:cubicBezTo>
                    <a:pt x="937" y="710"/>
                    <a:pt x="937" y="710"/>
                    <a:pt x="937" y="710"/>
                  </a:cubicBezTo>
                  <a:cubicBezTo>
                    <a:pt x="969" y="645"/>
                    <a:pt x="987" y="571"/>
                    <a:pt x="987" y="494"/>
                  </a:cubicBezTo>
                  <a:cubicBezTo>
                    <a:pt x="987" y="221"/>
                    <a:pt x="766" y="0"/>
                    <a:pt x="493" y="0"/>
                  </a:cubicBezTo>
                  <a:cubicBezTo>
                    <a:pt x="221" y="0"/>
                    <a:pt x="0" y="221"/>
                    <a:pt x="0" y="494"/>
                  </a:cubicBezTo>
                  <a:cubicBezTo>
                    <a:pt x="0" y="766"/>
                    <a:pt x="221" y="987"/>
                    <a:pt x="493" y="987"/>
                  </a:cubicBezTo>
                  <a:cubicBezTo>
                    <a:pt x="633" y="987"/>
                    <a:pt x="759" y="929"/>
                    <a:pt x="849" y="835"/>
                  </a:cubicBezTo>
                  <a:lnTo>
                    <a:pt x="1133" y="83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8" name="KSO_Shape"/>
            <p:cNvSpPr>
              <a:spLocks noChangeAspect="1"/>
            </p:cNvSpPr>
            <p:nvPr/>
          </p:nvSpPr>
          <p:spPr bwMode="auto">
            <a:xfrm>
              <a:off x="5577688" y="2151479"/>
              <a:ext cx="363552" cy="495302"/>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chemeClr val="bg1">
                    <a:lumMod val="50000"/>
                  </a:schemeClr>
                </a:solidFill>
                <a:cs typeface="+mn-ea"/>
                <a:sym typeface="+mn-lt"/>
              </a:endParaRPr>
            </a:p>
          </p:txBody>
        </p:sp>
      </p:grpSp>
      <p:grpSp>
        <p:nvGrpSpPr>
          <p:cNvPr id="5" name="组合 278"/>
          <p:cNvGrpSpPr/>
          <p:nvPr/>
        </p:nvGrpSpPr>
        <p:grpSpPr>
          <a:xfrm>
            <a:off x="3383714" y="2457543"/>
            <a:ext cx="945278" cy="770024"/>
            <a:chOff x="4511031" y="3275712"/>
            <a:chExt cx="1260207" cy="1026382"/>
          </a:xfrm>
        </p:grpSpPr>
        <p:sp>
          <p:nvSpPr>
            <p:cNvPr id="280" name="Freeform 26"/>
            <p:cNvSpPr>
              <a:spLocks/>
            </p:cNvSpPr>
            <p:nvPr/>
          </p:nvSpPr>
          <p:spPr bwMode="auto">
            <a:xfrm>
              <a:off x="4511031" y="3275712"/>
              <a:ext cx="1260207" cy="1026382"/>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nvGrpSpPr>
            <p:cNvPr id="6" name="组合 280"/>
            <p:cNvGrpSpPr/>
            <p:nvPr/>
          </p:nvGrpSpPr>
          <p:grpSpPr>
            <a:xfrm>
              <a:off x="4705983" y="3473671"/>
              <a:ext cx="646784" cy="631384"/>
              <a:chOff x="4394819" y="2344552"/>
              <a:chExt cx="3402363" cy="3321353"/>
            </a:xfrm>
            <a:solidFill>
              <a:schemeClr val="bg1"/>
            </a:solidFill>
          </p:grpSpPr>
          <p:sp>
            <p:nvSpPr>
              <p:cNvPr id="282" name="Freeform 5"/>
              <p:cNvSpPr>
                <a:spLocks/>
              </p:cNvSpPr>
              <p:nvPr/>
            </p:nvSpPr>
            <p:spPr bwMode="auto">
              <a:xfrm>
                <a:off x="4455435" y="2344552"/>
                <a:ext cx="2644823" cy="2629649"/>
              </a:xfrm>
              <a:custGeom>
                <a:avLst/>
                <a:gdLst>
                  <a:gd name="T0" fmla="*/ 2100 w 2100"/>
                  <a:gd name="T1" fmla="*/ 630 h 2147"/>
                  <a:gd name="T2" fmla="*/ 634 w 2100"/>
                  <a:gd name="T3" fmla="*/ 510 h 2147"/>
                  <a:gd name="T4" fmla="*/ 1574 w 2100"/>
                  <a:gd name="T5" fmla="*/ 1621 h 2147"/>
                  <a:gd name="T6" fmla="*/ 991 w 2100"/>
                  <a:gd name="T7" fmla="*/ 1572 h 2147"/>
                  <a:gd name="T8" fmla="*/ 2100 w 2100"/>
                  <a:gd name="T9" fmla="*/ 630 h 2147"/>
                </a:gdLst>
                <a:ahLst/>
                <a:cxnLst>
                  <a:cxn ang="0">
                    <a:pos x="T0" y="T1"/>
                  </a:cxn>
                  <a:cxn ang="0">
                    <a:pos x="T2" y="T3"/>
                  </a:cxn>
                  <a:cxn ang="0">
                    <a:pos x="T4" y="T5"/>
                  </a:cxn>
                  <a:cxn ang="0">
                    <a:pos x="T6" y="T7"/>
                  </a:cxn>
                  <a:cxn ang="0">
                    <a:pos x="T8" y="T9"/>
                  </a:cxn>
                </a:cxnLst>
                <a:rect l="0" t="0" r="r" b="b"/>
                <a:pathLst>
                  <a:path w="2100" h="2147">
                    <a:moveTo>
                      <a:pt x="2100" y="630"/>
                    </a:moveTo>
                    <a:cubicBezTo>
                      <a:pt x="1728" y="193"/>
                      <a:pt x="1072" y="139"/>
                      <a:pt x="634" y="510"/>
                    </a:cubicBezTo>
                    <a:cubicBezTo>
                      <a:pt x="0" y="1047"/>
                      <a:pt x="953" y="2147"/>
                      <a:pt x="1574" y="1621"/>
                    </a:cubicBezTo>
                    <a:cubicBezTo>
                      <a:pt x="1400" y="1768"/>
                      <a:pt x="1139" y="1747"/>
                      <a:pt x="991" y="1572"/>
                    </a:cubicBezTo>
                    <a:cubicBezTo>
                      <a:pt x="466" y="952"/>
                      <a:pt x="1563" y="0"/>
                      <a:pt x="2100" y="6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7" name="Freeform 6"/>
              <p:cNvSpPr>
                <a:spLocks/>
              </p:cNvSpPr>
              <p:nvPr/>
            </p:nvSpPr>
            <p:spPr bwMode="auto">
              <a:xfrm>
                <a:off x="5099786" y="2405315"/>
                <a:ext cx="2697396" cy="2568886"/>
              </a:xfrm>
              <a:custGeom>
                <a:avLst/>
                <a:gdLst>
                  <a:gd name="T0" fmla="*/ 1521 w 2142"/>
                  <a:gd name="T1" fmla="*/ 2097 h 2097"/>
                  <a:gd name="T2" fmla="*/ 1637 w 2142"/>
                  <a:gd name="T3" fmla="*/ 634 h 2097"/>
                  <a:gd name="T4" fmla="*/ 526 w 2142"/>
                  <a:gd name="T5" fmla="*/ 1574 h 2097"/>
                  <a:gd name="T6" fmla="*/ 575 w 2142"/>
                  <a:gd name="T7" fmla="*/ 991 h 2097"/>
                  <a:gd name="T8" fmla="*/ 1521 w 2142"/>
                  <a:gd name="T9" fmla="*/ 2097 h 2097"/>
                </a:gdLst>
                <a:ahLst/>
                <a:cxnLst>
                  <a:cxn ang="0">
                    <a:pos x="T0" y="T1"/>
                  </a:cxn>
                  <a:cxn ang="0">
                    <a:pos x="T2" y="T3"/>
                  </a:cxn>
                  <a:cxn ang="0">
                    <a:pos x="T4" y="T5"/>
                  </a:cxn>
                  <a:cxn ang="0">
                    <a:pos x="T6" y="T7"/>
                  </a:cxn>
                  <a:cxn ang="0">
                    <a:pos x="T8" y="T9"/>
                  </a:cxn>
                </a:cxnLst>
                <a:rect l="0" t="0" r="r" b="b"/>
                <a:pathLst>
                  <a:path w="2142" h="2097">
                    <a:moveTo>
                      <a:pt x="1521" y="2097"/>
                    </a:moveTo>
                    <a:cubicBezTo>
                      <a:pt x="1954" y="1724"/>
                      <a:pt x="2007" y="1071"/>
                      <a:pt x="1637" y="634"/>
                    </a:cubicBezTo>
                    <a:cubicBezTo>
                      <a:pt x="1100" y="0"/>
                      <a:pt x="0" y="953"/>
                      <a:pt x="526" y="1574"/>
                    </a:cubicBezTo>
                    <a:cubicBezTo>
                      <a:pt x="379" y="1400"/>
                      <a:pt x="400" y="1139"/>
                      <a:pt x="575" y="991"/>
                    </a:cubicBezTo>
                    <a:cubicBezTo>
                      <a:pt x="1194" y="467"/>
                      <a:pt x="2142" y="1558"/>
                      <a:pt x="1521" y="209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8" name="Freeform 7"/>
              <p:cNvSpPr>
                <a:spLocks/>
              </p:cNvSpPr>
              <p:nvPr/>
            </p:nvSpPr>
            <p:spPr bwMode="auto">
              <a:xfrm>
                <a:off x="4394819" y="3056411"/>
                <a:ext cx="2705438" cy="2573699"/>
              </a:xfrm>
              <a:custGeom>
                <a:avLst/>
                <a:gdLst>
                  <a:gd name="T0" fmla="*/ 633 w 2148"/>
                  <a:gd name="T1" fmla="*/ 0 h 2101"/>
                  <a:gd name="T2" fmla="*/ 512 w 2148"/>
                  <a:gd name="T3" fmla="*/ 1467 h 2101"/>
                  <a:gd name="T4" fmla="*/ 1623 w 2148"/>
                  <a:gd name="T5" fmla="*/ 527 h 2101"/>
                  <a:gd name="T6" fmla="*/ 1574 w 2148"/>
                  <a:gd name="T7" fmla="*/ 1110 h 2101"/>
                  <a:gd name="T8" fmla="*/ 633 w 2148"/>
                  <a:gd name="T9" fmla="*/ 0 h 2101"/>
                </a:gdLst>
                <a:ahLst/>
                <a:cxnLst>
                  <a:cxn ang="0">
                    <a:pos x="T0" y="T1"/>
                  </a:cxn>
                  <a:cxn ang="0">
                    <a:pos x="T2" y="T3"/>
                  </a:cxn>
                  <a:cxn ang="0">
                    <a:pos x="T4" y="T5"/>
                  </a:cxn>
                  <a:cxn ang="0">
                    <a:pos x="T6" y="T7"/>
                  </a:cxn>
                  <a:cxn ang="0">
                    <a:pos x="T8" y="T9"/>
                  </a:cxn>
                </a:cxnLst>
                <a:rect l="0" t="0" r="r" b="b"/>
                <a:pathLst>
                  <a:path w="2148" h="2101">
                    <a:moveTo>
                      <a:pt x="633" y="0"/>
                    </a:moveTo>
                    <a:cubicBezTo>
                      <a:pt x="195" y="371"/>
                      <a:pt x="140" y="1028"/>
                      <a:pt x="512" y="1467"/>
                    </a:cubicBezTo>
                    <a:cubicBezTo>
                      <a:pt x="1048" y="2101"/>
                      <a:pt x="2148" y="1148"/>
                      <a:pt x="1623" y="527"/>
                    </a:cubicBezTo>
                    <a:cubicBezTo>
                      <a:pt x="1770" y="701"/>
                      <a:pt x="1748" y="962"/>
                      <a:pt x="1574" y="1110"/>
                    </a:cubicBezTo>
                    <a:cubicBezTo>
                      <a:pt x="953" y="1636"/>
                      <a:pt x="0" y="536"/>
                      <a:pt x="63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9" name="Freeform 8"/>
              <p:cNvSpPr>
                <a:spLocks/>
              </p:cNvSpPr>
              <p:nvPr/>
            </p:nvSpPr>
            <p:spPr bwMode="auto">
              <a:xfrm>
                <a:off x="5091744" y="3041671"/>
                <a:ext cx="2641111" cy="2624234"/>
              </a:xfrm>
              <a:custGeom>
                <a:avLst/>
                <a:gdLst>
                  <a:gd name="T0" fmla="*/ 0 w 2097"/>
                  <a:gd name="T1" fmla="*/ 1520 h 2142"/>
                  <a:gd name="T2" fmla="*/ 1463 w 2097"/>
                  <a:gd name="T3" fmla="*/ 1636 h 2142"/>
                  <a:gd name="T4" fmla="*/ 523 w 2097"/>
                  <a:gd name="T5" fmla="*/ 525 h 2142"/>
                  <a:gd name="T6" fmla="*/ 1106 w 2097"/>
                  <a:gd name="T7" fmla="*/ 574 h 2142"/>
                  <a:gd name="T8" fmla="*/ 0 w 2097"/>
                  <a:gd name="T9" fmla="*/ 1520 h 2142"/>
                </a:gdLst>
                <a:ahLst/>
                <a:cxnLst>
                  <a:cxn ang="0">
                    <a:pos x="T0" y="T1"/>
                  </a:cxn>
                  <a:cxn ang="0">
                    <a:pos x="T2" y="T3"/>
                  </a:cxn>
                  <a:cxn ang="0">
                    <a:pos x="T4" y="T5"/>
                  </a:cxn>
                  <a:cxn ang="0">
                    <a:pos x="T6" y="T7"/>
                  </a:cxn>
                  <a:cxn ang="0">
                    <a:pos x="T8" y="T9"/>
                  </a:cxn>
                </a:cxnLst>
                <a:rect l="0" t="0" r="r" b="b"/>
                <a:pathLst>
                  <a:path w="2097" h="2142">
                    <a:moveTo>
                      <a:pt x="0" y="1520"/>
                    </a:moveTo>
                    <a:cubicBezTo>
                      <a:pt x="373" y="1954"/>
                      <a:pt x="1026" y="2006"/>
                      <a:pt x="1463" y="1636"/>
                    </a:cubicBezTo>
                    <a:cubicBezTo>
                      <a:pt x="2097" y="1100"/>
                      <a:pt x="1144" y="0"/>
                      <a:pt x="523" y="525"/>
                    </a:cubicBezTo>
                    <a:cubicBezTo>
                      <a:pt x="697" y="378"/>
                      <a:pt x="958" y="400"/>
                      <a:pt x="1106" y="574"/>
                    </a:cubicBezTo>
                    <a:cubicBezTo>
                      <a:pt x="1630" y="1193"/>
                      <a:pt x="539" y="2142"/>
                      <a:pt x="0" y="15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7" name="组合 289"/>
          <p:cNvGrpSpPr/>
          <p:nvPr/>
        </p:nvGrpSpPr>
        <p:grpSpPr>
          <a:xfrm>
            <a:off x="3937734" y="3514302"/>
            <a:ext cx="885114" cy="770024"/>
            <a:chOff x="5249628" y="4684290"/>
            <a:chExt cx="1179999" cy="1026382"/>
          </a:xfrm>
        </p:grpSpPr>
        <p:sp>
          <p:nvSpPr>
            <p:cNvPr id="291" name="Freeform 28"/>
            <p:cNvSpPr>
              <a:spLocks/>
            </p:cNvSpPr>
            <p:nvPr/>
          </p:nvSpPr>
          <p:spPr bwMode="auto">
            <a:xfrm>
              <a:off x="5249628" y="4684290"/>
              <a:ext cx="1179999" cy="1026382"/>
            </a:xfrm>
            <a:custGeom>
              <a:avLst/>
              <a:gdLst>
                <a:gd name="T0" fmla="*/ 1133 w 1133"/>
                <a:gd name="T1" fmla="*/ 151 h 986"/>
                <a:gd name="T2" fmla="*/ 849 w 1133"/>
                <a:gd name="T3" fmla="*/ 151 h 986"/>
                <a:gd name="T4" fmla="*/ 493 w 1133"/>
                <a:gd name="T5" fmla="*/ 0 h 986"/>
                <a:gd name="T6" fmla="*/ 0 w 1133"/>
                <a:gd name="T7" fmla="*/ 493 h 986"/>
                <a:gd name="T8" fmla="*/ 493 w 1133"/>
                <a:gd name="T9" fmla="*/ 986 h 986"/>
                <a:gd name="T10" fmla="*/ 987 w 1133"/>
                <a:gd name="T11" fmla="*/ 493 h 986"/>
                <a:gd name="T12" fmla="*/ 937 w 1133"/>
                <a:gd name="T13" fmla="*/ 277 h 986"/>
                <a:gd name="T14" fmla="*/ 1133 w 1133"/>
                <a:gd name="T15" fmla="*/ 151 h 9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3" h="986">
                  <a:moveTo>
                    <a:pt x="1133" y="151"/>
                  </a:moveTo>
                  <a:cubicBezTo>
                    <a:pt x="849" y="151"/>
                    <a:pt x="849" y="151"/>
                    <a:pt x="849" y="151"/>
                  </a:cubicBezTo>
                  <a:cubicBezTo>
                    <a:pt x="759" y="58"/>
                    <a:pt x="633" y="0"/>
                    <a:pt x="493" y="0"/>
                  </a:cubicBezTo>
                  <a:cubicBezTo>
                    <a:pt x="221" y="0"/>
                    <a:pt x="0" y="220"/>
                    <a:pt x="0" y="493"/>
                  </a:cubicBezTo>
                  <a:cubicBezTo>
                    <a:pt x="0" y="765"/>
                    <a:pt x="221" y="986"/>
                    <a:pt x="493" y="986"/>
                  </a:cubicBezTo>
                  <a:cubicBezTo>
                    <a:pt x="766" y="986"/>
                    <a:pt x="987" y="765"/>
                    <a:pt x="987" y="493"/>
                  </a:cubicBezTo>
                  <a:cubicBezTo>
                    <a:pt x="987" y="415"/>
                    <a:pt x="969" y="342"/>
                    <a:pt x="937" y="277"/>
                  </a:cubicBezTo>
                  <a:lnTo>
                    <a:pt x="1133" y="15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2" name="Freeform 58"/>
            <p:cNvSpPr>
              <a:spLocks noEditPoints="1"/>
            </p:cNvSpPr>
            <p:nvPr/>
          </p:nvSpPr>
          <p:spPr bwMode="auto">
            <a:xfrm>
              <a:off x="5577688" y="4976966"/>
              <a:ext cx="434597" cy="382196"/>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a:cs typeface="+mn-ea"/>
                <a:sym typeface="+mn-lt"/>
              </a:endParaRPr>
            </a:p>
          </p:txBody>
        </p:sp>
      </p:grpSp>
      <p:grpSp>
        <p:nvGrpSpPr>
          <p:cNvPr id="8" name="组合 292"/>
          <p:cNvGrpSpPr/>
          <p:nvPr/>
        </p:nvGrpSpPr>
        <p:grpSpPr>
          <a:xfrm>
            <a:off x="1277707" y="1438463"/>
            <a:ext cx="2595471" cy="676635"/>
            <a:chOff x="1701405" y="2036835"/>
            <a:chExt cx="3460177" cy="901902"/>
          </a:xfrm>
        </p:grpSpPr>
        <p:sp>
          <p:nvSpPr>
            <p:cNvPr id="294" name="Rectangle 24"/>
            <p:cNvSpPr/>
            <p:nvPr/>
          </p:nvSpPr>
          <p:spPr>
            <a:xfrm>
              <a:off x="2562041" y="2036835"/>
              <a:ext cx="2527267" cy="369218"/>
            </a:xfrm>
            <a:prstGeom prst="rect">
              <a:avLst/>
            </a:prstGeom>
          </p:spPr>
          <p:txBody>
            <a:bodyPr wrap="square">
              <a:spAutoFit/>
            </a:bodyPr>
            <a:lstStyle/>
            <a:p>
              <a:pPr algn="r"/>
              <a:r>
                <a:rPr lang="zh-CN" altLang="en-US" sz="1200" dirty="0">
                  <a:solidFill>
                    <a:schemeClr val="tx1">
                      <a:lumMod val="75000"/>
                      <a:lumOff val="25000"/>
                    </a:schemeClr>
                  </a:solidFill>
                  <a:latin typeface="微软雅黑" pitchFamily="34" charset="-122"/>
                  <a:ea typeface="微软雅黑" pitchFamily="34" charset="-122"/>
                  <a:cs typeface="+mn-ea"/>
                  <a:sym typeface="+mn-lt"/>
                </a:rPr>
                <a:t>点击输入标题</a:t>
              </a:r>
              <a:endParaRPr lang="en-US" altLang="zh-CN"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95" name="矩形 294"/>
            <p:cNvSpPr/>
            <p:nvPr/>
          </p:nvSpPr>
          <p:spPr>
            <a:xfrm>
              <a:off x="1701405" y="2360295"/>
              <a:ext cx="3460177" cy="578442"/>
            </a:xfrm>
            <a:prstGeom prst="rect">
              <a:avLst/>
            </a:prstGeom>
          </p:spPr>
          <p:txBody>
            <a:bodyPr wrap="square">
              <a:spAutoFit/>
            </a:bodyPr>
            <a:lstStyle/>
            <a:p>
              <a:pPr>
                <a:lnSpc>
                  <a:spcPts val="1350"/>
                </a:lnSpc>
                <a:buClr>
                  <a:srgbClr val="202F3D">
                    <a:lumMod val="75000"/>
                  </a:srgbClr>
                </a:buCl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击输入详细文本内容，点击输入详细文本内容，点击输入详细的文本内容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9" name="组合 295"/>
          <p:cNvGrpSpPr/>
          <p:nvPr/>
        </p:nvGrpSpPr>
        <p:grpSpPr>
          <a:xfrm>
            <a:off x="715587" y="2534338"/>
            <a:ext cx="2595471" cy="676635"/>
            <a:chOff x="1701405" y="2036835"/>
            <a:chExt cx="3460177" cy="901902"/>
          </a:xfrm>
        </p:grpSpPr>
        <p:sp>
          <p:nvSpPr>
            <p:cNvPr id="297" name="Rectangle 24"/>
            <p:cNvSpPr/>
            <p:nvPr/>
          </p:nvSpPr>
          <p:spPr>
            <a:xfrm>
              <a:off x="2562041" y="2036835"/>
              <a:ext cx="2527267" cy="369218"/>
            </a:xfrm>
            <a:prstGeom prst="rect">
              <a:avLst/>
            </a:prstGeom>
          </p:spPr>
          <p:txBody>
            <a:bodyPr wrap="square">
              <a:spAutoFit/>
            </a:bodyPr>
            <a:lstStyle/>
            <a:p>
              <a:pPr algn="r"/>
              <a:r>
                <a:rPr lang="zh-CN" altLang="en-US" sz="1200" dirty="0">
                  <a:solidFill>
                    <a:schemeClr val="tx1">
                      <a:lumMod val="75000"/>
                      <a:lumOff val="25000"/>
                    </a:schemeClr>
                  </a:solidFill>
                  <a:latin typeface="微软雅黑" pitchFamily="34" charset="-122"/>
                  <a:ea typeface="微软雅黑" pitchFamily="34" charset="-122"/>
                  <a:cs typeface="+mn-ea"/>
                  <a:sym typeface="+mn-lt"/>
                </a:rPr>
                <a:t>点击输入标题</a:t>
              </a:r>
              <a:endParaRPr lang="en-US" altLang="zh-CN"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98" name="矩形 297"/>
            <p:cNvSpPr/>
            <p:nvPr/>
          </p:nvSpPr>
          <p:spPr>
            <a:xfrm>
              <a:off x="1701405" y="2360295"/>
              <a:ext cx="3460177" cy="578442"/>
            </a:xfrm>
            <a:prstGeom prst="rect">
              <a:avLst/>
            </a:prstGeom>
          </p:spPr>
          <p:txBody>
            <a:bodyPr wrap="square">
              <a:spAutoFit/>
            </a:bodyPr>
            <a:lstStyle/>
            <a:p>
              <a:pPr>
                <a:lnSpc>
                  <a:spcPts val="1350"/>
                </a:lnSpc>
                <a:buClr>
                  <a:srgbClr val="202F3D">
                    <a:lumMod val="75000"/>
                  </a:srgbClr>
                </a:buCl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击输入详细文本内容，点击输入详细文本内容，点击输入详细的文本内容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0" name="组合 301"/>
          <p:cNvGrpSpPr/>
          <p:nvPr/>
        </p:nvGrpSpPr>
        <p:grpSpPr>
          <a:xfrm>
            <a:off x="1277707" y="3587378"/>
            <a:ext cx="2595471" cy="676635"/>
            <a:chOff x="1701405" y="2036835"/>
            <a:chExt cx="3460177" cy="901902"/>
          </a:xfrm>
        </p:grpSpPr>
        <p:sp>
          <p:nvSpPr>
            <p:cNvPr id="303" name="Rectangle 24"/>
            <p:cNvSpPr/>
            <p:nvPr/>
          </p:nvSpPr>
          <p:spPr>
            <a:xfrm>
              <a:off x="2562041" y="2036835"/>
              <a:ext cx="2527267" cy="369218"/>
            </a:xfrm>
            <a:prstGeom prst="rect">
              <a:avLst/>
            </a:prstGeom>
          </p:spPr>
          <p:txBody>
            <a:bodyPr wrap="square">
              <a:spAutoFit/>
            </a:bodyPr>
            <a:lstStyle/>
            <a:p>
              <a:pPr algn="r"/>
              <a:r>
                <a:rPr lang="zh-CN" altLang="en-US" sz="1200" dirty="0">
                  <a:solidFill>
                    <a:schemeClr val="tx1">
                      <a:lumMod val="75000"/>
                      <a:lumOff val="25000"/>
                    </a:schemeClr>
                  </a:solidFill>
                  <a:latin typeface="微软雅黑" pitchFamily="34" charset="-122"/>
                  <a:ea typeface="微软雅黑" pitchFamily="34" charset="-122"/>
                  <a:cs typeface="+mn-ea"/>
                  <a:sym typeface="+mn-lt"/>
                </a:rPr>
                <a:t>点击输入标题</a:t>
              </a:r>
              <a:endParaRPr lang="en-US" altLang="zh-CN"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304" name="矩形 303"/>
            <p:cNvSpPr/>
            <p:nvPr/>
          </p:nvSpPr>
          <p:spPr>
            <a:xfrm>
              <a:off x="1701405" y="2360295"/>
              <a:ext cx="3460177" cy="578442"/>
            </a:xfrm>
            <a:prstGeom prst="rect">
              <a:avLst/>
            </a:prstGeom>
          </p:spPr>
          <p:txBody>
            <a:bodyPr wrap="square">
              <a:spAutoFit/>
            </a:bodyPr>
            <a:lstStyle/>
            <a:p>
              <a:pPr>
                <a:lnSpc>
                  <a:spcPts val="1350"/>
                </a:lnSpc>
                <a:buClr>
                  <a:srgbClr val="202F3D">
                    <a:lumMod val="75000"/>
                  </a:srgbClr>
                </a:buCl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击输入详细文本内容，点击输入详细文本内容，点击输入详细的文本内容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spTree>
    <p:extLst>
      <p:ext uri="{BB962C8B-B14F-4D97-AF65-F5344CB8AC3E}">
        <p14:creationId xmlns:p14="http://schemas.microsoft.com/office/powerpoint/2010/main" val="1432188971"/>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257"/>
                                        </p:tgtEl>
                                        <p:attrNameLst>
                                          <p:attrName>style.visibility</p:attrName>
                                        </p:attrNameLst>
                                      </p:cBhvr>
                                      <p:to>
                                        <p:strVal val="visible"/>
                                      </p:to>
                                    </p:set>
                                    <p:anim calcmode="lin" valueType="num">
                                      <p:cBhvr additive="base">
                                        <p:cTn id="36" dur="500"/>
                                        <p:tgtEl>
                                          <p:spTgt spid="257"/>
                                        </p:tgtEl>
                                        <p:attrNameLst>
                                          <p:attrName>ppt_x</p:attrName>
                                        </p:attrNameLst>
                                      </p:cBhvr>
                                      <p:tavLst>
                                        <p:tav tm="0">
                                          <p:val>
                                            <p:strVal val="#ppt_x-#ppt_w*1.125000"/>
                                          </p:val>
                                        </p:tav>
                                        <p:tav tm="100000">
                                          <p:val>
                                            <p:strVal val="#ppt_x"/>
                                          </p:val>
                                        </p:tav>
                                      </p:tavLst>
                                    </p:anim>
                                    <p:animEffect transition="in" filter="wipe(right)">
                                      <p:cBhvr>
                                        <p:cTn id="37" dur="500"/>
                                        <p:tgtEl>
                                          <p:spTgt spid="257"/>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258"/>
                                        </p:tgtEl>
                                        <p:attrNameLst>
                                          <p:attrName>style.visibility</p:attrName>
                                        </p:attrNameLst>
                                      </p:cBhvr>
                                      <p:to>
                                        <p:strVal val="visible"/>
                                      </p:to>
                                    </p:set>
                                    <p:anim calcmode="lin" valueType="num">
                                      <p:cBhvr>
                                        <p:cTn id="41" dur="500" fill="hold"/>
                                        <p:tgtEl>
                                          <p:spTgt spid="258"/>
                                        </p:tgtEl>
                                        <p:attrNameLst>
                                          <p:attrName>ppt_w</p:attrName>
                                        </p:attrNameLst>
                                      </p:cBhvr>
                                      <p:tavLst>
                                        <p:tav tm="0">
                                          <p:val>
                                            <p:fltVal val="0"/>
                                          </p:val>
                                        </p:tav>
                                        <p:tav tm="100000">
                                          <p:val>
                                            <p:strVal val="#ppt_w"/>
                                          </p:val>
                                        </p:tav>
                                      </p:tavLst>
                                    </p:anim>
                                    <p:anim calcmode="lin" valueType="num">
                                      <p:cBhvr>
                                        <p:cTn id="42" dur="500" fill="hold"/>
                                        <p:tgtEl>
                                          <p:spTgt spid="258"/>
                                        </p:tgtEl>
                                        <p:attrNameLst>
                                          <p:attrName>ppt_h</p:attrName>
                                        </p:attrNameLst>
                                      </p:cBhvr>
                                      <p:tavLst>
                                        <p:tav tm="0">
                                          <p:val>
                                            <p:fltVal val="0"/>
                                          </p:val>
                                        </p:tav>
                                        <p:tav tm="100000">
                                          <p:val>
                                            <p:strVal val="#ppt_h"/>
                                          </p:val>
                                        </p:tav>
                                      </p:tavLst>
                                    </p:anim>
                                    <p:animEffect transition="in" filter="fade">
                                      <p:cBhvr>
                                        <p:cTn id="43" dur="500"/>
                                        <p:tgtEl>
                                          <p:spTgt spid="258"/>
                                        </p:tgtEl>
                                      </p:cBhvr>
                                    </p:animEffect>
                                  </p:childTnLst>
                                </p:cTn>
                              </p:par>
                              <p:par>
                                <p:cTn id="44" presetID="6" presetClass="emph" presetSubtype="0" decel="52000" autoRev="1" fill="hold" grpId="1" nodeType="withEffect">
                                  <p:stCondLst>
                                    <p:cond delay="0"/>
                                  </p:stCondLst>
                                  <p:childTnLst>
                                    <p:animScale>
                                      <p:cBhvr>
                                        <p:cTn id="45" dur="500" fill="hold"/>
                                        <p:tgtEl>
                                          <p:spTgt spid="258"/>
                                        </p:tgtEl>
                                      </p:cBhvr>
                                      <p:by x="150000" y="150000"/>
                                    </p:animScale>
                                  </p:childTnLst>
                                </p:cTn>
                              </p:par>
                              <p:par>
                                <p:cTn id="46" presetID="53" presetClass="entr" presetSubtype="16" fill="hold" nodeType="withEffect">
                                  <p:stCondLst>
                                    <p:cond delay="0"/>
                                  </p:stCondLst>
                                  <p:childTnLst>
                                    <p:set>
                                      <p:cBhvr>
                                        <p:cTn id="47" dur="1" fill="hold">
                                          <p:stCondLst>
                                            <p:cond delay="0"/>
                                          </p:stCondLst>
                                        </p:cTn>
                                        <p:tgtEl>
                                          <p:spTgt spid="2"/>
                                        </p:tgtEl>
                                        <p:attrNameLst>
                                          <p:attrName>style.visibility</p:attrName>
                                        </p:attrNameLst>
                                      </p:cBhvr>
                                      <p:to>
                                        <p:strVal val="visible"/>
                                      </p:to>
                                    </p:set>
                                    <p:anim calcmode="lin" valueType="num">
                                      <p:cBhvr>
                                        <p:cTn id="48" dur="1000" fill="hold"/>
                                        <p:tgtEl>
                                          <p:spTgt spid="2"/>
                                        </p:tgtEl>
                                        <p:attrNameLst>
                                          <p:attrName>ppt_w</p:attrName>
                                        </p:attrNameLst>
                                      </p:cBhvr>
                                      <p:tavLst>
                                        <p:tav tm="0">
                                          <p:val>
                                            <p:fltVal val="0"/>
                                          </p:val>
                                        </p:tav>
                                        <p:tav tm="100000">
                                          <p:val>
                                            <p:strVal val="#ppt_w"/>
                                          </p:val>
                                        </p:tav>
                                      </p:tavLst>
                                    </p:anim>
                                    <p:anim calcmode="lin" valueType="num">
                                      <p:cBhvr>
                                        <p:cTn id="49" dur="1000" fill="hold"/>
                                        <p:tgtEl>
                                          <p:spTgt spid="2"/>
                                        </p:tgtEl>
                                        <p:attrNameLst>
                                          <p:attrName>ppt_h</p:attrName>
                                        </p:attrNameLst>
                                      </p:cBhvr>
                                      <p:tavLst>
                                        <p:tav tm="0">
                                          <p:val>
                                            <p:fltVal val="0"/>
                                          </p:val>
                                        </p:tav>
                                        <p:tav tm="100000">
                                          <p:val>
                                            <p:strVal val="#ppt_h"/>
                                          </p:val>
                                        </p:tav>
                                      </p:tavLst>
                                    </p:anim>
                                    <p:animEffect transition="in" filter="fade">
                                      <p:cBhvr>
                                        <p:cTn id="5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animBg="1"/>
      <p:bldP spid="258" grpId="0" animBg="1"/>
      <p:bldP spid="25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A5BD59B4-B552-404C-94EF-CD70854AA708}"/>
              </a:ext>
            </a:extLst>
          </p:cNvPr>
          <p:cNvPicPr>
            <a:picLocks noChangeAspect="1"/>
          </p:cNvPicPr>
          <p:nvPr/>
        </p:nvPicPr>
        <p:blipFill>
          <a:blip r:embed="rId3"/>
          <a:stretch>
            <a:fillRect/>
          </a:stretch>
        </p:blipFill>
        <p:spPr>
          <a:xfrm>
            <a:off x="-29816" y="0"/>
            <a:ext cx="9173816" cy="5145088"/>
          </a:xfrm>
          <a:prstGeom prst="rect">
            <a:avLst/>
          </a:prstGeom>
        </p:spPr>
      </p:pic>
      <p:sp>
        <p:nvSpPr>
          <p:cNvPr id="4" name="文本框 5"/>
          <p:cNvSpPr txBox="1">
            <a:spLocks noChangeArrowheads="1"/>
          </p:cNvSpPr>
          <p:nvPr/>
        </p:nvSpPr>
        <p:spPr bwMode="auto">
          <a:xfrm>
            <a:off x="3734672" y="1940956"/>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zh-CN" sz="2000" b="1" dirty="0">
                <a:solidFill>
                  <a:schemeClr val="accent1"/>
                </a:solidFill>
                <a:latin typeface="微软雅黑" pitchFamily="34" charset="-122"/>
                <a:ea typeface="微软雅黑" pitchFamily="34" charset="-122"/>
              </a:rPr>
              <a:t>明年工作计划</a:t>
            </a:r>
          </a:p>
        </p:txBody>
      </p:sp>
      <p:sp>
        <p:nvSpPr>
          <p:cNvPr id="5" name="矩形 4"/>
          <p:cNvSpPr/>
          <p:nvPr/>
        </p:nvSpPr>
        <p:spPr>
          <a:xfrm>
            <a:off x="4107773" y="2323035"/>
            <a:ext cx="1635384" cy="246221"/>
          </a:xfrm>
          <a:prstGeom prst="rect">
            <a:avLst/>
          </a:prstGeom>
        </p:spPr>
        <p:txBody>
          <a:bodyPr wrap="none">
            <a:spAutoFit/>
          </a:bodyPr>
          <a:lstStyle/>
          <a:p>
            <a:pPr algn="dist"/>
            <a:r>
              <a:rPr lang="en-US" altLang="zh-CN" sz="1000" dirty="0">
                <a:solidFill>
                  <a:schemeClr val="tx1">
                    <a:lumMod val="50000"/>
                    <a:lumOff val="50000"/>
                  </a:schemeClr>
                </a:solidFill>
                <a:latin typeface="Arial" pitchFamily="34" charset="0"/>
                <a:cs typeface="Arial" pitchFamily="34" charset="0"/>
              </a:rPr>
              <a:t>ADD YOUR TITLE HERE</a:t>
            </a:r>
            <a:endParaRPr lang="zh-CN" altLang="en-US" sz="1000" dirty="0">
              <a:solidFill>
                <a:schemeClr val="tx1">
                  <a:lumMod val="50000"/>
                  <a:lumOff val="50000"/>
                </a:schemeClr>
              </a:solidFill>
              <a:latin typeface="Arial" pitchFamily="34" charset="0"/>
              <a:cs typeface="Arial" pitchFamily="34" charset="0"/>
            </a:endParaRPr>
          </a:p>
        </p:txBody>
      </p:sp>
      <p:cxnSp>
        <p:nvCxnSpPr>
          <p:cNvPr id="6" name="直接连接符 5"/>
          <p:cNvCxnSpPr/>
          <p:nvPr/>
        </p:nvCxnSpPr>
        <p:spPr>
          <a:xfrm>
            <a:off x="3840114" y="2569256"/>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824445" y="2589205"/>
            <a:ext cx="4250029" cy="48333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15" name="Text Box 7"/>
          <p:cNvSpPr txBox="1">
            <a:spLocks noChangeArrowheads="1"/>
          </p:cNvSpPr>
          <p:nvPr/>
        </p:nvSpPr>
        <p:spPr bwMode="auto">
          <a:xfrm>
            <a:off x="2720201" y="1565847"/>
            <a:ext cx="1020829" cy="1277273"/>
          </a:xfrm>
          <a:prstGeom prst="rect">
            <a:avLst/>
          </a:prstGeom>
          <a:noFill/>
          <a:ln w="9525">
            <a:noFill/>
            <a:miter lim="800000"/>
            <a:headEnd/>
            <a:tailEnd/>
          </a:ln>
        </p:spPr>
        <p:txBody>
          <a:bodyPr wrap="square" lIns="45720" tIns="22860" rIns="45720" bIns="22860">
            <a:spAutoFit/>
          </a:bodyPr>
          <a:lstStyle/>
          <a:p>
            <a:pPr algn="ctr" defTabSz="816208"/>
            <a:r>
              <a:rPr lang="en-US" altLang="zh-CN" sz="8000" kern="0" dirty="0">
                <a:solidFill>
                  <a:schemeClr val="accent1"/>
                </a:solidFill>
                <a:effectLst>
                  <a:outerShdw blurRad="38100" dist="38100" dir="2700000" algn="tl">
                    <a:srgbClr val="000000">
                      <a:alpha val="43137"/>
                    </a:srgbClr>
                  </a:outerShdw>
                </a:effectLst>
                <a:latin typeface="IrisUPC" pitchFamily="34" charset="-34"/>
                <a:cs typeface="IrisUPC" pitchFamily="34" charset="-34"/>
              </a:rPr>
              <a:t>04</a:t>
            </a:r>
            <a:endParaRPr lang="en-CA" sz="8000" spc="-113" dirty="0">
              <a:solidFill>
                <a:schemeClr val="accent1"/>
              </a:solidFill>
              <a:effectLst>
                <a:outerShdw blurRad="38100" dist="38100" dir="2700000" algn="tl">
                  <a:srgbClr val="000000">
                    <a:alpha val="43137"/>
                  </a:srgbClr>
                </a:outerShdw>
              </a:effectLst>
              <a:latin typeface="IrisUPC" pitchFamily="34" charset="-34"/>
              <a:ea typeface="微软雅黑" panose="020B0503020204020204" pitchFamily="34" charset="-122"/>
              <a:cs typeface="IrisUPC" pitchFamily="34" charset="-34"/>
            </a:endParaRPr>
          </a:p>
        </p:txBody>
      </p:sp>
    </p:spTree>
    <p:extLst>
      <p:ext uri="{BB962C8B-B14F-4D97-AF65-F5344CB8AC3E}">
        <p14:creationId xmlns:p14="http://schemas.microsoft.com/office/powerpoint/2010/main" val="1219679881"/>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700"/>
                                        <p:tgtEl>
                                          <p:spTgt spid="15"/>
                                        </p:tgtEl>
                                      </p:cBhvr>
                                    </p:animEffect>
                                  </p:childTnLst>
                                </p:cTn>
                              </p:par>
                            </p:childTnLst>
                          </p:cTn>
                        </p:par>
                        <p:par>
                          <p:cTn id="8" fill="hold">
                            <p:stCondLst>
                              <p:cond delay="700"/>
                            </p:stCondLst>
                            <p:childTnLst>
                              <p:par>
                                <p:cTn id="9" presetID="1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Left)">
                                      <p:cBhvr>
                                        <p:cTn id="11" dur="500"/>
                                        <p:tgtEl>
                                          <p:spTgt spid="4"/>
                                        </p:tgtEl>
                                      </p:cBhvr>
                                    </p:animEffect>
                                  </p:childTnLst>
                                </p:cTn>
                              </p:par>
                              <p:par>
                                <p:cTn id="12" presetID="1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slide(fromRight)">
                                      <p:cBhvr>
                                        <p:cTn id="14" dur="500"/>
                                        <p:tgtEl>
                                          <p:spTgt spid="5"/>
                                        </p:tgtEl>
                                      </p:cBhvr>
                                    </p:animEffect>
                                  </p:childTnLst>
                                </p:cTn>
                              </p:par>
                            </p:childTnLst>
                          </p:cTn>
                        </p:par>
                        <p:par>
                          <p:cTn id="15" fill="hold">
                            <p:stCondLst>
                              <p:cond delay="1200"/>
                            </p:stCondLst>
                            <p:childTnLst>
                              <p:par>
                                <p:cTn id="16" presetID="17"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childTnLst>
                                </p:cTn>
                              </p:par>
                            </p:childTnLst>
                          </p:cTn>
                        </p:par>
                        <p:par>
                          <p:cTn id="20" fill="hold">
                            <p:stCondLst>
                              <p:cond delay="1700"/>
                            </p:stCondLst>
                            <p:childTnLst>
                              <p:par>
                                <p:cTn id="21" presetID="39" presetClass="entr" presetSubtype="0" accel="10000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Forma libre 166"/>
          <p:cNvSpPr/>
          <p:nvPr/>
        </p:nvSpPr>
        <p:spPr bwMode="auto">
          <a:xfrm>
            <a:off x="1733838" y="3120854"/>
            <a:ext cx="216538" cy="1599635"/>
          </a:xfrm>
          <a:custGeom>
            <a:avLst/>
            <a:gdLst>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5216401 h 5216401"/>
              <a:gd name="connsiteX17" fmla="*/ 0 w 2833732"/>
              <a:gd name="connsiteY17" fmla="*/ 4575025 h 5216401"/>
              <a:gd name="connsiteX18" fmla="*/ 0 w 2833732"/>
              <a:gd name="connsiteY18" fmla="*/ 4504455 h 5216401"/>
              <a:gd name="connsiteX19" fmla="*/ 0 w 2833732"/>
              <a:gd name="connsiteY19" fmla="*/ 4089211 h 5216401"/>
              <a:gd name="connsiteX20" fmla="*/ 5281 w 2833732"/>
              <a:gd name="connsiteY20" fmla="*/ 4083238 h 5216401"/>
              <a:gd name="connsiteX21" fmla="*/ 271978 w 2833732"/>
              <a:gd name="connsiteY21" fmla="*/ 3980149 h 5216401"/>
              <a:gd name="connsiteX22" fmla="*/ 538675 w 2833732"/>
              <a:gd name="connsiteY22" fmla="*/ 4083238 h 5216401"/>
              <a:gd name="connsiteX23" fmla="*/ 569534 w 2833732"/>
              <a:gd name="connsiteY23" fmla="*/ 4118141 h 5216401"/>
              <a:gd name="connsiteX24" fmla="*/ 594832 w 2833732"/>
              <a:gd name="connsiteY24" fmla="*/ 4110813 h 5216401"/>
              <a:gd name="connsiteX25" fmla="*/ 610411 w 2833732"/>
              <a:gd name="connsiteY25" fmla="*/ 4109347 h 5216401"/>
              <a:gd name="connsiteX26" fmla="*/ 618012 w 2833732"/>
              <a:gd name="connsiteY26" fmla="*/ 4038984 h 5216401"/>
              <a:gd name="connsiteX27" fmla="*/ 987516 w 2833732"/>
              <a:gd name="connsiteY27" fmla="*/ 3757949 h 5216401"/>
              <a:gd name="connsiteX28" fmla="*/ 1117200 w 2833732"/>
              <a:gd name="connsiteY28" fmla="*/ 3779306 h 5216401"/>
              <a:gd name="connsiteX29" fmla="*/ 1133972 w 2833732"/>
              <a:gd name="connsiteY29" fmla="*/ 3788286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575025 h 5216401"/>
              <a:gd name="connsiteX17" fmla="*/ 0 w 2833732"/>
              <a:gd name="connsiteY17" fmla="*/ 4504455 h 5216401"/>
              <a:gd name="connsiteX18" fmla="*/ 0 w 2833732"/>
              <a:gd name="connsiteY18" fmla="*/ 4089211 h 5216401"/>
              <a:gd name="connsiteX19" fmla="*/ 5281 w 2833732"/>
              <a:gd name="connsiteY19" fmla="*/ 4083238 h 5216401"/>
              <a:gd name="connsiteX20" fmla="*/ 271978 w 2833732"/>
              <a:gd name="connsiteY20" fmla="*/ 3980149 h 5216401"/>
              <a:gd name="connsiteX21" fmla="*/ 538675 w 2833732"/>
              <a:gd name="connsiteY21" fmla="*/ 4083238 h 5216401"/>
              <a:gd name="connsiteX22" fmla="*/ 569534 w 2833732"/>
              <a:gd name="connsiteY22" fmla="*/ 4118141 h 5216401"/>
              <a:gd name="connsiteX23" fmla="*/ 594832 w 2833732"/>
              <a:gd name="connsiteY23" fmla="*/ 4110813 h 5216401"/>
              <a:gd name="connsiteX24" fmla="*/ 610411 w 2833732"/>
              <a:gd name="connsiteY24" fmla="*/ 4109347 h 5216401"/>
              <a:gd name="connsiteX25" fmla="*/ 618012 w 2833732"/>
              <a:gd name="connsiteY25" fmla="*/ 4038984 h 5216401"/>
              <a:gd name="connsiteX26" fmla="*/ 987516 w 2833732"/>
              <a:gd name="connsiteY26" fmla="*/ 3757949 h 5216401"/>
              <a:gd name="connsiteX27" fmla="*/ 1117200 w 2833732"/>
              <a:gd name="connsiteY27" fmla="*/ 3779306 h 5216401"/>
              <a:gd name="connsiteX28" fmla="*/ 1133972 w 2833732"/>
              <a:gd name="connsiteY28" fmla="*/ 3788286 h 5216401"/>
              <a:gd name="connsiteX29" fmla="*/ 1180850 w 2833732"/>
              <a:gd name="connsiteY29" fmla="*/ 0 h 5216401"/>
              <a:gd name="connsiteX0" fmla="*/ 1180850 w 2833732"/>
              <a:gd name="connsiteY0" fmla="*/ 0 h 4649393"/>
              <a:gd name="connsiteX1" fmla="*/ 1651784 w 2833732"/>
              <a:gd name="connsiteY1" fmla="*/ 0 h 4649393"/>
              <a:gd name="connsiteX2" fmla="*/ 1718238 w 2833732"/>
              <a:gd name="connsiteY2" fmla="*/ 3726856 h 4649393"/>
              <a:gd name="connsiteX3" fmla="*/ 1797102 w 2833732"/>
              <a:gd name="connsiteY3" fmla="*/ 3713972 h 4649393"/>
              <a:gd name="connsiteX4" fmla="*/ 2174820 w 2833732"/>
              <a:gd name="connsiteY4" fmla="*/ 3984515 h 4649393"/>
              <a:gd name="connsiteX5" fmla="*/ 2175610 w 2833732"/>
              <a:gd name="connsiteY5" fmla="*/ 3987265 h 4649393"/>
              <a:gd name="connsiteX6" fmla="*/ 2242968 w 2833732"/>
              <a:gd name="connsiteY6" fmla="*/ 3993602 h 4649393"/>
              <a:gd name="connsiteX7" fmla="*/ 2346736 w 2833732"/>
              <a:gd name="connsiteY7" fmla="*/ 4028932 h 4649393"/>
              <a:gd name="connsiteX8" fmla="*/ 2414592 w 2833732"/>
              <a:gd name="connsiteY8" fmla="*/ 4076249 h 4649393"/>
              <a:gd name="connsiteX9" fmla="*/ 2459754 w 2833732"/>
              <a:gd name="connsiteY9" fmla="*/ 4041476 h 4649393"/>
              <a:gd name="connsiteX10" fmla="*/ 2670632 w 2833732"/>
              <a:gd name="connsiteY10" fmla="*/ 3981365 h 4649393"/>
              <a:gd name="connsiteX11" fmla="*/ 2817442 w 2833732"/>
              <a:gd name="connsiteY11" fmla="*/ 4009025 h 4649393"/>
              <a:gd name="connsiteX12" fmla="*/ 2833732 w 2833732"/>
              <a:gd name="connsiteY12" fmla="*/ 4017276 h 4649393"/>
              <a:gd name="connsiteX13" fmla="*/ 2833732 w 2833732"/>
              <a:gd name="connsiteY13" fmla="*/ 4529809 h 4649393"/>
              <a:gd name="connsiteX14" fmla="*/ 2833732 w 2833732"/>
              <a:gd name="connsiteY14" fmla="*/ 4649393 h 4649393"/>
              <a:gd name="connsiteX15" fmla="*/ 0 w 2833732"/>
              <a:gd name="connsiteY15" fmla="*/ 4575025 h 4649393"/>
              <a:gd name="connsiteX16" fmla="*/ 0 w 2833732"/>
              <a:gd name="connsiteY16" fmla="*/ 4504455 h 4649393"/>
              <a:gd name="connsiteX17" fmla="*/ 0 w 2833732"/>
              <a:gd name="connsiteY17" fmla="*/ 4089211 h 4649393"/>
              <a:gd name="connsiteX18" fmla="*/ 5281 w 2833732"/>
              <a:gd name="connsiteY18" fmla="*/ 4083238 h 4649393"/>
              <a:gd name="connsiteX19" fmla="*/ 271978 w 2833732"/>
              <a:gd name="connsiteY19" fmla="*/ 3980149 h 4649393"/>
              <a:gd name="connsiteX20" fmla="*/ 538675 w 2833732"/>
              <a:gd name="connsiteY20" fmla="*/ 4083238 h 4649393"/>
              <a:gd name="connsiteX21" fmla="*/ 569534 w 2833732"/>
              <a:gd name="connsiteY21" fmla="*/ 4118141 h 4649393"/>
              <a:gd name="connsiteX22" fmla="*/ 594832 w 2833732"/>
              <a:gd name="connsiteY22" fmla="*/ 4110813 h 4649393"/>
              <a:gd name="connsiteX23" fmla="*/ 610411 w 2833732"/>
              <a:gd name="connsiteY23" fmla="*/ 4109347 h 4649393"/>
              <a:gd name="connsiteX24" fmla="*/ 618012 w 2833732"/>
              <a:gd name="connsiteY24" fmla="*/ 4038984 h 4649393"/>
              <a:gd name="connsiteX25" fmla="*/ 987516 w 2833732"/>
              <a:gd name="connsiteY25" fmla="*/ 3757949 h 4649393"/>
              <a:gd name="connsiteX26" fmla="*/ 1117200 w 2833732"/>
              <a:gd name="connsiteY26" fmla="*/ 3779306 h 4649393"/>
              <a:gd name="connsiteX27" fmla="*/ 1133972 w 2833732"/>
              <a:gd name="connsiteY27" fmla="*/ 3788286 h 4649393"/>
              <a:gd name="connsiteX28" fmla="*/ 1180850 w 2833732"/>
              <a:gd name="connsiteY28" fmla="*/ 0 h 4649393"/>
              <a:gd name="connsiteX0" fmla="*/ 1180850 w 2833732"/>
              <a:gd name="connsiteY0" fmla="*/ 0 h 4575025"/>
              <a:gd name="connsiteX1" fmla="*/ 1651784 w 2833732"/>
              <a:gd name="connsiteY1" fmla="*/ 0 h 4575025"/>
              <a:gd name="connsiteX2" fmla="*/ 1718238 w 2833732"/>
              <a:gd name="connsiteY2" fmla="*/ 3726856 h 4575025"/>
              <a:gd name="connsiteX3" fmla="*/ 1797102 w 2833732"/>
              <a:gd name="connsiteY3" fmla="*/ 3713972 h 4575025"/>
              <a:gd name="connsiteX4" fmla="*/ 2174820 w 2833732"/>
              <a:gd name="connsiteY4" fmla="*/ 3984515 h 4575025"/>
              <a:gd name="connsiteX5" fmla="*/ 2175610 w 2833732"/>
              <a:gd name="connsiteY5" fmla="*/ 3987265 h 4575025"/>
              <a:gd name="connsiteX6" fmla="*/ 2242968 w 2833732"/>
              <a:gd name="connsiteY6" fmla="*/ 3993602 h 4575025"/>
              <a:gd name="connsiteX7" fmla="*/ 2346736 w 2833732"/>
              <a:gd name="connsiteY7" fmla="*/ 4028932 h 4575025"/>
              <a:gd name="connsiteX8" fmla="*/ 2414592 w 2833732"/>
              <a:gd name="connsiteY8" fmla="*/ 4076249 h 4575025"/>
              <a:gd name="connsiteX9" fmla="*/ 2459754 w 2833732"/>
              <a:gd name="connsiteY9" fmla="*/ 4041476 h 4575025"/>
              <a:gd name="connsiteX10" fmla="*/ 2670632 w 2833732"/>
              <a:gd name="connsiteY10" fmla="*/ 3981365 h 4575025"/>
              <a:gd name="connsiteX11" fmla="*/ 2817442 w 2833732"/>
              <a:gd name="connsiteY11" fmla="*/ 4009025 h 4575025"/>
              <a:gd name="connsiteX12" fmla="*/ 2833732 w 2833732"/>
              <a:gd name="connsiteY12" fmla="*/ 4017276 h 4575025"/>
              <a:gd name="connsiteX13" fmla="*/ 2833732 w 2833732"/>
              <a:gd name="connsiteY13" fmla="*/ 4529809 h 4575025"/>
              <a:gd name="connsiteX14" fmla="*/ 0 w 2833732"/>
              <a:gd name="connsiteY14" fmla="*/ 4575025 h 4575025"/>
              <a:gd name="connsiteX15" fmla="*/ 0 w 2833732"/>
              <a:gd name="connsiteY15" fmla="*/ 4504455 h 4575025"/>
              <a:gd name="connsiteX16" fmla="*/ 0 w 2833732"/>
              <a:gd name="connsiteY16" fmla="*/ 4089211 h 4575025"/>
              <a:gd name="connsiteX17" fmla="*/ 5281 w 2833732"/>
              <a:gd name="connsiteY17" fmla="*/ 4083238 h 4575025"/>
              <a:gd name="connsiteX18" fmla="*/ 271978 w 2833732"/>
              <a:gd name="connsiteY18" fmla="*/ 3980149 h 4575025"/>
              <a:gd name="connsiteX19" fmla="*/ 538675 w 2833732"/>
              <a:gd name="connsiteY19" fmla="*/ 4083238 h 4575025"/>
              <a:gd name="connsiteX20" fmla="*/ 569534 w 2833732"/>
              <a:gd name="connsiteY20" fmla="*/ 4118141 h 4575025"/>
              <a:gd name="connsiteX21" fmla="*/ 594832 w 2833732"/>
              <a:gd name="connsiteY21" fmla="*/ 4110813 h 4575025"/>
              <a:gd name="connsiteX22" fmla="*/ 610411 w 2833732"/>
              <a:gd name="connsiteY22" fmla="*/ 4109347 h 4575025"/>
              <a:gd name="connsiteX23" fmla="*/ 618012 w 2833732"/>
              <a:gd name="connsiteY23" fmla="*/ 4038984 h 4575025"/>
              <a:gd name="connsiteX24" fmla="*/ 987516 w 2833732"/>
              <a:gd name="connsiteY24" fmla="*/ 3757949 h 4575025"/>
              <a:gd name="connsiteX25" fmla="*/ 1117200 w 2833732"/>
              <a:gd name="connsiteY25" fmla="*/ 3779306 h 4575025"/>
              <a:gd name="connsiteX26" fmla="*/ 1133972 w 2833732"/>
              <a:gd name="connsiteY26" fmla="*/ 3788286 h 4575025"/>
              <a:gd name="connsiteX27" fmla="*/ 1180850 w 2833732"/>
              <a:gd name="connsiteY27" fmla="*/ 0 h 4575025"/>
              <a:gd name="connsiteX0" fmla="*/ 1180850 w 2833732"/>
              <a:gd name="connsiteY0" fmla="*/ 0 h 4575025"/>
              <a:gd name="connsiteX1" fmla="*/ 1651784 w 2833732"/>
              <a:gd name="connsiteY1" fmla="*/ 0 h 4575025"/>
              <a:gd name="connsiteX2" fmla="*/ 1718238 w 2833732"/>
              <a:gd name="connsiteY2" fmla="*/ 3726856 h 4575025"/>
              <a:gd name="connsiteX3" fmla="*/ 1797102 w 2833732"/>
              <a:gd name="connsiteY3" fmla="*/ 3713972 h 4575025"/>
              <a:gd name="connsiteX4" fmla="*/ 2174820 w 2833732"/>
              <a:gd name="connsiteY4" fmla="*/ 3984515 h 4575025"/>
              <a:gd name="connsiteX5" fmla="*/ 2175610 w 2833732"/>
              <a:gd name="connsiteY5" fmla="*/ 3987265 h 4575025"/>
              <a:gd name="connsiteX6" fmla="*/ 2242968 w 2833732"/>
              <a:gd name="connsiteY6" fmla="*/ 3993602 h 4575025"/>
              <a:gd name="connsiteX7" fmla="*/ 2346736 w 2833732"/>
              <a:gd name="connsiteY7" fmla="*/ 4028932 h 4575025"/>
              <a:gd name="connsiteX8" fmla="*/ 2414592 w 2833732"/>
              <a:gd name="connsiteY8" fmla="*/ 4076249 h 4575025"/>
              <a:gd name="connsiteX9" fmla="*/ 2459754 w 2833732"/>
              <a:gd name="connsiteY9" fmla="*/ 4041476 h 4575025"/>
              <a:gd name="connsiteX10" fmla="*/ 2670632 w 2833732"/>
              <a:gd name="connsiteY10" fmla="*/ 3981365 h 4575025"/>
              <a:gd name="connsiteX11" fmla="*/ 2817442 w 2833732"/>
              <a:gd name="connsiteY11" fmla="*/ 4009025 h 4575025"/>
              <a:gd name="connsiteX12" fmla="*/ 2833732 w 2833732"/>
              <a:gd name="connsiteY12" fmla="*/ 4017276 h 4575025"/>
              <a:gd name="connsiteX13" fmla="*/ 0 w 2833732"/>
              <a:gd name="connsiteY13" fmla="*/ 4575025 h 4575025"/>
              <a:gd name="connsiteX14" fmla="*/ 0 w 2833732"/>
              <a:gd name="connsiteY14" fmla="*/ 4504455 h 4575025"/>
              <a:gd name="connsiteX15" fmla="*/ 0 w 2833732"/>
              <a:gd name="connsiteY15" fmla="*/ 4089211 h 4575025"/>
              <a:gd name="connsiteX16" fmla="*/ 5281 w 2833732"/>
              <a:gd name="connsiteY16" fmla="*/ 4083238 h 4575025"/>
              <a:gd name="connsiteX17" fmla="*/ 271978 w 2833732"/>
              <a:gd name="connsiteY17" fmla="*/ 3980149 h 4575025"/>
              <a:gd name="connsiteX18" fmla="*/ 538675 w 2833732"/>
              <a:gd name="connsiteY18" fmla="*/ 4083238 h 4575025"/>
              <a:gd name="connsiteX19" fmla="*/ 569534 w 2833732"/>
              <a:gd name="connsiteY19" fmla="*/ 4118141 h 4575025"/>
              <a:gd name="connsiteX20" fmla="*/ 594832 w 2833732"/>
              <a:gd name="connsiteY20" fmla="*/ 4110813 h 4575025"/>
              <a:gd name="connsiteX21" fmla="*/ 610411 w 2833732"/>
              <a:gd name="connsiteY21" fmla="*/ 4109347 h 4575025"/>
              <a:gd name="connsiteX22" fmla="*/ 618012 w 2833732"/>
              <a:gd name="connsiteY22" fmla="*/ 4038984 h 4575025"/>
              <a:gd name="connsiteX23" fmla="*/ 987516 w 2833732"/>
              <a:gd name="connsiteY23" fmla="*/ 3757949 h 4575025"/>
              <a:gd name="connsiteX24" fmla="*/ 1117200 w 2833732"/>
              <a:gd name="connsiteY24" fmla="*/ 3779306 h 4575025"/>
              <a:gd name="connsiteX25" fmla="*/ 1133972 w 2833732"/>
              <a:gd name="connsiteY25" fmla="*/ 3788286 h 4575025"/>
              <a:gd name="connsiteX26" fmla="*/ 1180850 w 2833732"/>
              <a:gd name="connsiteY26" fmla="*/ 0 h 4575025"/>
              <a:gd name="connsiteX0" fmla="*/ 1180850 w 2833732"/>
              <a:gd name="connsiteY0" fmla="*/ 0 h 4504455"/>
              <a:gd name="connsiteX1" fmla="*/ 1651784 w 2833732"/>
              <a:gd name="connsiteY1" fmla="*/ 0 h 4504455"/>
              <a:gd name="connsiteX2" fmla="*/ 1718238 w 2833732"/>
              <a:gd name="connsiteY2" fmla="*/ 3726856 h 4504455"/>
              <a:gd name="connsiteX3" fmla="*/ 1797102 w 2833732"/>
              <a:gd name="connsiteY3" fmla="*/ 3713972 h 4504455"/>
              <a:gd name="connsiteX4" fmla="*/ 2174820 w 2833732"/>
              <a:gd name="connsiteY4" fmla="*/ 3984515 h 4504455"/>
              <a:gd name="connsiteX5" fmla="*/ 2175610 w 2833732"/>
              <a:gd name="connsiteY5" fmla="*/ 3987265 h 4504455"/>
              <a:gd name="connsiteX6" fmla="*/ 2242968 w 2833732"/>
              <a:gd name="connsiteY6" fmla="*/ 3993602 h 4504455"/>
              <a:gd name="connsiteX7" fmla="*/ 2346736 w 2833732"/>
              <a:gd name="connsiteY7" fmla="*/ 4028932 h 4504455"/>
              <a:gd name="connsiteX8" fmla="*/ 2414592 w 2833732"/>
              <a:gd name="connsiteY8" fmla="*/ 4076249 h 4504455"/>
              <a:gd name="connsiteX9" fmla="*/ 2459754 w 2833732"/>
              <a:gd name="connsiteY9" fmla="*/ 4041476 h 4504455"/>
              <a:gd name="connsiteX10" fmla="*/ 2670632 w 2833732"/>
              <a:gd name="connsiteY10" fmla="*/ 3981365 h 4504455"/>
              <a:gd name="connsiteX11" fmla="*/ 2817442 w 2833732"/>
              <a:gd name="connsiteY11" fmla="*/ 4009025 h 4504455"/>
              <a:gd name="connsiteX12" fmla="*/ 2833732 w 2833732"/>
              <a:gd name="connsiteY12" fmla="*/ 4017276 h 4504455"/>
              <a:gd name="connsiteX13" fmla="*/ 0 w 2833732"/>
              <a:gd name="connsiteY13" fmla="*/ 4504455 h 4504455"/>
              <a:gd name="connsiteX14" fmla="*/ 0 w 2833732"/>
              <a:gd name="connsiteY14" fmla="*/ 4089211 h 4504455"/>
              <a:gd name="connsiteX15" fmla="*/ 5281 w 2833732"/>
              <a:gd name="connsiteY15" fmla="*/ 4083238 h 4504455"/>
              <a:gd name="connsiteX16" fmla="*/ 271978 w 2833732"/>
              <a:gd name="connsiteY16" fmla="*/ 3980149 h 4504455"/>
              <a:gd name="connsiteX17" fmla="*/ 538675 w 2833732"/>
              <a:gd name="connsiteY17" fmla="*/ 4083238 h 4504455"/>
              <a:gd name="connsiteX18" fmla="*/ 569534 w 2833732"/>
              <a:gd name="connsiteY18" fmla="*/ 4118141 h 4504455"/>
              <a:gd name="connsiteX19" fmla="*/ 594832 w 2833732"/>
              <a:gd name="connsiteY19" fmla="*/ 4110813 h 4504455"/>
              <a:gd name="connsiteX20" fmla="*/ 610411 w 2833732"/>
              <a:gd name="connsiteY20" fmla="*/ 4109347 h 4504455"/>
              <a:gd name="connsiteX21" fmla="*/ 618012 w 2833732"/>
              <a:gd name="connsiteY21" fmla="*/ 4038984 h 4504455"/>
              <a:gd name="connsiteX22" fmla="*/ 987516 w 2833732"/>
              <a:gd name="connsiteY22" fmla="*/ 3757949 h 4504455"/>
              <a:gd name="connsiteX23" fmla="*/ 1117200 w 2833732"/>
              <a:gd name="connsiteY23" fmla="*/ 3779306 h 4504455"/>
              <a:gd name="connsiteX24" fmla="*/ 1133972 w 2833732"/>
              <a:gd name="connsiteY24" fmla="*/ 3788286 h 4504455"/>
              <a:gd name="connsiteX25" fmla="*/ 1180850 w 2833732"/>
              <a:gd name="connsiteY25" fmla="*/ 0 h 4504455"/>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346736 w 2833732"/>
              <a:gd name="connsiteY7" fmla="*/ 4028932 h 4118141"/>
              <a:gd name="connsiteX8" fmla="*/ 2414592 w 2833732"/>
              <a:gd name="connsiteY8" fmla="*/ 4076249 h 4118141"/>
              <a:gd name="connsiteX9" fmla="*/ 2459754 w 2833732"/>
              <a:gd name="connsiteY9" fmla="*/ 4041476 h 4118141"/>
              <a:gd name="connsiteX10" fmla="*/ 2670632 w 2833732"/>
              <a:gd name="connsiteY10" fmla="*/ 3981365 h 4118141"/>
              <a:gd name="connsiteX11" fmla="*/ 2817442 w 2833732"/>
              <a:gd name="connsiteY11" fmla="*/ 4009025 h 4118141"/>
              <a:gd name="connsiteX12" fmla="*/ 2833732 w 2833732"/>
              <a:gd name="connsiteY12" fmla="*/ 4017276 h 4118141"/>
              <a:gd name="connsiteX13" fmla="*/ 0 w 2833732"/>
              <a:gd name="connsiteY13" fmla="*/ 4089211 h 4118141"/>
              <a:gd name="connsiteX14" fmla="*/ 5281 w 2833732"/>
              <a:gd name="connsiteY14" fmla="*/ 4083238 h 4118141"/>
              <a:gd name="connsiteX15" fmla="*/ 271978 w 2833732"/>
              <a:gd name="connsiteY15" fmla="*/ 3980149 h 4118141"/>
              <a:gd name="connsiteX16" fmla="*/ 538675 w 2833732"/>
              <a:gd name="connsiteY16" fmla="*/ 4083238 h 4118141"/>
              <a:gd name="connsiteX17" fmla="*/ 569534 w 2833732"/>
              <a:gd name="connsiteY17" fmla="*/ 4118141 h 4118141"/>
              <a:gd name="connsiteX18" fmla="*/ 594832 w 2833732"/>
              <a:gd name="connsiteY18" fmla="*/ 4110813 h 4118141"/>
              <a:gd name="connsiteX19" fmla="*/ 610411 w 2833732"/>
              <a:gd name="connsiteY19" fmla="*/ 4109347 h 4118141"/>
              <a:gd name="connsiteX20" fmla="*/ 618012 w 2833732"/>
              <a:gd name="connsiteY20" fmla="*/ 4038984 h 4118141"/>
              <a:gd name="connsiteX21" fmla="*/ 987516 w 2833732"/>
              <a:gd name="connsiteY21" fmla="*/ 3757949 h 4118141"/>
              <a:gd name="connsiteX22" fmla="*/ 1117200 w 2833732"/>
              <a:gd name="connsiteY22" fmla="*/ 3779306 h 4118141"/>
              <a:gd name="connsiteX23" fmla="*/ 1133972 w 2833732"/>
              <a:gd name="connsiteY23" fmla="*/ 3788286 h 4118141"/>
              <a:gd name="connsiteX24" fmla="*/ 1180850 w 2833732"/>
              <a:gd name="connsiteY24" fmla="*/ 0 h 4118141"/>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346736 w 2833732"/>
              <a:gd name="connsiteY7" fmla="*/ 4028932 h 4118141"/>
              <a:gd name="connsiteX8" fmla="*/ 2414592 w 2833732"/>
              <a:gd name="connsiteY8" fmla="*/ 4076249 h 4118141"/>
              <a:gd name="connsiteX9" fmla="*/ 2459754 w 2833732"/>
              <a:gd name="connsiteY9" fmla="*/ 4041476 h 4118141"/>
              <a:gd name="connsiteX10" fmla="*/ 2670632 w 2833732"/>
              <a:gd name="connsiteY10" fmla="*/ 3981365 h 4118141"/>
              <a:gd name="connsiteX11" fmla="*/ 2817442 w 2833732"/>
              <a:gd name="connsiteY11" fmla="*/ 4009025 h 4118141"/>
              <a:gd name="connsiteX12" fmla="*/ 2833732 w 2833732"/>
              <a:gd name="connsiteY12" fmla="*/ 4017276 h 4118141"/>
              <a:gd name="connsiteX13" fmla="*/ 0 w 2833732"/>
              <a:gd name="connsiteY13" fmla="*/ 4089211 h 4118141"/>
              <a:gd name="connsiteX14" fmla="*/ 271978 w 2833732"/>
              <a:gd name="connsiteY14" fmla="*/ 3980149 h 4118141"/>
              <a:gd name="connsiteX15" fmla="*/ 538675 w 2833732"/>
              <a:gd name="connsiteY15" fmla="*/ 4083238 h 4118141"/>
              <a:gd name="connsiteX16" fmla="*/ 569534 w 2833732"/>
              <a:gd name="connsiteY16" fmla="*/ 4118141 h 4118141"/>
              <a:gd name="connsiteX17" fmla="*/ 594832 w 2833732"/>
              <a:gd name="connsiteY17" fmla="*/ 4110813 h 4118141"/>
              <a:gd name="connsiteX18" fmla="*/ 610411 w 2833732"/>
              <a:gd name="connsiteY18" fmla="*/ 4109347 h 4118141"/>
              <a:gd name="connsiteX19" fmla="*/ 618012 w 2833732"/>
              <a:gd name="connsiteY19" fmla="*/ 4038984 h 4118141"/>
              <a:gd name="connsiteX20" fmla="*/ 987516 w 2833732"/>
              <a:gd name="connsiteY20" fmla="*/ 3757949 h 4118141"/>
              <a:gd name="connsiteX21" fmla="*/ 1117200 w 2833732"/>
              <a:gd name="connsiteY21" fmla="*/ 3779306 h 4118141"/>
              <a:gd name="connsiteX22" fmla="*/ 1133972 w 2833732"/>
              <a:gd name="connsiteY22" fmla="*/ 3788286 h 4118141"/>
              <a:gd name="connsiteX23" fmla="*/ 1180850 w 2833732"/>
              <a:gd name="connsiteY23" fmla="*/ 0 h 4118141"/>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346736 w 2833732"/>
              <a:gd name="connsiteY7" fmla="*/ 4028932 h 4118141"/>
              <a:gd name="connsiteX8" fmla="*/ 2459754 w 2833732"/>
              <a:gd name="connsiteY8" fmla="*/ 4041476 h 4118141"/>
              <a:gd name="connsiteX9" fmla="*/ 2670632 w 2833732"/>
              <a:gd name="connsiteY9" fmla="*/ 3981365 h 4118141"/>
              <a:gd name="connsiteX10" fmla="*/ 2817442 w 2833732"/>
              <a:gd name="connsiteY10" fmla="*/ 4009025 h 4118141"/>
              <a:gd name="connsiteX11" fmla="*/ 2833732 w 2833732"/>
              <a:gd name="connsiteY11" fmla="*/ 4017276 h 4118141"/>
              <a:gd name="connsiteX12" fmla="*/ 0 w 2833732"/>
              <a:gd name="connsiteY12" fmla="*/ 4089211 h 4118141"/>
              <a:gd name="connsiteX13" fmla="*/ 271978 w 2833732"/>
              <a:gd name="connsiteY13" fmla="*/ 3980149 h 4118141"/>
              <a:gd name="connsiteX14" fmla="*/ 538675 w 2833732"/>
              <a:gd name="connsiteY14" fmla="*/ 4083238 h 4118141"/>
              <a:gd name="connsiteX15" fmla="*/ 569534 w 2833732"/>
              <a:gd name="connsiteY15" fmla="*/ 4118141 h 4118141"/>
              <a:gd name="connsiteX16" fmla="*/ 594832 w 2833732"/>
              <a:gd name="connsiteY16" fmla="*/ 4110813 h 4118141"/>
              <a:gd name="connsiteX17" fmla="*/ 610411 w 2833732"/>
              <a:gd name="connsiteY17" fmla="*/ 4109347 h 4118141"/>
              <a:gd name="connsiteX18" fmla="*/ 618012 w 2833732"/>
              <a:gd name="connsiteY18" fmla="*/ 4038984 h 4118141"/>
              <a:gd name="connsiteX19" fmla="*/ 987516 w 2833732"/>
              <a:gd name="connsiteY19" fmla="*/ 3757949 h 4118141"/>
              <a:gd name="connsiteX20" fmla="*/ 1117200 w 2833732"/>
              <a:gd name="connsiteY20" fmla="*/ 3779306 h 4118141"/>
              <a:gd name="connsiteX21" fmla="*/ 1133972 w 2833732"/>
              <a:gd name="connsiteY21" fmla="*/ 3788286 h 4118141"/>
              <a:gd name="connsiteX22" fmla="*/ 1180850 w 2833732"/>
              <a:gd name="connsiteY22" fmla="*/ 0 h 4118141"/>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346736 w 2833732"/>
              <a:gd name="connsiteY7" fmla="*/ 4028932 h 4118141"/>
              <a:gd name="connsiteX8" fmla="*/ 2670632 w 2833732"/>
              <a:gd name="connsiteY8" fmla="*/ 3981365 h 4118141"/>
              <a:gd name="connsiteX9" fmla="*/ 2817442 w 2833732"/>
              <a:gd name="connsiteY9" fmla="*/ 4009025 h 4118141"/>
              <a:gd name="connsiteX10" fmla="*/ 2833732 w 2833732"/>
              <a:gd name="connsiteY10" fmla="*/ 4017276 h 4118141"/>
              <a:gd name="connsiteX11" fmla="*/ 0 w 2833732"/>
              <a:gd name="connsiteY11" fmla="*/ 4089211 h 4118141"/>
              <a:gd name="connsiteX12" fmla="*/ 271978 w 2833732"/>
              <a:gd name="connsiteY12" fmla="*/ 3980149 h 4118141"/>
              <a:gd name="connsiteX13" fmla="*/ 538675 w 2833732"/>
              <a:gd name="connsiteY13" fmla="*/ 4083238 h 4118141"/>
              <a:gd name="connsiteX14" fmla="*/ 569534 w 2833732"/>
              <a:gd name="connsiteY14" fmla="*/ 4118141 h 4118141"/>
              <a:gd name="connsiteX15" fmla="*/ 594832 w 2833732"/>
              <a:gd name="connsiteY15" fmla="*/ 4110813 h 4118141"/>
              <a:gd name="connsiteX16" fmla="*/ 610411 w 2833732"/>
              <a:gd name="connsiteY16" fmla="*/ 4109347 h 4118141"/>
              <a:gd name="connsiteX17" fmla="*/ 618012 w 2833732"/>
              <a:gd name="connsiteY17" fmla="*/ 4038984 h 4118141"/>
              <a:gd name="connsiteX18" fmla="*/ 987516 w 2833732"/>
              <a:gd name="connsiteY18" fmla="*/ 3757949 h 4118141"/>
              <a:gd name="connsiteX19" fmla="*/ 1117200 w 2833732"/>
              <a:gd name="connsiteY19" fmla="*/ 3779306 h 4118141"/>
              <a:gd name="connsiteX20" fmla="*/ 1133972 w 2833732"/>
              <a:gd name="connsiteY20" fmla="*/ 3788286 h 4118141"/>
              <a:gd name="connsiteX21" fmla="*/ 1180850 w 2833732"/>
              <a:gd name="connsiteY21" fmla="*/ 0 h 4118141"/>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346736 w 2833732"/>
              <a:gd name="connsiteY7" fmla="*/ 4028932 h 4118141"/>
              <a:gd name="connsiteX8" fmla="*/ 2817442 w 2833732"/>
              <a:gd name="connsiteY8" fmla="*/ 4009025 h 4118141"/>
              <a:gd name="connsiteX9" fmla="*/ 2833732 w 2833732"/>
              <a:gd name="connsiteY9" fmla="*/ 4017276 h 4118141"/>
              <a:gd name="connsiteX10" fmla="*/ 0 w 2833732"/>
              <a:gd name="connsiteY10" fmla="*/ 4089211 h 4118141"/>
              <a:gd name="connsiteX11" fmla="*/ 271978 w 2833732"/>
              <a:gd name="connsiteY11" fmla="*/ 3980149 h 4118141"/>
              <a:gd name="connsiteX12" fmla="*/ 538675 w 2833732"/>
              <a:gd name="connsiteY12" fmla="*/ 4083238 h 4118141"/>
              <a:gd name="connsiteX13" fmla="*/ 569534 w 2833732"/>
              <a:gd name="connsiteY13" fmla="*/ 4118141 h 4118141"/>
              <a:gd name="connsiteX14" fmla="*/ 594832 w 2833732"/>
              <a:gd name="connsiteY14" fmla="*/ 4110813 h 4118141"/>
              <a:gd name="connsiteX15" fmla="*/ 610411 w 2833732"/>
              <a:gd name="connsiteY15" fmla="*/ 4109347 h 4118141"/>
              <a:gd name="connsiteX16" fmla="*/ 618012 w 2833732"/>
              <a:gd name="connsiteY16" fmla="*/ 4038984 h 4118141"/>
              <a:gd name="connsiteX17" fmla="*/ 987516 w 2833732"/>
              <a:gd name="connsiteY17" fmla="*/ 3757949 h 4118141"/>
              <a:gd name="connsiteX18" fmla="*/ 1117200 w 2833732"/>
              <a:gd name="connsiteY18" fmla="*/ 3779306 h 4118141"/>
              <a:gd name="connsiteX19" fmla="*/ 1133972 w 2833732"/>
              <a:gd name="connsiteY19" fmla="*/ 3788286 h 4118141"/>
              <a:gd name="connsiteX20" fmla="*/ 1180850 w 2833732"/>
              <a:gd name="connsiteY20" fmla="*/ 0 h 4118141"/>
              <a:gd name="connsiteX0" fmla="*/ 1180850 w 2817442"/>
              <a:gd name="connsiteY0" fmla="*/ 0 h 4118141"/>
              <a:gd name="connsiteX1" fmla="*/ 1651784 w 2817442"/>
              <a:gd name="connsiteY1" fmla="*/ 0 h 4118141"/>
              <a:gd name="connsiteX2" fmla="*/ 1718238 w 2817442"/>
              <a:gd name="connsiteY2" fmla="*/ 3726856 h 4118141"/>
              <a:gd name="connsiteX3" fmla="*/ 1797102 w 2817442"/>
              <a:gd name="connsiteY3" fmla="*/ 3713972 h 4118141"/>
              <a:gd name="connsiteX4" fmla="*/ 2174820 w 2817442"/>
              <a:gd name="connsiteY4" fmla="*/ 3984515 h 4118141"/>
              <a:gd name="connsiteX5" fmla="*/ 2175610 w 2817442"/>
              <a:gd name="connsiteY5" fmla="*/ 3987265 h 4118141"/>
              <a:gd name="connsiteX6" fmla="*/ 2242968 w 2817442"/>
              <a:gd name="connsiteY6" fmla="*/ 3993602 h 4118141"/>
              <a:gd name="connsiteX7" fmla="*/ 2346736 w 2817442"/>
              <a:gd name="connsiteY7" fmla="*/ 4028932 h 4118141"/>
              <a:gd name="connsiteX8" fmla="*/ 2817442 w 2817442"/>
              <a:gd name="connsiteY8" fmla="*/ 4009025 h 4118141"/>
              <a:gd name="connsiteX9" fmla="*/ 0 w 2817442"/>
              <a:gd name="connsiteY9" fmla="*/ 4089211 h 4118141"/>
              <a:gd name="connsiteX10" fmla="*/ 271978 w 2817442"/>
              <a:gd name="connsiteY10" fmla="*/ 3980149 h 4118141"/>
              <a:gd name="connsiteX11" fmla="*/ 538675 w 2817442"/>
              <a:gd name="connsiteY11" fmla="*/ 4083238 h 4118141"/>
              <a:gd name="connsiteX12" fmla="*/ 569534 w 2817442"/>
              <a:gd name="connsiteY12" fmla="*/ 4118141 h 4118141"/>
              <a:gd name="connsiteX13" fmla="*/ 594832 w 2817442"/>
              <a:gd name="connsiteY13" fmla="*/ 4110813 h 4118141"/>
              <a:gd name="connsiteX14" fmla="*/ 610411 w 2817442"/>
              <a:gd name="connsiteY14" fmla="*/ 4109347 h 4118141"/>
              <a:gd name="connsiteX15" fmla="*/ 618012 w 2817442"/>
              <a:gd name="connsiteY15" fmla="*/ 4038984 h 4118141"/>
              <a:gd name="connsiteX16" fmla="*/ 987516 w 2817442"/>
              <a:gd name="connsiteY16" fmla="*/ 3757949 h 4118141"/>
              <a:gd name="connsiteX17" fmla="*/ 1117200 w 2817442"/>
              <a:gd name="connsiteY17" fmla="*/ 3779306 h 4118141"/>
              <a:gd name="connsiteX18" fmla="*/ 1133972 w 2817442"/>
              <a:gd name="connsiteY18" fmla="*/ 3788286 h 4118141"/>
              <a:gd name="connsiteX19" fmla="*/ 1180850 w 2817442"/>
              <a:gd name="connsiteY19" fmla="*/ 0 h 4118141"/>
              <a:gd name="connsiteX0" fmla="*/ 1180850 w 2346736"/>
              <a:gd name="connsiteY0" fmla="*/ 0 h 4118141"/>
              <a:gd name="connsiteX1" fmla="*/ 1651784 w 2346736"/>
              <a:gd name="connsiteY1" fmla="*/ 0 h 4118141"/>
              <a:gd name="connsiteX2" fmla="*/ 1718238 w 2346736"/>
              <a:gd name="connsiteY2" fmla="*/ 3726856 h 4118141"/>
              <a:gd name="connsiteX3" fmla="*/ 1797102 w 2346736"/>
              <a:gd name="connsiteY3" fmla="*/ 3713972 h 4118141"/>
              <a:gd name="connsiteX4" fmla="*/ 2174820 w 2346736"/>
              <a:gd name="connsiteY4" fmla="*/ 3984515 h 4118141"/>
              <a:gd name="connsiteX5" fmla="*/ 2175610 w 2346736"/>
              <a:gd name="connsiteY5" fmla="*/ 3987265 h 4118141"/>
              <a:gd name="connsiteX6" fmla="*/ 2242968 w 2346736"/>
              <a:gd name="connsiteY6" fmla="*/ 3993602 h 4118141"/>
              <a:gd name="connsiteX7" fmla="*/ 2346736 w 2346736"/>
              <a:gd name="connsiteY7" fmla="*/ 4028932 h 4118141"/>
              <a:gd name="connsiteX8" fmla="*/ 0 w 2346736"/>
              <a:gd name="connsiteY8" fmla="*/ 4089211 h 4118141"/>
              <a:gd name="connsiteX9" fmla="*/ 271978 w 2346736"/>
              <a:gd name="connsiteY9" fmla="*/ 3980149 h 4118141"/>
              <a:gd name="connsiteX10" fmla="*/ 538675 w 2346736"/>
              <a:gd name="connsiteY10" fmla="*/ 4083238 h 4118141"/>
              <a:gd name="connsiteX11" fmla="*/ 569534 w 2346736"/>
              <a:gd name="connsiteY11" fmla="*/ 4118141 h 4118141"/>
              <a:gd name="connsiteX12" fmla="*/ 594832 w 2346736"/>
              <a:gd name="connsiteY12" fmla="*/ 4110813 h 4118141"/>
              <a:gd name="connsiteX13" fmla="*/ 610411 w 2346736"/>
              <a:gd name="connsiteY13" fmla="*/ 4109347 h 4118141"/>
              <a:gd name="connsiteX14" fmla="*/ 618012 w 2346736"/>
              <a:gd name="connsiteY14" fmla="*/ 4038984 h 4118141"/>
              <a:gd name="connsiteX15" fmla="*/ 987516 w 2346736"/>
              <a:gd name="connsiteY15" fmla="*/ 3757949 h 4118141"/>
              <a:gd name="connsiteX16" fmla="*/ 1117200 w 2346736"/>
              <a:gd name="connsiteY16" fmla="*/ 3779306 h 4118141"/>
              <a:gd name="connsiteX17" fmla="*/ 1133972 w 2346736"/>
              <a:gd name="connsiteY17" fmla="*/ 3788286 h 4118141"/>
              <a:gd name="connsiteX18" fmla="*/ 1180850 w 2346736"/>
              <a:gd name="connsiteY18" fmla="*/ 0 h 4118141"/>
              <a:gd name="connsiteX0" fmla="*/ 1180850 w 2242968"/>
              <a:gd name="connsiteY0" fmla="*/ 0 h 4118141"/>
              <a:gd name="connsiteX1" fmla="*/ 1651784 w 2242968"/>
              <a:gd name="connsiteY1" fmla="*/ 0 h 4118141"/>
              <a:gd name="connsiteX2" fmla="*/ 1718238 w 2242968"/>
              <a:gd name="connsiteY2" fmla="*/ 3726856 h 4118141"/>
              <a:gd name="connsiteX3" fmla="*/ 1797102 w 2242968"/>
              <a:gd name="connsiteY3" fmla="*/ 3713972 h 4118141"/>
              <a:gd name="connsiteX4" fmla="*/ 2174820 w 2242968"/>
              <a:gd name="connsiteY4" fmla="*/ 3984515 h 4118141"/>
              <a:gd name="connsiteX5" fmla="*/ 2175610 w 2242968"/>
              <a:gd name="connsiteY5" fmla="*/ 3987265 h 4118141"/>
              <a:gd name="connsiteX6" fmla="*/ 2242968 w 2242968"/>
              <a:gd name="connsiteY6" fmla="*/ 3993602 h 4118141"/>
              <a:gd name="connsiteX7" fmla="*/ 0 w 2242968"/>
              <a:gd name="connsiteY7" fmla="*/ 4089211 h 4118141"/>
              <a:gd name="connsiteX8" fmla="*/ 271978 w 2242968"/>
              <a:gd name="connsiteY8" fmla="*/ 3980149 h 4118141"/>
              <a:gd name="connsiteX9" fmla="*/ 538675 w 2242968"/>
              <a:gd name="connsiteY9" fmla="*/ 4083238 h 4118141"/>
              <a:gd name="connsiteX10" fmla="*/ 569534 w 2242968"/>
              <a:gd name="connsiteY10" fmla="*/ 4118141 h 4118141"/>
              <a:gd name="connsiteX11" fmla="*/ 594832 w 2242968"/>
              <a:gd name="connsiteY11" fmla="*/ 4110813 h 4118141"/>
              <a:gd name="connsiteX12" fmla="*/ 610411 w 2242968"/>
              <a:gd name="connsiteY12" fmla="*/ 4109347 h 4118141"/>
              <a:gd name="connsiteX13" fmla="*/ 618012 w 2242968"/>
              <a:gd name="connsiteY13" fmla="*/ 4038984 h 4118141"/>
              <a:gd name="connsiteX14" fmla="*/ 987516 w 2242968"/>
              <a:gd name="connsiteY14" fmla="*/ 3757949 h 4118141"/>
              <a:gd name="connsiteX15" fmla="*/ 1117200 w 2242968"/>
              <a:gd name="connsiteY15" fmla="*/ 3779306 h 4118141"/>
              <a:gd name="connsiteX16" fmla="*/ 1133972 w 2242968"/>
              <a:gd name="connsiteY16" fmla="*/ 3788286 h 4118141"/>
              <a:gd name="connsiteX17" fmla="*/ 1180850 w 2242968"/>
              <a:gd name="connsiteY17" fmla="*/ 0 h 4118141"/>
              <a:gd name="connsiteX0" fmla="*/ 1180850 w 2175610"/>
              <a:gd name="connsiteY0" fmla="*/ 0 h 4118141"/>
              <a:gd name="connsiteX1" fmla="*/ 1651784 w 2175610"/>
              <a:gd name="connsiteY1" fmla="*/ 0 h 4118141"/>
              <a:gd name="connsiteX2" fmla="*/ 1718238 w 2175610"/>
              <a:gd name="connsiteY2" fmla="*/ 3726856 h 4118141"/>
              <a:gd name="connsiteX3" fmla="*/ 1797102 w 2175610"/>
              <a:gd name="connsiteY3" fmla="*/ 3713972 h 4118141"/>
              <a:gd name="connsiteX4" fmla="*/ 2174820 w 2175610"/>
              <a:gd name="connsiteY4" fmla="*/ 3984515 h 4118141"/>
              <a:gd name="connsiteX5" fmla="*/ 2175610 w 2175610"/>
              <a:gd name="connsiteY5" fmla="*/ 3987265 h 4118141"/>
              <a:gd name="connsiteX6" fmla="*/ 0 w 2175610"/>
              <a:gd name="connsiteY6" fmla="*/ 4089211 h 4118141"/>
              <a:gd name="connsiteX7" fmla="*/ 271978 w 2175610"/>
              <a:gd name="connsiteY7" fmla="*/ 3980149 h 4118141"/>
              <a:gd name="connsiteX8" fmla="*/ 538675 w 2175610"/>
              <a:gd name="connsiteY8" fmla="*/ 4083238 h 4118141"/>
              <a:gd name="connsiteX9" fmla="*/ 569534 w 2175610"/>
              <a:gd name="connsiteY9" fmla="*/ 4118141 h 4118141"/>
              <a:gd name="connsiteX10" fmla="*/ 594832 w 2175610"/>
              <a:gd name="connsiteY10" fmla="*/ 4110813 h 4118141"/>
              <a:gd name="connsiteX11" fmla="*/ 610411 w 2175610"/>
              <a:gd name="connsiteY11" fmla="*/ 4109347 h 4118141"/>
              <a:gd name="connsiteX12" fmla="*/ 618012 w 2175610"/>
              <a:gd name="connsiteY12" fmla="*/ 4038984 h 4118141"/>
              <a:gd name="connsiteX13" fmla="*/ 987516 w 2175610"/>
              <a:gd name="connsiteY13" fmla="*/ 3757949 h 4118141"/>
              <a:gd name="connsiteX14" fmla="*/ 1117200 w 2175610"/>
              <a:gd name="connsiteY14" fmla="*/ 3779306 h 4118141"/>
              <a:gd name="connsiteX15" fmla="*/ 1133972 w 2175610"/>
              <a:gd name="connsiteY15" fmla="*/ 3788286 h 4118141"/>
              <a:gd name="connsiteX16" fmla="*/ 1180850 w 2175610"/>
              <a:gd name="connsiteY16" fmla="*/ 0 h 4118141"/>
              <a:gd name="connsiteX0" fmla="*/ 1180850 w 2174820"/>
              <a:gd name="connsiteY0" fmla="*/ 0 h 4118141"/>
              <a:gd name="connsiteX1" fmla="*/ 1651784 w 2174820"/>
              <a:gd name="connsiteY1" fmla="*/ 0 h 4118141"/>
              <a:gd name="connsiteX2" fmla="*/ 1718238 w 2174820"/>
              <a:gd name="connsiteY2" fmla="*/ 3726856 h 4118141"/>
              <a:gd name="connsiteX3" fmla="*/ 1797102 w 2174820"/>
              <a:gd name="connsiteY3" fmla="*/ 3713972 h 4118141"/>
              <a:gd name="connsiteX4" fmla="*/ 2174820 w 2174820"/>
              <a:gd name="connsiteY4" fmla="*/ 3984515 h 4118141"/>
              <a:gd name="connsiteX5" fmla="*/ 0 w 2174820"/>
              <a:gd name="connsiteY5" fmla="*/ 4089211 h 4118141"/>
              <a:gd name="connsiteX6" fmla="*/ 271978 w 2174820"/>
              <a:gd name="connsiteY6" fmla="*/ 3980149 h 4118141"/>
              <a:gd name="connsiteX7" fmla="*/ 538675 w 2174820"/>
              <a:gd name="connsiteY7" fmla="*/ 4083238 h 4118141"/>
              <a:gd name="connsiteX8" fmla="*/ 569534 w 2174820"/>
              <a:gd name="connsiteY8" fmla="*/ 4118141 h 4118141"/>
              <a:gd name="connsiteX9" fmla="*/ 594832 w 2174820"/>
              <a:gd name="connsiteY9" fmla="*/ 4110813 h 4118141"/>
              <a:gd name="connsiteX10" fmla="*/ 610411 w 2174820"/>
              <a:gd name="connsiteY10" fmla="*/ 4109347 h 4118141"/>
              <a:gd name="connsiteX11" fmla="*/ 618012 w 2174820"/>
              <a:gd name="connsiteY11" fmla="*/ 4038984 h 4118141"/>
              <a:gd name="connsiteX12" fmla="*/ 987516 w 2174820"/>
              <a:gd name="connsiteY12" fmla="*/ 3757949 h 4118141"/>
              <a:gd name="connsiteX13" fmla="*/ 1117200 w 2174820"/>
              <a:gd name="connsiteY13" fmla="*/ 3779306 h 4118141"/>
              <a:gd name="connsiteX14" fmla="*/ 1133972 w 2174820"/>
              <a:gd name="connsiteY14" fmla="*/ 3788286 h 4118141"/>
              <a:gd name="connsiteX15" fmla="*/ 1180850 w 2174820"/>
              <a:gd name="connsiteY15" fmla="*/ 0 h 4118141"/>
              <a:gd name="connsiteX0" fmla="*/ 1180850 w 2174820"/>
              <a:gd name="connsiteY0" fmla="*/ 0 h 4118141"/>
              <a:gd name="connsiteX1" fmla="*/ 1651784 w 2174820"/>
              <a:gd name="connsiteY1" fmla="*/ 0 h 4118141"/>
              <a:gd name="connsiteX2" fmla="*/ 1718238 w 2174820"/>
              <a:gd name="connsiteY2" fmla="*/ 3726856 h 4118141"/>
              <a:gd name="connsiteX3" fmla="*/ 2174820 w 2174820"/>
              <a:gd name="connsiteY3" fmla="*/ 3984515 h 4118141"/>
              <a:gd name="connsiteX4" fmla="*/ 0 w 2174820"/>
              <a:gd name="connsiteY4" fmla="*/ 4089211 h 4118141"/>
              <a:gd name="connsiteX5" fmla="*/ 271978 w 2174820"/>
              <a:gd name="connsiteY5" fmla="*/ 3980149 h 4118141"/>
              <a:gd name="connsiteX6" fmla="*/ 538675 w 2174820"/>
              <a:gd name="connsiteY6" fmla="*/ 4083238 h 4118141"/>
              <a:gd name="connsiteX7" fmla="*/ 569534 w 2174820"/>
              <a:gd name="connsiteY7" fmla="*/ 4118141 h 4118141"/>
              <a:gd name="connsiteX8" fmla="*/ 594832 w 2174820"/>
              <a:gd name="connsiteY8" fmla="*/ 4110813 h 4118141"/>
              <a:gd name="connsiteX9" fmla="*/ 610411 w 2174820"/>
              <a:gd name="connsiteY9" fmla="*/ 4109347 h 4118141"/>
              <a:gd name="connsiteX10" fmla="*/ 618012 w 2174820"/>
              <a:gd name="connsiteY10" fmla="*/ 4038984 h 4118141"/>
              <a:gd name="connsiteX11" fmla="*/ 987516 w 2174820"/>
              <a:gd name="connsiteY11" fmla="*/ 3757949 h 4118141"/>
              <a:gd name="connsiteX12" fmla="*/ 1117200 w 2174820"/>
              <a:gd name="connsiteY12" fmla="*/ 3779306 h 4118141"/>
              <a:gd name="connsiteX13" fmla="*/ 1133972 w 2174820"/>
              <a:gd name="connsiteY13" fmla="*/ 3788286 h 4118141"/>
              <a:gd name="connsiteX14" fmla="*/ 1180850 w 2174820"/>
              <a:gd name="connsiteY14" fmla="*/ 0 h 4118141"/>
              <a:gd name="connsiteX0" fmla="*/ 1180850 w 1718238"/>
              <a:gd name="connsiteY0" fmla="*/ 0 h 4118141"/>
              <a:gd name="connsiteX1" fmla="*/ 1651784 w 1718238"/>
              <a:gd name="connsiteY1" fmla="*/ 0 h 4118141"/>
              <a:gd name="connsiteX2" fmla="*/ 1718238 w 1718238"/>
              <a:gd name="connsiteY2" fmla="*/ 3726856 h 4118141"/>
              <a:gd name="connsiteX3" fmla="*/ 0 w 1718238"/>
              <a:gd name="connsiteY3" fmla="*/ 4089211 h 4118141"/>
              <a:gd name="connsiteX4" fmla="*/ 271978 w 1718238"/>
              <a:gd name="connsiteY4" fmla="*/ 3980149 h 4118141"/>
              <a:gd name="connsiteX5" fmla="*/ 538675 w 1718238"/>
              <a:gd name="connsiteY5" fmla="*/ 4083238 h 4118141"/>
              <a:gd name="connsiteX6" fmla="*/ 569534 w 1718238"/>
              <a:gd name="connsiteY6" fmla="*/ 4118141 h 4118141"/>
              <a:gd name="connsiteX7" fmla="*/ 594832 w 1718238"/>
              <a:gd name="connsiteY7" fmla="*/ 4110813 h 4118141"/>
              <a:gd name="connsiteX8" fmla="*/ 610411 w 1718238"/>
              <a:gd name="connsiteY8" fmla="*/ 4109347 h 4118141"/>
              <a:gd name="connsiteX9" fmla="*/ 618012 w 1718238"/>
              <a:gd name="connsiteY9" fmla="*/ 4038984 h 4118141"/>
              <a:gd name="connsiteX10" fmla="*/ 987516 w 1718238"/>
              <a:gd name="connsiteY10" fmla="*/ 3757949 h 4118141"/>
              <a:gd name="connsiteX11" fmla="*/ 1117200 w 1718238"/>
              <a:gd name="connsiteY11" fmla="*/ 3779306 h 4118141"/>
              <a:gd name="connsiteX12" fmla="*/ 1133972 w 1718238"/>
              <a:gd name="connsiteY12" fmla="*/ 3788286 h 4118141"/>
              <a:gd name="connsiteX13" fmla="*/ 1180850 w 1718238"/>
              <a:gd name="connsiteY13" fmla="*/ 0 h 4118141"/>
              <a:gd name="connsiteX0" fmla="*/ 1180850 w 1718238"/>
              <a:gd name="connsiteY0" fmla="*/ 0 h 4110813"/>
              <a:gd name="connsiteX1" fmla="*/ 1651784 w 1718238"/>
              <a:gd name="connsiteY1" fmla="*/ 0 h 4110813"/>
              <a:gd name="connsiteX2" fmla="*/ 1718238 w 1718238"/>
              <a:gd name="connsiteY2" fmla="*/ 3726856 h 4110813"/>
              <a:gd name="connsiteX3" fmla="*/ 0 w 1718238"/>
              <a:gd name="connsiteY3" fmla="*/ 4089211 h 4110813"/>
              <a:gd name="connsiteX4" fmla="*/ 271978 w 1718238"/>
              <a:gd name="connsiteY4" fmla="*/ 3980149 h 4110813"/>
              <a:gd name="connsiteX5" fmla="*/ 538675 w 1718238"/>
              <a:gd name="connsiteY5" fmla="*/ 4083238 h 4110813"/>
              <a:gd name="connsiteX6" fmla="*/ 594832 w 1718238"/>
              <a:gd name="connsiteY6" fmla="*/ 4110813 h 4110813"/>
              <a:gd name="connsiteX7" fmla="*/ 610411 w 1718238"/>
              <a:gd name="connsiteY7" fmla="*/ 4109347 h 4110813"/>
              <a:gd name="connsiteX8" fmla="*/ 618012 w 1718238"/>
              <a:gd name="connsiteY8" fmla="*/ 4038984 h 4110813"/>
              <a:gd name="connsiteX9" fmla="*/ 987516 w 1718238"/>
              <a:gd name="connsiteY9" fmla="*/ 3757949 h 4110813"/>
              <a:gd name="connsiteX10" fmla="*/ 1117200 w 1718238"/>
              <a:gd name="connsiteY10" fmla="*/ 3779306 h 4110813"/>
              <a:gd name="connsiteX11" fmla="*/ 1133972 w 1718238"/>
              <a:gd name="connsiteY11" fmla="*/ 3788286 h 4110813"/>
              <a:gd name="connsiteX12" fmla="*/ 1180850 w 1718238"/>
              <a:gd name="connsiteY12" fmla="*/ 0 h 4110813"/>
              <a:gd name="connsiteX0" fmla="*/ 1180850 w 1718238"/>
              <a:gd name="connsiteY0" fmla="*/ 0 h 4110813"/>
              <a:gd name="connsiteX1" fmla="*/ 1651784 w 1718238"/>
              <a:gd name="connsiteY1" fmla="*/ 0 h 4110813"/>
              <a:gd name="connsiteX2" fmla="*/ 1718238 w 1718238"/>
              <a:gd name="connsiteY2" fmla="*/ 3726856 h 4110813"/>
              <a:gd name="connsiteX3" fmla="*/ 0 w 1718238"/>
              <a:gd name="connsiteY3" fmla="*/ 4089211 h 4110813"/>
              <a:gd name="connsiteX4" fmla="*/ 271978 w 1718238"/>
              <a:gd name="connsiteY4" fmla="*/ 3980149 h 4110813"/>
              <a:gd name="connsiteX5" fmla="*/ 538675 w 1718238"/>
              <a:gd name="connsiteY5" fmla="*/ 4083238 h 4110813"/>
              <a:gd name="connsiteX6" fmla="*/ 594832 w 1718238"/>
              <a:gd name="connsiteY6" fmla="*/ 4110813 h 4110813"/>
              <a:gd name="connsiteX7" fmla="*/ 618012 w 1718238"/>
              <a:gd name="connsiteY7" fmla="*/ 4038984 h 4110813"/>
              <a:gd name="connsiteX8" fmla="*/ 987516 w 1718238"/>
              <a:gd name="connsiteY8" fmla="*/ 3757949 h 4110813"/>
              <a:gd name="connsiteX9" fmla="*/ 1117200 w 1718238"/>
              <a:gd name="connsiteY9" fmla="*/ 3779306 h 4110813"/>
              <a:gd name="connsiteX10" fmla="*/ 1133972 w 1718238"/>
              <a:gd name="connsiteY10" fmla="*/ 3788286 h 4110813"/>
              <a:gd name="connsiteX11" fmla="*/ 1180850 w 1718238"/>
              <a:gd name="connsiteY11" fmla="*/ 0 h 4110813"/>
              <a:gd name="connsiteX0" fmla="*/ 1180850 w 1718238"/>
              <a:gd name="connsiteY0" fmla="*/ 0 h 4089211"/>
              <a:gd name="connsiteX1" fmla="*/ 1651784 w 1718238"/>
              <a:gd name="connsiteY1" fmla="*/ 0 h 4089211"/>
              <a:gd name="connsiteX2" fmla="*/ 1718238 w 1718238"/>
              <a:gd name="connsiteY2" fmla="*/ 3726856 h 4089211"/>
              <a:gd name="connsiteX3" fmla="*/ 0 w 1718238"/>
              <a:gd name="connsiteY3" fmla="*/ 4089211 h 4089211"/>
              <a:gd name="connsiteX4" fmla="*/ 271978 w 1718238"/>
              <a:gd name="connsiteY4" fmla="*/ 3980149 h 4089211"/>
              <a:gd name="connsiteX5" fmla="*/ 538675 w 1718238"/>
              <a:gd name="connsiteY5" fmla="*/ 4083238 h 4089211"/>
              <a:gd name="connsiteX6" fmla="*/ 618012 w 1718238"/>
              <a:gd name="connsiteY6" fmla="*/ 4038984 h 4089211"/>
              <a:gd name="connsiteX7" fmla="*/ 987516 w 1718238"/>
              <a:gd name="connsiteY7" fmla="*/ 3757949 h 4089211"/>
              <a:gd name="connsiteX8" fmla="*/ 1117200 w 1718238"/>
              <a:gd name="connsiteY8" fmla="*/ 3779306 h 4089211"/>
              <a:gd name="connsiteX9" fmla="*/ 1133972 w 1718238"/>
              <a:gd name="connsiteY9" fmla="*/ 3788286 h 4089211"/>
              <a:gd name="connsiteX10" fmla="*/ 1180850 w 1718238"/>
              <a:gd name="connsiteY10" fmla="*/ 0 h 4089211"/>
              <a:gd name="connsiteX0" fmla="*/ 1180850 w 1718238"/>
              <a:gd name="connsiteY0" fmla="*/ 0 h 4089211"/>
              <a:gd name="connsiteX1" fmla="*/ 1651784 w 1718238"/>
              <a:gd name="connsiteY1" fmla="*/ 0 h 4089211"/>
              <a:gd name="connsiteX2" fmla="*/ 1718238 w 1718238"/>
              <a:gd name="connsiteY2" fmla="*/ 3726856 h 4089211"/>
              <a:gd name="connsiteX3" fmla="*/ 0 w 1718238"/>
              <a:gd name="connsiteY3" fmla="*/ 4089211 h 4089211"/>
              <a:gd name="connsiteX4" fmla="*/ 271978 w 1718238"/>
              <a:gd name="connsiteY4" fmla="*/ 3980149 h 4089211"/>
              <a:gd name="connsiteX5" fmla="*/ 618012 w 1718238"/>
              <a:gd name="connsiteY5" fmla="*/ 4038984 h 4089211"/>
              <a:gd name="connsiteX6" fmla="*/ 987516 w 1718238"/>
              <a:gd name="connsiteY6" fmla="*/ 3757949 h 4089211"/>
              <a:gd name="connsiteX7" fmla="*/ 1117200 w 1718238"/>
              <a:gd name="connsiteY7" fmla="*/ 3779306 h 4089211"/>
              <a:gd name="connsiteX8" fmla="*/ 1133972 w 1718238"/>
              <a:gd name="connsiteY8" fmla="*/ 3788286 h 4089211"/>
              <a:gd name="connsiteX9" fmla="*/ 1180850 w 1718238"/>
              <a:gd name="connsiteY9" fmla="*/ 0 h 4089211"/>
              <a:gd name="connsiteX0" fmla="*/ 1180850 w 1718238"/>
              <a:gd name="connsiteY0" fmla="*/ 0 h 4089211"/>
              <a:gd name="connsiteX1" fmla="*/ 1651784 w 1718238"/>
              <a:gd name="connsiteY1" fmla="*/ 0 h 4089211"/>
              <a:gd name="connsiteX2" fmla="*/ 1718238 w 1718238"/>
              <a:gd name="connsiteY2" fmla="*/ 3726856 h 4089211"/>
              <a:gd name="connsiteX3" fmla="*/ 0 w 1718238"/>
              <a:gd name="connsiteY3" fmla="*/ 4089211 h 4089211"/>
              <a:gd name="connsiteX4" fmla="*/ 271978 w 1718238"/>
              <a:gd name="connsiteY4" fmla="*/ 3980149 h 4089211"/>
              <a:gd name="connsiteX5" fmla="*/ 987516 w 1718238"/>
              <a:gd name="connsiteY5" fmla="*/ 3757949 h 4089211"/>
              <a:gd name="connsiteX6" fmla="*/ 1117200 w 1718238"/>
              <a:gd name="connsiteY6" fmla="*/ 3779306 h 4089211"/>
              <a:gd name="connsiteX7" fmla="*/ 1133972 w 1718238"/>
              <a:gd name="connsiteY7" fmla="*/ 3788286 h 4089211"/>
              <a:gd name="connsiteX8" fmla="*/ 1180850 w 1718238"/>
              <a:gd name="connsiteY8" fmla="*/ 0 h 4089211"/>
              <a:gd name="connsiteX0" fmla="*/ 908872 w 1446260"/>
              <a:gd name="connsiteY0" fmla="*/ 0 h 3980149"/>
              <a:gd name="connsiteX1" fmla="*/ 1379806 w 1446260"/>
              <a:gd name="connsiteY1" fmla="*/ 0 h 3980149"/>
              <a:gd name="connsiteX2" fmla="*/ 1446260 w 1446260"/>
              <a:gd name="connsiteY2" fmla="*/ 3726856 h 3980149"/>
              <a:gd name="connsiteX3" fmla="*/ 0 w 1446260"/>
              <a:gd name="connsiteY3" fmla="*/ 3980149 h 3980149"/>
              <a:gd name="connsiteX4" fmla="*/ 715538 w 1446260"/>
              <a:gd name="connsiteY4" fmla="*/ 3757949 h 3980149"/>
              <a:gd name="connsiteX5" fmla="*/ 845222 w 1446260"/>
              <a:gd name="connsiteY5" fmla="*/ 3779306 h 3980149"/>
              <a:gd name="connsiteX6" fmla="*/ 861994 w 1446260"/>
              <a:gd name="connsiteY6" fmla="*/ 3788286 h 3980149"/>
              <a:gd name="connsiteX7" fmla="*/ 908872 w 1446260"/>
              <a:gd name="connsiteY7" fmla="*/ 0 h 3980149"/>
              <a:gd name="connsiteX0" fmla="*/ 193334 w 730722"/>
              <a:gd name="connsiteY0" fmla="*/ 0 h 3788286"/>
              <a:gd name="connsiteX1" fmla="*/ 664268 w 730722"/>
              <a:gd name="connsiteY1" fmla="*/ 0 h 3788286"/>
              <a:gd name="connsiteX2" fmla="*/ 730722 w 730722"/>
              <a:gd name="connsiteY2" fmla="*/ 3726856 h 3788286"/>
              <a:gd name="connsiteX3" fmla="*/ 0 w 730722"/>
              <a:gd name="connsiteY3" fmla="*/ 3757949 h 3788286"/>
              <a:gd name="connsiteX4" fmla="*/ 129684 w 730722"/>
              <a:gd name="connsiteY4" fmla="*/ 3779306 h 3788286"/>
              <a:gd name="connsiteX5" fmla="*/ 146456 w 730722"/>
              <a:gd name="connsiteY5" fmla="*/ 3788286 h 3788286"/>
              <a:gd name="connsiteX6" fmla="*/ 193334 w 730722"/>
              <a:gd name="connsiteY6" fmla="*/ 0 h 3788286"/>
              <a:gd name="connsiteX0" fmla="*/ 63650 w 601038"/>
              <a:gd name="connsiteY0" fmla="*/ 0 h 3788286"/>
              <a:gd name="connsiteX1" fmla="*/ 534584 w 601038"/>
              <a:gd name="connsiteY1" fmla="*/ 0 h 3788286"/>
              <a:gd name="connsiteX2" fmla="*/ 601038 w 601038"/>
              <a:gd name="connsiteY2" fmla="*/ 3726856 h 3788286"/>
              <a:gd name="connsiteX3" fmla="*/ 0 w 601038"/>
              <a:gd name="connsiteY3" fmla="*/ 3779306 h 3788286"/>
              <a:gd name="connsiteX4" fmla="*/ 16772 w 601038"/>
              <a:gd name="connsiteY4" fmla="*/ 3788286 h 3788286"/>
              <a:gd name="connsiteX5" fmla="*/ 63650 w 601038"/>
              <a:gd name="connsiteY5" fmla="*/ 0 h 3788286"/>
              <a:gd name="connsiteX0" fmla="*/ 46878 w 584266"/>
              <a:gd name="connsiteY0" fmla="*/ 0 h 3788286"/>
              <a:gd name="connsiteX1" fmla="*/ 517812 w 584266"/>
              <a:gd name="connsiteY1" fmla="*/ 0 h 3788286"/>
              <a:gd name="connsiteX2" fmla="*/ 584266 w 584266"/>
              <a:gd name="connsiteY2" fmla="*/ 3726856 h 3788286"/>
              <a:gd name="connsiteX3" fmla="*/ 0 w 584266"/>
              <a:gd name="connsiteY3" fmla="*/ 3788286 h 3788286"/>
              <a:gd name="connsiteX4" fmla="*/ 46878 w 584266"/>
              <a:gd name="connsiteY4" fmla="*/ 0 h 3788286"/>
              <a:gd name="connsiteX0" fmla="*/ 42099 w 579487"/>
              <a:gd name="connsiteY0" fmla="*/ 0 h 3740661"/>
              <a:gd name="connsiteX1" fmla="*/ 513033 w 579487"/>
              <a:gd name="connsiteY1" fmla="*/ 0 h 3740661"/>
              <a:gd name="connsiteX2" fmla="*/ 579487 w 579487"/>
              <a:gd name="connsiteY2" fmla="*/ 3726856 h 3740661"/>
              <a:gd name="connsiteX3" fmla="*/ 0 w 579487"/>
              <a:gd name="connsiteY3" fmla="*/ 3740661 h 3740661"/>
              <a:gd name="connsiteX4" fmla="*/ 42099 w 579487"/>
              <a:gd name="connsiteY4" fmla="*/ 0 h 3740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87" h="3740661">
                <a:moveTo>
                  <a:pt x="42099" y="0"/>
                </a:moveTo>
                <a:lnTo>
                  <a:pt x="513033" y="0"/>
                </a:lnTo>
                <a:lnTo>
                  <a:pt x="579487" y="3726856"/>
                </a:lnTo>
                <a:lnTo>
                  <a:pt x="0" y="3740661"/>
                </a:lnTo>
                <a:lnTo>
                  <a:pt x="42099" y="0"/>
                </a:lnTo>
                <a:close/>
              </a:path>
            </a:pathLst>
          </a:custGeom>
          <a:solidFill>
            <a:schemeClr val="bg1"/>
          </a:solidFill>
          <a:ln>
            <a:noFill/>
          </a:ln>
          <a:extLst/>
        </p:spPr>
        <p:txBody>
          <a:bodyPr lIns="0" tIns="0" rIns="0" bIns="0" rtlCol="0" anchor="ctr"/>
          <a:lstStyle/>
          <a:p>
            <a:pPr algn="ctr" defTabSz="901667"/>
            <a:endParaRPr lang="es-SV">
              <a:solidFill>
                <a:srgbClr val="000000"/>
              </a:solidFill>
            </a:endParaRPr>
          </a:p>
        </p:txBody>
      </p:sp>
      <p:sp>
        <p:nvSpPr>
          <p:cNvPr id="166" name="Forma libre 165"/>
          <p:cNvSpPr/>
          <p:nvPr/>
        </p:nvSpPr>
        <p:spPr bwMode="auto">
          <a:xfrm>
            <a:off x="1329270" y="3200706"/>
            <a:ext cx="255850" cy="1549377"/>
          </a:xfrm>
          <a:custGeom>
            <a:avLst/>
            <a:gdLst>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5216401 h 5216401"/>
              <a:gd name="connsiteX17" fmla="*/ 0 w 2833732"/>
              <a:gd name="connsiteY17" fmla="*/ 4575025 h 5216401"/>
              <a:gd name="connsiteX18" fmla="*/ 0 w 2833732"/>
              <a:gd name="connsiteY18" fmla="*/ 4504455 h 5216401"/>
              <a:gd name="connsiteX19" fmla="*/ 0 w 2833732"/>
              <a:gd name="connsiteY19" fmla="*/ 4089211 h 5216401"/>
              <a:gd name="connsiteX20" fmla="*/ 5281 w 2833732"/>
              <a:gd name="connsiteY20" fmla="*/ 4083238 h 5216401"/>
              <a:gd name="connsiteX21" fmla="*/ 271978 w 2833732"/>
              <a:gd name="connsiteY21" fmla="*/ 3980149 h 5216401"/>
              <a:gd name="connsiteX22" fmla="*/ 538675 w 2833732"/>
              <a:gd name="connsiteY22" fmla="*/ 4083238 h 5216401"/>
              <a:gd name="connsiteX23" fmla="*/ 569534 w 2833732"/>
              <a:gd name="connsiteY23" fmla="*/ 4118141 h 5216401"/>
              <a:gd name="connsiteX24" fmla="*/ 594832 w 2833732"/>
              <a:gd name="connsiteY24" fmla="*/ 4110813 h 5216401"/>
              <a:gd name="connsiteX25" fmla="*/ 610411 w 2833732"/>
              <a:gd name="connsiteY25" fmla="*/ 4109347 h 5216401"/>
              <a:gd name="connsiteX26" fmla="*/ 618012 w 2833732"/>
              <a:gd name="connsiteY26" fmla="*/ 4038984 h 5216401"/>
              <a:gd name="connsiteX27" fmla="*/ 987516 w 2833732"/>
              <a:gd name="connsiteY27" fmla="*/ 3757949 h 5216401"/>
              <a:gd name="connsiteX28" fmla="*/ 1117200 w 2833732"/>
              <a:gd name="connsiteY28" fmla="*/ 3779306 h 5216401"/>
              <a:gd name="connsiteX29" fmla="*/ 1133972 w 2833732"/>
              <a:gd name="connsiteY29" fmla="*/ 3788286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575025 h 5216401"/>
              <a:gd name="connsiteX17" fmla="*/ 0 w 2833732"/>
              <a:gd name="connsiteY17" fmla="*/ 4504455 h 5216401"/>
              <a:gd name="connsiteX18" fmla="*/ 0 w 2833732"/>
              <a:gd name="connsiteY18" fmla="*/ 4089211 h 5216401"/>
              <a:gd name="connsiteX19" fmla="*/ 5281 w 2833732"/>
              <a:gd name="connsiteY19" fmla="*/ 4083238 h 5216401"/>
              <a:gd name="connsiteX20" fmla="*/ 271978 w 2833732"/>
              <a:gd name="connsiteY20" fmla="*/ 3980149 h 5216401"/>
              <a:gd name="connsiteX21" fmla="*/ 538675 w 2833732"/>
              <a:gd name="connsiteY21" fmla="*/ 4083238 h 5216401"/>
              <a:gd name="connsiteX22" fmla="*/ 569534 w 2833732"/>
              <a:gd name="connsiteY22" fmla="*/ 4118141 h 5216401"/>
              <a:gd name="connsiteX23" fmla="*/ 594832 w 2833732"/>
              <a:gd name="connsiteY23" fmla="*/ 4110813 h 5216401"/>
              <a:gd name="connsiteX24" fmla="*/ 610411 w 2833732"/>
              <a:gd name="connsiteY24" fmla="*/ 4109347 h 5216401"/>
              <a:gd name="connsiteX25" fmla="*/ 618012 w 2833732"/>
              <a:gd name="connsiteY25" fmla="*/ 4038984 h 5216401"/>
              <a:gd name="connsiteX26" fmla="*/ 987516 w 2833732"/>
              <a:gd name="connsiteY26" fmla="*/ 3757949 h 5216401"/>
              <a:gd name="connsiteX27" fmla="*/ 1117200 w 2833732"/>
              <a:gd name="connsiteY27" fmla="*/ 3779306 h 5216401"/>
              <a:gd name="connsiteX28" fmla="*/ 1133972 w 2833732"/>
              <a:gd name="connsiteY28" fmla="*/ 3788286 h 5216401"/>
              <a:gd name="connsiteX29" fmla="*/ 1180850 w 2833732"/>
              <a:gd name="connsiteY29"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504455 h 5216401"/>
              <a:gd name="connsiteX17" fmla="*/ 0 w 2833732"/>
              <a:gd name="connsiteY17" fmla="*/ 4089211 h 5216401"/>
              <a:gd name="connsiteX18" fmla="*/ 5281 w 2833732"/>
              <a:gd name="connsiteY18" fmla="*/ 4083238 h 5216401"/>
              <a:gd name="connsiteX19" fmla="*/ 271978 w 2833732"/>
              <a:gd name="connsiteY19" fmla="*/ 3980149 h 5216401"/>
              <a:gd name="connsiteX20" fmla="*/ 538675 w 2833732"/>
              <a:gd name="connsiteY20" fmla="*/ 4083238 h 5216401"/>
              <a:gd name="connsiteX21" fmla="*/ 569534 w 2833732"/>
              <a:gd name="connsiteY21" fmla="*/ 4118141 h 5216401"/>
              <a:gd name="connsiteX22" fmla="*/ 594832 w 2833732"/>
              <a:gd name="connsiteY22" fmla="*/ 4110813 h 5216401"/>
              <a:gd name="connsiteX23" fmla="*/ 610411 w 2833732"/>
              <a:gd name="connsiteY23" fmla="*/ 4109347 h 5216401"/>
              <a:gd name="connsiteX24" fmla="*/ 618012 w 2833732"/>
              <a:gd name="connsiteY24" fmla="*/ 4038984 h 5216401"/>
              <a:gd name="connsiteX25" fmla="*/ 987516 w 2833732"/>
              <a:gd name="connsiteY25" fmla="*/ 3757949 h 5216401"/>
              <a:gd name="connsiteX26" fmla="*/ 1117200 w 2833732"/>
              <a:gd name="connsiteY26" fmla="*/ 3779306 h 5216401"/>
              <a:gd name="connsiteX27" fmla="*/ 1133972 w 2833732"/>
              <a:gd name="connsiteY27" fmla="*/ 3788286 h 5216401"/>
              <a:gd name="connsiteX28" fmla="*/ 1180850 w 2833732"/>
              <a:gd name="connsiteY28"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5281 w 2833732"/>
              <a:gd name="connsiteY17" fmla="*/ 4083238 h 5216401"/>
              <a:gd name="connsiteX18" fmla="*/ 271978 w 2833732"/>
              <a:gd name="connsiteY18" fmla="*/ 3980149 h 5216401"/>
              <a:gd name="connsiteX19" fmla="*/ 538675 w 2833732"/>
              <a:gd name="connsiteY19" fmla="*/ 4083238 h 5216401"/>
              <a:gd name="connsiteX20" fmla="*/ 569534 w 2833732"/>
              <a:gd name="connsiteY20" fmla="*/ 4118141 h 5216401"/>
              <a:gd name="connsiteX21" fmla="*/ 594832 w 2833732"/>
              <a:gd name="connsiteY21" fmla="*/ 4110813 h 5216401"/>
              <a:gd name="connsiteX22" fmla="*/ 610411 w 2833732"/>
              <a:gd name="connsiteY22" fmla="*/ 4109347 h 5216401"/>
              <a:gd name="connsiteX23" fmla="*/ 618012 w 2833732"/>
              <a:gd name="connsiteY23" fmla="*/ 4038984 h 5216401"/>
              <a:gd name="connsiteX24" fmla="*/ 987516 w 2833732"/>
              <a:gd name="connsiteY24" fmla="*/ 3757949 h 5216401"/>
              <a:gd name="connsiteX25" fmla="*/ 1117200 w 2833732"/>
              <a:gd name="connsiteY25" fmla="*/ 3779306 h 5216401"/>
              <a:gd name="connsiteX26" fmla="*/ 1133972 w 2833732"/>
              <a:gd name="connsiteY26" fmla="*/ 3788286 h 5216401"/>
              <a:gd name="connsiteX27" fmla="*/ 1180850 w 2833732"/>
              <a:gd name="connsiteY27"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5281 w 2833732"/>
              <a:gd name="connsiteY17" fmla="*/ 4083238 h 5216401"/>
              <a:gd name="connsiteX18" fmla="*/ 271978 w 2833732"/>
              <a:gd name="connsiteY18" fmla="*/ 3980149 h 5216401"/>
              <a:gd name="connsiteX19" fmla="*/ 538675 w 2833732"/>
              <a:gd name="connsiteY19" fmla="*/ 4083238 h 5216401"/>
              <a:gd name="connsiteX20" fmla="*/ 569534 w 2833732"/>
              <a:gd name="connsiteY20" fmla="*/ 4118141 h 5216401"/>
              <a:gd name="connsiteX21" fmla="*/ 594832 w 2833732"/>
              <a:gd name="connsiteY21" fmla="*/ 4110813 h 5216401"/>
              <a:gd name="connsiteX22" fmla="*/ 618012 w 2833732"/>
              <a:gd name="connsiteY22" fmla="*/ 4038984 h 5216401"/>
              <a:gd name="connsiteX23" fmla="*/ 987516 w 2833732"/>
              <a:gd name="connsiteY23" fmla="*/ 3757949 h 5216401"/>
              <a:gd name="connsiteX24" fmla="*/ 1117200 w 2833732"/>
              <a:gd name="connsiteY24" fmla="*/ 3779306 h 5216401"/>
              <a:gd name="connsiteX25" fmla="*/ 1133972 w 2833732"/>
              <a:gd name="connsiteY25" fmla="*/ 3788286 h 5216401"/>
              <a:gd name="connsiteX26" fmla="*/ 1180850 w 2833732"/>
              <a:gd name="connsiteY26"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5281 w 2833732"/>
              <a:gd name="connsiteY17" fmla="*/ 4083238 h 5216401"/>
              <a:gd name="connsiteX18" fmla="*/ 271978 w 2833732"/>
              <a:gd name="connsiteY18" fmla="*/ 3980149 h 5216401"/>
              <a:gd name="connsiteX19" fmla="*/ 538675 w 2833732"/>
              <a:gd name="connsiteY19" fmla="*/ 4083238 h 5216401"/>
              <a:gd name="connsiteX20" fmla="*/ 569534 w 2833732"/>
              <a:gd name="connsiteY20" fmla="*/ 4118141 h 5216401"/>
              <a:gd name="connsiteX21" fmla="*/ 594832 w 2833732"/>
              <a:gd name="connsiteY21" fmla="*/ 4110813 h 5216401"/>
              <a:gd name="connsiteX22" fmla="*/ 987516 w 2833732"/>
              <a:gd name="connsiteY22" fmla="*/ 3757949 h 5216401"/>
              <a:gd name="connsiteX23" fmla="*/ 1117200 w 2833732"/>
              <a:gd name="connsiteY23" fmla="*/ 3779306 h 5216401"/>
              <a:gd name="connsiteX24" fmla="*/ 1133972 w 2833732"/>
              <a:gd name="connsiteY24" fmla="*/ 3788286 h 5216401"/>
              <a:gd name="connsiteX25" fmla="*/ 1180850 w 2833732"/>
              <a:gd name="connsiteY25"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5281 w 2833732"/>
              <a:gd name="connsiteY17" fmla="*/ 4083238 h 5216401"/>
              <a:gd name="connsiteX18" fmla="*/ 271978 w 2833732"/>
              <a:gd name="connsiteY18" fmla="*/ 3980149 h 5216401"/>
              <a:gd name="connsiteX19" fmla="*/ 538675 w 2833732"/>
              <a:gd name="connsiteY19" fmla="*/ 4083238 h 5216401"/>
              <a:gd name="connsiteX20" fmla="*/ 594832 w 2833732"/>
              <a:gd name="connsiteY20" fmla="*/ 4110813 h 5216401"/>
              <a:gd name="connsiteX21" fmla="*/ 987516 w 2833732"/>
              <a:gd name="connsiteY21" fmla="*/ 3757949 h 5216401"/>
              <a:gd name="connsiteX22" fmla="*/ 1117200 w 2833732"/>
              <a:gd name="connsiteY22" fmla="*/ 3779306 h 5216401"/>
              <a:gd name="connsiteX23" fmla="*/ 1133972 w 2833732"/>
              <a:gd name="connsiteY23" fmla="*/ 3788286 h 5216401"/>
              <a:gd name="connsiteX24" fmla="*/ 1180850 w 2833732"/>
              <a:gd name="connsiteY24"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5281 w 2833732"/>
              <a:gd name="connsiteY17" fmla="*/ 4083238 h 5216401"/>
              <a:gd name="connsiteX18" fmla="*/ 271978 w 2833732"/>
              <a:gd name="connsiteY18" fmla="*/ 3980149 h 5216401"/>
              <a:gd name="connsiteX19" fmla="*/ 538675 w 2833732"/>
              <a:gd name="connsiteY19" fmla="*/ 4083238 h 5216401"/>
              <a:gd name="connsiteX20" fmla="*/ 987516 w 2833732"/>
              <a:gd name="connsiteY20" fmla="*/ 3757949 h 5216401"/>
              <a:gd name="connsiteX21" fmla="*/ 1117200 w 2833732"/>
              <a:gd name="connsiteY21" fmla="*/ 3779306 h 5216401"/>
              <a:gd name="connsiteX22" fmla="*/ 1133972 w 2833732"/>
              <a:gd name="connsiteY22" fmla="*/ 3788286 h 5216401"/>
              <a:gd name="connsiteX23" fmla="*/ 1180850 w 2833732"/>
              <a:gd name="connsiteY23"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5281 w 2833732"/>
              <a:gd name="connsiteY17" fmla="*/ 4083238 h 5216401"/>
              <a:gd name="connsiteX18" fmla="*/ 271978 w 2833732"/>
              <a:gd name="connsiteY18" fmla="*/ 3980149 h 5216401"/>
              <a:gd name="connsiteX19" fmla="*/ 987516 w 2833732"/>
              <a:gd name="connsiteY19" fmla="*/ 3757949 h 5216401"/>
              <a:gd name="connsiteX20" fmla="*/ 1117200 w 2833732"/>
              <a:gd name="connsiteY20" fmla="*/ 3779306 h 5216401"/>
              <a:gd name="connsiteX21" fmla="*/ 1133972 w 2833732"/>
              <a:gd name="connsiteY21" fmla="*/ 3788286 h 5216401"/>
              <a:gd name="connsiteX22" fmla="*/ 1180850 w 2833732"/>
              <a:gd name="connsiteY22"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5281 w 2833732"/>
              <a:gd name="connsiteY17" fmla="*/ 4083238 h 5216401"/>
              <a:gd name="connsiteX18" fmla="*/ 987516 w 2833732"/>
              <a:gd name="connsiteY18" fmla="*/ 3757949 h 5216401"/>
              <a:gd name="connsiteX19" fmla="*/ 1117200 w 2833732"/>
              <a:gd name="connsiteY19" fmla="*/ 3779306 h 5216401"/>
              <a:gd name="connsiteX20" fmla="*/ 1133972 w 2833732"/>
              <a:gd name="connsiteY20" fmla="*/ 3788286 h 5216401"/>
              <a:gd name="connsiteX21" fmla="*/ 1180850 w 2833732"/>
              <a:gd name="connsiteY21"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987516 w 2833732"/>
              <a:gd name="connsiteY17" fmla="*/ 3757949 h 5216401"/>
              <a:gd name="connsiteX18" fmla="*/ 1117200 w 2833732"/>
              <a:gd name="connsiteY18" fmla="*/ 3779306 h 5216401"/>
              <a:gd name="connsiteX19" fmla="*/ 1133972 w 2833732"/>
              <a:gd name="connsiteY19" fmla="*/ 3788286 h 5216401"/>
              <a:gd name="connsiteX20" fmla="*/ 1180850 w 2833732"/>
              <a:gd name="connsiteY20"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242968 w 2833732"/>
              <a:gd name="connsiteY5" fmla="*/ 3993602 h 5216401"/>
              <a:gd name="connsiteX6" fmla="*/ 2346736 w 2833732"/>
              <a:gd name="connsiteY6" fmla="*/ 4028932 h 5216401"/>
              <a:gd name="connsiteX7" fmla="*/ 2414592 w 2833732"/>
              <a:gd name="connsiteY7" fmla="*/ 4076249 h 5216401"/>
              <a:gd name="connsiteX8" fmla="*/ 2459754 w 2833732"/>
              <a:gd name="connsiteY8" fmla="*/ 4041476 h 5216401"/>
              <a:gd name="connsiteX9" fmla="*/ 2670632 w 2833732"/>
              <a:gd name="connsiteY9" fmla="*/ 3981365 h 5216401"/>
              <a:gd name="connsiteX10" fmla="*/ 2817442 w 2833732"/>
              <a:gd name="connsiteY10" fmla="*/ 4009025 h 5216401"/>
              <a:gd name="connsiteX11" fmla="*/ 2833732 w 2833732"/>
              <a:gd name="connsiteY11" fmla="*/ 4017276 h 5216401"/>
              <a:gd name="connsiteX12" fmla="*/ 2833732 w 2833732"/>
              <a:gd name="connsiteY12" fmla="*/ 4529809 h 5216401"/>
              <a:gd name="connsiteX13" fmla="*/ 2833732 w 2833732"/>
              <a:gd name="connsiteY13" fmla="*/ 4649393 h 5216401"/>
              <a:gd name="connsiteX14" fmla="*/ 2833732 w 2833732"/>
              <a:gd name="connsiteY14" fmla="*/ 5216401 h 5216401"/>
              <a:gd name="connsiteX15" fmla="*/ 0 w 2833732"/>
              <a:gd name="connsiteY15" fmla="*/ 4089211 h 5216401"/>
              <a:gd name="connsiteX16" fmla="*/ 987516 w 2833732"/>
              <a:gd name="connsiteY16" fmla="*/ 3757949 h 5216401"/>
              <a:gd name="connsiteX17" fmla="*/ 1117200 w 2833732"/>
              <a:gd name="connsiteY17" fmla="*/ 3779306 h 5216401"/>
              <a:gd name="connsiteX18" fmla="*/ 1133972 w 2833732"/>
              <a:gd name="connsiteY18" fmla="*/ 3788286 h 5216401"/>
              <a:gd name="connsiteX19" fmla="*/ 1180850 w 2833732"/>
              <a:gd name="connsiteY19"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209192 w 2833732"/>
              <a:gd name="connsiteY5" fmla="*/ 3994499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4089211 h 5216401"/>
              <a:gd name="connsiteX17" fmla="*/ 987516 w 2833732"/>
              <a:gd name="connsiteY17" fmla="*/ 3757949 h 5216401"/>
              <a:gd name="connsiteX18" fmla="*/ 1117200 w 2833732"/>
              <a:gd name="connsiteY18" fmla="*/ 3779306 h 5216401"/>
              <a:gd name="connsiteX19" fmla="*/ 1133972 w 2833732"/>
              <a:gd name="connsiteY19" fmla="*/ 3788286 h 5216401"/>
              <a:gd name="connsiteX20" fmla="*/ 1180850 w 2833732"/>
              <a:gd name="connsiteY20"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209192 w 2833732"/>
              <a:gd name="connsiteY5" fmla="*/ 3994499 h 5216401"/>
              <a:gd name="connsiteX6" fmla="*/ 2346736 w 2833732"/>
              <a:gd name="connsiteY6" fmla="*/ 4028932 h 5216401"/>
              <a:gd name="connsiteX7" fmla="*/ 2414592 w 2833732"/>
              <a:gd name="connsiteY7" fmla="*/ 4076249 h 5216401"/>
              <a:gd name="connsiteX8" fmla="*/ 2459754 w 2833732"/>
              <a:gd name="connsiteY8" fmla="*/ 4041476 h 5216401"/>
              <a:gd name="connsiteX9" fmla="*/ 2670632 w 2833732"/>
              <a:gd name="connsiteY9" fmla="*/ 3981365 h 5216401"/>
              <a:gd name="connsiteX10" fmla="*/ 2817442 w 2833732"/>
              <a:gd name="connsiteY10" fmla="*/ 4009025 h 5216401"/>
              <a:gd name="connsiteX11" fmla="*/ 2833732 w 2833732"/>
              <a:gd name="connsiteY11" fmla="*/ 4017276 h 5216401"/>
              <a:gd name="connsiteX12" fmla="*/ 2833732 w 2833732"/>
              <a:gd name="connsiteY12" fmla="*/ 4529809 h 5216401"/>
              <a:gd name="connsiteX13" fmla="*/ 2833732 w 2833732"/>
              <a:gd name="connsiteY13" fmla="*/ 4649393 h 5216401"/>
              <a:gd name="connsiteX14" fmla="*/ 2833732 w 2833732"/>
              <a:gd name="connsiteY14" fmla="*/ 5216401 h 5216401"/>
              <a:gd name="connsiteX15" fmla="*/ 0 w 2833732"/>
              <a:gd name="connsiteY15" fmla="*/ 4089211 h 5216401"/>
              <a:gd name="connsiteX16" fmla="*/ 987516 w 2833732"/>
              <a:gd name="connsiteY16" fmla="*/ 3757949 h 5216401"/>
              <a:gd name="connsiteX17" fmla="*/ 1117200 w 2833732"/>
              <a:gd name="connsiteY17" fmla="*/ 3779306 h 5216401"/>
              <a:gd name="connsiteX18" fmla="*/ 1133972 w 2833732"/>
              <a:gd name="connsiteY18" fmla="*/ 3788286 h 5216401"/>
              <a:gd name="connsiteX19" fmla="*/ 1180850 w 2833732"/>
              <a:gd name="connsiteY19"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209192 w 2833732"/>
              <a:gd name="connsiteY4" fmla="*/ 3994499 h 5216401"/>
              <a:gd name="connsiteX5" fmla="*/ 2346736 w 2833732"/>
              <a:gd name="connsiteY5" fmla="*/ 4028932 h 5216401"/>
              <a:gd name="connsiteX6" fmla="*/ 2414592 w 2833732"/>
              <a:gd name="connsiteY6" fmla="*/ 4076249 h 5216401"/>
              <a:gd name="connsiteX7" fmla="*/ 2459754 w 2833732"/>
              <a:gd name="connsiteY7" fmla="*/ 4041476 h 5216401"/>
              <a:gd name="connsiteX8" fmla="*/ 2670632 w 2833732"/>
              <a:gd name="connsiteY8" fmla="*/ 3981365 h 5216401"/>
              <a:gd name="connsiteX9" fmla="*/ 2817442 w 2833732"/>
              <a:gd name="connsiteY9" fmla="*/ 4009025 h 5216401"/>
              <a:gd name="connsiteX10" fmla="*/ 2833732 w 2833732"/>
              <a:gd name="connsiteY10" fmla="*/ 4017276 h 5216401"/>
              <a:gd name="connsiteX11" fmla="*/ 2833732 w 2833732"/>
              <a:gd name="connsiteY11" fmla="*/ 4529809 h 5216401"/>
              <a:gd name="connsiteX12" fmla="*/ 2833732 w 2833732"/>
              <a:gd name="connsiteY12" fmla="*/ 4649393 h 5216401"/>
              <a:gd name="connsiteX13" fmla="*/ 2833732 w 2833732"/>
              <a:gd name="connsiteY13" fmla="*/ 5216401 h 5216401"/>
              <a:gd name="connsiteX14" fmla="*/ 0 w 2833732"/>
              <a:gd name="connsiteY14" fmla="*/ 4089211 h 5216401"/>
              <a:gd name="connsiteX15" fmla="*/ 987516 w 2833732"/>
              <a:gd name="connsiteY15" fmla="*/ 3757949 h 5216401"/>
              <a:gd name="connsiteX16" fmla="*/ 1117200 w 2833732"/>
              <a:gd name="connsiteY16" fmla="*/ 3779306 h 5216401"/>
              <a:gd name="connsiteX17" fmla="*/ 1133972 w 2833732"/>
              <a:gd name="connsiteY17" fmla="*/ 3788286 h 5216401"/>
              <a:gd name="connsiteX18" fmla="*/ 1180850 w 2833732"/>
              <a:gd name="connsiteY18"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346736 w 2833732"/>
              <a:gd name="connsiteY4" fmla="*/ 4028932 h 5216401"/>
              <a:gd name="connsiteX5" fmla="*/ 2414592 w 2833732"/>
              <a:gd name="connsiteY5" fmla="*/ 4076249 h 5216401"/>
              <a:gd name="connsiteX6" fmla="*/ 2459754 w 2833732"/>
              <a:gd name="connsiteY6" fmla="*/ 4041476 h 5216401"/>
              <a:gd name="connsiteX7" fmla="*/ 2670632 w 2833732"/>
              <a:gd name="connsiteY7" fmla="*/ 3981365 h 5216401"/>
              <a:gd name="connsiteX8" fmla="*/ 2817442 w 2833732"/>
              <a:gd name="connsiteY8" fmla="*/ 4009025 h 5216401"/>
              <a:gd name="connsiteX9" fmla="*/ 2833732 w 2833732"/>
              <a:gd name="connsiteY9" fmla="*/ 4017276 h 5216401"/>
              <a:gd name="connsiteX10" fmla="*/ 2833732 w 2833732"/>
              <a:gd name="connsiteY10" fmla="*/ 4529809 h 5216401"/>
              <a:gd name="connsiteX11" fmla="*/ 2833732 w 2833732"/>
              <a:gd name="connsiteY11" fmla="*/ 4649393 h 5216401"/>
              <a:gd name="connsiteX12" fmla="*/ 2833732 w 2833732"/>
              <a:gd name="connsiteY12" fmla="*/ 5216401 h 5216401"/>
              <a:gd name="connsiteX13" fmla="*/ 0 w 2833732"/>
              <a:gd name="connsiteY13" fmla="*/ 4089211 h 5216401"/>
              <a:gd name="connsiteX14" fmla="*/ 987516 w 2833732"/>
              <a:gd name="connsiteY14" fmla="*/ 3757949 h 5216401"/>
              <a:gd name="connsiteX15" fmla="*/ 1117200 w 2833732"/>
              <a:gd name="connsiteY15" fmla="*/ 3779306 h 5216401"/>
              <a:gd name="connsiteX16" fmla="*/ 1133972 w 2833732"/>
              <a:gd name="connsiteY16" fmla="*/ 3788286 h 5216401"/>
              <a:gd name="connsiteX17" fmla="*/ 1180850 w 2833732"/>
              <a:gd name="connsiteY17"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414592 w 2833732"/>
              <a:gd name="connsiteY4" fmla="*/ 4076249 h 5216401"/>
              <a:gd name="connsiteX5" fmla="*/ 2459754 w 2833732"/>
              <a:gd name="connsiteY5" fmla="*/ 4041476 h 5216401"/>
              <a:gd name="connsiteX6" fmla="*/ 2670632 w 2833732"/>
              <a:gd name="connsiteY6" fmla="*/ 3981365 h 5216401"/>
              <a:gd name="connsiteX7" fmla="*/ 2817442 w 2833732"/>
              <a:gd name="connsiteY7" fmla="*/ 4009025 h 5216401"/>
              <a:gd name="connsiteX8" fmla="*/ 2833732 w 2833732"/>
              <a:gd name="connsiteY8" fmla="*/ 4017276 h 5216401"/>
              <a:gd name="connsiteX9" fmla="*/ 2833732 w 2833732"/>
              <a:gd name="connsiteY9" fmla="*/ 4529809 h 5216401"/>
              <a:gd name="connsiteX10" fmla="*/ 2833732 w 2833732"/>
              <a:gd name="connsiteY10" fmla="*/ 4649393 h 5216401"/>
              <a:gd name="connsiteX11" fmla="*/ 2833732 w 2833732"/>
              <a:gd name="connsiteY11" fmla="*/ 5216401 h 5216401"/>
              <a:gd name="connsiteX12" fmla="*/ 0 w 2833732"/>
              <a:gd name="connsiteY12" fmla="*/ 4089211 h 5216401"/>
              <a:gd name="connsiteX13" fmla="*/ 987516 w 2833732"/>
              <a:gd name="connsiteY13" fmla="*/ 3757949 h 5216401"/>
              <a:gd name="connsiteX14" fmla="*/ 1117200 w 2833732"/>
              <a:gd name="connsiteY14" fmla="*/ 3779306 h 5216401"/>
              <a:gd name="connsiteX15" fmla="*/ 1133972 w 2833732"/>
              <a:gd name="connsiteY15" fmla="*/ 3788286 h 5216401"/>
              <a:gd name="connsiteX16" fmla="*/ 1180850 w 2833732"/>
              <a:gd name="connsiteY16"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414592 w 2833732"/>
              <a:gd name="connsiteY4" fmla="*/ 4076249 h 5216401"/>
              <a:gd name="connsiteX5" fmla="*/ 2670632 w 2833732"/>
              <a:gd name="connsiteY5" fmla="*/ 3981365 h 5216401"/>
              <a:gd name="connsiteX6" fmla="*/ 2817442 w 2833732"/>
              <a:gd name="connsiteY6" fmla="*/ 4009025 h 5216401"/>
              <a:gd name="connsiteX7" fmla="*/ 2833732 w 2833732"/>
              <a:gd name="connsiteY7" fmla="*/ 4017276 h 5216401"/>
              <a:gd name="connsiteX8" fmla="*/ 2833732 w 2833732"/>
              <a:gd name="connsiteY8" fmla="*/ 4529809 h 5216401"/>
              <a:gd name="connsiteX9" fmla="*/ 2833732 w 2833732"/>
              <a:gd name="connsiteY9" fmla="*/ 4649393 h 5216401"/>
              <a:gd name="connsiteX10" fmla="*/ 2833732 w 2833732"/>
              <a:gd name="connsiteY10" fmla="*/ 5216401 h 5216401"/>
              <a:gd name="connsiteX11" fmla="*/ 0 w 2833732"/>
              <a:gd name="connsiteY11" fmla="*/ 4089211 h 5216401"/>
              <a:gd name="connsiteX12" fmla="*/ 987516 w 2833732"/>
              <a:gd name="connsiteY12" fmla="*/ 3757949 h 5216401"/>
              <a:gd name="connsiteX13" fmla="*/ 1117200 w 2833732"/>
              <a:gd name="connsiteY13" fmla="*/ 3779306 h 5216401"/>
              <a:gd name="connsiteX14" fmla="*/ 1133972 w 2833732"/>
              <a:gd name="connsiteY14" fmla="*/ 3788286 h 5216401"/>
              <a:gd name="connsiteX15" fmla="*/ 1180850 w 2833732"/>
              <a:gd name="connsiteY15"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670632 w 2833732"/>
              <a:gd name="connsiteY4" fmla="*/ 3981365 h 5216401"/>
              <a:gd name="connsiteX5" fmla="*/ 2817442 w 2833732"/>
              <a:gd name="connsiteY5" fmla="*/ 4009025 h 5216401"/>
              <a:gd name="connsiteX6" fmla="*/ 2833732 w 2833732"/>
              <a:gd name="connsiteY6" fmla="*/ 4017276 h 5216401"/>
              <a:gd name="connsiteX7" fmla="*/ 2833732 w 2833732"/>
              <a:gd name="connsiteY7" fmla="*/ 4529809 h 5216401"/>
              <a:gd name="connsiteX8" fmla="*/ 2833732 w 2833732"/>
              <a:gd name="connsiteY8" fmla="*/ 4649393 h 5216401"/>
              <a:gd name="connsiteX9" fmla="*/ 2833732 w 2833732"/>
              <a:gd name="connsiteY9" fmla="*/ 5216401 h 5216401"/>
              <a:gd name="connsiteX10" fmla="*/ 0 w 2833732"/>
              <a:gd name="connsiteY10" fmla="*/ 4089211 h 5216401"/>
              <a:gd name="connsiteX11" fmla="*/ 987516 w 2833732"/>
              <a:gd name="connsiteY11" fmla="*/ 3757949 h 5216401"/>
              <a:gd name="connsiteX12" fmla="*/ 1117200 w 2833732"/>
              <a:gd name="connsiteY12" fmla="*/ 3779306 h 5216401"/>
              <a:gd name="connsiteX13" fmla="*/ 1133972 w 2833732"/>
              <a:gd name="connsiteY13" fmla="*/ 3788286 h 5216401"/>
              <a:gd name="connsiteX14" fmla="*/ 1180850 w 2833732"/>
              <a:gd name="connsiteY14"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817442 w 2833732"/>
              <a:gd name="connsiteY4" fmla="*/ 4009025 h 5216401"/>
              <a:gd name="connsiteX5" fmla="*/ 2833732 w 2833732"/>
              <a:gd name="connsiteY5" fmla="*/ 4017276 h 5216401"/>
              <a:gd name="connsiteX6" fmla="*/ 2833732 w 2833732"/>
              <a:gd name="connsiteY6" fmla="*/ 4529809 h 5216401"/>
              <a:gd name="connsiteX7" fmla="*/ 2833732 w 2833732"/>
              <a:gd name="connsiteY7" fmla="*/ 4649393 h 5216401"/>
              <a:gd name="connsiteX8" fmla="*/ 2833732 w 2833732"/>
              <a:gd name="connsiteY8" fmla="*/ 5216401 h 5216401"/>
              <a:gd name="connsiteX9" fmla="*/ 0 w 2833732"/>
              <a:gd name="connsiteY9" fmla="*/ 4089211 h 5216401"/>
              <a:gd name="connsiteX10" fmla="*/ 987516 w 2833732"/>
              <a:gd name="connsiteY10" fmla="*/ 3757949 h 5216401"/>
              <a:gd name="connsiteX11" fmla="*/ 1117200 w 2833732"/>
              <a:gd name="connsiteY11" fmla="*/ 3779306 h 5216401"/>
              <a:gd name="connsiteX12" fmla="*/ 1133972 w 2833732"/>
              <a:gd name="connsiteY12" fmla="*/ 3788286 h 5216401"/>
              <a:gd name="connsiteX13" fmla="*/ 1180850 w 2833732"/>
              <a:gd name="connsiteY13"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817442 w 2833732"/>
              <a:gd name="connsiteY4" fmla="*/ 4009025 h 5216401"/>
              <a:gd name="connsiteX5" fmla="*/ 2833732 w 2833732"/>
              <a:gd name="connsiteY5" fmla="*/ 4529809 h 5216401"/>
              <a:gd name="connsiteX6" fmla="*/ 2833732 w 2833732"/>
              <a:gd name="connsiteY6" fmla="*/ 4649393 h 5216401"/>
              <a:gd name="connsiteX7" fmla="*/ 2833732 w 2833732"/>
              <a:gd name="connsiteY7" fmla="*/ 5216401 h 5216401"/>
              <a:gd name="connsiteX8" fmla="*/ 0 w 2833732"/>
              <a:gd name="connsiteY8" fmla="*/ 4089211 h 5216401"/>
              <a:gd name="connsiteX9" fmla="*/ 987516 w 2833732"/>
              <a:gd name="connsiteY9" fmla="*/ 3757949 h 5216401"/>
              <a:gd name="connsiteX10" fmla="*/ 1117200 w 2833732"/>
              <a:gd name="connsiteY10" fmla="*/ 3779306 h 5216401"/>
              <a:gd name="connsiteX11" fmla="*/ 1133972 w 2833732"/>
              <a:gd name="connsiteY11" fmla="*/ 3788286 h 5216401"/>
              <a:gd name="connsiteX12" fmla="*/ 1180850 w 2833732"/>
              <a:gd name="connsiteY12"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833732 w 2833732"/>
              <a:gd name="connsiteY4" fmla="*/ 4529809 h 5216401"/>
              <a:gd name="connsiteX5" fmla="*/ 2833732 w 2833732"/>
              <a:gd name="connsiteY5" fmla="*/ 4649393 h 5216401"/>
              <a:gd name="connsiteX6" fmla="*/ 2833732 w 2833732"/>
              <a:gd name="connsiteY6" fmla="*/ 5216401 h 5216401"/>
              <a:gd name="connsiteX7" fmla="*/ 0 w 2833732"/>
              <a:gd name="connsiteY7" fmla="*/ 4089211 h 5216401"/>
              <a:gd name="connsiteX8" fmla="*/ 987516 w 2833732"/>
              <a:gd name="connsiteY8" fmla="*/ 3757949 h 5216401"/>
              <a:gd name="connsiteX9" fmla="*/ 1117200 w 2833732"/>
              <a:gd name="connsiteY9" fmla="*/ 3779306 h 5216401"/>
              <a:gd name="connsiteX10" fmla="*/ 1133972 w 2833732"/>
              <a:gd name="connsiteY10" fmla="*/ 3788286 h 5216401"/>
              <a:gd name="connsiteX11" fmla="*/ 1180850 w 2833732"/>
              <a:gd name="connsiteY11" fmla="*/ 0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833732 w 2833732"/>
              <a:gd name="connsiteY4" fmla="*/ 4649393 h 5216401"/>
              <a:gd name="connsiteX5" fmla="*/ 2833732 w 2833732"/>
              <a:gd name="connsiteY5" fmla="*/ 5216401 h 5216401"/>
              <a:gd name="connsiteX6" fmla="*/ 0 w 2833732"/>
              <a:gd name="connsiteY6" fmla="*/ 4089211 h 5216401"/>
              <a:gd name="connsiteX7" fmla="*/ 987516 w 2833732"/>
              <a:gd name="connsiteY7" fmla="*/ 3757949 h 5216401"/>
              <a:gd name="connsiteX8" fmla="*/ 1117200 w 2833732"/>
              <a:gd name="connsiteY8" fmla="*/ 3779306 h 5216401"/>
              <a:gd name="connsiteX9" fmla="*/ 1133972 w 2833732"/>
              <a:gd name="connsiteY9" fmla="*/ 3788286 h 5216401"/>
              <a:gd name="connsiteX10" fmla="*/ 1180850 w 2833732"/>
              <a:gd name="connsiteY10" fmla="*/ 0 h 5216401"/>
              <a:gd name="connsiteX0" fmla="*/ 1180850 w 2883220"/>
              <a:gd name="connsiteY0" fmla="*/ 0 h 5216401"/>
              <a:gd name="connsiteX1" fmla="*/ 1651784 w 2883220"/>
              <a:gd name="connsiteY1" fmla="*/ 0 h 5216401"/>
              <a:gd name="connsiteX2" fmla="*/ 1718238 w 2883220"/>
              <a:gd name="connsiteY2" fmla="*/ 3726856 h 5216401"/>
              <a:gd name="connsiteX3" fmla="*/ 1797102 w 2883220"/>
              <a:gd name="connsiteY3" fmla="*/ 3713972 h 5216401"/>
              <a:gd name="connsiteX4" fmla="*/ 2833732 w 2883220"/>
              <a:gd name="connsiteY4" fmla="*/ 5216401 h 5216401"/>
              <a:gd name="connsiteX5" fmla="*/ 0 w 2883220"/>
              <a:gd name="connsiteY5" fmla="*/ 4089211 h 5216401"/>
              <a:gd name="connsiteX6" fmla="*/ 987516 w 2883220"/>
              <a:gd name="connsiteY6" fmla="*/ 3757949 h 5216401"/>
              <a:gd name="connsiteX7" fmla="*/ 1117200 w 2883220"/>
              <a:gd name="connsiteY7" fmla="*/ 3779306 h 5216401"/>
              <a:gd name="connsiteX8" fmla="*/ 1133972 w 2883220"/>
              <a:gd name="connsiteY8" fmla="*/ 3788286 h 5216401"/>
              <a:gd name="connsiteX9" fmla="*/ 1180850 w 2883220"/>
              <a:gd name="connsiteY9" fmla="*/ 0 h 5216401"/>
              <a:gd name="connsiteX0" fmla="*/ 1180850 w 1797102"/>
              <a:gd name="connsiteY0" fmla="*/ 0 h 4089211"/>
              <a:gd name="connsiteX1" fmla="*/ 1651784 w 1797102"/>
              <a:gd name="connsiteY1" fmla="*/ 0 h 4089211"/>
              <a:gd name="connsiteX2" fmla="*/ 1718238 w 1797102"/>
              <a:gd name="connsiteY2" fmla="*/ 3726856 h 4089211"/>
              <a:gd name="connsiteX3" fmla="*/ 1797102 w 1797102"/>
              <a:gd name="connsiteY3" fmla="*/ 3713972 h 4089211"/>
              <a:gd name="connsiteX4" fmla="*/ 0 w 1797102"/>
              <a:gd name="connsiteY4" fmla="*/ 4089211 h 4089211"/>
              <a:gd name="connsiteX5" fmla="*/ 987516 w 1797102"/>
              <a:gd name="connsiteY5" fmla="*/ 3757949 h 4089211"/>
              <a:gd name="connsiteX6" fmla="*/ 1117200 w 1797102"/>
              <a:gd name="connsiteY6" fmla="*/ 3779306 h 4089211"/>
              <a:gd name="connsiteX7" fmla="*/ 1133972 w 1797102"/>
              <a:gd name="connsiteY7" fmla="*/ 3788286 h 4089211"/>
              <a:gd name="connsiteX8" fmla="*/ 1180850 w 1797102"/>
              <a:gd name="connsiteY8" fmla="*/ 0 h 4089211"/>
              <a:gd name="connsiteX0" fmla="*/ 193334 w 809586"/>
              <a:gd name="connsiteY0" fmla="*/ 0 h 3788286"/>
              <a:gd name="connsiteX1" fmla="*/ 664268 w 809586"/>
              <a:gd name="connsiteY1" fmla="*/ 0 h 3788286"/>
              <a:gd name="connsiteX2" fmla="*/ 730722 w 809586"/>
              <a:gd name="connsiteY2" fmla="*/ 3726856 h 3788286"/>
              <a:gd name="connsiteX3" fmla="*/ 809586 w 809586"/>
              <a:gd name="connsiteY3" fmla="*/ 3713972 h 3788286"/>
              <a:gd name="connsiteX4" fmla="*/ 0 w 809586"/>
              <a:gd name="connsiteY4" fmla="*/ 3757949 h 3788286"/>
              <a:gd name="connsiteX5" fmla="*/ 129684 w 809586"/>
              <a:gd name="connsiteY5" fmla="*/ 3779306 h 3788286"/>
              <a:gd name="connsiteX6" fmla="*/ 146456 w 809586"/>
              <a:gd name="connsiteY6" fmla="*/ 3788286 h 3788286"/>
              <a:gd name="connsiteX7" fmla="*/ 193334 w 809586"/>
              <a:gd name="connsiteY7" fmla="*/ 0 h 3788286"/>
              <a:gd name="connsiteX0" fmla="*/ 63650 w 679902"/>
              <a:gd name="connsiteY0" fmla="*/ 0 h 3788286"/>
              <a:gd name="connsiteX1" fmla="*/ 534584 w 679902"/>
              <a:gd name="connsiteY1" fmla="*/ 0 h 3788286"/>
              <a:gd name="connsiteX2" fmla="*/ 601038 w 679902"/>
              <a:gd name="connsiteY2" fmla="*/ 3726856 h 3788286"/>
              <a:gd name="connsiteX3" fmla="*/ 679902 w 679902"/>
              <a:gd name="connsiteY3" fmla="*/ 3713972 h 3788286"/>
              <a:gd name="connsiteX4" fmla="*/ 0 w 679902"/>
              <a:gd name="connsiteY4" fmla="*/ 3779306 h 3788286"/>
              <a:gd name="connsiteX5" fmla="*/ 16772 w 679902"/>
              <a:gd name="connsiteY5" fmla="*/ 3788286 h 3788286"/>
              <a:gd name="connsiteX6" fmla="*/ 63650 w 679902"/>
              <a:gd name="connsiteY6" fmla="*/ 0 h 3788286"/>
              <a:gd name="connsiteX0" fmla="*/ 46878 w 663130"/>
              <a:gd name="connsiteY0" fmla="*/ 0 h 3788286"/>
              <a:gd name="connsiteX1" fmla="*/ 517812 w 663130"/>
              <a:gd name="connsiteY1" fmla="*/ 0 h 3788286"/>
              <a:gd name="connsiteX2" fmla="*/ 584266 w 663130"/>
              <a:gd name="connsiteY2" fmla="*/ 3726856 h 3788286"/>
              <a:gd name="connsiteX3" fmla="*/ 663130 w 663130"/>
              <a:gd name="connsiteY3" fmla="*/ 3713972 h 3788286"/>
              <a:gd name="connsiteX4" fmla="*/ 0 w 663130"/>
              <a:gd name="connsiteY4" fmla="*/ 3788286 h 3788286"/>
              <a:gd name="connsiteX5" fmla="*/ 46878 w 663130"/>
              <a:gd name="connsiteY5" fmla="*/ 0 h 3788286"/>
              <a:gd name="connsiteX0" fmla="*/ 46878 w 584266"/>
              <a:gd name="connsiteY0" fmla="*/ 0 h 3788286"/>
              <a:gd name="connsiteX1" fmla="*/ 517812 w 584266"/>
              <a:gd name="connsiteY1" fmla="*/ 0 h 3788286"/>
              <a:gd name="connsiteX2" fmla="*/ 584266 w 584266"/>
              <a:gd name="connsiteY2" fmla="*/ 3726856 h 3788286"/>
              <a:gd name="connsiteX3" fmla="*/ 0 w 584266"/>
              <a:gd name="connsiteY3" fmla="*/ 3788286 h 3788286"/>
              <a:gd name="connsiteX4" fmla="*/ 46878 w 584266"/>
              <a:gd name="connsiteY4" fmla="*/ 0 h 3788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266" h="3788286">
                <a:moveTo>
                  <a:pt x="46878" y="0"/>
                </a:moveTo>
                <a:lnTo>
                  <a:pt x="517812" y="0"/>
                </a:lnTo>
                <a:lnTo>
                  <a:pt x="584266" y="3726856"/>
                </a:lnTo>
                <a:lnTo>
                  <a:pt x="0" y="3788286"/>
                </a:lnTo>
                <a:lnTo>
                  <a:pt x="46878" y="0"/>
                </a:lnTo>
                <a:close/>
              </a:path>
            </a:pathLst>
          </a:custGeom>
          <a:solidFill>
            <a:schemeClr val="bg1"/>
          </a:solidFill>
          <a:ln>
            <a:noFill/>
          </a:ln>
          <a:extLst/>
        </p:spPr>
        <p:txBody>
          <a:bodyPr lIns="0" tIns="0" rIns="0" bIns="0" rtlCol="0" anchor="ctr"/>
          <a:lstStyle/>
          <a:p>
            <a:pPr algn="ctr" defTabSz="901667"/>
            <a:endParaRPr lang="es-SV">
              <a:solidFill>
                <a:srgbClr val="000000"/>
              </a:solidFill>
            </a:endParaRPr>
          </a:p>
        </p:txBody>
      </p:sp>
      <p:sp>
        <p:nvSpPr>
          <p:cNvPr id="12" name="Forma libre 11"/>
          <p:cNvSpPr/>
          <p:nvPr/>
        </p:nvSpPr>
        <p:spPr bwMode="auto">
          <a:xfrm>
            <a:off x="985788" y="3121733"/>
            <a:ext cx="218324" cy="1620000"/>
          </a:xfrm>
          <a:custGeom>
            <a:avLst/>
            <a:gdLst>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2833732 w 2833732"/>
              <a:gd name="connsiteY15" fmla="*/ 5216401 h 5216401"/>
              <a:gd name="connsiteX16" fmla="*/ 0 w 2833732"/>
              <a:gd name="connsiteY16" fmla="*/ 5216401 h 5216401"/>
              <a:gd name="connsiteX17" fmla="*/ 0 w 2833732"/>
              <a:gd name="connsiteY17" fmla="*/ 4575025 h 5216401"/>
              <a:gd name="connsiteX18" fmla="*/ 0 w 2833732"/>
              <a:gd name="connsiteY18" fmla="*/ 4504455 h 5216401"/>
              <a:gd name="connsiteX19" fmla="*/ 0 w 2833732"/>
              <a:gd name="connsiteY19" fmla="*/ 4089211 h 5216401"/>
              <a:gd name="connsiteX20" fmla="*/ 5281 w 2833732"/>
              <a:gd name="connsiteY20" fmla="*/ 4083238 h 5216401"/>
              <a:gd name="connsiteX21" fmla="*/ 271978 w 2833732"/>
              <a:gd name="connsiteY21" fmla="*/ 3980149 h 5216401"/>
              <a:gd name="connsiteX22" fmla="*/ 538675 w 2833732"/>
              <a:gd name="connsiteY22" fmla="*/ 4083238 h 5216401"/>
              <a:gd name="connsiteX23" fmla="*/ 569534 w 2833732"/>
              <a:gd name="connsiteY23" fmla="*/ 4118141 h 5216401"/>
              <a:gd name="connsiteX24" fmla="*/ 594832 w 2833732"/>
              <a:gd name="connsiteY24" fmla="*/ 4110813 h 5216401"/>
              <a:gd name="connsiteX25" fmla="*/ 610411 w 2833732"/>
              <a:gd name="connsiteY25" fmla="*/ 4109347 h 5216401"/>
              <a:gd name="connsiteX26" fmla="*/ 618012 w 2833732"/>
              <a:gd name="connsiteY26" fmla="*/ 4038984 h 5216401"/>
              <a:gd name="connsiteX27" fmla="*/ 987516 w 2833732"/>
              <a:gd name="connsiteY27" fmla="*/ 3757949 h 5216401"/>
              <a:gd name="connsiteX28" fmla="*/ 1117200 w 2833732"/>
              <a:gd name="connsiteY28" fmla="*/ 3779306 h 5216401"/>
              <a:gd name="connsiteX29" fmla="*/ 1133972 w 2833732"/>
              <a:gd name="connsiteY29" fmla="*/ 3788286 h 5216401"/>
              <a:gd name="connsiteX0" fmla="*/ 1180850 w 2833732"/>
              <a:gd name="connsiteY0" fmla="*/ 0 h 5216401"/>
              <a:gd name="connsiteX1" fmla="*/ 1651784 w 2833732"/>
              <a:gd name="connsiteY1" fmla="*/ 0 h 5216401"/>
              <a:gd name="connsiteX2" fmla="*/ 1718238 w 2833732"/>
              <a:gd name="connsiteY2" fmla="*/ 3726856 h 5216401"/>
              <a:gd name="connsiteX3" fmla="*/ 1797102 w 2833732"/>
              <a:gd name="connsiteY3" fmla="*/ 3713972 h 5216401"/>
              <a:gd name="connsiteX4" fmla="*/ 2174820 w 2833732"/>
              <a:gd name="connsiteY4" fmla="*/ 3984515 h 5216401"/>
              <a:gd name="connsiteX5" fmla="*/ 2175610 w 2833732"/>
              <a:gd name="connsiteY5" fmla="*/ 3987265 h 5216401"/>
              <a:gd name="connsiteX6" fmla="*/ 2242968 w 2833732"/>
              <a:gd name="connsiteY6" fmla="*/ 3993602 h 5216401"/>
              <a:gd name="connsiteX7" fmla="*/ 2346736 w 2833732"/>
              <a:gd name="connsiteY7" fmla="*/ 4028932 h 5216401"/>
              <a:gd name="connsiteX8" fmla="*/ 2414592 w 2833732"/>
              <a:gd name="connsiteY8" fmla="*/ 4076249 h 5216401"/>
              <a:gd name="connsiteX9" fmla="*/ 2459754 w 2833732"/>
              <a:gd name="connsiteY9" fmla="*/ 4041476 h 5216401"/>
              <a:gd name="connsiteX10" fmla="*/ 2670632 w 2833732"/>
              <a:gd name="connsiteY10" fmla="*/ 3981365 h 5216401"/>
              <a:gd name="connsiteX11" fmla="*/ 2817442 w 2833732"/>
              <a:gd name="connsiteY11" fmla="*/ 4009025 h 5216401"/>
              <a:gd name="connsiteX12" fmla="*/ 2833732 w 2833732"/>
              <a:gd name="connsiteY12" fmla="*/ 4017276 h 5216401"/>
              <a:gd name="connsiteX13" fmla="*/ 2833732 w 2833732"/>
              <a:gd name="connsiteY13" fmla="*/ 4529809 h 5216401"/>
              <a:gd name="connsiteX14" fmla="*/ 2833732 w 2833732"/>
              <a:gd name="connsiteY14" fmla="*/ 4649393 h 5216401"/>
              <a:gd name="connsiteX15" fmla="*/ 0 w 2833732"/>
              <a:gd name="connsiteY15" fmla="*/ 5216401 h 5216401"/>
              <a:gd name="connsiteX16" fmla="*/ 0 w 2833732"/>
              <a:gd name="connsiteY16" fmla="*/ 4575025 h 5216401"/>
              <a:gd name="connsiteX17" fmla="*/ 0 w 2833732"/>
              <a:gd name="connsiteY17" fmla="*/ 4504455 h 5216401"/>
              <a:gd name="connsiteX18" fmla="*/ 0 w 2833732"/>
              <a:gd name="connsiteY18" fmla="*/ 4089211 h 5216401"/>
              <a:gd name="connsiteX19" fmla="*/ 5281 w 2833732"/>
              <a:gd name="connsiteY19" fmla="*/ 4083238 h 5216401"/>
              <a:gd name="connsiteX20" fmla="*/ 271978 w 2833732"/>
              <a:gd name="connsiteY20" fmla="*/ 3980149 h 5216401"/>
              <a:gd name="connsiteX21" fmla="*/ 538675 w 2833732"/>
              <a:gd name="connsiteY21" fmla="*/ 4083238 h 5216401"/>
              <a:gd name="connsiteX22" fmla="*/ 569534 w 2833732"/>
              <a:gd name="connsiteY22" fmla="*/ 4118141 h 5216401"/>
              <a:gd name="connsiteX23" fmla="*/ 594832 w 2833732"/>
              <a:gd name="connsiteY23" fmla="*/ 4110813 h 5216401"/>
              <a:gd name="connsiteX24" fmla="*/ 610411 w 2833732"/>
              <a:gd name="connsiteY24" fmla="*/ 4109347 h 5216401"/>
              <a:gd name="connsiteX25" fmla="*/ 618012 w 2833732"/>
              <a:gd name="connsiteY25" fmla="*/ 4038984 h 5216401"/>
              <a:gd name="connsiteX26" fmla="*/ 987516 w 2833732"/>
              <a:gd name="connsiteY26" fmla="*/ 3757949 h 5216401"/>
              <a:gd name="connsiteX27" fmla="*/ 1117200 w 2833732"/>
              <a:gd name="connsiteY27" fmla="*/ 3779306 h 5216401"/>
              <a:gd name="connsiteX28" fmla="*/ 1133972 w 2833732"/>
              <a:gd name="connsiteY28" fmla="*/ 3788286 h 5216401"/>
              <a:gd name="connsiteX29" fmla="*/ 1180850 w 2833732"/>
              <a:gd name="connsiteY29" fmla="*/ 0 h 5216401"/>
              <a:gd name="connsiteX0" fmla="*/ 1180850 w 2833732"/>
              <a:gd name="connsiteY0" fmla="*/ 0 h 4649393"/>
              <a:gd name="connsiteX1" fmla="*/ 1651784 w 2833732"/>
              <a:gd name="connsiteY1" fmla="*/ 0 h 4649393"/>
              <a:gd name="connsiteX2" fmla="*/ 1718238 w 2833732"/>
              <a:gd name="connsiteY2" fmla="*/ 3726856 h 4649393"/>
              <a:gd name="connsiteX3" fmla="*/ 1797102 w 2833732"/>
              <a:gd name="connsiteY3" fmla="*/ 3713972 h 4649393"/>
              <a:gd name="connsiteX4" fmla="*/ 2174820 w 2833732"/>
              <a:gd name="connsiteY4" fmla="*/ 3984515 h 4649393"/>
              <a:gd name="connsiteX5" fmla="*/ 2175610 w 2833732"/>
              <a:gd name="connsiteY5" fmla="*/ 3987265 h 4649393"/>
              <a:gd name="connsiteX6" fmla="*/ 2242968 w 2833732"/>
              <a:gd name="connsiteY6" fmla="*/ 3993602 h 4649393"/>
              <a:gd name="connsiteX7" fmla="*/ 2346736 w 2833732"/>
              <a:gd name="connsiteY7" fmla="*/ 4028932 h 4649393"/>
              <a:gd name="connsiteX8" fmla="*/ 2414592 w 2833732"/>
              <a:gd name="connsiteY8" fmla="*/ 4076249 h 4649393"/>
              <a:gd name="connsiteX9" fmla="*/ 2459754 w 2833732"/>
              <a:gd name="connsiteY9" fmla="*/ 4041476 h 4649393"/>
              <a:gd name="connsiteX10" fmla="*/ 2670632 w 2833732"/>
              <a:gd name="connsiteY10" fmla="*/ 3981365 h 4649393"/>
              <a:gd name="connsiteX11" fmla="*/ 2817442 w 2833732"/>
              <a:gd name="connsiteY11" fmla="*/ 4009025 h 4649393"/>
              <a:gd name="connsiteX12" fmla="*/ 2833732 w 2833732"/>
              <a:gd name="connsiteY12" fmla="*/ 4017276 h 4649393"/>
              <a:gd name="connsiteX13" fmla="*/ 2833732 w 2833732"/>
              <a:gd name="connsiteY13" fmla="*/ 4529809 h 4649393"/>
              <a:gd name="connsiteX14" fmla="*/ 2833732 w 2833732"/>
              <a:gd name="connsiteY14" fmla="*/ 4649393 h 4649393"/>
              <a:gd name="connsiteX15" fmla="*/ 0 w 2833732"/>
              <a:gd name="connsiteY15" fmla="*/ 4575025 h 4649393"/>
              <a:gd name="connsiteX16" fmla="*/ 0 w 2833732"/>
              <a:gd name="connsiteY16" fmla="*/ 4504455 h 4649393"/>
              <a:gd name="connsiteX17" fmla="*/ 0 w 2833732"/>
              <a:gd name="connsiteY17" fmla="*/ 4089211 h 4649393"/>
              <a:gd name="connsiteX18" fmla="*/ 5281 w 2833732"/>
              <a:gd name="connsiteY18" fmla="*/ 4083238 h 4649393"/>
              <a:gd name="connsiteX19" fmla="*/ 271978 w 2833732"/>
              <a:gd name="connsiteY19" fmla="*/ 3980149 h 4649393"/>
              <a:gd name="connsiteX20" fmla="*/ 538675 w 2833732"/>
              <a:gd name="connsiteY20" fmla="*/ 4083238 h 4649393"/>
              <a:gd name="connsiteX21" fmla="*/ 569534 w 2833732"/>
              <a:gd name="connsiteY21" fmla="*/ 4118141 h 4649393"/>
              <a:gd name="connsiteX22" fmla="*/ 594832 w 2833732"/>
              <a:gd name="connsiteY22" fmla="*/ 4110813 h 4649393"/>
              <a:gd name="connsiteX23" fmla="*/ 610411 w 2833732"/>
              <a:gd name="connsiteY23" fmla="*/ 4109347 h 4649393"/>
              <a:gd name="connsiteX24" fmla="*/ 618012 w 2833732"/>
              <a:gd name="connsiteY24" fmla="*/ 4038984 h 4649393"/>
              <a:gd name="connsiteX25" fmla="*/ 987516 w 2833732"/>
              <a:gd name="connsiteY25" fmla="*/ 3757949 h 4649393"/>
              <a:gd name="connsiteX26" fmla="*/ 1117200 w 2833732"/>
              <a:gd name="connsiteY26" fmla="*/ 3779306 h 4649393"/>
              <a:gd name="connsiteX27" fmla="*/ 1133972 w 2833732"/>
              <a:gd name="connsiteY27" fmla="*/ 3788286 h 4649393"/>
              <a:gd name="connsiteX28" fmla="*/ 1180850 w 2833732"/>
              <a:gd name="connsiteY28" fmla="*/ 0 h 4649393"/>
              <a:gd name="connsiteX0" fmla="*/ 1180850 w 2833732"/>
              <a:gd name="connsiteY0" fmla="*/ 0 h 4649393"/>
              <a:gd name="connsiteX1" fmla="*/ 1651784 w 2833732"/>
              <a:gd name="connsiteY1" fmla="*/ 0 h 4649393"/>
              <a:gd name="connsiteX2" fmla="*/ 1718238 w 2833732"/>
              <a:gd name="connsiteY2" fmla="*/ 3726856 h 4649393"/>
              <a:gd name="connsiteX3" fmla="*/ 1797102 w 2833732"/>
              <a:gd name="connsiteY3" fmla="*/ 3713972 h 4649393"/>
              <a:gd name="connsiteX4" fmla="*/ 2174820 w 2833732"/>
              <a:gd name="connsiteY4" fmla="*/ 3984515 h 4649393"/>
              <a:gd name="connsiteX5" fmla="*/ 2175610 w 2833732"/>
              <a:gd name="connsiteY5" fmla="*/ 3987265 h 4649393"/>
              <a:gd name="connsiteX6" fmla="*/ 2242968 w 2833732"/>
              <a:gd name="connsiteY6" fmla="*/ 3993602 h 4649393"/>
              <a:gd name="connsiteX7" fmla="*/ 2346736 w 2833732"/>
              <a:gd name="connsiteY7" fmla="*/ 4028932 h 4649393"/>
              <a:gd name="connsiteX8" fmla="*/ 2414592 w 2833732"/>
              <a:gd name="connsiteY8" fmla="*/ 4076249 h 4649393"/>
              <a:gd name="connsiteX9" fmla="*/ 2459754 w 2833732"/>
              <a:gd name="connsiteY9" fmla="*/ 4041476 h 4649393"/>
              <a:gd name="connsiteX10" fmla="*/ 2670632 w 2833732"/>
              <a:gd name="connsiteY10" fmla="*/ 3981365 h 4649393"/>
              <a:gd name="connsiteX11" fmla="*/ 2817442 w 2833732"/>
              <a:gd name="connsiteY11" fmla="*/ 4009025 h 4649393"/>
              <a:gd name="connsiteX12" fmla="*/ 2833732 w 2833732"/>
              <a:gd name="connsiteY12" fmla="*/ 4017276 h 4649393"/>
              <a:gd name="connsiteX13" fmla="*/ 2833732 w 2833732"/>
              <a:gd name="connsiteY13" fmla="*/ 4529809 h 4649393"/>
              <a:gd name="connsiteX14" fmla="*/ 2833732 w 2833732"/>
              <a:gd name="connsiteY14" fmla="*/ 4649393 h 4649393"/>
              <a:gd name="connsiteX15" fmla="*/ 0 w 2833732"/>
              <a:gd name="connsiteY15" fmla="*/ 4504455 h 4649393"/>
              <a:gd name="connsiteX16" fmla="*/ 0 w 2833732"/>
              <a:gd name="connsiteY16" fmla="*/ 4089211 h 4649393"/>
              <a:gd name="connsiteX17" fmla="*/ 5281 w 2833732"/>
              <a:gd name="connsiteY17" fmla="*/ 4083238 h 4649393"/>
              <a:gd name="connsiteX18" fmla="*/ 271978 w 2833732"/>
              <a:gd name="connsiteY18" fmla="*/ 3980149 h 4649393"/>
              <a:gd name="connsiteX19" fmla="*/ 538675 w 2833732"/>
              <a:gd name="connsiteY19" fmla="*/ 4083238 h 4649393"/>
              <a:gd name="connsiteX20" fmla="*/ 569534 w 2833732"/>
              <a:gd name="connsiteY20" fmla="*/ 4118141 h 4649393"/>
              <a:gd name="connsiteX21" fmla="*/ 594832 w 2833732"/>
              <a:gd name="connsiteY21" fmla="*/ 4110813 h 4649393"/>
              <a:gd name="connsiteX22" fmla="*/ 610411 w 2833732"/>
              <a:gd name="connsiteY22" fmla="*/ 4109347 h 4649393"/>
              <a:gd name="connsiteX23" fmla="*/ 618012 w 2833732"/>
              <a:gd name="connsiteY23" fmla="*/ 4038984 h 4649393"/>
              <a:gd name="connsiteX24" fmla="*/ 987516 w 2833732"/>
              <a:gd name="connsiteY24" fmla="*/ 3757949 h 4649393"/>
              <a:gd name="connsiteX25" fmla="*/ 1117200 w 2833732"/>
              <a:gd name="connsiteY25" fmla="*/ 3779306 h 4649393"/>
              <a:gd name="connsiteX26" fmla="*/ 1133972 w 2833732"/>
              <a:gd name="connsiteY26" fmla="*/ 3788286 h 4649393"/>
              <a:gd name="connsiteX27" fmla="*/ 1180850 w 2833732"/>
              <a:gd name="connsiteY27" fmla="*/ 0 h 4649393"/>
              <a:gd name="connsiteX0" fmla="*/ 1180850 w 2833732"/>
              <a:gd name="connsiteY0" fmla="*/ 0 h 4649393"/>
              <a:gd name="connsiteX1" fmla="*/ 1651784 w 2833732"/>
              <a:gd name="connsiteY1" fmla="*/ 0 h 4649393"/>
              <a:gd name="connsiteX2" fmla="*/ 1718238 w 2833732"/>
              <a:gd name="connsiteY2" fmla="*/ 3726856 h 4649393"/>
              <a:gd name="connsiteX3" fmla="*/ 1797102 w 2833732"/>
              <a:gd name="connsiteY3" fmla="*/ 3713972 h 4649393"/>
              <a:gd name="connsiteX4" fmla="*/ 2174820 w 2833732"/>
              <a:gd name="connsiteY4" fmla="*/ 3984515 h 4649393"/>
              <a:gd name="connsiteX5" fmla="*/ 2175610 w 2833732"/>
              <a:gd name="connsiteY5" fmla="*/ 3987265 h 4649393"/>
              <a:gd name="connsiteX6" fmla="*/ 2242968 w 2833732"/>
              <a:gd name="connsiteY6" fmla="*/ 3993602 h 4649393"/>
              <a:gd name="connsiteX7" fmla="*/ 2346736 w 2833732"/>
              <a:gd name="connsiteY7" fmla="*/ 4028932 h 4649393"/>
              <a:gd name="connsiteX8" fmla="*/ 2414592 w 2833732"/>
              <a:gd name="connsiteY8" fmla="*/ 4076249 h 4649393"/>
              <a:gd name="connsiteX9" fmla="*/ 2459754 w 2833732"/>
              <a:gd name="connsiteY9" fmla="*/ 4041476 h 4649393"/>
              <a:gd name="connsiteX10" fmla="*/ 2670632 w 2833732"/>
              <a:gd name="connsiteY10" fmla="*/ 3981365 h 4649393"/>
              <a:gd name="connsiteX11" fmla="*/ 2817442 w 2833732"/>
              <a:gd name="connsiteY11" fmla="*/ 4009025 h 4649393"/>
              <a:gd name="connsiteX12" fmla="*/ 2833732 w 2833732"/>
              <a:gd name="connsiteY12" fmla="*/ 4017276 h 4649393"/>
              <a:gd name="connsiteX13" fmla="*/ 2833732 w 2833732"/>
              <a:gd name="connsiteY13" fmla="*/ 4529809 h 4649393"/>
              <a:gd name="connsiteX14" fmla="*/ 2833732 w 2833732"/>
              <a:gd name="connsiteY14" fmla="*/ 4649393 h 4649393"/>
              <a:gd name="connsiteX15" fmla="*/ 0 w 2833732"/>
              <a:gd name="connsiteY15" fmla="*/ 4089211 h 4649393"/>
              <a:gd name="connsiteX16" fmla="*/ 5281 w 2833732"/>
              <a:gd name="connsiteY16" fmla="*/ 4083238 h 4649393"/>
              <a:gd name="connsiteX17" fmla="*/ 271978 w 2833732"/>
              <a:gd name="connsiteY17" fmla="*/ 3980149 h 4649393"/>
              <a:gd name="connsiteX18" fmla="*/ 538675 w 2833732"/>
              <a:gd name="connsiteY18" fmla="*/ 4083238 h 4649393"/>
              <a:gd name="connsiteX19" fmla="*/ 569534 w 2833732"/>
              <a:gd name="connsiteY19" fmla="*/ 4118141 h 4649393"/>
              <a:gd name="connsiteX20" fmla="*/ 594832 w 2833732"/>
              <a:gd name="connsiteY20" fmla="*/ 4110813 h 4649393"/>
              <a:gd name="connsiteX21" fmla="*/ 610411 w 2833732"/>
              <a:gd name="connsiteY21" fmla="*/ 4109347 h 4649393"/>
              <a:gd name="connsiteX22" fmla="*/ 618012 w 2833732"/>
              <a:gd name="connsiteY22" fmla="*/ 4038984 h 4649393"/>
              <a:gd name="connsiteX23" fmla="*/ 987516 w 2833732"/>
              <a:gd name="connsiteY23" fmla="*/ 3757949 h 4649393"/>
              <a:gd name="connsiteX24" fmla="*/ 1117200 w 2833732"/>
              <a:gd name="connsiteY24" fmla="*/ 3779306 h 4649393"/>
              <a:gd name="connsiteX25" fmla="*/ 1133972 w 2833732"/>
              <a:gd name="connsiteY25" fmla="*/ 3788286 h 4649393"/>
              <a:gd name="connsiteX26" fmla="*/ 1180850 w 2833732"/>
              <a:gd name="connsiteY26" fmla="*/ 0 h 4649393"/>
              <a:gd name="connsiteX0" fmla="*/ 1180850 w 2833732"/>
              <a:gd name="connsiteY0" fmla="*/ 0 h 4649393"/>
              <a:gd name="connsiteX1" fmla="*/ 1651784 w 2833732"/>
              <a:gd name="connsiteY1" fmla="*/ 0 h 4649393"/>
              <a:gd name="connsiteX2" fmla="*/ 1718238 w 2833732"/>
              <a:gd name="connsiteY2" fmla="*/ 3726856 h 4649393"/>
              <a:gd name="connsiteX3" fmla="*/ 1797102 w 2833732"/>
              <a:gd name="connsiteY3" fmla="*/ 3713972 h 4649393"/>
              <a:gd name="connsiteX4" fmla="*/ 2174820 w 2833732"/>
              <a:gd name="connsiteY4" fmla="*/ 3984515 h 4649393"/>
              <a:gd name="connsiteX5" fmla="*/ 2175610 w 2833732"/>
              <a:gd name="connsiteY5" fmla="*/ 3987265 h 4649393"/>
              <a:gd name="connsiteX6" fmla="*/ 2242968 w 2833732"/>
              <a:gd name="connsiteY6" fmla="*/ 3993602 h 4649393"/>
              <a:gd name="connsiteX7" fmla="*/ 2346736 w 2833732"/>
              <a:gd name="connsiteY7" fmla="*/ 4028932 h 4649393"/>
              <a:gd name="connsiteX8" fmla="*/ 2414592 w 2833732"/>
              <a:gd name="connsiteY8" fmla="*/ 4076249 h 4649393"/>
              <a:gd name="connsiteX9" fmla="*/ 2459754 w 2833732"/>
              <a:gd name="connsiteY9" fmla="*/ 4041476 h 4649393"/>
              <a:gd name="connsiteX10" fmla="*/ 2670632 w 2833732"/>
              <a:gd name="connsiteY10" fmla="*/ 3981365 h 4649393"/>
              <a:gd name="connsiteX11" fmla="*/ 2817442 w 2833732"/>
              <a:gd name="connsiteY11" fmla="*/ 4009025 h 4649393"/>
              <a:gd name="connsiteX12" fmla="*/ 2833732 w 2833732"/>
              <a:gd name="connsiteY12" fmla="*/ 4017276 h 4649393"/>
              <a:gd name="connsiteX13" fmla="*/ 2833732 w 2833732"/>
              <a:gd name="connsiteY13" fmla="*/ 4529809 h 4649393"/>
              <a:gd name="connsiteX14" fmla="*/ 2833732 w 2833732"/>
              <a:gd name="connsiteY14" fmla="*/ 4649393 h 4649393"/>
              <a:gd name="connsiteX15" fmla="*/ 0 w 2833732"/>
              <a:gd name="connsiteY15" fmla="*/ 4089211 h 4649393"/>
              <a:gd name="connsiteX16" fmla="*/ 271978 w 2833732"/>
              <a:gd name="connsiteY16" fmla="*/ 3980149 h 4649393"/>
              <a:gd name="connsiteX17" fmla="*/ 538675 w 2833732"/>
              <a:gd name="connsiteY17" fmla="*/ 4083238 h 4649393"/>
              <a:gd name="connsiteX18" fmla="*/ 569534 w 2833732"/>
              <a:gd name="connsiteY18" fmla="*/ 4118141 h 4649393"/>
              <a:gd name="connsiteX19" fmla="*/ 594832 w 2833732"/>
              <a:gd name="connsiteY19" fmla="*/ 4110813 h 4649393"/>
              <a:gd name="connsiteX20" fmla="*/ 610411 w 2833732"/>
              <a:gd name="connsiteY20" fmla="*/ 4109347 h 4649393"/>
              <a:gd name="connsiteX21" fmla="*/ 618012 w 2833732"/>
              <a:gd name="connsiteY21" fmla="*/ 4038984 h 4649393"/>
              <a:gd name="connsiteX22" fmla="*/ 987516 w 2833732"/>
              <a:gd name="connsiteY22" fmla="*/ 3757949 h 4649393"/>
              <a:gd name="connsiteX23" fmla="*/ 1117200 w 2833732"/>
              <a:gd name="connsiteY23" fmla="*/ 3779306 h 4649393"/>
              <a:gd name="connsiteX24" fmla="*/ 1133972 w 2833732"/>
              <a:gd name="connsiteY24" fmla="*/ 3788286 h 4649393"/>
              <a:gd name="connsiteX25" fmla="*/ 1180850 w 2833732"/>
              <a:gd name="connsiteY25" fmla="*/ 0 h 4649393"/>
              <a:gd name="connsiteX0" fmla="*/ 1180850 w 2833732"/>
              <a:gd name="connsiteY0" fmla="*/ 0 h 4529809"/>
              <a:gd name="connsiteX1" fmla="*/ 1651784 w 2833732"/>
              <a:gd name="connsiteY1" fmla="*/ 0 h 4529809"/>
              <a:gd name="connsiteX2" fmla="*/ 1718238 w 2833732"/>
              <a:gd name="connsiteY2" fmla="*/ 3726856 h 4529809"/>
              <a:gd name="connsiteX3" fmla="*/ 1797102 w 2833732"/>
              <a:gd name="connsiteY3" fmla="*/ 3713972 h 4529809"/>
              <a:gd name="connsiteX4" fmla="*/ 2174820 w 2833732"/>
              <a:gd name="connsiteY4" fmla="*/ 3984515 h 4529809"/>
              <a:gd name="connsiteX5" fmla="*/ 2175610 w 2833732"/>
              <a:gd name="connsiteY5" fmla="*/ 3987265 h 4529809"/>
              <a:gd name="connsiteX6" fmla="*/ 2242968 w 2833732"/>
              <a:gd name="connsiteY6" fmla="*/ 3993602 h 4529809"/>
              <a:gd name="connsiteX7" fmla="*/ 2346736 w 2833732"/>
              <a:gd name="connsiteY7" fmla="*/ 4028932 h 4529809"/>
              <a:gd name="connsiteX8" fmla="*/ 2414592 w 2833732"/>
              <a:gd name="connsiteY8" fmla="*/ 4076249 h 4529809"/>
              <a:gd name="connsiteX9" fmla="*/ 2459754 w 2833732"/>
              <a:gd name="connsiteY9" fmla="*/ 4041476 h 4529809"/>
              <a:gd name="connsiteX10" fmla="*/ 2670632 w 2833732"/>
              <a:gd name="connsiteY10" fmla="*/ 3981365 h 4529809"/>
              <a:gd name="connsiteX11" fmla="*/ 2817442 w 2833732"/>
              <a:gd name="connsiteY11" fmla="*/ 4009025 h 4529809"/>
              <a:gd name="connsiteX12" fmla="*/ 2833732 w 2833732"/>
              <a:gd name="connsiteY12" fmla="*/ 4017276 h 4529809"/>
              <a:gd name="connsiteX13" fmla="*/ 2833732 w 2833732"/>
              <a:gd name="connsiteY13" fmla="*/ 4529809 h 4529809"/>
              <a:gd name="connsiteX14" fmla="*/ 0 w 2833732"/>
              <a:gd name="connsiteY14" fmla="*/ 4089211 h 4529809"/>
              <a:gd name="connsiteX15" fmla="*/ 271978 w 2833732"/>
              <a:gd name="connsiteY15" fmla="*/ 3980149 h 4529809"/>
              <a:gd name="connsiteX16" fmla="*/ 538675 w 2833732"/>
              <a:gd name="connsiteY16" fmla="*/ 4083238 h 4529809"/>
              <a:gd name="connsiteX17" fmla="*/ 569534 w 2833732"/>
              <a:gd name="connsiteY17" fmla="*/ 4118141 h 4529809"/>
              <a:gd name="connsiteX18" fmla="*/ 594832 w 2833732"/>
              <a:gd name="connsiteY18" fmla="*/ 4110813 h 4529809"/>
              <a:gd name="connsiteX19" fmla="*/ 610411 w 2833732"/>
              <a:gd name="connsiteY19" fmla="*/ 4109347 h 4529809"/>
              <a:gd name="connsiteX20" fmla="*/ 618012 w 2833732"/>
              <a:gd name="connsiteY20" fmla="*/ 4038984 h 4529809"/>
              <a:gd name="connsiteX21" fmla="*/ 987516 w 2833732"/>
              <a:gd name="connsiteY21" fmla="*/ 3757949 h 4529809"/>
              <a:gd name="connsiteX22" fmla="*/ 1117200 w 2833732"/>
              <a:gd name="connsiteY22" fmla="*/ 3779306 h 4529809"/>
              <a:gd name="connsiteX23" fmla="*/ 1133972 w 2833732"/>
              <a:gd name="connsiteY23" fmla="*/ 3788286 h 4529809"/>
              <a:gd name="connsiteX24" fmla="*/ 1180850 w 2833732"/>
              <a:gd name="connsiteY24" fmla="*/ 0 h 4529809"/>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346736 w 2833732"/>
              <a:gd name="connsiteY7" fmla="*/ 4028932 h 4118141"/>
              <a:gd name="connsiteX8" fmla="*/ 2414592 w 2833732"/>
              <a:gd name="connsiteY8" fmla="*/ 4076249 h 4118141"/>
              <a:gd name="connsiteX9" fmla="*/ 2459754 w 2833732"/>
              <a:gd name="connsiteY9" fmla="*/ 4041476 h 4118141"/>
              <a:gd name="connsiteX10" fmla="*/ 2670632 w 2833732"/>
              <a:gd name="connsiteY10" fmla="*/ 3981365 h 4118141"/>
              <a:gd name="connsiteX11" fmla="*/ 2817442 w 2833732"/>
              <a:gd name="connsiteY11" fmla="*/ 4009025 h 4118141"/>
              <a:gd name="connsiteX12" fmla="*/ 2833732 w 2833732"/>
              <a:gd name="connsiteY12" fmla="*/ 4017276 h 4118141"/>
              <a:gd name="connsiteX13" fmla="*/ 0 w 2833732"/>
              <a:gd name="connsiteY13" fmla="*/ 4089211 h 4118141"/>
              <a:gd name="connsiteX14" fmla="*/ 271978 w 2833732"/>
              <a:gd name="connsiteY14" fmla="*/ 3980149 h 4118141"/>
              <a:gd name="connsiteX15" fmla="*/ 538675 w 2833732"/>
              <a:gd name="connsiteY15" fmla="*/ 4083238 h 4118141"/>
              <a:gd name="connsiteX16" fmla="*/ 569534 w 2833732"/>
              <a:gd name="connsiteY16" fmla="*/ 4118141 h 4118141"/>
              <a:gd name="connsiteX17" fmla="*/ 594832 w 2833732"/>
              <a:gd name="connsiteY17" fmla="*/ 4110813 h 4118141"/>
              <a:gd name="connsiteX18" fmla="*/ 610411 w 2833732"/>
              <a:gd name="connsiteY18" fmla="*/ 4109347 h 4118141"/>
              <a:gd name="connsiteX19" fmla="*/ 618012 w 2833732"/>
              <a:gd name="connsiteY19" fmla="*/ 4038984 h 4118141"/>
              <a:gd name="connsiteX20" fmla="*/ 987516 w 2833732"/>
              <a:gd name="connsiteY20" fmla="*/ 3757949 h 4118141"/>
              <a:gd name="connsiteX21" fmla="*/ 1117200 w 2833732"/>
              <a:gd name="connsiteY21" fmla="*/ 3779306 h 4118141"/>
              <a:gd name="connsiteX22" fmla="*/ 1133972 w 2833732"/>
              <a:gd name="connsiteY22" fmla="*/ 3788286 h 4118141"/>
              <a:gd name="connsiteX23" fmla="*/ 1180850 w 2833732"/>
              <a:gd name="connsiteY23" fmla="*/ 0 h 4118141"/>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346736 w 2833732"/>
              <a:gd name="connsiteY7" fmla="*/ 4028932 h 4118141"/>
              <a:gd name="connsiteX8" fmla="*/ 2459754 w 2833732"/>
              <a:gd name="connsiteY8" fmla="*/ 4041476 h 4118141"/>
              <a:gd name="connsiteX9" fmla="*/ 2670632 w 2833732"/>
              <a:gd name="connsiteY9" fmla="*/ 3981365 h 4118141"/>
              <a:gd name="connsiteX10" fmla="*/ 2817442 w 2833732"/>
              <a:gd name="connsiteY10" fmla="*/ 4009025 h 4118141"/>
              <a:gd name="connsiteX11" fmla="*/ 2833732 w 2833732"/>
              <a:gd name="connsiteY11" fmla="*/ 4017276 h 4118141"/>
              <a:gd name="connsiteX12" fmla="*/ 0 w 2833732"/>
              <a:gd name="connsiteY12" fmla="*/ 4089211 h 4118141"/>
              <a:gd name="connsiteX13" fmla="*/ 271978 w 2833732"/>
              <a:gd name="connsiteY13" fmla="*/ 3980149 h 4118141"/>
              <a:gd name="connsiteX14" fmla="*/ 538675 w 2833732"/>
              <a:gd name="connsiteY14" fmla="*/ 4083238 h 4118141"/>
              <a:gd name="connsiteX15" fmla="*/ 569534 w 2833732"/>
              <a:gd name="connsiteY15" fmla="*/ 4118141 h 4118141"/>
              <a:gd name="connsiteX16" fmla="*/ 594832 w 2833732"/>
              <a:gd name="connsiteY16" fmla="*/ 4110813 h 4118141"/>
              <a:gd name="connsiteX17" fmla="*/ 610411 w 2833732"/>
              <a:gd name="connsiteY17" fmla="*/ 4109347 h 4118141"/>
              <a:gd name="connsiteX18" fmla="*/ 618012 w 2833732"/>
              <a:gd name="connsiteY18" fmla="*/ 4038984 h 4118141"/>
              <a:gd name="connsiteX19" fmla="*/ 987516 w 2833732"/>
              <a:gd name="connsiteY19" fmla="*/ 3757949 h 4118141"/>
              <a:gd name="connsiteX20" fmla="*/ 1117200 w 2833732"/>
              <a:gd name="connsiteY20" fmla="*/ 3779306 h 4118141"/>
              <a:gd name="connsiteX21" fmla="*/ 1133972 w 2833732"/>
              <a:gd name="connsiteY21" fmla="*/ 3788286 h 4118141"/>
              <a:gd name="connsiteX22" fmla="*/ 1180850 w 2833732"/>
              <a:gd name="connsiteY22" fmla="*/ 0 h 4118141"/>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346736 w 2833732"/>
              <a:gd name="connsiteY7" fmla="*/ 4028932 h 4118141"/>
              <a:gd name="connsiteX8" fmla="*/ 2670632 w 2833732"/>
              <a:gd name="connsiteY8" fmla="*/ 3981365 h 4118141"/>
              <a:gd name="connsiteX9" fmla="*/ 2817442 w 2833732"/>
              <a:gd name="connsiteY9" fmla="*/ 4009025 h 4118141"/>
              <a:gd name="connsiteX10" fmla="*/ 2833732 w 2833732"/>
              <a:gd name="connsiteY10" fmla="*/ 4017276 h 4118141"/>
              <a:gd name="connsiteX11" fmla="*/ 0 w 2833732"/>
              <a:gd name="connsiteY11" fmla="*/ 4089211 h 4118141"/>
              <a:gd name="connsiteX12" fmla="*/ 271978 w 2833732"/>
              <a:gd name="connsiteY12" fmla="*/ 3980149 h 4118141"/>
              <a:gd name="connsiteX13" fmla="*/ 538675 w 2833732"/>
              <a:gd name="connsiteY13" fmla="*/ 4083238 h 4118141"/>
              <a:gd name="connsiteX14" fmla="*/ 569534 w 2833732"/>
              <a:gd name="connsiteY14" fmla="*/ 4118141 h 4118141"/>
              <a:gd name="connsiteX15" fmla="*/ 594832 w 2833732"/>
              <a:gd name="connsiteY15" fmla="*/ 4110813 h 4118141"/>
              <a:gd name="connsiteX16" fmla="*/ 610411 w 2833732"/>
              <a:gd name="connsiteY16" fmla="*/ 4109347 h 4118141"/>
              <a:gd name="connsiteX17" fmla="*/ 618012 w 2833732"/>
              <a:gd name="connsiteY17" fmla="*/ 4038984 h 4118141"/>
              <a:gd name="connsiteX18" fmla="*/ 987516 w 2833732"/>
              <a:gd name="connsiteY18" fmla="*/ 3757949 h 4118141"/>
              <a:gd name="connsiteX19" fmla="*/ 1117200 w 2833732"/>
              <a:gd name="connsiteY19" fmla="*/ 3779306 h 4118141"/>
              <a:gd name="connsiteX20" fmla="*/ 1133972 w 2833732"/>
              <a:gd name="connsiteY20" fmla="*/ 3788286 h 4118141"/>
              <a:gd name="connsiteX21" fmla="*/ 1180850 w 2833732"/>
              <a:gd name="connsiteY21" fmla="*/ 0 h 4118141"/>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670632 w 2833732"/>
              <a:gd name="connsiteY7" fmla="*/ 3981365 h 4118141"/>
              <a:gd name="connsiteX8" fmla="*/ 2817442 w 2833732"/>
              <a:gd name="connsiteY8" fmla="*/ 4009025 h 4118141"/>
              <a:gd name="connsiteX9" fmla="*/ 2833732 w 2833732"/>
              <a:gd name="connsiteY9" fmla="*/ 4017276 h 4118141"/>
              <a:gd name="connsiteX10" fmla="*/ 0 w 2833732"/>
              <a:gd name="connsiteY10" fmla="*/ 4089211 h 4118141"/>
              <a:gd name="connsiteX11" fmla="*/ 271978 w 2833732"/>
              <a:gd name="connsiteY11" fmla="*/ 3980149 h 4118141"/>
              <a:gd name="connsiteX12" fmla="*/ 538675 w 2833732"/>
              <a:gd name="connsiteY12" fmla="*/ 4083238 h 4118141"/>
              <a:gd name="connsiteX13" fmla="*/ 569534 w 2833732"/>
              <a:gd name="connsiteY13" fmla="*/ 4118141 h 4118141"/>
              <a:gd name="connsiteX14" fmla="*/ 594832 w 2833732"/>
              <a:gd name="connsiteY14" fmla="*/ 4110813 h 4118141"/>
              <a:gd name="connsiteX15" fmla="*/ 610411 w 2833732"/>
              <a:gd name="connsiteY15" fmla="*/ 4109347 h 4118141"/>
              <a:gd name="connsiteX16" fmla="*/ 618012 w 2833732"/>
              <a:gd name="connsiteY16" fmla="*/ 4038984 h 4118141"/>
              <a:gd name="connsiteX17" fmla="*/ 987516 w 2833732"/>
              <a:gd name="connsiteY17" fmla="*/ 3757949 h 4118141"/>
              <a:gd name="connsiteX18" fmla="*/ 1117200 w 2833732"/>
              <a:gd name="connsiteY18" fmla="*/ 3779306 h 4118141"/>
              <a:gd name="connsiteX19" fmla="*/ 1133972 w 2833732"/>
              <a:gd name="connsiteY19" fmla="*/ 3788286 h 4118141"/>
              <a:gd name="connsiteX20" fmla="*/ 1180850 w 2833732"/>
              <a:gd name="connsiteY20" fmla="*/ 0 h 4118141"/>
              <a:gd name="connsiteX0" fmla="*/ 1180850 w 2833732"/>
              <a:gd name="connsiteY0" fmla="*/ 0 h 4118141"/>
              <a:gd name="connsiteX1" fmla="*/ 1651784 w 2833732"/>
              <a:gd name="connsiteY1" fmla="*/ 0 h 4118141"/>
              <a:gd name="connsiteX2" fmla="*/ 1718238 w 2833732"/>
              <a:gd name="connsiteY2" fmla="*/ 3726856 h 4118141"/>
              <a:gd name="connsiteX3" fmla="*/ 1797102 w 2833732"/>
              <a:gd name="connsiteY3" fmla="*/ 3713972 h 4118141"/>
              <a:gd name="connsiteX4" fmla="*/ 2174820 w 2833732"/>
              <a:gd name="connsiteY4" fmla="*/ 3984515 h 4118141"/>
              <a:gd name="connsiteX5" fmla="*/ 2175610 w 2833732"/>
              <a:gd name="connsiteY5" fmla="*/ 3987265 h 4118141"/>
              <a:gd name="connsiteX6" fmla="*/ 2242968 w 2833732"/>
              <a:gd name="connsiteY6" fmla="*/ 3993602 h 4118141"/>
              <a:gd name="connsiteX7" fmla="*/ 2817442 w 2833732"/>
              <a:gd name="connsiteY7" fmla="*/ 4009025 h 4118141"/>
              <a:gd name="connsiteX8" fmla="*/ 2833732 w 2833732"/>
              <a:gd name="connsiteY8" fmla="*/ 4017276 h 4118141"/>
              <a:gd name="connsiteX9" fmla="*/ 0 w 2833732"/>
              <a:gd name="connsiteY9" fmla="*/ 4089211 h 4118141"/>
              <a:gd name="connsiteX10" fmla="*/ 271978 w 2833732"/>
              <a:gd name="connsiteY10" fmla="*/ 3980149 h 4118141"/>
              <a:gd name="connsiteX11" fmla="*/ 538675 w 2833732"/>
              <a:gd name="connsiteY11" fmla="*/ 4083238 h 4118141"/>
              <a:gd name="connsiteX12" fmla="*/ 569534 w 2833732"/>
              <a:gd name="connsiteY12" fmla="*/ 4118141 h 4118141"/>
              <a:gd name="connsiteX13" fmla="*/ 594832 w 2833732"/>
              <a:gd name="connsiteY13" fmla="*/ 4110813 h 4118141"/>
              <a:gd name="connsiteX14" fmla="*/ 610411 w 2833732"/>
              <a:gd name="connsiteY14" fmla="*/ 4109347 h 4118141"/>
              <a:gd name="connsiteX15" fmla="*/ 618012 w 2833732"/>
              <a:gd name="connsiteY15" fmla="*/ 4038984 h 4118141"/>
              <a:gd name="connsiteX16" fmla="*/ 987516 w 2833732"/>
              <a:gd name="connsiteY16" fmla="*/ 3757949 h 4118141"/>
              <a:gd name="connsiteX17" fmla="*/ 1117200 w 2833732"/>
              <a:gd name="connsiteY17" fmla="*/ 3779306 h 4118141"/>
              <a:gd name="connsiteX18" fmla="*/ 1133972 w 2833732"/>
              <a:gd name="connsiteY18" fmla="*/ 3788286 h 4118141"/>
              <a:gd name="connsiteX19" fmla="*/ 1180850 w 2833732"/>
              <a:gd name="connsiteY19" fmla="*/ 0 h 4118141"/>
              <a:gd name="connsiteX0" fmla="*/ 1180850 w 2817442"/>
              <a:gd name="connsiteY0" fmla="*/ 0 h 4118141"/>
              <a:gd name="connsiteX1" fmla="*/ 1651784 w 2817442"/>
              <a:gd name="connsiteY1" fmla="*/ 0 h 4118141"/>
              <a:gd name="connsiteX2" fmla="*/ 1718238 w 2817442"/>
              <a:gd name="connsiteY2" fmla="*/ 3726856 h 4118141"/>
              <a:gd name="connsiteX3" fmla="*/ 1797102 w 2817442"/>
              <a:gd name="connsiteY3" fmla="*/ 3713972 h 4118141"/>
              <a:gd name="connsiteX4" fmla="*/ 2174820 w 2817442"/>
              <a:gd name="connsiteY4" fmla="*/ 3984515 h 4118141"/>
              <a:gd name="connsiteX5" fmla="*/ 2175610 w 2817442"/>
              <a:gd name="connsiteY5" fmla="*/ 3987265 h 4118141"/>
              <a:gd name="connsiteX6" fmla="*/ 2242968 w 2817442"/>
              <a:gd name="connsiteY6" fmla="*/ 3993602 h 4118141"/>
              <a:gd name="connsiteX7" fmla="*/ 2817442 w 2817442"/>
              <a:gd name="connsiteY7" fmla="*/ 4009025 h 4118141"/>
              <a:gd name="connsiteX8" fmla="*/ 0 w 2817442"/>
              <a:gd name="connsiteY8" fmla="*/ 4089211 h 4118141"/>
              <a:gd name="connsiteX9" fmla="*/ 271978 w 2817442"/>
              <a:gd name="connsiteY9" fmla="*/ 3980149 h 4118141"/>
              <a:gd name="connsiteX10" fmla="*/ 538675 w 2817442"/>
              <a:gd name="connsiteY10" fmla="*/ 4083238 h 4118141"/>
              <a:gd name="connsiteX11" fmla="*/ 569534 w 2817442"/>
              <a:gd name="connsiteY11" fmla="*/ 4118141 h 4118141"/>
              <a:gd name="connsiteX12" fmla="*/ 594832 w 2817442"/>
              <a:gd name="connsiteY12" fmla="*/ 4110813 h 4118141"/>
              <a:gd name="connsiteX13" fmla="*/ 610411 w 2817442"/>
              <a:gd name="connsiteY13" fmla="*/ 4109347 h 4118141"/>
              <a:gd name="connsiteX14" fmla="*/ 618012 w 2817442"/>
              <a:gd name="connsiteY14" fmla="*/ 4038984 h 4118141"/>
              <a:gd name="connsiteX15" fmla="*/ 987516 w 2817442"/>
              <a:gd name="connsiteY15" fmla="*/ 3757949 h 4118141"/>
              <a:gd name="connsiteX16" fmla="*/ 1117200 w 2817442"/>
              <a:gd name="connsiteY16" fmla="*/ 3779306 h 4118141"/>
              <a:gd name="connsiteX17" fmla="*/ 1133972 w 2817442"/>
              <a:gd name="connsiteY17" fmla="*/ 3788286 h 4118141"/>
              <a:gd name="connsiteX18" fmla="*/ 1180850 w 2817442"/>
              <a:gd name="connsiteY18" fmla="*/ 0 h 4118141"/>
              <a:gd name="connsiteX0" fmla="*/ 1180850 w 2242968"/>
              <a:gd name="connsiteY0" fmla="*/ 0 h 4118141"/>
              <a:gd name="connsiteX1" fmla="*/ 1651784 w 2242968"/>
              <a:gd name="connsiteY1" fmla="*/ 0 h 4118141"/>
              <a:gd name="connsiteX2" fmla="*/ 1718238 w 2242968"/>
              <a:gd name="connsiteY2" fmla="*/ 3726856 h 4118141"/>
              <a:gd name="connsiteX3" fmla="*/ 1797102 w 2242968"/>
              <a:gd name="connsiteY3" fmla="*/ 3713972 h 4118141"/>
              <a:gd name="connsiteX4" fmla="*/ 2174820 w 2242968"/>
              <a:gd name="connsiteY4" fmla="*/ 3984515 h 4118141"/>
              <a:gd name="connsiteX5" fmla="*/ 2175610 w 2242968"/>
              <a:gd name="connsiteY5" fmla="*/ 3987265 h 4118141"/>
              <a:gd name="connsiteX6" fmla="*/ 2242968 w 2242968"/>
              <a:gd name="connsiteY6" fmla="*/ 3993602 h 4118141"/>
              <a:gd name="connsiteX7" fmla="*/ 0 w 2242968"/>
              <a:gd name="connsiteY7" fmla="*/ 4089211 h 4118141"/>
              <a:gd name="connsiteX8" fmla="*/ 271978 w 2242968"/>
              <a:gd name="connsiteY8" fmla="*/ 3980149 h 4118141"/>
              <a:gd name="connsiteX9" fmla="*/ 538675 w 2242968"/>
              <a:gd name="connsiteY9" fmla="*/ 4083238 h 4118141"/>
              <a:gd name="connsiteX10" fmla="*/ 569534 w 2242968"/>
              <a:gd name="connsiteY10" fmla="*/ 4118141 h 4118141"/>
              <a:gd name="connsiteX11" fmla="*/ 594832 w 2242968"/>
              <a:gd name="connsiteY11" fmla="*/ 4110813 h 4118141"/>
              <a:gd name="connsiteX12" fmla="*/ 610411 w 2242968"/>
              <a:gd name="connsiteY12" fmla="*/ 4109347 h 4118141"/>
              <a:gd name="connsiteX13" fmla="*/ 618012 w 2242968"/>
              <a:gd name="connsiteY13" fmla="*/ 4038984 h 4118141"/>
              <a:gd name="connsiteX14" fmla="*/ 987516 w 2242968"/>
              <a:gd name="connsiteY14" fmla="*/ 3757949 h 4118141"/>
              <a:gd name="connsiteX15" fmla="*/ 1117200 w 2242968"/>
              <a:gd name="connsiteY15" fmla="*/ 3779306 h 4118141"/>
              <a:gd name="connsiteX16" fmla="*/ 1133972 w 2242968"/>
              <a:gd name="connsiteY16" fmla="*/ 3788286 h 4118141"/>
              <a:gd name="connsiteX17" fmla="*/ 1180850 w 2242968"/>
              <a:gd name="connsiteY17" fmla="*/ 0 h 4118141"/>
              <a:gd name="connsiteX0" fmla="*/ 1180850 w 2175610"/>
              <a:gd name="connsiteY0" fmla="*/ 0 h 4118141"/>
              <a:gd name="connsiteX1" fmla="*/ 1651784 w 2175610"/>
              <a:gd name="connsiteY1" fmla="*/ 0 h 4118141"/>
              <a:gd name="connsiteX2" fmla="*/ 1718238 w 2175610"/>
              <a:gd name="connsiteY2" fmla="*/ 3726856 h 4118141"/>
              <a:gd name="connsiteX3" fmla="*/ 1797102 w 2175610"/>
              <a:gd name="connsiteY3" fmla="*/ 3713972 h 4118141"/>
              <a:gd name="connsiteX4" fmla="*/ 2174820 w 2175610"/>
              <a:gd name="connsiteY4" fmla="*/ 3984515 h 4118141"/>
              <a:gd name="connsiteX5" fmla="*/ 2175610 w 2175610"/>
              <a:gd name="connsiteY5" fmla="*/ 3987265 h 4118141"/>
              <a:gd name="connsiteX6" fmla="*/ 0 w 2175610"/>
              <a:gd name="connsiteY6" fmla="*/ 4089211 h 4118141"/>
              <a:gd name="connsiteX7" fmla="*/ 271978 w 2175610"/>
              <a:gd name="connsiteY7" fmla="*/ 3980149 h 4118141"/>
              <a:gd name="connsiteX8" fmla="*/ 538675 w 2175610"/>
              <a:gd name="connsiteY8" fmla="*/ 4083238 h 4118141"/>
              <a:gd name="connsiteX9" fmla="*/ 569534 w 2175610"/>
              <a:gd name="connsiteY9" fmla="*/ 4118141 h 4118141"/>
              <a:gd name="connsiteX10" fmla="*/ 594832 w 2175610"/>
              <a:gd name="connsiteY10" fmla="*/ 4110813 h 4118141"/>
              <a:gd name="connsiteX11" fmla="*/ 610411 w 2175610"/>
              <a:gd name="connsiteY11" fmla="*/ 4109347 h 4118141"/>
              <a:gd name="connsiteX12" fmla="*/ 618012 w 2175610"/>
              <a:gd name="connsiteY12" fmla="*/ 4038984 h 4118141"/>
              <a:gd name="connsiteX13" fmla="*/ 987516 w 2175610"/>
              <a:gd name="connsiteY13" fmla="*/ 3757949 h 4118141"/>
              <a:gd name="connsiteX14" fmla="*/ 1117200 w 2175610"/>
              <a:gd name="connsiteY14" fmla="*/ 3779306 h 4118141"/>
              <a:gd name="connsiteX15" fmla="*/ 1133972 w 2175610"/>
              <a:gd name="connsiteY15" fmla="*/ 3788286 h 4118141"/>
              <a:gd name="connsiteX16" fmla="*/ 1180850 w 2175610"/>
              <a:gd name="connsiteY16" fmla="*/ 0 h 4118141"/>
              <a:gd name="connsiteX0" fmla="*/ 1180850 w 2174820"/>
              <a:gd name="connsiteY0" fmla="*/ 0 h 4118141"/>
              <a:gd name="connsiteX1" fmla="*/ 1651784 w 2174820"/>
              <a:gd name="connsiteY1" fmla="*/ 0 h 4118141"/>
              <a:gd name="connsiteX2" fmla="*/ 1718238 w 2174820"/>
              <a:gd name="connsiteY2" fmla="*/ 3726856 h 4118141"/>
              <a:gd name="connsiteX3" fmla="*/ 1797102 w 2174820"/>
              <a:gd name="connsiteY3" fmla="*/ 3713972 h 4118141"/>
              <a:gd name="connsiteX4" fmla="*/ 2174820 w 2174820"/>
              <a:gd name="connsiteY4" fmla="*/ 3984515 h 4118141"/>
              <a:gd name="connsiteX5" fmla="*/ 0 w 2174820"/>
              <a:gd name="connsiteY5" fmla="*/ 4089211 h 4118141"/>
              <a:gd name="connsiteX6" fmla="*/ 271978 w 2174820"/>
              <a:gd name="connsiteY6" fmla="*/ 3980149 h 4118141"/>
              <a:gd name="connsiteX7" fmla="*/ 538675 w 2174820"/>
              <a:gd name="connsiteY7" fmla="*/ 4083238 h 4118141"/>
              <a:gd name="connsiteX8" fmla="*/ 569534 w 2174820"/>
              <a:gd name="connsiteY8" fmla="*/ 4118141 h 4118141"/>
              <a:gd name="connsiteX9" fmla="*/ 594832 w 2174820"/>
              <a:gd name="connsiteY9" fmla="*/ 4110813 h 4118141"/>
              <a:gd name="connsiteX10" fmla="*/ 610411 w 2174820"/>
              <a:gd name="connsiteY10" fmla="*/ 4109347 h 4118141"/>
              <a:gd name="connsiteX11" fmla="*/ 618012 w 2174820"/>
              <a:gd name="connsiteY11" fmla="*/ 4038984 h 4118141"/>
              <a:gd name="connsiteX12" fmla="*/ 987516 w 2174820"/>
              <a:gd name="connsiteY12" fmla="*/ 3757949 h 4118141"/>
              <a:gd name="connsiteX13" fmla="*/ 1117200 w 2174820"/>
              <a:gd name="connsiteY13" fmla="*/ 3779306 h 4118141"/>
              <a:gd name="connsiteX14" fmla="*/ 1133972 w 2174820"/>
              <a:gd name="connsiteY14" fmla="*/ 3788286 h 4118141"/>
              <a:gd name="connsiteX15" fmla="*/ 1180850 w 2174820"/>
              <a:gd name="connsiteY15" fmla="*/ 0 h 4118141"/>
              <a:gd name="connsiteX0" fmla="*/ 1180850 w 2174820"/>
              <a:gd name="connsiteY0" fmla="*/ 0 h 4118141"/>
              <a:gd name="connsiteX1" fmla="*/ 1651784 w 2174820"/>
              <a:gd name="connsiteY1" fmla="*/ 0 h 4118141"/>
              <a:gd name="connsiteX2" fmla="*/ 1718238 w 2174820"/>
              <a:gd name="connsiteY2" fmla="*/ 3726856 h 4118141"/>
              <a:gd name="connsiteX3" fmla="*/ 1797102 w 2174820"/>
              <a:gd name="connsiteY3" fmla="*/ 3713972 h 4118141"/>
              <a:gd name="connsiteX4" fmla="*/ 2174820 w 2174820"/>
              <a:gd name="connsiteY4" fmla="*/ 3984515 h 4118141"/>
              <a:gd name="connsiteX5" fmla="*/ 0 w 2174820"/>
              <a:gd name="connsiteY5" fmla="*/ 4089211 h 4118141"/>
              <a:gd name="connsiteX6" fmla="*/ 271978 w 2174820"/>
              <a:gd name="connsiteY6" fmla="*/ 3980149 h 4118141"/>
              <a:gd name="connsiteX7" fmla="*/ 538675 w 2174820"/>
              <a:gd name="connsiteY7" fmla="*/ 4083238 h 4118141"/>
              <a:gd name="connsiteX8" fmla="*/ 569534 w 2174820"/>
              <a:gd name="connsiteY8" fmla="*/ 4118141 h 4118141"/>
              <a:gd name="connsiteX9" fmla="*/ 594832 w 2174820"/>
              <a:gd name="connsiteY9" fmla="*/ 4110813 h 4118141"/>
              <a:gd name="connsiteX10" fmla="*/ 618012 w 2174820"/>
              <a:gd name="connsiteY10" fmla="*/ 4038984 h 4118141"/>
              <a:gd name="connsiteX11" fmla="*/ 987516 w 2174820"/>
              <a:gd name="connsiteY11" fmla="*/ 3757949 h 4118141"/>
              <a:gd name="connsiteX12" fmla="*/ 1117200 w 2174820"/>
              <a:gd name="connsiteY12" fmla="*/ 3779306 h 4118141"/>
              <a:gd name="connsiteX13" fmla="*/ 1133972 w 2174820"/>
              <a:gd name="connsiteY13" fmla="*/ 3788286 h 4118141"/>
              <a:gd name="connsiteX14" fmla="*/ 1180850 w 2174820"/>
              <a:gd name="connsiteY14" fmla="*/ 0 h 4118141"/>
              <a:gd name="connsiteX0" fmla="*/ 1180850 w 2174820"/>
              <a:gd name="connsiteY0" fmla="*/ 0 h 4110813"/>
              <a:gd name="connsiteX1" fmla="*/ 1651784 w 2174820"/>
              <a:gd name="connsiteY1" fmla="*/ 0 h 4110813"/>
              <a:gd name="connsiteX2" fmla="*/ 1718238 w 2174820"/>
              <a:gd name="connsiteY2" fmla="*/ 3726856 h 4110813"/>
              <a:gd name="connsiteX3" fmla="*/ 1797102 w 2174820"/>
              <a:gd name="connsiteY3" fmla="*/ 3713972 h 4110813"/>
              <a:gd name="connsiteX4" fmla="*/ 2174820 w 2174820"/>
              <a:gd name="connsiteY4" fmla="*/ 3984515 h 4110813"/>
              <a:gd name="connsiteX5" fmla="*/ 0 w 2174820"/>
              <a:gd name="connsiteY5" fmla="*/ 4089211 h 4110813"/>
              <a:gd name="connsiteX6" fmla="*/ 271978 w 2174820"/>
              <a:gd name="connsiteY6" fmla="*/ 3980149 h 4110813"/>
              <a:gd name="connsiteX7" fmla="*/ 538675 w 2174820"/>
              <a:gd name="connsiteY7" fmla="*/ 4083238 h 4110813"/>
              <a:gd name="connsiteX8" fmla="*/ 594832 w 2174820"/>
              <a:gd name="connsiteY8" fmla="*/ 4110813 h 4110813"/>
              <a:gd name="connsiteX9" fmla="*/ 618012 w 2174820"/>
              <a:gd name="connsiteY9" fmla="*/ 4038984 h 4110813"/>
              <a:gd name="connsiteX10" fmla="*/ 987516 w 2174820"/>
              <a:gd name="connsiteY10" fmla="*/ 3757949 h 4110813"/>
              <a:gd name="connsiteX11" fmla="*/ 1117200 w 2174820"/>
              <a:gd name="connsiteY11" fmla="*/ 3779306 h 4110813"/>
              <a:gd name="connsiteX12" fmla="*/ 1133972 w 2174820"/>
              <a:gd name="connsiteY12" fmla="*/ 3788286 h 4110813"/>
              <a:gd name="connsiteX13" fmla="*/ 1180850 w 2174820"/>
              <a:gd name="connsiteY13" fmla="*/ 0 h 4110813"/>
              <a:gd name="connsiteX0" fmla="*/ 1180850 w 2174820"/>
              <a:gd name="connsiteY0" fmla="*/ 0 h 4089211"/>
              <a:gd name="connsiteX1" fmla="*/ 1651784 w 2174820"/>
              <a:gd name="connsiteY1" fmla="*/ 0 h 4089211"/>
              <a:gd name="connsiteX2" fmla="*/ 1718238 w 2174820"/>
              <a:gd name="connsiteY2" fmla="*/ 3726856 h 4089211"/>
              <a:gd name="connsiteX3" fmla="*/ 1797102 w 2174820"/>
              <a:gd name="connsiteY3" fmla="*/ 3713972 h 4089211"/>
              <a:gd name="connsiteX4" fmla="*/ 2174820 w 2174820"/>
              <a:gd name="connsiteY4" fmla="*/ 3984515 h 4089211"/>
              <a:gd name="connsiteX5" fmla="*/ 0 w 2174820"/>
              <a:gd name="connsiteY5" fmla="*/ 4089211 h 4089211"/>
              <a:gd name="connsiteX6" fmla="*/ 271978 w 2174820"/>
              <a:gd name="connsiteY6" fmla="*/ 3980149 h 4089211"/>
              <a:gd name="connsiteX7" fmla="*/ 538675 w 2174820"/>
              <a:gd name="connsiteY7" fmla="*/ 4083238 h 4089211"/>
              <a:gd name="connsiteX8" fmla="*/ 618012 w 2174820"/>
              <a:gd name="connsiteY8" fmla="*/ 4038984 h 4089211"/>
              <a:gd name="connsiteX9" fmla="*/ 987516 w 2174820"/>
              <a:gd name="connsiteY9" fmla="*/ 3757949 h 4089211"/>
              <a:gd name="connsiteX10" fmla="*/ 1117200 w 2174820"/>
              <a:gd name="connsiteY10" fmla="*/ 3779306 h 4089211"/>
              <a:gd name="connsiteX11" fmla="*/ 1133972 w 2174820"/>
              <a:gd name="connsiteY11" fmla="*/ 3788286 h 4089211"/>
              <a:gd name="connsiteX12" fmla="*/ 1180850 w 2174820"/>
              <a:gd name="connsiteY12" fmla="*/ 0 h 4089211"/>
              <a:gd name="connsiteX0" fmla="*/ 1180850 w 2174820"/>
              <a:gd name="connsiteY0" fmla="*/ 0 h 4089211"/>
              <a:gd name="connsiteX1" fmla="*/ 1651784 w 2174820"/>
              <a:gd name="connsiteY1" fmla="*/ 0 h 4089211"/>
              <a:gd name="connsiteX2" fmla="*/ 1718238 w 2174820"/>
              <a:gd name="connsiteY2" fmla="*/ 3726856 h 4089211"/>
              <a:gd name="connsiteX3" fmla="*/ 1797102 w 2174820"/>
              <a:gd name="connsiteY3" fmla="*/ 3713972 h 4089211"/>
              <a:gd name="connsiteX4" fmla="*/ 2174820 w 2174820"/>
              <a:gd name="connsiteY4" fmla="*/ 3984515 h 4089211"/>
              <a:gd name="connsiteX5" fmla="*/ 0 w 2174820"/>
              <a:gd name="connsiteY5" fmla="*/ 4089211 h 4089211"/>
              <a:gd name="connsiteX6" fmla="*/ 271978 w 2174820"/>
              <a:gd name="connsiteY6" fmla="*/ 3980149 h 4089211"/>
              <a:gd name="connsiteX7" fmla="*/ 618012 w 2174820"/>
              <a:gd name="connsiteY7" fmla="*/ 4038984 h 4089211"/>
              <a:gd name="connsiteX8" fmla="*/ 987516 w 2174820"/>
              <a:gd name="connsiteY8" fmla="*/ 3757949 h 4089211"/>
              <a:gd name="connsiteX9" fmla="*/ 1117200 w 2174820"/>
              <a:gd name="connsiteY9" fmla="*/ 3779306 h 4089211"/>
              <a:gd name="connsiteX10" fmla="*/ 1133972 w 2174820"/>
              <a:gd name="connsiteY10" fmla="*/ 3788286 h 4089211"/>
              <a:gd name="connsiteX11" fmla="*/ 1180850 w 2174820"/>
              <a:gd name="connsiteY11" fmla="*/ 0 h 4089211"/>
              <a:gd name="connsiteX0" fmla="*/ 1180850 w 2174820"/>
              <a:gd name="connsiteY0" fmla="*/ 0 h 4089211"/>
              <a:gd name="connsiteX1" fmla="*/ 1651784 w 2174820"/>
              <a:gd name="connsiteY1" fmla="*/ 0 h 4089211"/>
              <a:gd name="connsiteX2" fmla="*/ 1718238 w 2174820"/>
              <a:gd name="connsiteY2" fmla="*/ 3726856 h 4089211"/>
              <a:gd name="connsiteX3" fmla="*/ 1797102 w 2174820"/>
              <a:gd name="connsiteY3" fmla="*/ 3713972 h 4089211"/>
              <a:gd name="connsiteX4" fmla="*/ 2174820 w 2174820"/>
              <a:gd name="connsiteY4" fmla="*/ 3984515 h 4089211"/>
              <a:gd name="connsiteX5" fmla="*/ 0 w 2174820"/>
              <a:gd name="connsiteY5" fmla="*/ 4089211 h 4089211"/>
              <a:gd name="connsiteX6" fmla="*/ 271978 w 2174820"/>
              <a:gd name="connsiteY6" fmla="*/ 3980149 h 4089211"/>
              <a:gd name="connsiteX7" fmla="*/ 292809 w 2174820"/>
              <a:gd name="connsiteY7" fmla="*/ 3983286 h 4089211"/>
              <a:gd name="connsiteX8" fmla="*/ 618012 w 2174820"/>
              <a:gd name="connsiteY8" fmla="*/ 4038984 h 4089211"/>
              <a:gd name="connsiteX9" fmla="*/ 987516 w 2174820"/>
              <a:gd name="connsiteY9" fmla="*/ 3757949 h 4089211"/>
              <a:gd name="connsiteX10" fmla="*/ 1117200 w 2174820"/>
              <a:gd name="connsiteY10" fmla="*/ 3779306 h 4089211"/>
              <a:gd name="connsiteX11" fmla="*/ 1133972 w 2174820"/>
              <a:gd name="connsiteY11" fmla="*/ 3788286 h 4089211"/>
              <a:gd name="connsiteX12" fmla="*/ 1180850 w 2174820"/>
              <a:gd name="connsiteY12" fmla="*/ 0 h 4089211"/>
              <a:gd name="connsiteX0" fmla="*/ 908883 w 1902853"/>
              <a:gd name="connsiteY0" fmla="*/ 0 h 4048638"/>
              <a:gd name="connsiteX1" fmla="*/ 1379817 w 1902853"/>
              <a:gd name="connsiteY1" fmla="*/ 0 h 4048638"/>
              <a:gd name="connsiteX2" fmla="*/ 1446271 w 1902853"/>
              <a:gd name="connsiteY2" fmla="*/ 3726856 h 4048638"/>
              <a:gd name="connsiteX3" fmla="*/ 1525135 w 1902853"/>
              <a:gd name="connsiteY3" fmla="*/ 3713972 h 4048638"/>
              <a:gd name="connsiteX4" fmla="*/ 1902853 w 1902853"/>
              <a:gd name="connsiteY4" fmla="*/ 3984515 h 4048638"/>
              <a:gd name="connsiteX5" fmla="*/ 11 w 1902853"/>
              <a:gd name="connsiteY5" fmla="*/ 3980149 h 4048638"/>
              <a:gd name="connsiteX6" fmla="*/ 20842 w 1902853"/>
              <a:gd name="connsiteY6" fmla="*/ 3983286 h 4048638"/>
              <a:gd name="connsiteX7" fmla="*/ 346045 w 1902853"/>
              <a:gd name="connsiteY7" fmla="*/ 4038984 h 4048638"/>
              <a:gd name="connsiteX8" fmla="*/ 715549 w 1902853"/>
              <a:gd name="connsiteY8" fmla="*/ 3757949 h 4048638"/>
              <a:gd name="connsiteX9" fmla="*/ 845233 w 1902853"/>
              <a:gd name="connsiteY9" fmla="*/ 3779306 h 4048638"/>
              <a:gd name="connsiteX10" fmla="*/ 862005 w 1902853"/>
              <a:gd name="connsiteY10" fmla="*/ 3788286 h 4048638"/>
              <a:gd name="connsiteX11" fmla="*/ 908883 w 1902853"/>
              <a:gd name="connsiteY11" fmla="*/ 0 h 4048638"/>
              <a:gd name="connsiteX0" fmla="*/ 984015 w 1977985"/>
              <a:gd name="connsiteY0" fmla="*/ 0 h 4048130"/>
              <a:gd name="connsiteX1" fmla="*/ 1454949 w 1977985"/>
              <a:gd name="connsiteY1" fmla="*/ 0 h 4048130"/>
              <a:gd name="connsiteX2" fmla="*/ 1521403 w 1977985"/>
              <a:gd name="connsiteY2" fmla="*/ 3726856 h 4048130"/>
              <a:gd name="connsiteX3" fmla="*/ 1600267 w 1977985"/>
              <a:gd name="connsiteY3" fmla="*/ 3713972 h 4048130"/>
              <a:gd name="connsiteX4" fmla="*/ 1977985 w 1977985"/>
              <a:gd name="connsiteY4" fmla="*/ 3984515 h 4048130"/>
              <a:gd name="connsiteX5" fmla="*/ 75143 w 1977985"/>
              <a:gd name="connsiteY5" fmla="*/ 3980149 h 4048130"/>
              <a:gd name="connsiteX6" fmla="*/ 421177 w 1977985"/>
              <a:gd name="connsiteY6" fmla="*/ 4038984 h 4048130"/>
              <a:gd name="connsiteX7" fmla="*/ 790681 w 1977985"/>
              <a:gd name="connsiteY7" fmla="*/ 3757949 h 4048130"/>
              <a:gd name="connsiteX8" fmla="*/ 920365 w 1977985"/>
              <a:gd name="connsiteY8" fmla="*/ 3779306 h 4048130"/>
              <a:gd name="connsiteX9" fmla="*/ 937137 w 1977985"/>
              <a:gd name="connsiteY9" fmla="*/ 3788286 h 4048130"/>
              <a:gd name="connsiteX10" fmla="*/ 984015 w 1977985"/>
              <a:gd name="connsiteY10" fmla="*/ 0 h 4048130"/>
              <a:gd name="connsiteX0" fmla="*/ 941093 w 1935063"/>
              <a:gd name="connsiteY0" fmla="*/ 0 h 3984515"/>
              <a:gd name="connsiteX1" fmla="*/ 1412027 w 1935063"/>
              <a:gd name="connsiteY1" fmla="*/ 0 h 3984515"/>
              <a:gd name="connsiteX2" fmla="*/ 1478481 w 1935063"/>
              <a:gd name="connsiteY2" fmla="*/ 3726856 h 3984515"/>
              <a:gd name="connsiteX3" fmla="*/ 1557345 w 1935063"/>
              <a:gd name="connsiteY3" fmla="*/ 3713972 h 3984515"/>
              <a:gd name="connsiteX4" fmla="*/ 1935063 w 1935063"/>
              <a:gd name="connsiteY4" fmla="*/ 3984515 h 3984515"/>
              <a:gd name="connsiteX5" fmla="*/ 32221 w 1935063"/>
              <a:gd name="connsiteY5" fmla="*/ 3980149 h 3984515"/>
              <a:gd name="connsiteX6" fmla="*/ 747759 w 1935063"/>
              <a:gd name="connsiteY6" fmla="*/ 3757949 h 3984515"/>
              <a:gd name="connsiteX7" fmla="*/ 877443 w 1935063"/>
              <a:gd name="connsiteY7" fmla="*/ 3779306 h 3984515"/>
              <a:gd name="connsiteX8" fmla="*/ 894215 w 1935063"/>
              <a:gd name="connsiteY8" fmla="*/ 3788286 h 3984515"/>
              <a:gd name="connsiteX9" fmla="*/ 941093 w 1935063"/>
              <a:gd name="connsiteY9" fmla="*/ 0 h 3984515"/>
              <a:gd name="connsiteX0" fmla="*/ 193334 w 1187304"/>
              <a:gd name="connsiteY0" fmla="*/ 0 h 3984515"/>
              <a:gd name="connsiteX1" fmla="*/ 664268 w 1187304"/>
              <a:gd name="connsiteY1" fmla="*/ 0 h 3984515"/>
              <a:gd name="connsiteX2" fmla="*/ 730722 w 1187304"/>
              <a:gd name="connsiteY2" fmla="*/ 3726856 h 3984515"/>
              <a:gd name="connsiteX3" fmla="*/ 809586 w 1187304"/>
              <a:gd name="connsiteY3" fmla="*/ 3713972 h 3984515"/>
              <a:gd name="connsiteX4" fmla="*/ 1187304 w 1187304"/>
              <a:gd name="connsiteY4" fmla="*/ 3984515 h 3984515"/>
              <a:gd name="connsiteX5" fmla="*/ 0 w 1187304"/>
              <a:gd name="connsiteY5" fmla="*/ 3757949 h 3984515"/>
              <a:gd name="connsiteX6" fmla="*/ 129684 w 1187304"/>
              <a:gd name="connsiteY6" fmla="*/ 3779306 h 3984515"/>
              <a:gd name="connsiteX7" fmla="*/ 146456 w 1187304"/>
              <a:gd name="connsiteY7" fmla="*/ 3788286 h 3984515"/>
              <a:gd name="connsiteX8" fmla="*/ 193334 w 1187304"/>
              <a:gd name="connsiteY8" fmla="*/ 0 h 3984515"/>
              <a:gd name="connsiteX0" fmla="*/ 63650 w 1057620"/>
              <a:gd name="connsiteY0" fmla="*/ 0 h 3984515"/>
              <a:gd name="connsiteX1" fmla="*/ 534584 w 1057620"/>
              <a:gd name="connsiteY1" fmla="*/ 0 h 3984515"/>
              <a:gd name="connsiteX2" fmla="*/ 601038 w 1057620"/>
              <a:gd name="connsiteY2" fmla="*/ 3726856 h 3984515"/>
              <a:gd name="connsiteX3" fmla="*/ 679902 w 1057620"/>
              <a:gd name="connsiteY3" fmla="*/ 3713972 h 3984515"/>
              <a:gd name="connsiteX4" fmla="*/ 1057620 w 1057620"/>
              <a:gd name="connsiteY4" fmla="*/ 3984515 h 3984515"/>
              <a:gd name="connsiteX5" fmla="*/ 0 w 1057620"/>
              <a:gd name="connsiteY5" fmla="*/ 3779306 h 3984515"/>
              <a:gd name="connsiteX6" fmla="*/ 16772 w 1057620"/>
              <a:gd name="connsiteY6" fmla="*/ 3788286 h 3984515"/>
              <a:gd name="connsiteX7" fmla="*/ 63650 w 1057620"/>
              <a:gd name="connsiteY7" fmla="*/ 0 h 3984515"/>
              <a:gd name="connsiteX0" fmla="*/ 46878 w 1040848"/>
              <a:gd name="connsiteY0" fmla="*/ 0 h 3984515"/>
              <a:gd name="connsiteX1" fmla="*/ 517812 w 1040848"/>
              <a:gd name="connsiteY1" fmla="*/ 0 h 3984515"/>
              <a:gd name="connsiteX2" fmla="*/ 584266 w 1040848"/>
              <a:gd name="connsiteY2" fmla="*/ 3726856 h 3984515"/>
              <a:gd name="connsiteX3" fmla="*/ 663130 w 1040848"/>
              <a:gd name="connsiteY3" fmla="*/ 3713972 h 3984515"/>
              <a:gd name="connsiteX4" fmla="*/ 1040848 w 1040848"/>
              <a:gd name="connsiteY4" fmla="*/ 3984515 h 3984515"/>
              <a:gd name="connsiteX5" fmla="*/ 0 w 1040848"/>
              <a:gd name="connsiteY5" fmla="*/ 3788286 h 3984515"/>
              <a:gd name="connsiteX6" fmla="*/ 46878 w 1040848"/>
              <a:gd name="connsiteY6" fmla="*/ 0 h 3984515"/>
              <a:gd name="connsiteX0" fmla="*/ 46878 w 663130"/>
              <a:gd name="connsiteY0" fmla="*/ 0 h 4047402"/>
              <a:gd name="connsiteX1" fmla="*/ 517812 w 663130"/>
              <a:gd name="connsiteY1" fmla="*/ 0 h 4047402"/>
              <a:gd name="connsiteX2" fmla="*/ 584266 w 663130"/>
              <a:gd name="connsiteY2" fmla="*/ 3726856 h 4047402"/>
              <a:gd name="connsiteX3" fmla="*/ 663130 w 663130"/>
              <a:gd name="connsiteY3" fmla="*/ 3713972 h 4047402"/>
              <a:gd name="connsiteX4" fmla="*/ 0 w 663130"/>
              <a:gd name="connsiteY4" fmla="*/ 3788286 h 4047402"/>
              <a:gd name="connsiteX5" fmla="*/ 46878 w 663130"/>
              <a:gd name="connsiteY5" fmla="*/ 0 h 4047402"/>
              <a:gd name="connsiteX0" fmla="*/ 46878 w 584266"/>
              <a:gd name="connsiteY0" fmla="*/ 0 h 3788286"/>
              <a:gd name="connsiteX1" fmla="*/ 517812 w 584266"/>
              <a:gd name="connsiteY1" fmla="*/ 0 h 3788286"/>
              <a:gd name="connsiteX2" fmla="*/ 584266 w 584266"/>
              <a:gd name="connsiteY2" fmla="*/ 3726856 h 3788286"/>
              <a:gd name="connsiteX3" fmla="*/ 0 w 584266"/>
              <a:gd name="connsiteY3" fmla="*/ 3788286 h 3788286"/>
              <a:gd name="connsiteX4" fmla="*/ 46878 w 584266"/>
              <a:gd name="connsiteY4" fmla="*/ 0 h 3788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266" h="3788286">
                <a:moveTo>
                  <a:pt x="46878" y="0"/>
                </a:moveTo>
                <a:lnTo>
                  <a:pt x="517812" y="0"/>
                </a:lnTo>
                <a:lnTo>
                  <a:pt x="584266" y="3726856"/>
                </a:lnTo>
                <a:lnTo>
                  <a:pt x="0" y="3788286"/>
                </a:lnTo>
                <a:lnTo>
                  <a:pt x="46878" y="0"/>
                </a:lnTo>
                <a:close/>
              </a:path>
            </a:pathLst>
          </a:custGeom>
          <a:solidFill>
            <a:schemeClr val="bg1"/>
          </a:solidFill>
          <a:ln>
            <a:noFill/>
          </a:ln>
          <a:extLst/>
        </p:spPr>
        <p:txBody>
          <a:bodyPr lIns="0" tIns="0" rIns="0" bIns="0" rtlCol="0" anchor="ctr"/>
          <a:lstStyle/>
          <a:p>
            <a:pPr algn="ctr" defTabSz="901667"/>
            <a:endParaRPr lang="es-SV">
              <a:solidFill>
                <a:srgbClr val="000000"/>
              </a:solidFill>
            </a:endParaRPr>
          </a:p>
        </p:txBody>
      </p:sp>
      <p:sp>
        <p:nvSpPr>
          <p:cNvPr id="3" name="2 Rectángulo"/>
          <p:cNvSpPr/>
          <p:nvPr/>
        </p:nvSpPr>
        <p:spPr>
          <a:xfrm>
            <a:off x="1003655" y="0"/>
            <a:ext cx="175903" cy="3129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4123" tIns="17052" rIns="34123" bIns="17052" rtlCol="0" anchor="ctr"/>
          <a:lstStyle/>
          <a:p>
            <a:pPr algn="ctr" defTabSz="901667"/>
            <a:endParaRPr lang="es-SV">
              <a:solidFill>
                <a:srgbClr val="FFFFFF"/>
              </a:solidFill>
            </a:endParaRPr>
          </a:p>
        </p:txBody>
      </p:sp>
      <p:sp>
        <p:nvSpPr>
          <p:cNvPr id="277" name="276 Rectángulo"/>
          <p:cNvSpPr/>
          <p:nvPr/>
        </p:nvSpPr>
        <p:spPr>
          <a:xfrm>
            <a:off x="1350083" y="0"/>
            <a:ext cx="205647" cy="32197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4123" tIns="17052" rIns="34123" bIns="17052" rtlCol="0" anchor="ctr"/>
          <a:lstStyle/>
          <a:p>
            <a:pPr algn="ctr" defTabSz="901667"/>
            <a:endParaRPr lang="es-SV">
              <a:solidFill>
                <a:srgbClr val="FFFFFF"/>
              </a:solidFill>
            </a:endParaRPr>
          </a:p>
        </p:txBody>
      </p:sp>
      <p:sp>
        <p:nvSpPr>
          <p:cNvPr id="278" name="277 Rectángulo"/>
          <p:cNvSpPr/>
          <p:nvPr/>
        </p:nvSpPr>
        <p:spPr>
          <a:xfrm>
            <a:off x="1750702" y="24"/>
            <a:ext cx="176201" cy="3133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4123" tIns="17052" rIns="34123" bIns="17052" rtlCol="0" anchor="ctr"/>
          <a:lstStyle/>
          <a:p>
            <a:pPr algn="ctr" defTabSz="901667"/>
            <a:endParaRPr lang="es-SV">
              <a:solidFill>
                <a:srgbClr val="FFFFFF"/>
              </a:solidFill>
            </a:endParaRPr>
          </a:p>
        </p:txBody>
      </p:sp>
      <p:sp>
        <p:nvSpPr>
          <p:cNvPr id="199" name="Forma libre 198"/>
          <p:cNvSpPr/>
          <p:nvPr/>
        </p:nvSpPr>
        <p:spPr bwMode="auto">
          <a:xfrm>
            <a:off x="-2052736" y="3904692"/>
            <a:ext cx="7004703" cy="1429194"/>
          </a:xfrm>
          <a:custGeom>
            <a:avLst/>
            <a:gdLst>
              <a:gd name="connsiteX0" fmla="*/ 1880872 w 18680424"/>
              <a:gd name="connsiteY0" fmla="*/ 0 h 3810448"/>
              <a:gd name="connsiteX1" fmla="*/ 3613936 w 18680424"/>
              <a:gd name="connsiteY1" fmla="*/ 1012614 h 3810448"/>
              <a:gd name="connsiteX2" fmla="*/ 3614922 w 18680424"/>
              <a:gd name="connsiteY2" fmla="*/ 1015414 h 3810448"/>
              <a:gd name="connsiteX3" fmla="*/ 3615507 w 18680424"/>
              <a:gd name="connsiteY3" fmla="*/ 1015384 h 3810448"/>
              <a:gd name="connsiteX4" fmla="*/ 4068725 w 18680424"/>
              <a:gd name="connsiteY4" fmla="*/ 1107226 h 3810448"/>
              <a:gd name="connsiteX5" fmla="*/ 4156540 w 18680424"/>
              <a:gd name="connsiteY5" fmla="*/ 1149687 h 3810448"/>
              <a:gd name="connsiteX6" fmla="*/ 4288735 w 18680424"/>
              <a:gd name="connsiteY6" fmla="*/ 988868 h 3810448"/>
              <a:gd name="connsiteX7" fmla="*/ 5112057 w 18680424"/>
              <a:gd name="connsiteY7" fmla="*/ 646561 h 3810448"/>
              <a:gd name="connsiteX8" fmla="*/ 5458301 w 18680424"/>
              <a:gd name="connsiteY8" fmla="*/ 699104 h 3810448"/>
              <a:gd name="connsiteX9" fmla="*/ 5520960 w 18680424"/>
              <a:gd name="connsiteY9" fmla="*/ 723885 h 3810448"/>
              <a:gd name="connsiteX10" fmla="*/ 5526459 w 18680424"/>
              <a:gd name="connsiteY10" fmla="*/ 671120 h 3810448"/>
              <a:gd name="connsiteX11" fmla="*/ 6296094 w 18680424"/>
              <a:gd name="connsiteY11" fmla="*/ 64376 h 3810448"/>
              <a:gd name="connsiteX12" fmla="*/ 6735329 w 18680424"/>
              <a:gd name="connsiteY12" fmla="*/ 194153 h 3810448"/>
              <a:gd name="connsiteX13" fmla="*/ 6766218 w 18680424"/>
              <a:gd name="connsiteY13" fmla="*/ 218805 h 3810448"/>
              <a:gd name="connsiteX14" fmla="*/ 6797107 w 18680424"/>
              <a:gd name="connsiteY14" fmla="*/ 194153 h 3810448"/>
              <a:gd name="connsiteX15" fmla="*/ 7236341 w 18680424"/>
              <a:gd name="connsiteY15" fmla="*/ 64376 h 3810448"/>
              <a:gd name="connsiteX16" fmla="*/ 7887770 w 18680424"/>
              <a:gd name="connsiteY16" fmla="*/ 399403 h 3810448"/>
              <a:gd name="connsiteX17" fmla="*/ 7919887 w 18680424"/>
              <a:gd name="connsiteY17" fmla="*/ 456638 h 3810448"/>
              <a:gd name="connsiteX18" fmla="*/ 7951618 w 18680424"/>
              <a:gd name="connsiteY18" fmla="*/ 431613 h 3810448"/>
              <a:gd name="connsiteX19" fmla="*/ 8602619 w 18680424"/>
              <a:gd name="connsiteY19" fmla="*/ 232016 h 3810448"/>
              <a:gd name="connsiteX20" fmla="*/ 9253621 w 18680424"/>
              <a:gd name="connsiteY20" fmla="*/ 431613 h 3810448"/>
              <a:gd name="connsiteX21" fmla="*/ 9376182 w 18680424"/>
              <a:gd name="connsiteY21" fmla="*/ 533114 h 3810448"/>
              <a:gd name="connsiteX22" fmla="*/ 9435076 w 18680424"/>
              <a:gd name="connsiteY22" fmla="*/ 511478 h 3810448"/>
              <a:gd name="connsiteX23" fmla="*/ 9781318 w 18680424"/>
              <a:gd name="connsiteY23" fmla="*/ 458936 h 3810448"/>
              <a:gd name="connsiteX24" fmla="*/ 10854171 w 18680424"/>
              <a:gd name="connsiteY24" fmla="*/ 1172728 h 3810448"/>
              <a:gd name="connsiteX25" fmla="*/ 10870763 w 18680424"/>
              <a:gd name="connsiteY25" fmla="*/ 1226380 h 3810448"/>
              <a:gd name="connsiteX26" fmla="*/ 10920501 w 18680424"/>
              <a:gd name="connsiteY26" fmla="*/ 1213544 h 3810448"/>
              <a:gd name="connsiteX27" fmla="*/ 10926700 w 18680424"/>
              <a:gd name="connsiteY27" fmla="*/ 1212594 h 3810448"/>
              <a:gd name="connsiteX28" fmla="*/ 10976437 w 18680424"/>
              <a:gd name="connsiteY28" fmla="*/ 1044503 h 3810448"/>
              <a:gd name="connsiteX29" fmla="*/ 12060029 w 18680424"/>
              <a:gd name="connsiteY29" fmla="*/ 304332 h 3810448"/>
              <a:gd name="connsiteX30" fmla="*/ 12883352 w 18680424"/>
              <a:gd name="connsiteY30" fmla="*/ 646638 h 3810448"/>
              <a:gd name="connsiteX31" fmla="*/ 13002295 w 18680424"/>
              <a:gd name="connsiteY31" fmla="*/ 791337 h 3810448"/>
              <a:gd name="connsiteX32" fmla="*/ 13049967 w 18680424"/>
              <a:gd name="connsiteY32" fmla="*/ 773823 h 3810448"/>
              <a:gd name="connsiteX33" fmla="*/ 13396210 w 18680424"/>
              <a:gd name="connsiteY33" fmla="*/ 721281 h 3810448"/>
              <a:gd name="connsiteX34" fmla="*/ 14047212 w 18680424"/>
              <a:gd name="connsiteY34" fmla="*/ 920877 h 3810448"/>
              <a:gd name="connsiteX35" fmla="*/ 14176213 w 18680424"/>
              <a:gd name="connsiteY35" fmla="*/ 1027712 h 3810448"/>
              <a:gd name="connsiteX36" fmla="*/ 14265145 w 18680424"/>
              <a:gd name="connsiteY36" fmla="*/ 1001199 h 3810448"/>
              <a:gd name="connsiteX37" fmla="*/ 14274898 w 18680424"/>
              <a:gd name="connsiteY37" fmla="*/ 999705 h 3810448"/>
              <a:gd name="connsiteX38" fmla="*/ 14291566 w 18680424"/>
              <a:gd name="connsiteY38" fmla="*/ 945809 h 3810448"/>
              <a:gd name="connsiteX39" fmla="*/ 15364421 w 18680424"/>
              <a:gd name="connsiteY39" fmla="*/ 232016 h 3810448"/>
              <a:gd name="connsiteX40" fmla="*/ 16329921 w 18680424"/>
              <a:gd name="connsiteY40" fmla="*/ 747288 h 3810448"/>
              <a:gd name="connsiteX41" fmla="*/ 16410351 w 18680424"/>
              <a:gd name="connsiteY41" fmla="*/ 896022 h 3810448"/>
              <a:gd name="connsiteX42" fmla="*/ 16547784 w 18680424"/>
              <a:gd name="connsiteY42" fmla="*/ 854756 h 3810448"/>
              <a:gd name="connsiteX43" fmla="*/ 16706109 w 18680424"/>
              <a:gd name="connsiteY43" fmla="*/ 839318 h 3810448"/>
              <a:gd name="connsiteX44" fmla="*/ 17261609 w 18680424"/>
              <a:gd name="connsiteY44" fmla="*/ 1061884 h 3810448"/>
              <a:gd name="connsiteX45" fmla="*/ 17334590 w 18680424"/>
              <a:gd name="connsiteY45" fmla="*/ 1147442 h 3810448"/>
              <a:gd name="connsiteX46" fmla="*/ 17339328 w 18680424"/>
              <a:gd name="connsiteY46" fmla="*/ 1141888 h 3810448"/>
              <a:gd name="connsiteX47" fmla="*/ 17894828 w 18680424"/>
              <a:gd name="connsiteY47" fmla="*/ 919322 h 3810448"/>
              <a:gd name="connsiteX48" fmla="*/ 18680424 w 18680424"/>
              <a:gd name="connsiteY48" fmla="*/ 1679210 h 3810448"/>
              <a:gd name="connsiteX49" fmla="*/ 17894828 w 18680424"/>
              <a:gd name="connsiteY49" fmla="*/ 2439098 h 3810448"/>
              <a:gd name="connsiteX50" fmla="*/ 17339328 w 18680424"/>
              <a:gd name="connsiteY50" fmla="*/ 2216532 h 3810448"/>
              <a:gd name="connsiteX51" fmla="*/ 17266347 w 18680424"/>
              <a:gd name="connsiteY51" fmla="*/ 2130974 h 3810448"/>
              <a:gd name="connsiteX52" fmla="*/ 17261609 w 18680424"/>
              <a:gd name="connsiteY52" fmla="*/ 2136528 h 3810448"/>
              <a:gd name="connsiteX53" fmla="*/ 16706109 w 18680424"/>
              <a:gd name="connsiteY53" fmla="*/ 2359094 h 3810448"/>
              <a:gd name="connsiteX54" fmla="*/ 16625786 w 18680424"/>
              <a:gd name="connsiteY54" fmla="*/ 2355171 h 3810448"/>
              <a:gd name="connsiteX55" fmla="*/ 16601443 w 18680424"/>
              <a:gd name="connsiteY55" fmla="*/ 2351577 h 3810448"/>
              <a:gd name="connsiteX56" fmla="*/ 16627201 w 18680424"/>
              <a:gd name="connsiteY56" fmla="*/ 2463760 h 3810448"/>
              <a:gd name="connsiteX57" fmla="*/ 16640617 w 18680424"/>
              <a:gd name="connsiteY57" fmla="*/ 2641742 h 3810448"/>
              <a:gd name="connsiteX58" fmla="*/ 15476263 w 18680424"/>
              <a:gd name="connsiteY58" fmla="*/ 3810448 h 3810448"/>
              <a:gd name="connsiteX59" fmla="*/ 14652940 w 18680424"/>
              <a:gd name="connsiteY59" fmla="*/ 3468141 h 3810448"/>
              <a:gd name="connsiteX60" fmla="*/ 14525352 w 18680424"/>
              <a:gd name="connsiteY60" fmla="*/ 3312926 h 3810448"/>
              <a:gd name="connsiteX61" fmla="*/ 14499803 w 18680424"/>
              <a:gd name="connsiteY61" fmla="*/ 3314866 h 3810448"/>
              <a:gd name="connsiteX62" fmla="*/ 13848802 w 18680424"/>
              <a:gd name="connsiteY62" fmla="*/ 3115270 h 3810448"/>
              <a:gd name="connsiteX63" fmla="*/ 13723078 w 18680424"/>
              <a:gd name="connsiteY63" fmla="*/ 3011150 h 3810448"/>
              <a:gd name="connsiteX64" fmla="*/ 13630869 w 18680424"/>
              <a:gd name="connsiteY64" fmla="*/ 3034948 h 3810448"/>
              <a:gd name="connsiteX65" fmla="*/ 13539487 w 18680424"/>
              <a:gd name="connsiteY65" fmla="*/ 3048947 h 3810448"/>
              <a:gd name="connsiteX66" fmla="*/ 13456841 w 18680424"/>
              <a:gd name="connsiteY66" fmla="*/ 3201778 h 3810448"/>
              <a:gd name="connsiteX67" fmla="*/ 12491341 w 18680424"/>
              <a:gd name="connsiteY67" fmla="*/ 3717050 h 3810448"/>
              <a:gd name="connsiteX68" fmla="*/ 11840339 w 18680424"/>
              <a:gd name="connsiteY68" fmla="*/ 3517454 h 3810448"/>
              <a:gd name="connsiteX69" fmla="*/ 11691195 w 18680424"/>
              <a:gd name="connsiteY69" fmla="*/ 3393940 h 3810448"/>
              <a:gd name="connsiteX70" fmla="*/ 11659954 w 18680424"/>
              <a:gd name="connsiteY70" fmla="*/ 3411964 h 3810448"/>
              <a:gd name="connsiteX71" fmla="*/ 11155159 w 18680424"/>
              <a:gd name="connsiteY71" fmla="*/ 3527210 h 3810448"/>
              <a:gd name="connsiteX72" fmla="*/ 10504158 w 18680424"/>
              <a:gd name="connsiteY72" fmla="*/ 3327614 h 3810448"/>
              <a:gd name="connsiteX73" fmla="*/ 10335145 w 18680424"/>
              <a:gd name="connsiteY73" fmla="*/ 3187645 h 3810448"/>
              <a:gd name="connsiteX74" fmla="*/ 10210312 w 18680424"/>
              <a:gd name="connsiteY74" fmla="*/ 3339508 h 3810448"/>
              <a:gd name="connsiteX75" fmla="*/ 9386989 w 18680424"/>
              <a:gd name="connsiteY75" fmla="*/ 3681815 h 3810448"/>
              <a:gd name="connsiteX76" fmla="*/ 8421491 w 18680424"/>
              <a:gd name="connsiteY76" fmla="*/ 3166543 h 3810448"/>
              <a:gd name="connsiteX77" fmla="*/ 8341605 w 18680424"/>
              <a:gd name="connsiteY77" fmla="*/ 3018816 h 3810448"/>
              <a:gd name="connsiteX78" fmla="*/ 8225139 w 18680424"/>
              <a:gd name="connsiteY78" fmla="*/ 3115270 h 3810448"/>
              <a:gd name="connsiteX79" fmla="*/ 7574137 w 18680424"/>
              <a:gd name="connsiteY79" fmla="*/ 3314866 h 3810448"/>
              <a:gd name="connsiteX80" fmla="*/ 6923136 w 18680424"/>
              <a:gd name="connsiteY80" fmla="*/ 3115270 h 3810448"/>
              <a:gd name="connsiteX81" fmla="*/ 6831044 w 18680424"/>
              <a:gd name="connsiteY81" fmla="*/ 3039004 h 3810448"/>
              <a:gd name="connsiteX82" fmla="*/ 6738953 w 18680424"/>
              <a:gd name="connsiteY82" fmla="*/ 3115270 h 3810448"/>
              <a:gd name="connsiteX83" fmla="*/ 6087952 w 18680424"/>
              <a:gd name="connsiteY83" fmla="*/ 3314866 h 3810448"/>
              <a:gd name="connsiteX84" fmla="*/ 5436950 w 18680424"/>
              <a:gd name="connsiteY84" fmla="*/ 3115270 h 3810448"/>
              <a:gd name="connsiteX85" fmla="*/ 5264877 w 18680424"/>
              <a:gd name="connsiteY85" fmla="*/ 2972765 h 3810448"/>
              <a:gd name="connsiteX86" fmla="*/ 5231106 w 18680424"/>
              <a:gd name="connsiteY86" fmla="*/ 2977939 h 3810448"/>
              <a:gd name="connsiteX87" fmla="*/ 5112057 w 18680424"/>
              <a:gd name="connsiteY87" fmla="*/ 2983972 h 3810448"/>
              <a:gd name="connsiteX88" fmla="*/ 4658837 w 18680424"/>
              <a:gd name="connsiteY88" fmla="*/ 2892130 h 3810448"/>
              <a:gd name="connsiteX89" fmla="*/ 4571024 w 18680424"/>
              <a:gd name="connsiteY89" fmla="*/ 2849669 h 3810448"/>
              <a:gd name="connsiteX90" fmla="*/ 4438829 w 18680424"/>
              <a:gd name="connsiteY90" fmla="*/ 3010488 h 3810448"/>
              <a:gd name="connsiteX91" fmla="*/ 3615507 w 18680424"/>
              <a:gd name="connsiteY91" fmla="*/ 3352795 h 3810448"/>
              <a:gd name="connsiteX92" fmla="*/ 2964505 w 18680424"/>
              <a:gd name="connsiteY92" fmla="*/ 3153199 h 3810448"/>
              <a:gd name="connsiteX93" fmla="*/ 2863631 w 18680424"/>
              <a:gd name="connsiteY93" fmla="*/ 3069659 h 3810448"/>
              <a:gd name="connsiteX94" fmla="*/ 2777407 w 18680424"/>
              <a:gd name="connsiteY94" fmla="*/ 3115832 h 3810448"/>
              <a:gd name="connsiteX95" fmla="*/ 1880872 w 18680424"/>
              <a:gd name="connsiteY95" fmla="*/ 3315940 h 3810448"/>
              <a:gd name="connsiteX96" fmla="*/ 0 w 18680424"/>
              <a:gd name="connsiteY96" fmla="*/ 1657970 h 3810448"/>
              <a:gd name="connsiteX97" fmla="*/ 1880872 w 18680424"/>
              <a:gd name="connsiteY97" fmla="*/ 0 h 381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8680424" h="3810448">
                <a:moveTo>
                  <a:pt x="1880872" y="0"/>
                </a:moveTo>
                <a:cubicBezTo>
                  <a:pt x="2659956" y="0"/>
                  <a:pt x="3328404" y="417543"/>
                  <a:pt x="3613936" y="1012614"/>
                </a:cubicBezTo>
                <a:lnTo>
                  <a:pt x="3614922" y="1015414"/>
                </a:lnTo>
                <a:lnTo>
                  <a:pt x="3615507" y="1015384"/>
                </a:lnTo>
                <a:cubicBezTo>
                  <a:pt x="3776270" y="1015384"/>
                  <a:pt x="3929424" y="1048087"/>
                  <a:pt x="4068725" y="1107226"/>
                </a:cubicBezTo>
                <a:lnTo>
                  <a:pt x="4156540" y="1149687"/>
                </a:lnTo>
                <a:lnTo>
                  <a:pt x="4288735" y="988868"/>
                </a:lnTo>
                <a:cubicBezTo>
                  <a:pt x="4499442" y="777374"/>
                  <a:pt x="4790530" y="646561"/>
                  <a:pt x="5112057" y="646561"/>
                </a:cubicBezTo>
                <a:cubicBezTo>
                  <a:pt x="5232630" y="646561"/>
                  <a:pt x="5348922" y="664957"/>
                  <a:pt x="5458301" y="699104"/>
                </a:cubicBezTo>
                <a:lnTo>
                  <a:pt x="5520960" y="723885"/>
                </a:lnTo>
                <a:lnTo>
                  <a:pt x="5526459" y="671120"/>
                </a:lnTo>
                <a:cubicBezTo>
                  <a:pt x="5599713" y="324852"/>
                  <a:pt x="5916456" y="64376"/>
                  <a:pt x="6296094" y="64376"/>
                </a:cubicBezTo>
                <a:cubicBezTo>
                  <a:pt x="6458797" y="64376"/>
                  <a:pt x="6609947" y="112219"/>
                  <a:pt x="6735329" y="194153"/>
                </a:cubicBezTo>
                <a:lnTo>
                  <a:pt x="6766218" y="218805"/>
                </a:lnTo>
                <a:lnTo>
                  <a:pt x="6797107" y="194153"/>
                </a:lnTo>
                <a:cubicBezTo>
                  <a:pt x="6922489" y="112219"/>
                  <a:pt x="7073639" y="64376"/>
                  <a:pt x="7236341" y="64376"/>
                </a:cubicBezTo>
                <a:cubicBezTo>
                  <a:pt x="7507512" y="64376"/>
                  <a:pt x="7746593" y="197272"/>
                  <a:pt x="7887770" y="399403"/>
                </a:cubicBezTo>
                <a:lnTo>
                  <a:pt x="7919887" y="456638"/>
                </a:lnTo>
                <a:lnTo>
                  <a:pt x="7951618" y="431613"/>
                </a:lnTo>
                <a:cubicBezTo>
                  <a:pt x="8137450" y="305598"/>
                  <a:pt x="8361474" y="232016"/>
                  <a:pt x="8602619" y="232016"/>
                </a:cubicBezTo>
                <a:cubicBezTo>
                  <a:pt x="8843765" y="232016"/>
                  <a:pt x="9067788" y="305598"/>
                  <a:pt x="9253621" y="431613"/>
                </a:cubicBezTo>
                <a:lnTo>
                  <a:pt x="9376182" y="533114"/>
                </a:lnTo>
                <a:lnTo>
                  <a:pt x="9435076" y="511478"/>
                </a:lnTo>
                <a:cubicBezTo>
                  <a:pt x="9544454" y="477331"/>
                  <a:pt x="9660746" y="458936"/>
                  <a:pt x="9781318" y="458936"/>
                </a:cubicBezTo>
                <a:cubicBezTo>
                  <a:pt x="10263609" y="458936"/>
                  <a:pt x="10677412" y="753263"/>
                  <a:pt x="10854171" y="1172728"/>
                </a:cubicBezTo>
                <a:lnTo>
                  <a:pt x="10870763" y="1226380"/>
                </a:lnTo>
                <a:lnTo>
                  <a:pt x="10920501" y="1213544"/>
                </a:lnTo>
                <a:lnTo>
                  <a:pt x="10926700" y="1212594"/>
                </a:lnTo>
                <a:lnTo>
                  <a:pt x="10976437" y="1044503"/>
                </a:lnTo>
                <a:cubicBezTo>
                  <a:pt x="11146722" y="611050"/>
                  <a:pt x="11567689" y="304332"/>
                  <a:pt x="12060029" y="304332"/>
                </a:cubicBezTo>
                <a:cubicBezTo>
                  <a:pt x="12381556" y="304332"/>
                  <a:pt x="12672645" y="435144"/>
                  <a:pt x="12883352" y="646638"/>
                </a:cubicBezTo>
                <a:lnTo>
                  <a:pt x="13002295" y="791337"/>
                </a:lnTo>
                <a:lnTo>
                  <a:pt x="13049967" y="773823"/>
                </a:lnTo>
                <a:cubicBezTo>
                  <a:pt x="13159345" y="739676"/>
                  <a:pt x="13275637" y="721281"/>
                  <a:pt x="13396210" y="721281"/>
                </a:cubicBezTo>
                <a:cubicBezTo>
                  <a:pt x="13637356" y="721281"/>
                  <a:pt x="13861380" y="794862"/>
                  <a:pt x="14047212" y="920877"/>
                </a:cubicBezTo>
                <a:lnTo>
                  <a:pt x="14176213" y="1027712"/>
                </a:lnTo>
                <a:lnTo>
                  <a:pt x="14265145" y="1001199"/>
                </a:lnTo>
                <a:lnTo>
                  <a:pt x="14274898" y="999705"/>
                </a:lnTo>
                <a:lnTo>
                  <a:pt x="14291566" y="945809"/>
                </a:lnTo>
                <a:cubicBezTo>
                  <a:pt x="14468325" y="526343"/>
                  <a:pt x="14882130" y="232016"/>
                  <a:pt x="15364421" y="232016"/>
                </a:cubicBezTo>
                <a:cubicBezTo>
                  <a:pt x="15766330" y="232016"/>
                  <a:pt x="16120678" y="436410"/>
                  <a:pt x="16329921" y="747288"/>
                </a:cubicBezTo>
                <a:lnTo>
                  <a:pt x="16410351" y="896022"/>
                </a:lnTo>
                <a:lnTo>
                  <a:pt x="16547784" y="854756"/>
                </a:lnTo>
                <a:cubicBezTo>
                  <a:pt x="16598924" y="844634"/>
                  <a:pt x="16651875" y="839318"/>
                  <a:pt x="16706109" y="839318"/>
                </a:cubicBezTo>
                <a:cubicBezTo>
                  <a:pt x="16923046" y="839318"/>
                  <a:pt x="17119445" y="924371"/>
                  <a:pt x="17261609" y="1061884"/>
                </a:cubicBezTo>
                <a:lnTo>
                  <a:pt x="17334590" y="1147442"/>
                </a:lnTo>
                <a:lnTo>
                  <a:pt x="17339328" y="1141888"/>
                </a:lnTo>
                <a:cubicBezTo>
                  <a:pt x="17481493" y="1004375"/>
                  <a:pt x="17677892" y="919322"/>
                  <a:pt x="17894828" y="919322"/>
                </a:cubicBezTo>
                <a:cubicBezTo>
                  <a:pt x="18328701" y="919322"/>
                  <a:pt x="18680424" y="1259535"/>
                  <a:pt x="18680424" y="1679210"/>
                </a:cubicBezTo>
                <a:cubicBezTo>
                  <a:pt x="18680424" y="2098885"/>
                  <a:pt x="18328701" y="2439098"/>
                  <a:pt x="17894828" y="2439098"/>
                </a:cubicBezTo>
                <a:cubicBezTo>
                  <a:pt x="17677892" y="2439098"/>
                  <a:pt x="17481493" y="2354045"/>
                  <a:pt x="17339328" y="2216532"/>
                </a:cubicBezTo>
                <a:lnTo>
                  <a:pt x="17266347" y="2130974"/>
                </a:lnTo>
                <a:lnTo>
                  <a:pt x="17261609" y="2136528"/>
                </a:lnTo>
                <a:cubicBezTo>
                  <a:pt x="17119445" y="2274041"/>
                  <a:pt x="16923046" y="2359094"/>
                  <a:pt x="16706109" y="2359094"/>
                </a:cubicBezTo>
                <a:cubicBezTo>
                  <a:pt x="16678992" y="2359094"/>
                  <a:pt x="16652196" y="2357765"/>
                  <a:pt x="16625786" y="2355171"/>
                </a:cubicBezTo>
                <a:lnTo>
                  <a:pt x="16601443" y="2351577"/>
                </a:lnTo>
                <a:lnTo>
                  <a:pt x="16627201" y="2463760"/>
                </a:lnTo>
                <a:cubicBezTo>
                  <a:pt x="16636035" y="2521793"/>
                  <a:pt x="16640617" y="2581230"/>
                  <a:pt x="16640617" y="2641742"/>
                </a:cubicBezTo>
                <a:cubicBezTo>
                  <a:pt x="16640617" y="3287200"/>
                  <a:pt x="16119317" y="3810448"/>
                  <a:pt x="15476263" y="3810448"/>
                </a:cubicBezTo>
                <a:cubicBezTo>
                  <a:pt x="15154735" y="3810448"/>
                  <a:pt x="14863647" y="3679636"/>
                  <a:pt x="14652940" y="3468141"/>
                </a:cubicBezTo>
                <a:lnTo>
                  <a:pt x="14525352" y="3312926"/>
                </a:lnTo>
                <a:lnTo>
                  <a:pt x="14499803" y="3314866"/>
                </a:lnTo>
                <a:cubicBezTo>
                  <a:pt x="14258658" y="3314866"/>
                  <a:pt x="14034635" y="3241285"/>
                  <a:pt x="13848802" y="3115270"/>
                </a:cubicBezTo>
                <a:lnTo>
                  <a:pt x="13723078" y="3011150"/>
                </a:lnTo>
                <a:lnTo>
                  <a:pt x="13630869" y="3034948"/>
                </a:lnTo>
                <a:lnTo>
                  <a:pt x="13539487" y="3048947"/>
                </a:lnTo>
                <a:lnTo>
                  <a:pt x="13456841" y="3201778"/>
                </a:lnTo>
                <a:cubicBezTo>
                  <a:pt x="13247598" y="3512656"/>
                  <a:pt x="12893250" y="3717050"/>
                  <a:pt x="12491341" y="3717050"/>
                </a:cubicBezTo>
                <a:cubicBezTo>
                  <a:pt x="12250195" y="3717050"/>
                  <a:pt x="12026171" y="3643469"/>
                  <a:pt x="11840339" y="3517454"/>
                </a:cubicBezTo>
                <a:lnTo>
                  <a:pt x="11691195" y="3393940"/>
                </a:lnTo>
                <a:lnTo>
                  <a:pt x="11659954" y="3411964"/>
                </a:lnTo>
                <a:cubicBezTo>
                  <a:pt x="11507246" y="3485820"/>
                  <a:pt x="11336017" y="3527210"/>
                  <a:pt x="11155159" y="3527210"/>
                </a:cubicBezTo>
                <a:cubicBezTo>
                  <a:pt x="10914014" y="3527210"/>
                  <a:pt x="10689990" y="3453629"/>
                  <a:pt x="10504158" y="3327614"/>
                </a:cubicBezTo>
                <a:lnTo>
                  <a:pt x="10335145" y="3187645"/>
                </a:lnTo>
                <a:lnTo>
                  <a:pt x="10210312" y="3339508"/>
                </a:lnTo>
                <a:cubicBezTo>
                  <a:pt x="9999605" y="3551004"/>
                  <a:pt x="9708517" y="3681815"/>
                  <a:pt x="9386989" y="3681815"/>
                </a:cubicBezTo>
                <a:cubicBezTo>
                  <a:pt x="8985083" y="3681815"/>
                  <a:pt x="8630734" y="3477421"/>
                  <a:pt x="8421491" y="3166543"/>
                </a:cubicBezTo>
                <a:lnTo>
                  <a:pt x="8341605" y="3018816"/>
                </a:lnTo>
                <a:lnTo>
                  <a:pt x="8225139" y="3115270"/>
                </a:lnTo>
                <a:cubicBezTo>
                  <a:pt x="8039306" y="3241285"/>
                  <a:pt x="7815283" y="3314866"/>
                  <a:pt x="7574137" y="3314866"/>
                </a:cubicBezTo>
                <a:cubicBezTo>
                  <a:pt x="7332992" y="3314866"/>
                  <a:pt x="7108968" y="3241285"/>
                  <a:pt x="6923136" y="3115270"/>
                </a:cubicBezTo>
                <a:lnTo>
                  <a:pt x="6831044" y="3039004"/>
                </a:lnTo>
                <a:lnTo>
                  <a:pt x="6738953" y="3115270"/>
                </a:lnTo>
                <a:cubicBezTo>
                  <a:pt x="6553121" y="3241285"/>
                  <a:pt x="6329097" y="3314866"/>
                  <a:pt x="6087952" y="3314866"/>
                </a:cubicBezTo>
                <a:cubicBezTo>
                  <a:pt x="5846806" y="3314866"/>
                  <a:pt x="5622783" y="3241285"/>
                  <a:pt x="5436950" y="3115270"/>
                </a:cubicBezTo>
                <a:lnTo>
                  <a:pt x="5264877" y="2972765"/>
                </a:lnTo>
                <a:lnTo>
                  <a:pt x="5231106" y="2977939"/>
                </a:lnTo>
                <a:cubicBezTo>
                  <a:pt x="5191964" y="2981928"/>
                  <a:pt x="5152248" y="2983972"/>
                  <a:pt x="5112057" y="2983972"/>
                </a:cubicBezTo>
                <a:cubicBezTo>
                  <a:pt x="4951294" y="2983972"/>
                  <a:pt x="4798140" y="2951270"/>
                  <a:pt x="4658837" y="2892130"/>
                </a:cubicBezTo>
                <a:lnTo>
                  <a:pt x="4571024" y="2849669"/>
                </a:lnTo>
                <a:lnTo>
                  <a:pt x="4438829" y="3010488"/>
                </a:lnTo>
                <a:cubicBezTo>
                  <a:pt x="4228122" y="3221982"/>
                  <a:pt x="3937034" y="3352795"/>
                  <a:pt x="3615507" y="3352795"/>
                </a:cubicBezTo>
                <a:cubicBezTo>
                  <a:pt x="3374361" y="3352795"/>
                  <a:pt x="3150337" y="3279214"/>
                  <a:pt x="2964505" y="3153199"/>
                </a:cubicBezTo>
                <a:lnTo>
                  <a:pt x="2863631" y="3069659"/>
                </a:lnTo>
                <a:lnTo>
                  <a:pt x="2777407" y="3115832"/>
                </a:lnTo>
                <a:cubicBezTo>
                  <a:pt x="2510900" y="3243450"/>
                  <a:pt x="2205490" y="3315940"/>
                  <a:pt x="1880872" y="3315940"/>
                </a:cubicBezTo>
                <a:cubicBezTo>
                  <a:pt x="842095" y="3315940"/>
                  <a:pt x="0" y="2573642"/>
                  <a:pt x="0" y="1657970"/>
                </a:cubicBezTo>
                <a:cubicBezTo>
                  <a:pt x="0" y="742299"/>
                  <a:pt x="842095" y="0"/>
                  <a:pt x="1880872" y="0"/>
                </a:cubicBezTo>
                <a:close/>
              </a:path>
            </a:pathLst>
          </a:custGeom>
          <a:solidFill>
            <a:srgbClr val="ABDDE4"/>
          </a:solidFill>
          <a:ln>
            <a:noFill/>
          </a:ln>
          <a:extLst/>
        </p:spPr>
        <p:txBody>
          <a:bodyPr wrap="square" lIns="0" tIns="0" rIns="0" bIns="0" rtlCol="0" anchor="ctr">
            <a:noAutofit/>
          </a:bodyPr>
          <a:lstStyle/>
          <a:p>
            <a:pPr algn="ctr" defTabSz="901667"/>
            <a:endParaRPr lang="es-ES">
              <a:solidFill>
                <a:srgbClr val="000000"/>
              </a:solidFill>
            </a:endParaRPr>
          </a:p>
        </p:txBody>
      </p:sp>
      <p:grpSp>
        <p:nvGrpSpPr>
          <p:cNvPr id="2" name="Grupo 6201"/>
          <p:cNvGrpSpPr>
            <a:grpSpLocks noChangeAspect="1"/>
          </p:cNvGrpSpPr>
          <p:nvPr/>
        </p:nvGrpSpPr>
        <p:grpSpPr>
          <a:xfrm>
            <a:off x="995719" y="2970191"/>
            <a:ext cx="191815" cy="432562"/>
            <a:chOff x="2081156" y="8063987"/>
            <a:chExt cx="1071223" cy="2415098"/>
          </a:xfrm>
        </p:grpSpPr>
        <p:grpSp>
          <p:nvGrpSpPr>
            <p:cNvPr id="4" name="Grupo 6198"/>
            <p:cNvGrpSpPr/>
            <p:nvPr/>
          </p:nvGrpSpPr>
          <p:grpSpPr>
            <a:xfrm>
              <a:off x="2081156" y="8063987"/>
              <a:ext cx="1071223" cy="2415098"/>
              <a:chOff x="76177" y="8388964"/>
              <a:chExt cx="1174099" cy="2415098"/>
            </a:xfrm>
          </p:grpSpPr>
          <p:sp>
            <p:nvSpPr>
              <p:cNvPr id="95" name="Forma libre 94"/>
              <p:cNvSpPr>
                <a:spLocks noChangeAspect="1"/>
              </p:cNvSpPr>
              <p:nvPr/>
            </p:nvSpPr>
            <p:spPr bwMode="auto">
              <a:xfrm>
                <a:off x="76177" y="8388964"/>
                <a:ext cx="1174099" cy="2415098"/>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sp>
            <p:nvSpPr>
              <p:cNvPr id="96" name="Forma libre 95"/>
              <p:cNvSpPr>
                <a:spLocks noChangeAspect="1"/>
              </p:cNvSpPr>
              <p:nvPr/>
            </p:nvSpPr>
            <p:spPr bwMode="auto">
              <a:xfrm>
                <a:off x="237710" y="8388964"/>
                <a:ext cx="851033" cy="1750558"/>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rgbClr val="FDDA52"/>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sp>
            <p:nvSpPr>
              <p:cNvPr id="97" name="Forma libre 96"/>
              <p:cNvSpPr>
                <a:spLocks noChangeAspect="1"/>
              </p:cNvSpPr>
              <p:nvPr/>
            </p:nvSpPr>
            <p:spPr bwMode="auto">
              <a:xfrm>
                <a:off x="384693" y="8388964"/>
                <a:ext cx="557066" cy="1145874"/>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rgbClr val="FFFEFE"/>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grpSp>
        <p:sp>
          <p:nvSpPr>
            <p:cNvPr id="107" name="Forma libre 106"/>
            <p:cNvSpPr>
              <a:spLocks noChangeAspect="1"/>
            </p:cNvSpPr>
            <p:nvPr/>
          </p:nvSpPr>
          <p:spPr bwMode="auto">
            <a:xfrm>
              <a:off x="2594286" y="8063987"/>
              <a:ext cx="558093" cy="2415098"/>
            </a:xfrm>
            <a:custGeom>
              <a:avLst/>
              <a:gdLst>
                <a:gd name="connsiteX0" fmla="*/ 33926 w 558093"/>
                <a:gd name="connsiteY0" fmla="*/ 0 h 2415098"/>
                <a:gd name="connsiteX1" fmla="*/ 417286 w 558093"/>
                <a:gd name="connsiteY1" fmla="*/ 243133 h 2415098"/>
                <a:gd name="connsiteX2" fmla="*/ 424866 w 558093"/>
                <a:gd name="connsiteY2" fmla="*/ 266496 h 2415098"/>
                <a:gd name="connsiteX3" fmla="*/ 443611 w 558093"/>
                <a:gd name="connsiteY3" fmla="*/ 293205 h 2415098"/>
                <a:gd name="connsiteX4" fmla="*/ 462010 w 558093"/>
                <a:gd name="connsiteY4" fmla="*/ 338018 h 2415098"/>
                <a:gd name="connsiteX5" fmla="*/ 482453 w 558093"/>
                <a:gd name="connsiteY5" fmla="*/ 385072 h 2415098"/>
                <a:gd name="connsiteX6" fmla="*/ 506985 w 558093"/>
                <a:gd name="connsiteY6" fmla="*/ 445569 h 2415098"/>
                <a:gd name="connsiteX7" fmla="*/ 521296 w 558093"/>
                <a:gd name="connsiteY7" fmla="*/ 515029 h 2415098"/>
                <a:gd name="connsiteX8" fmla="*/ 541739 w 558093"/>
                <a:gd name="connsiteY8" fmla="*/ 597933 h 2415098"/>
                <a:gd name="connsiteX9" fmla="*/ 554005 w 558093"/>
                <a:gd name="connsiteY9" fmla="*/ 689800 h 2415098"/>
                <a:gd name="connsiteX10" fmla="*/ 558093 w 558093"/>
                <a:gd name="connsiteY10" fmla="*/ 790629 h 2415098"/>
                <a:gd name="connsiteX11" fmla="*/ 558093 w 558093"/>
                <a:gd name="connsiteY11" fmla="*/ 898180 h 2415098"/>
                <a:gd name="connsiteX12" fmla="*/ 549916 w 558093"/>
                <a:gd name="connsiteY12" fmla="*/ 1019175 h 2415098"/>
                <a:gd name="connsiteX13" fmla="*/ 529473 w 558093"/>
                <a:gd name="connsiteY13" fmla="*/ 1151373 h 2415098"/>
                <a:gd name="connsiteX14" fmla="*/ 498808 w 558093"/>
                <a:gd name="connsiteY14" fmla="*/ 1294775 h 2415098"/>
                <a:gd name="connsiteX15" fmla="*/ 457921 w 558093"/>
                <a:gd name="connsiteY15" fmla="*/ 1444898 h 2415098"/>
                <a:gd name="connsiteX16" fmla="*/ 402725 w 558093"/>
                <a:gd name="connsiteY16" fmla="*/ 1610706 h 2415098"/>
                <a:gd name="connsiteX17" fmla="*/ 331174 w 558093"/>
                <a:gd name="connsiteY17" fmla="*/ 1785476 h 2415098"/>
                <a:gd name="connsiteX18" fmla="*/ 245312 w 558093"/>
                <a:gd name="connsiteY18" fmla="*/ 1971450 h 2415098"/>
                <a:gd name="connsiteX19" fmla="*/ 141052 w 558093"/>
                <a:gd name="connsiteY19" fmla="*/ 2166386 h 2415098"/>
                <a:gd name="connsiteX20" fmla="*/ 18393 w 558093"/>
                <a:gd name="connsiteY20" fmla="*/ 2377007 h 2415098"/>
                <a:gd name="connsiteX21" fmla="*/ 18393 w 558093"/>
                <a:gd name="connsiteY21" fmla="*/ 2381488 h 2415098"/>
                <a:gd name="connsiteX22" fmla="*/ 14304 w 558093"/>
                <a:gd name="connsiteY22" fmla="*/ 2377007 h 2415098"/>
                <a:gd name="connsiteX23" fmla="*/ 14304 w 558093"/>
                <a:gd name="connsiteY23" fmla="*/ 2381488 h 2415098"/>
                <a:gd name="connsiteX24" fmla="*/ 14304 w 558093"/>
                <a:gd name="connsiteY24" fmla="*/ 2415098 h 2415098"/>
                <a:gd name="connsiteX25" fmla="*/ 0 w 558093"/>
                <a:gd name="connsiteY25" fmla="*/ 2391320 h 2415098"/>
                <a:gd name="connsiteX26" fmla="*/ 0 w 558093"/>
                <a:gd name="connsiteY26" fmla="*/ 4908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8093" h="2415098">
                  <a:moveTo>
                    <a:pt x="33926" y="0"/>
                  </a:moveTo>
                  <a:cubicBezTo>
                    <a:pt x="206262" y="0"/>
                    <a:pt x="354125" y="100254"/>
                    <a:pt x="417286" y="243133"/>
                  </a:cubicBezTo>
                  <a:lnTo>
                    <a:pt x="424866" y="266496"/>
                  </a:lnTo>
                  <a:lnTo>
                    <a:pt x="443611" y="293205"/>
                  </a:lnTo>
                  <a:lnTo>
                    <a:pt x="462010" y="338018"/>
                  </a:lnTo>
                  <a:lnTo>
                    <a:pt x="482453" y="385072"/>
                  </a:lnTo>
                  <a:lnTo>
                    <a:pt x="506985" y="445569"/>
                  </a:lnTo>
                  <a:lnTo>
                    <a:pt x="521296" y="515029"/>
                  </a:lnTo>
                  <a:lnTo>
                    <a:pt x="541739" y="597933"/>
                  </a:lnTo>
                  <a:lnTo>
                    <a:pt x="554005" y="689800"/>
                  </a:lnTo>
                  <a:lnTo>
                    <a:pt x="558093" y="790629"/>
                  </a:lnTo>
                  <a:lnTo>
                    <a:pt x="558093" y="898180"/>
                  </a:lnTo>
                  <a:lnTo>
                    <a:pt x="549916" y="1019175"/>
                  </a:lnTo>
                  <a:lnTo>
                    <a:pt x="529473" y="1151373"/>
                  </a:lnTo>
                  <a:lnTo>
                    <a:pt x="498808" y="1294775"/>
                  </a:lnTo>
                  <a:lnTo>
                    <a:pt x="457921" y="1444898"/>
                  </a:lnTo>
                  <a:lnTo>
                    <a:pt x="402725" y="1610706"/>
                  </a:lnTo>
                  <a:lnTo>
                    <a:pt x="331174" y="1785476"/>
                  </a:lnTo>
                  <a:lnTo>
                    <a:pt x="245312" y="1971450"/>
                  </a:lnTo>
                  <a:lnTo>
                    <a:pt x="141052" y="2166386"/>
                  </a:lnTo>
                  <a:lnTo>
                    <a:pt x="18393" y="2377007"/>
                  </a:lnTo>
                  <a:lnTo>
                    <a:pt x="18393" y="2381488"/>
                  </a:lnTo>
                  <a:lnTo>
                    <a:pt x="14304" y="2377007"/>
                  </a:lnTo>
                  <a:lnTo>
                    <a:pt x="14304" y="2381488"/>
                  </a:lnTo>
                  <a:lnTo>
                    <a:pt x="14304" y="2415098"/>
                  </a:lnTo>
                  <a:lnTo>
                    <a:pt x="0" y="2391320"/>
                  </a:lnTo>
                  <a:lnTo>
                    <a:pt x="0" y="4908"/>
                  </a:lnTo>
                  <a:close/>
                </a:path>
              </a:pathLst>
            </a:custGeom>
            <a:solidFill>
              <a:schemeClr val="tx1">
                <a:alpha val="10000"/>
              </a:schemeClr>
            </a:solidFill>
            <a:ln>
              <a:no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ES">
                <a:solidFill>
                  <a:srgbClr val="000000"/>
                </a:solidFill>
              </a:endParaRPr>
            </a:p>
          </p:txBody>
        </p:sp>
      </p:grpSp>
      <p:grpSp>
        <p:nvGrpSpPr>
          <p:cNvPr id="5" name="Grupo 134"/>
          <p:cNvGrpSpPr>
            <a:grpSpLocks noChangeAspect="1"/>
          </p:cNvGrpSpPr>
          <p:nvPr/>
        </p:nvGrpSpPr>
        <p:grpSpPr>
          <a:xfrm>
            <a:off x="1742037" y="2970191"/>
            <a:ext cx="191815" cy="432562"/>
            <a:chOff x="2081156" y="8063987"/>
            <a:chExt cx="1071223" cy="2415098"/>
          </a:xfrm>
        </p:grpSpPr>
        <p:grpSp>
          <p:nvGrpSpPr>
            <p:cNvPr id="6" name="Grupo 144"/>
            <p:cNvGrpSpPr/>
            <p:nvPr/>
          </p:nvGrpSpPr>
          <p:grpSpPr>
            <a:xfrm>
              <a:off x="2081156" y="8063987"/>
              <a:ext cx="1071223" cy="2415098"/>
              <a:chOff x="76177" y="8388964"/>
              <a:chExt cx="1174099" cy="2415098"/>
            </a:xfrm>
          </p:grpSpPr>
          <p:sp>
            <p:nvSpPr>
              <p:cNvPr id="147" name="Forma libre 146"/>
              <p:cNvSpPr>
                <a:spLocks noChangeAspect="1"/>
              </p:cNvSpPr>
              <p:nvPr/>
            </p:nvSpPr>
            <p:spPr bwMode="auto">
              <a:xfrm>
                <a:off x="76177" y="8388964"/>
                <a:ext cx="1174099" cy="2415098"/>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sp>
            <p:nvSpPr>
              <p:cNvPr id="148" name="Forma libre 147"/>
              <p:cNvSpPr>
                <a:spLocks noChangeAspect="1"/>
              </p:cNvSpPr>
              <p:nvPr/>
            </p:nvSpPr>
            <p:spPr bwMode="auto">
              <a:xfrm>
                <a:off x="237710" y="8388964"/>
                <a:ext cx="851033" cy="1750558"/>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rgbClr val="FDDA52"/>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sp>
            <p:nvSpPr>
              <p:cNvPr id="149" name="Forma libre 148"/>
              <p:cNvSpPr>
                <a:spLocks noChangeAspect="1"/>
              </p:cNvSpPr>
              <p:nvPr/>
            </p:nvSpPr>
            <p:spPr bwMode="auto">
              <a:xfrm>
                <a:off x="384693" y="8388964"/>
                <a:ext cx="557066" cy="1145874"/>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rgbClr val="FFFEFE"/>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grpSp>
        <p:sp>
          <p:nvSpPr>
            <p:cNvPr id="146" name="Forma libre 145"/>
            <p:cNvSpPr>
              <a:spLocks noChangeAspect="1"/>
            </p:cNvSpPr>
            <p:nvPr/>
          </p:nvSpPr>
          <p:spPr bwMode="auto">
            <a:xfrm>
              <a:off x="2594286" y="8063987"/>
              <a:ext cx="558093" cy="2415098"/>
            </a:xfrm>
            <a:custGeom>
              <a:avLst/>
              <a:gdLst>
                <a:gd name="connsiteX0" fmla="*/ 33926 w 558093"/>
                <a:gd name="connsiteY0" fmla="*/ 0 h 2415098"/>
                <a:gd name="connsiteX1" fmla="*/ 417286 w 558093"/>
                <a:gd name="connsiteY1" fmla="*/ 243133 h 2415098"/>
                <a:gd name="connsiteX2" fmla="*/ 424866 w 558093"/>
                <a:gd name="connsiteY2" fmla="*/ 266496 h 2415098"/>
                <a:gd name="connsiteX3" fmla="*/ 443611 w 558093"/>
                <a:gd name="connsiteY3" fmla="*/ 293205 h 2415098"/>
                <a:gd name="connsiteX4" fmla="*/ 462010 w 558093"/>
                <a:gd name="connsiteY4" fmla="*/ 338018 h 2415098"/>
                <a:gd name="connsiteX5" fmla="*/ 482453 w 558093"/>
                <a:gd name="connsiteY5" fmla="*/ 385072 h 2415098"/>
                <a:gd name="connsiteX6" fmla="*/ 506985 w 558093"/>
                <a:gd name="connsiteY6" fmla="*/ 445569 h 2415098"/>
                <a:gd name="connsiteX7" fmla="*/ 521296 w 558093"/>
                <a:gd name="connsiteY7" fmla="*/ 515029 h 2415098"/>
                <a:gd name="connsiteX8" fmla="*/ 541739 w 558093"/>
                <a:gd name="connsiteY8" fmla="*/ 597933 h 2415098"/>
                <a:gd name="connsiteX9" fmla="*/ 554005 w 558093"/>
                <a:gd name="connsiteY9" fmla="*/ 689800 h 2415098"/>
                <a:gd name="connsiteX10" fmla="*/ 558093 w 558093"/>
                <a:gd name="connsiteY10" fmla="*/ 790629 h 2415098"/>
                <a:gd name="connsiteX11" fmla="*/ 558093 w 558093"/>
                <a:gd name="connsiteY11" fmla="*/ 898180 h 2415098"/>
                <a:gd name="connsiteX12" fmla="*/ 549916 w 558093"/>
                <a:gd name="connsiteY12" fmla="*/ 1019175 h 2415098"/>
                <a:gd name="connsiteX13" fmla="*/ 529473 w 558093"/>
                <a:gd name="connsiteY13" fmla="*/ 1151373 h 2415098"/>
                <a:gd name="connsiteX14" fmla="*/ 498808 w 558093"/>
                <a:gd name="connsiteY14" fmla="*/ 1294775 h 2415098"/>
                <a:gd name="connsiteX15" fmla="*/ 457921 w 558093"/>
                <a:gd name="connsiteY15" fmla="*/ 1444898 h 2415098"/>
                <a:gd name="connsiteX16" fmla="*/ 402725 w 558093"/>
                <a:gd name="connsiteY16" fmla="*/ 1610706 h 2415098"/>
                <a:gd name="connsiteX17" fmla="*/ 331174 w 558093"/>
                <a:gd name="connsiteY17" fmla="*/ 1785476 h 2415098"/>
                <a:gd name="connsiteX18" fmla="*/ 245312 w 558093"/>
                <a:gd name="connsiteY18" fmla="*/ 1971450 h 2415098"/>
                <a:gd name="connsiteX19" fmla="*/ 141052 w 558093"/>
                <a:gd name="connsiteY19" fmla="*/ 2166386 h 2415098"/>
                <a:gd name="connsiteX20" fmla="*/ 18393 w 558093"/>
                <a:gd name="connsiteY20" fmla="*/ 2377007 h 2415098"/>
                <a:gd name="connsiteX21" fmla="*/ 18393 w 558093"/>
                <a:gd name="connsiteY21" fmla="*/ 2381488 h 2415098"/>
                <a:gd name="connsiteX22" fmla="*/ 14304 w 558093"/>
                <a:gd name="connsiteY22" fmla="*/ 2377007 h 2415098"/>
                <a:gd name="connsiteX23" fmla="*/ 14304 w 558093"/>
                <a:gd name="connsiteY23" fmla="*/ 2381488 h 2415098"/>
                <a:gd name="connsiteX24" fmla="*/ 14304 w 558093"/>
                <a:gd name="connsiteY24" fmla="*/ 2415098 h 2415098"/>
                <a:gd name="connsiteX25" fmla="*/ 0 w 558093"/>
                <a:gd name="connsiteY25" fmla="*/ 2391320 h 2415098"/>
                <a:gd name="connsiteX26" fmla="*/ 0 w 558093"/>
                <a:gd name="connsiteY26" fmla="*/ 4908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8093" h="2415098">
                  <a:moveTo>
                    <a:pt x="33926" y="0"/>
                  </a:moveTo>
                  <a:cubicBezTo>
                    <a:pt x="206262" y="0"/>
                    <a:pt x="354125" y="100254"/>
                    <a:pt x="417286" y="243133"/>
                  </a:cubicBezTo>
                  <a:lnTo>
                    <a:pt x="424866" y="266496"/>
                  </a:lnTo>
                  <a:lnTo>
                    <a:pt x="443611" y="293205"/>
                  </a:lnTo>
                  <a:lnTo>
                    <a:pt x="462010" y="338018"/>
                  </a:lnTo>
                  <a:lnTo>
                    <a:pt x="482453" y="385072"/>
                  </a:lnTo>
                  <a:lnTo>
                    <a:pt x="506985" y="445569"/>
                  </a:lnTo>
                  <a:lnTo>
                    <a:pt x="521296" y="515029"/>
                  </a:lnTo>
                  <a:lnTo>
                    <a:pt x="541739" y="597933"/>
                  </a:lnTo>
                  <a:lnTo>
                    <a:pt x="554005" y="689800"/>
                  </a:lnTo>
                  <a:lnTo>
                    <a:pt x="558093" y="790629"/>
                  </a:lnTo>
                  <a:lnTo>
                    <a:pt x="558093" y="898180"/>
                  </a:lnTo>
                  <a:lnTo>
                    <a:pt x="549916" y="1019175"/>
                  </a:lnTo>
                  <a:lnTo>
                    <a:pt x="529473" y="1151373"/>
                  </a:lnTo>
                  <a:lnTo>
                    <a:pt x="498808" y="1294775"/>
                  </a:lnTo>
                  <a:lnTo>
                    <a:pt x="457921" y="1444898"/>
                  </a:lnTo>
                  <a:lnTo>
                    <a:pt x="402725" y="1610706"/>
                  </a:lnTo>
                  <a:lnTo>
                    <a:pt x="331174" y="1785476"/>
                  </a:lnTo>
                  <a:lnTo>
                    <a:pt x="245312" y="1971450"/>
                  </a:lnTo>
                  <a:lnTo>
                    <a:pt x="141052" y="2166386"/>
                  </a:lnTo>
                  <a:lnTo>
                    <a:pt x="18393" y="2377007"/>
                  </a:lnTo>
                  <a:lnTo>
                    <a:pt x="18393" y="2381488"/>
                  </a:lnTo>
                  <a:lnTo>
                    <a:pt x="14304" y="2377007"/>
                  </a:lnTo>
                  <a:lnTo>
                    <a:pt x="14304" y="2381488"/>
                  </a:lnTo>
                  <a:lnTo>
                    <a:pt x="14304" y="2415098"/>
                  </a:lnTo>
                  <a:lnTo>
                    <a:pt x="0" y="2391320"/>
                  </a:lnTo>
                  <a:lnTo>
                    <a:pt x="0" y="4908"/>
                  </a:lnTo>
                  <a:close/>
                </a:path>
              </a:pathLst>
            </a:custGeom>
            <a:solidFill>
              <a:schemeClr val="tx1">
                <a:alpha val="10000"/>
              </a:schemeClr>
            </a:solidFill>
            <a:ln>
              <a:no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ES">
                <a:solidFill>
                  <a:srgbClr val="000000"/>
                </a:solidFill>
              </a:endParaRPr>
            </a:p>
          </p:txBody>
        </p:sp>
      </p:grpSp>
      <p:grpSp>
        <p:nvGrpSpPr>
          <p:cNvPr id="7" name="Grupo 150"/>
          <p:cNvGrpSpPr>
            <a:grpSpLocks noChangeAspect="1"/>
          </p:cNvGrpSpPr>
          <p:nvPr/>
        </p:nvGrpSpPr>
        <p:grpSpPr>
          <a:xfrm>
            <a:off x="1315807" y="3074407"/>
            <a:ext cx="281298" cy="497968"/>
            <a:chOff x="2081156" y="8063987"/>
            <a:chExt cx="1071223" cy="2415098"/>
          </a:xfrm>
        </p:grpSpPr>
        <p:grpSp>
          <p:nvGrpSpPr>
            <p:cNvPr id="8" name="Grupo 160"/>
            <p:cNvGrpSpPr/>
            <p:nvPr/>
          </p:nvGrpSpPr>
          <p:grpSpPr>
            <a:xfrm>
              <a:off x="2081156" y="8063987"/>
              <a:ext cx="1071223" cy="2415098"/>
              <a:chOff x="76177" y="8388964"/>
              <a:chExt cx="1174099" cy="2415098"/>
            </a:xfrm>
          </p:grpSpPr>
          <p:sp>
            <p:nvSpPr>
              <p:cNvPr id="163" name="Forma libre 162"/>
              <p:cNvSpPr>
                <a:spLocks noChangeAspect="1"/>
              </p:cNvSpPr>
              <p:nvPr/>
            </p:nvSpPr>
            <p:spPr bwMode="auto">
              <a:xfrm>
                <a:off x="76177" y="8388964"/>
                <a:ext cx="1174099" cy="2415098"/>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sp>
            <p:nvSpPr>
              <p:cNvPr id="164" name="Forma libre 163"/>
              <p:cNvSpPr>
                <a:spLocks noChangeAspect="1"/>
              </p:cNvSpPr>
              <p:nvPr/>
            </p:nvSpPr>
            <p:spPr bwMode="auto">
              <a:xfrm>
                <a:off x="237710" y="8388964"/>
                <a:ext cx="851033" cy="1750558"/>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rgbClr val="FDDA52"/>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sp>
            <p:nvSpPr>
              <p:cNvPr id="165" name="Forma libre 164"/>
              <p:cNvSpPr>
                <a:spLocks noChangeAspect="1"/>
              </p:cNvSpPr>
              <p:nvPr/>
            </p:nvSpPr>
            <p:spPr bwMode="auto">
              <a:xfrm>
                <a:off x="384693" y="8388964"/>
                <a:ext cx="557066" cy="1145874"/>
              </a:xfrm>
              <a:custGeom>
                <a:avLst/>
                <a:gdLst>
                  <a:gd name="connsiteX0" fmla="*/ 599593 w 1174099"/>
                  <a:gd name="connsiteY0" fmla="*/ 0 h 2415098"/>
                  <a:gd name="connsiteX1" fmla="*/ 1019769 w 1174099"/>
                  <a:gd name="connsiteY1" fmla="*/ 243133 h 2415098"/>
                  <a:gd name="connsiteX2" fmla="*/ 1028077 w 1174099"/>
                  <a:gd name="connsiteY2" fmla="*/ 266496 h 2415098"/>
                  <a:gd name="connsiteX3" fmla="*/ 1048623 w 1174099"/>
                  <a:gd name="connsiteY3" fmla="*/ 293205 h 2415098"/>
                  <a:gd name="connsiteX4" fmla="*/ 1068789 w 1174099"/>
                  <a:gd name="connsiteY4" fmla="*/ 338018 h 2415098"/>
                  <a:gd name="connsiteX5" fmla="*/ 1091195 w 1174099"/>
                  <a:gd name="connsiteY5" fmla="*/ 385072 h 2415098"/>
                  <a:gd name="connsiteX6" fmla="*/ 1118083 w 1174099"/>
                  <a:gd name="connsiteY6" fmla="*/ 445569 h 2415098"/>
                  <a:gd name="connsiteX7" fmla="*/ 1133768 w 1174099"/>
                  <a:gd name="connsiteY7" fmla="*/ 515029 h 2415098"/>
                  <a:gd name="connsiteX8" fmla="*/ 1156174 w 1174099"/>
                  <a:gd name="connsiteY8" fmla="*/ 597933 h 2415098"/>
                  <a:gd name="connsiteX9" fmla="*/ 1169618 w 1174099"/>
                  <a:gd name="connsiteY9" fmla="*/ 689800 h 2415098"/>
                  <a:gd name="connsiteX10" fmla="*/ 1174099 w 1174099"/>
                  <a:gd name="connsiteY10" fmla="*/ 790629 h 2415098"/>
                  <a:gd name="connsiteX11" fmla="*/ 1174099 w 1174099"/>
                  <a:gd name="connsiteY11" fmla="*/ 898180 h 2415098"/>
                  <a:gd name="connsiteX12" fmla="*/ 1165137 w 1174099"/>
                  <a:gd name="connsiteY12" fmla="*/ 1019175 h 2415098"/>
                  <a:gd name="connsiteX13" fmla="*/ 1142730 w 1174099"/>
                  <a:gd name="connsiteY13" fmla="*/ 1151373 h 2415098"/>
                  <a:gd name="connsiteX14" fmla="*/ 1109120 w 1174099"/>
                  <a:gd name="connsiteY14" fmla="*/ 1294775 h 2415098"/>
                  <a:gd name="connsiteX15" fmla="*/ 1064307 w 1174099"/>
                  <a:gd name="connsiteY15" fmla="*/ 1444898 h 2415098"/>
                  <a:gd name="connsiteX16" fmla="*/ 1003810 w 1174099"/>
                  <a:gd name="connsiteY16" fmla="*/ 1610706 h 2415098"/>
                  <a:gd name="connsiteX17" fmla="*/ 925387 w 1174099"/>
                  <a:gd name="connsiteY17" fmla="*/ 1785476 h 2415098"/>
                  <a:gd name="connsiteX18" fmla="*/ 831280 w 1174099"/>
                  <a:gd name="connsiteY18" fmla="*/ 1971450 h 2415098"/>
                  <a:gd name="connsiteX19" fmla="*/ 717007 w 1174099"/>
                  <a:gd name="connsiteY19" fmla="*/ 2166386 h 2415098"/>
                  <a:gd name="connsiteX20" fmla="*/ 582568 w 1174099"/>
                  <a:gd name="connsiteY20" fmla="*/ 2377007 h 2415098"/>
                  <a:gd name="connsiteX21" fmla="*/ 582568 w 1174099"/>
                  <a:gd name="connsiteY21" fmla="*/ 2381488 h 2415098"/>
                  <a:gd name="connsiteX22" fmla="*/ 578087 w 1174099"/>
                  <a:gd name="connsiteY22" fmla="*/ 2377007 h 2415098"/>
                  <a:gd name="connsiteX23" fmla="*/ 578087 w 1174099"/>
                  <a:gd name="connsiteY23" fmla="*/ 2381488 h 2415098"/>
                  <a:gd name="connsiteX24" fmla="*/ 578087 w 1174099"/>
                  <a:gd name="connsiteY24" fmla="*/ 2415098 h 2415098"/>
                  <a:gd name="connsiteX25" fmla="*/ 443648 w 1174099"/>
                  <a:gd name="connsiteY25" fmla="*/ 2211199 h 2415098"/>
                  <a:gd name="connsiteX26" fmla="*/ 329375 w 1174099"/>
                  <a:gd name="connsiteY26" fmla="*/ 2011781 h 2415098"/>
                  <a:gd name="connsiteX27" fmla="*/ 235268 w 1174099"/>
                  <a:gd name="connsiteY27" fmla="*/ 1823567 h 2415098"/>
                  <a:gd name="connsiteX28" fmla="*/ 156845 w 1174099"/>
                  <a:gd name="connsiteY28" fmla="*/ 1646556 h 2415098"/>
                  <a:gd name="connsiteX29" fmla="*/ 100829 w 1174099"/>
                  <a:gd name="connsiteY29" fmla="*/ 1480748 h 2415098"/>
                  <a:gd name="connsiteX30" fmla="*/ 56016 w 1174099"/>
                  <a:gd name="connsiteY30" fmla="*/ 1328384 h 2415098"/>
                  <a:gd name="connsiteX31" fmla="*/ 26888 w 1174099"/>
                  <a:gd name="connsiteY31" fmla="*/ 1180502 h 2415098"/>
                  <a:gd name="connsiteX32" fmla="*/ 4481 w 1174099"/>
                  <a:gd name="connsiteY32" fmla="*/ 1046063 h 2415098"/>
                  <a:gd name="connsiteX33" fmla="*/ 0 w 1174099"/>
                  <a:gd name="connsiteY33" fmla="*/ 925068 h 2415098"/>
                  <a:gd name="connsiteX34" fmla="*/ 0 w 1174099"/>
                  <a:gd name="connsiteY34" fmla="*/ 810795 h 2415098"/>
                  <a:gd name="connsiteX35" fmla="*/ 8963 w 1174099"/>
                  <a:gd name="connsiteY35" fmla="*/ 707725 h 2415098"/>
                  <a:gd name="connsiteX36" fmla="*/ 26888 w 1174099"/>
                  <a:gd name="connsiteY36" fmla="*/ 615859 h 2415098"/>
                  <a:gd name="connsiteX37" fmla="*/ 42572 w 1174099"/>
                  <a:gd name="connsiteY37" fmla="*/ 528473 h 2415098"/>
                  <a:gd name="connsiteX38" fmla="*/ 69460 w 1174099"/>
                  <a:gd name="connsiteY38" fmla="*/ 459013 h 2415098"/>
                  <a:gd name="connsiteX39" fmla="*/ 96348 w 1174099"/>
                  <a:gd name="connsiteY39" fmla="*/ 394034 h 2415098"/>
                  <a:gd name="connsiteX40" fmla="*/ 116514 w 1174099"/>
                  <a:gd name="connsiteY40" fmla="*/ 342500 h 2415098"/>
                  <a:gd name="connsiteX41" fmla="*/ 143401 w 1174099"/>
                  <a:gd name="connsiteY41" fmla="*/ 297687 h 2415098"/>
                  <a:gd name="connsiteX42" fmla="*/ 165808 w 1174099"/>
                  <a:gd name="connsiteY42" fmla="*/ 264077 h 2415098"/>
                  <a:gd name="connsiteX43" fmla="*/ 178331 w 1174099"/>
                  <a:gd name="connsiteY43" fmla="*/ 246188 h 2415098"/>
                  <a:gd name="connsiteX44" fmla="*/ 179417 w 1174099"/>
                  <a:gd name="connsiteY44" fmla="*/ 243133 h 2415098"/>
                  <a:gd name="connsiteX45" fmla="*/ 599593 w 1174099"/>
                  <a:gd name="connsiteY45" fmla="*/ 0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74099" h="2415098">
                    <a:moveTo>
                      <a:pt x="599593" y="0"/>
                    </a:moveTo>
                    <a:cubicBezTo>
                      <a:pt x="788479" y="0"/>
                      <a:pt x="950543" y="100254"/>
                      <a:pt x="1019769" y="243133"/>
                    </a:cubicBezTo>
                    <a:lnTo>
                      <a:pt x="1028077" y="266496"/>
                    </a:lnTo>
                    <a:lnTo>
                      <a:pt x="1048623" y="293205"/>
                    </a:lnTo>
                    <a:lnTo>
                      <a:pt x="1068789" y="338018"/>
                    </a:lnTo>
                    <a:lnTo>
                      <a:pt x="1091195" y="385072"/>
                    </a:lnTo>
                    <a:lnTo>
                      <a:pt x="1118083" y="445569"/>
                    </a:lnTo>
                    <a:lnTo>
                      <a:pt x="1133768" y="515029"/>
                    </a:lnTo>
                    <a:lnTo>
                      <a:pt x="1156174" y="597933"/>
                    </a:lnTo>
                    <a:lnTo>
                      <a:pt x="1169618" y="689800"/>
                    </a:lnTo>
                    <a:lnTo>
                      <a:pt x="1174099" y="790629"/>
                    </a:lnTo>
                    <a:lnTo>
                      <a:pt x="1174099" y="898180"/>
                    </a:lnTo>
                    <a:lnTo>
                      <a:pt x="1165137" y="1019175"/>
                    </a:lnTo>
                    <a:lnTo>
                      <a:pt x="1142730" y="1151373"/>
                    </a:lnTo>
                    <a:lnTo>
                      <a:pt x="1109120" y="1294775"/>
                    </a:lnTo>
                    <a:lnTo>
                      <a:pt x="1064307" y="1444898"/>
                    </a:lnTo>
                    <a:lnTo>
                      <a:pt x="1003810" y="1610706"/>
                    </a:lnTo>
                    <a:lnTo>
                      <a:pt x="925387" y="1785476"/>
                    </a:lnTo>
                    <a:lnTo>
                      <a:pt x="831280" y="1971450"/>
                    </a:lnTo>
                    <a:lnTo>
                      <a:pt x="717007" y="2166386"/>
                    </a:lnTo>
                    <a:lnTo>
                      <a:pt x="582568" y="2377007"/>
                    </a:lnTo>
                    <a:lnTo>
                      <a:pt x="582568" y="2381488"/>
                    </a:lnTo>
                    <a:lnTo>
                      <a:pt x="578087" y="2377007"/>
                    </a:lnTo>
                    <a:lnTo>
                      <a:pt x="578087" y="2381488"/>
                    </a:lnTo>
                    <a:lnTo>
                      <a:pt x="578087" y="2415098"/>
                    </a:lnTo>
                    <a:lnTo>
                      <a:pt x="443648" y="2211199"/>
                    </a:lnTo>
                    <a:lnTo>
                      <a:pt x="329375" y="2011781"/>
                    </a:lnTo>
                    <a:lnTo>
                      <a:pt x="235268" y="1823567"/>
                    </a:lnTo>
                    <a:lnTo>
                      <a:pt x="156845" y="1646556"/>
                    </a:lnTo>
                    <a:lnTo>
                      <a:pt x="100829" y="1480748"/>
                    </a:lnTo>
                    <a:lnTo>
                      <a:pt x="56016" y="1328384"/>
                    </a:lnTo>
                    <a:lnTo>
                      <a:pt x="26888" y="1180502"/>
                    </a:lnTo>
                    <a:lnTo>
                      <a:pt x="4481" y="1046063"/>
                    </a:lnTo>
                    <a:lnTo>
                      <a:pt x="0" y="925068"/>
                    </a:lnTo>
                    <a:lnTo>
                      <a:pt x="0" y="810795"/>
                    </a:lnTo>
                    <a:lnTo>
                      <a:pt x="8963" y="707725"/>
                    </a:lnTo>
                    <a:lnTo>
                      <a:pt x="26888" y="615859"/>
                    </a:lnTo>
                    <a:lnTo>
                      <a:pt x="42572" y="528473"/>
                    </a:lnTo>
                    <a:lnTo>
                      <a:pt x="69460" y="459013"/>
                    </a:lnTo>
                    <a:lnTo>
                      <a:pt x="96348" y="394034"/>
                    </a:lnTo>
                    <a:lnTo>
                      <a:pt x="116514" y="342500"/>
                    </a:lnTo>
                    <a:lnTo>
                      <a:pt x="143401" y="297687"/>
                    </a:lnTo>
                    <a:lnTo>
                      <a:pt x="165808" y="264077"/>
                    </a:lnTo>
                    <a:lnTo>
                      <a:pt x="178331" y="246188"/>
                    </a:lnTo>
                    <a:lnTo>
                      <a:pt x="179417" y="243133"/>
                    </a:lnTo>
                    <a:cubicBezTo>
                      <a:pt x="248643" y="100254"/>
                      <a:pt x="410707" y="0"/>
                      <a:pt x="599593" y="0"/>
                    </a:cubicBezTo>
                    <a:close/>
                  </a:path>
                </a:pathLst>
              </a:custGeom>
              <a:solidFill>
                <a:srgbClr val="FFFEFE"/>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defTabSz="901667"/>
                <a:endParaRPr lang="es-ES">
                  <a:solidFill>
                    <a:srgbClr val="000000"/>
                  </a:solidFill>
                </a:endParaRPr>
              </a:p>
            </p:txBody>
          </p:sp>
        </p:grpSp>
        <p:sp>
          <p:nvSpPr>
            <p:cNvPr id="162" name="Forma libre 161"/>
            <p:cNvSpPr>
              <a:spLocks noChangeAspect="1"/>
            </p:cNvSpPr>
            <p:nvPr/>
          </p:nvSpPr>
          <p:spPr bwMode="auto">
            <a:xfrm>
              <a:off x="2594286" y="8063987"/>
              <a:ext cx="558093" cy="2415098"/>
            </a:xfrm>
            <a:custGeom>
              <a:avLst/>
              <a:gdLst>
                <a:gd name="connsiteX0" fmla="*/ 33926 w 558093"/>
                <a:gd name="connsiteY0" fmla="*/ 0 h 2415098"/>
                <a:gd name="connsiteX1" fmla="*/ 417286 w 558093"/>
                <a:gd name="connsiteY1" fmla="*/ 243133 h 2415098"/>
                <a:gd name="connsiteX2" fmla="*/ 424866 w 558093"/>
                <a:gd name="connsiteY2" fmla="*/ 266496 h 2415098"/>
                <a:gd name="connsiteX3" fmla="*/ 443611 w 558093"/>
                <a:gd name="connsiteY3" fmla="*/ 293205 h 2415098"/>
                <a:gd name="connsiteX4" fmla="*/ 462010 w 558093"/>
                <a:gd name="connsiteY4" fmla="*/ 338018 h 2415098"/>
                <a:gd name="connsiteX5" fmla="*/ 482453 w 558093"/>
                <a:gd name="connsiteY5" fmla="*/ 385072 h 2415098"/>
                <a:gd name="connsiteX6" fmla="*/ 506985 w 558093"/>
                <a:gd name="connsiteY6" fmla="*/ 445569 h 2415098"/>
                <a:gd name="connsiteX7" fmla="*/ 521296 w 558093"/>
                <a:gd name="connsiteY7" fmla="*/ 515029 h 2415098"/>
                <a:gd name="connsiteX8" fmla="*/ 541739 w 558093"/>
                <a:gd name="connsiteY8" fmla="*/ 597933 h 2415098"/>
                <a:gd name="connsiteX9" fmla="*/ 554005 w 558093"/>
                <a:gd name="connsiteY9" fmla="*/ 689800 h 2415098"/>
                <a:gd name="connsiteX10" fmla="*/ 558093 w 558093"/>
                <a:gd name="connsiteY10" fmla="*/ 790629 h 2415098"/>
                <a:gd name="connsiteX11" fmla="*/ 558093 w 558093"/>
                <a:gd name="connsiteY11" fmla="*/ 898180 h 2415098"/>
                <a:gd name="connsiteX12" fmla="*/ 549916 w 558093"/>
                <a:gd name="connsiteY12" fmla="*/ 1019175 h 2415098"/>
                <a:gd name="connsiteX13" fmla="*/ 529473 w 558093"/>
                <a:gd name="connsiteY13" fmla="*/ 1151373 h 2415098"/>
                <a:gd name="connsiteX14" fmla="*/ 498808 w 558093"/>
                <a:gd name="connsiteY14" fmla="*/ 1294775 h 2415098"/>
                <a:gd name="connsiteX15" fmla="*/ 457921 w 558093"/>
                <a:gd name="connsiteY15" fmla="*/ 1444898 h 2415098"/>
                <a:gd name="connsiteX16" fmla="*/ 402725 w 558093"/>
                <a:gd name="connsiteY16" fmla="*/ 1610706 h 2415098"/>
                <a:gd name="connsiteX17" fmla="*/ 331174 w 558093"/>
                <a:gd name="connsiteY17" fmla="*/ 1785476 h 2415098"/>
                <a:gd name="connsiteX18" fmla="*/ 245312 w 558093"/>
                <a:gd name="connsiteY18" fmla="*/ 1971450 h 2415098"/>
                <a:gd name="connsiteX19" fmla="*/ 141052 w 558093"/>
                <a:gd name="connsiteY19" fmla="*/ 2166386 h 2415098"/>
                <a:gd name="connsiteX20" fmla="*/ 18393 w 558093"/>
                <a:gd name="connsiteY20" fmla="*/ 2377007 h 2415098"/>
                <a:gd name="connsiteX21" fmla="*/ 18393 w 558093"/>
                <a:gd name="connsiteY21" fmla="*/ 2381488 h 2415098"/>
                <a:gd name="connsiteX22" fmla="*/ 14304 w 558093"/>
                <a:gd name="connsiteY22" fmla="*/ 2377007 h 2415098"/>
                <a:gd name="connsiteX23" fmla="*/ 14304 w 558093"/>
                <a:gd name="connsiteY23" fmla="*/ 2381488 h 2415098"/>
                <a:gd name="connsiteX24" fmla="*/ 14304 w 558093"/>
                <a:gd name="connsiteY24" fmla="*/ 2415098 h 2415098"/>
                <a:gd name="connsiteX25" fmla="*/ 0 w 558093"/>
                <a:gd name="connsiteY25" fmla="*/ 2391320 h 2415098"/>
                <a:gd name="connsiteX26" fmla="*/ 0 w 558093"/>
                <a:gd name="connsiteY26" fmla="*/ 4908 h 2415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8093" h="2415098">
                  <a:moveTo>
                    <a:pt x="33926" y="0"/>
                  </a:moveTo>
                  <a:cubicBezTo>
                    <a:pt x="206262" y="0"/>
                    <a:pt x="354125" y="100254"/>
                    <a:pt x="417286" y="243133"/>
                  </a:cubicBezTo>
                  <a:lnTo>
                    <a:pt x="424866" y="266496"/>
                  </a:lnTo>
                  <a:lnTo>
                    <a:pt x="443611" y="293205"/>
                  </a:lnTo>
                  <a:lnTo>
                    <a:pt x="462010" y="338018"/>
                  </a:lnTo>
                  <a:lnTo>
                    <a:pt x="482453" y="385072"/>
                  </a:lnTo>
                  <a:lnTo>
                    <a:pt x="506985" y="445569"/>
                  </a:lnTo>
                  <a:lnTo>
                    <a:pt x="521296" y="515029"/>
                  </a:lnTo>
                  <a:lnTo>
                    <a:pt x="541739" y="597933"/>
                  </a:lnTo>
                  <a:lnTo>
                    <a:pt x="554005" y="689800"/>
                  </a:lnTo>
                  <a:lnTo>
                    <a:pt x="558093" y="790629"/>
                  </a:lnTo>
                  <a:lnTo>
                    <a:pt x="558093" y="898180"/>
                  </a:lnTo>
                  <a:lnTo>
                    <a:pt x="549916" y="1019175"/>
                  </a:lnTo>
                  <a:lnTo>
                    <a:pt x="529473" y="1151373"/>
                  </a:lnTo>
                  <a:lnTo>
                    <a:pt x="498808" y="1294775"/>
                  </a:lnTo>
                  <a:lnTo>
                    <a:pt x="457921" y="1444898"/>
                  </a:lnTo>
                  <a:lnTo>
                    <a:pt x="402725" y="1610706"/>
                  </a:lnTo>
                  <a:lnTo>
                    <a:pt x="331174" y="1785476"/>
                  </a:lnTo>
                  <a:lnTo>
                    <a:pt x="245312" y="1971450"/>
                  </a:lnTo>
                  <a:lnTo>
                    <a:pt x="141052" y="2166386"/>
                  </a:lnTo>
                  <a:lnTo>
                    <a:pt x="18393" y="2377007"/>
                  </a:lnTo>
                  <a:lnTo>
                    <a:pt x="18393" y="2381488"/>
                  </a:lnTo>
                  <a:lnTo>
                    <a:pt x="14304" y="2377007"/>
                  </a:lnTo>
                  <a:lnTo>
                    <a:pt x="14304" y="2381488"/>
                  </a:lnTo>
                  <a:lnTo>
                    <a:pt x="14304" y="2415098"/>
                  </a:lnTo>
                  <a:lnTo>
                    <a:pt x="0" y="2391320"/>
                  </a:lnTo>
                  <a:lnTo>
                    <a:pt x="0" y="4908"/>
                  </a:lnTo>
                  <a:close/>
                </a:path>
              </a:pathLst>
            </a:custGeom>
            <a:solidFill>
              <a:schemeClr val="tx1">
                <a:alpha val="10000"/>
              </a:schemeClr>
            </a:solidFill>
            <a:ln>
              <a:no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ES">
                <a:solidFill>
                  <a:srgbClr val="000000"/>
                </a:solidFill>
              </a:endParaRPr>
            </a:p>
          </p:txBody>
        </p:sp>
      </p:grpSp>
      <p:sp>
        <p:nvSpPr>
          <p:cNvPr id="187" name="CuadroTexto 186"/>
          <p:cNvSpPr txBox="1"/>
          <p:nvPr/>
        </p:nvSpPr>
        <p:spPr>
          <a:xfrm>
            <a:off x="4499993" y="1192614"/>
            <a:ext cx="2071407" cy="219103"/>
          </a:xfrm>
          <a:prstGeom prst="rect">
            <a:avLst/>
          </a:prstGeom>
          <a:noFill/>
        </p:spPr>
        <p:txBody>
          <a:bodyPr wrap="square" lIns="34123" tIns="17052" rIns="34123" bIns="17052" rtlCol="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00" name="Marcador de texto 4"/>
          <p:cNvSpPr txBox="1">
            <a:spLocks/>
          </p:cNvSpPr>
          <p:nvPr/>
        </p:nvSpPr>
        <p:spPr>
          <a:xfrm>
            <a:off x="4499992" y="1692773"/>
            <a:ext cx="3265631" cy="2463947"/>
          </a:xfrm>
          <a:prstGeom prst="rect">
            <a:avLst/>
          </a:prstGeom>
        </p:spPr>
        <p:txBody>
          <a:bodyPr lIns="34123" tIns="17052" rIns="34123" bIns="17052"/>
          <a:lstStyle>
            <a:lvl1pPr marL="0" indent="0" algn="l" defTabSz="1812040" rtl="0" eaLnBrk="1" latinLnBrk="0" hangingPunct="1">
              <a:spcBef>
                <a:spcPct val="20000"/>
              </a:spcBef>
              <a:spcAft>
                <a:spcPts val="1199"/>
              </a:spcAft>
              <a:buFont typeface="Arial" pitchFamily="34" charset="0"/>
              <a:buNone/>
              <a:defRPr sz="4000" b="1" kern="1200">
                <a:solidFill>
                  <a:schemeClr val="tx1"/>
                </a:solidFill>
                <a:latin typeface="+mn-lt"/>
                <a:ea typeface="+mn-ea"/>
                <a:cs typeface="+mn-cs"/>
              </a:defRPr>
            </a:lvl1pPr>
            <a:lvl2pPr marL="906009" indent="-362365" algn="l" defTabSz="1812040" rtl="0" eaLnBrk="1" latinLnBrk="0" hangingPunct="1">
              <a:spcBef>
                <a:spcPct val="20000"/>
              </a:spcBef>
              <a:buClr>
                <a:schemeClr val="tx2"/>
              </a:buClr>
              <a:buFont typeface="Arial" pitchFamily="34" charset="0"/>
              <a:buChar char="•"/>
              <a:defRPr sz="4000" kern="1200">
                <a:solidFill>
                  <a:schemeClr val="tx1"/>
                </a:solidFill>
                <a:latin typeface="+mn-lt"/>
                <a:ea typeface="+mn-ea"/>
                <a:cs typeface="+mn-cs"/>
              </a:defRPr>
            </a:lvl2pPr>
            <a:lvl3pPr marL="2265040"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3pPr>
            <a:lvl4pPr marL="3171046" indent="-453004" algn="l" defTabSz="1812040" rtl="0" eaLnBrk="1" latinLnBrk="0" hangingPunct="1">
              <a:spcBef>
                <a:spcPct val="20000"/>
              </a:spcBef>
              <a:buClr>
                <a:schemeClr val="tx2"/>
              </a:buClr>
              <a:buFont typeface="Arial" pitchFamily="34" charset="0"/>
              <a:buChar char="•"/>
              <a:defRPr sz="3702" kern="1200">
                <a:solidFill>
                  <a:schemeClr val="tx1"/>
                </a:solidFill>
                <a:latin typeface="+mn-lt"/>
                <a:ea typeface="+mn-ea"/>
                <a:cs typeface="+mn-cs"/>
              </a:defRPr>
            </a:lvl4pPr>
            <a:lvl5pPr marL="4077068" indent="-453004" algn="l" defTabSz="1812040" rtl="0" eaLnBrk="1" latinLnBrk="0" hangingPunct="1">
              <a:spcBef>
                <a:spcPct val="20000"/>
              </a:spcBef>
              <a:buClr>
                <a:schemeClr val="tx2"/>
              </a:buClr>
              <a:buFont typeface="Arial" pitchFamily="34" charset="0"/>
              <a:buChar char="•"/>
              <a:defRPr sz="3702" kern="1200" baseline="0">
                <a:solidFill>
                  <a:schemeClr val="tx1"/>
                </a:solidFill>
                <a:latin typeface="+mn-lt"/>
                <a:ea typeface="+mn-ea"/>
                <a:cs typeface="+mn-cs"/>
              </a:defRPr>
            </a:lvl5pPr>
            <a:lvl6pPr marL="4983081"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6pPr>
            <a:lvl7pPr marL="588908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7pPr>
            <a:lvl8pPr marL="6795112"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8pPr>
            <a:lvl9pPr marL="7701118" indent="-453004" algn="l" defTabSz="1812040" rtl="0" eaLnBrk="1" latinLnBrk="0" hangingPunct="1">
              <a:spcBef>
                <a:spcPct val="20000"/>
              </a:spcBef>
              <a:buClr>
                <a:schemeClr val="tx2"/>
              </a:buClr>
              <a:buFont typeface="Arial" pitchFamily="34" charset="0"/>
              <a:buChar char="•"/>
              <a:defRPr sz="3200" kern="1200">
                <a:solidFill>
                  <a:schemeClr val="tx1"/>
                </a:solidFill>
                <a:latin typeface="+mn-lt"/>
                <a:ea typeface="+mn-ea"/>
                <a:cs typeface="+mn-cs"/>
              </a:defRPr>
            </a:lvl9pPr>
          </a:lstStyle>
          <a:p>
            <a:pPr algn="r" defTabSz="901667">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此处添加详细文本描述，建议与标题相关并符合整体语言风格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Source Sans Pro" panose="020B0503030403020204" pitchFamily="34" charset="0"/>
            </a:endParaRPr>
          </a:p>
          <a:p>
            <a:pPr algn="r" defTabSz="901667">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Source Sans Pro" panose="020B0503030403020204" pitchFamily="34" charset="0"/>
            </a:endParaRPr>
          </a:p>
          <a:p>
            <a:pPr algn="r" defTabSz="901667">
              <a:lnSpc>
                <a:spcPct val="125000"/>
              </a:lnSpc>
            </a:pPr>
            <a:endParaRPr lang="en-US" altLang="zh-CN" sz="900" dirty="0">
              <a:solidFill>
                <a:schemeClr val="tx1">
                  <a:lumMod val="50000"/>
                  <a:lumOff val="50000"/>
                </a:schemeClr>
              </a:solidFill>
              <a:latin typeface="Source Sans Pro" panose="020B0503030403020204" pitchFamily="34" charset="0"/>
            </a:endParaRPr>
          </a:p>
          <a:p>
            <a:pPr algn="r" defTabSz="901667">
              <a:lnSpc>
                <a:spcPct val="125000"/>
              </a:lnSpc>
            </a:pPr>
            <a:endParaRPr lang="en-US" altLang="zh-CN" sz="900" dirty="0">
              <a:solidFill>
                <a:schemeClr val="tx1">
                  <a:lumMod val="50000"/>
                  <a:lumOff val="50000"/>
                </a:schemeClr>
              </a:solidFill>
              <a:latin typeface="Source Sans Pro" panose="020B0503030403020204" pitchFamily="34" charset="0"/>
            </a:endParaRPr>
          </a:p>
        </p:txBody>
      </p:sp>
      <p:sp>
        <p:nvSpPr>
          <p:cNvPr id="205" name="Forma libre 204"/>
          <p:cNvSpPr/>
          <p:nvPr/>
        </p:nvSpPr>
        <p:spPr bwMode="auto">
          <a:xfrm>
            <a:off x="-1722642" y="4209917"/>
            <a:ext cx="7784015" cy="1466047"/>
          </a:xfrm>
          <a:custGeom>
            <a:avLst/>
            <a:gdLst>
              <a:gd name="connsiteX0" fmla="*/ 11082412 w 15043026"/>
              <a:gd name="connsiteY0" fmla="*/ 0 h 2979116"/>
              <a:gd name="connsiteX1" fmla="*/ 12081031 w 15043026"/>
              <a:gd name="connsiteY1" fmla="*/ 379662 h 2979116"/>
              <a:gd name="connsiteX2" fmla="*/ 12117964 w 15043026"/>
              <a:gd name="connsiteY2" fmla="*/ 416961 h 2979116"/>
              <a:gd name="connsiteX3" fmla="*/ 12152175 w 15043026"/>
              <a:gd name="connsiteY3" fmla="*/ 405182 h 2979116"/>
              <a:gd name="connsiteX4" fmla="*/ 12274621 w 15043026"/>
              <a:gd name="connsiteY4" fmla="*/ 391492 h 2979116"/>
              <a:gd name="connsiteX5" fmla="*/ 12834443 w 15043026"/>
              <a:gd name="connsiteY5" fmla="*/ 803051 h 2979116"/>
              <a:gd name="connsiteX6" fmla="*/ 12840144 w 15043026"/>
              <a:gd name="connsiteY6" fmla="*/ 823419 h 2979116"/>
              <a:gd name="connsiteX7" fmla="*/ 12899196 w 15043026"/>
              <a:gd name="connsiteY7" fmla="*/ 858968 h 2979116"/>
              <a:gd name="connsiteX8" fmla="*/ 12945149 w 15043026"/>
              <a:gd name="connsiteY8" fmla="*/ 898039 h 2979116"/>
              <a:gd name="connsiteX9" fmla="*/ 12964619 w 15043026"/>
              <a:gd name="connsiteY9" fmla="*/ 871866 h 2979116"/>
              <a:gd name="connsiteX10" fmla="*/ 13394235 w 15043026"/>
              <a:gd name="connsiteY10" fmla="*/ 674499 h 2979116"/>
              <a:gd name="connsiteX11" fmla="*/ 13954057 w 15043026"/>
              <a:gd name="connsiteY11" fmla="*/ 1086057 h 2979116"/>
              <a:gd name="connsiteX12" fmla="*/ 13975582 w 15043026"/>
              <a:gd name="connsiteY12" fmla="*/ 1162963 h 2979116"/>
              <a:gd name="connsiteX13" fmla="*/ 13994412 w 15043026"/>
              <a:gd name="connsiteY13" fmla="*/ 1169446 h 2979116"/>
              <a:gd name="connsiteX14" fmla="*/ 14005842 w 15043026"/>
              <a:gd name="connsiteY14" fmla="*/ 1154082 h 2979116"/>
              <a:gd name="connsiteX15" fmla="*/ 14435458 w 15043026"/>
              <a:gd name="connsiteY15" fmla="*/ 956715 h 2979116"/>
              <a:gd name="connsiteX16" fmla="*/ 15043026 w 15043026"/>
              <a:gd name="connsiteY16" fmla="*/ 1630567 h 2979116"/>
              <a:gd name="connsiteX17" fmla="*/ 14435458 w 15043026"/>
              <a:gd name="connsiteY17" fmla="*/ 2304419 h 2979116"/>
              <a:gd name="connsiteX18" fmla="*/ 14254786 w 15043026"/>
              <a:gd name="connsiteY18" fmla="*/ 2274124 h 2979116"/>
              <a:gd name="connsiteX19" fmla="*/ 14204815 w 15043026"/>
              <a:gd name="connsiteY19" fmla="*/ 2252287 h 2979116"/>
              <a:gd name="connsiteX20" fmla="*/ 14192680 w 15043026"/>
              <a:gd name="connsiteY20" fmla="*/ 2268600 h 2979116"/>
              <a:gd name="connsiteX21" fmla="*/ 13763064 w 15043026"/>
              <a:gd name="connsiteY21" fmla="*/ 2465967 h 2979116"/>
              <a:gd name="connsiteX22" fmla="*/ 13203242 w 15043026"/>
              <a:gd name="connsiteY22" fmla="*/ 2054409 h 2979116"/>
              <a:gd name="connsiteX23" fmla="*/ 13181873 w 15043026"/>
              <a:gd name="connsiteY23" fmla="*/ 1978060 h 2979116"/>
              <a:gd name="connsiteX24" fmla="*/ 13130829 w 15043026"/>
              <a:gd name="connsiteY24" fmla="*/ 1955754 h 2979116"/>
              <a:gd name="connsiteX25" fmla="*/ 13054538 w 15043026"/>
              <a:gd name="connsiteY25" fmla="*/ 1907120 h 2979116"/>
              <a:gd name="connsiteX26" fmla="*/ 13009904 w 15043026"/>
              <a:gd name="connsiteY26" fmla="*/ 1866276 h 2979116"/>
              <a:gd name="connsiteX27" fmla="*/ 12989115 w 15043026"/>
              <a:gd name="connsiteY27" fmla="*/ 1894222 h 2979116"/>
              <a:gd name="connsiteX28" fmla="*/ 12559499 w 15043026"/>
              <a:gd name="connsiteY28" fmla="*/ 2091589 h 2979116"/>
              <a:gd name="connsiteX29" fmla="*/ 12296093 w 15043026"/>
              <a:gd name="connsiteY29" fmla="*/ 2025140 h 2979116"/>
              <a:gd name="connsiteX30" fmla="*/ 12263365 w 15043026"/>
              <a:gd name="connsiteY30" fmla="*/ 2004277 h 2979116"/>
              <a:gd name="connsiteX31" fmla="*/ 12253480 w 15043026"/>
              <a:gd name="connsiteY31" fmla="*/ 2020993 h 2979116"/>
              <a:gd name="connsiteX32" fmla="*/ 11082412 w 15043026"/>
              <a:gd name="connsiteY32" fmla="*/ 2592496 h 2979116"/>
              <a:gd name="connsiteX33" fmla="*/ 10409245 w 15043026"/>
              <a:gd name="connsiteY33" fmla="*/ 2436046 h 2979116"/>
              <a:gd name="connsiteX34" fmla="*/ 10344504 w 15043026"/>
              <a:gd name="connsiteY34" fmla="*/ 2399946 h 2979116"/>
              <a:gd name="connsiteX35" fmla="*/ 10268762 w 15043026"/>
              <a:gd name="connsiteY35" fmla="*/ 2465260 h 2979116"/>
              <a:gd name="connsiteX36" fmla="*/ 9779955 w 15043026"/>
              <a:gd name="connsiteY36" fmla="*/ 2621310 h 2979116"/>
              <a:gd name="connsiteX37" fmla="*/ 9161760 w 15043026"/>
              <a:gd name="connsiteY37" fmla="*/ 2353685 h 2979116"/>
              <a:gd name="connsiteX38" fmla="*/ 9062501 w 15043026"/>
              <a:gd name="connsiteY38" fmla="*/ 2227952 h 2979116"/>
              <a:gd name="connsiteX39" fmla="*/ 8996566 w 15043026"/>
              <a:gd name="connsiteY39" fmla="*/ 2261149 h 2979116"/>
              <a:gd name="connsiteX40" fmla="*/ 8656264 w 15043026"/>
              <a:gd name="connsiteY40" fmla="*/ 2332954 h 2979116"/>
              <a:gd name="connsiteX41" fmla="*/ 8566876 w 15043026"/>
              <a:gd name="connsiteY41" fmla="*/ 2328237 h 2979116"/>
              <a:gd name="connsiteX42" fmla="*/ 8541519 w 15043026"/>
              <a:gd name="connsiteY42" fmla="*/ 2324192 h 2979116"/>
              <a:gd name="connsiteX43" fmla="*/ 8412317 w 15043026"/>
              <a:gd name="connsiteY43" fmla="*/ 2435606 h 2979116"/>
              <a:gd name="connsiteX44" fmla="*/ 7923510 w 15043026"/>
              <a:gd name="connsiteY44" fmla="*/ 2591656 h 2979116"/>
              <a:gd name="connsiteX45" fmla="*/ 7434703 w 15043026"/>
              <a:gd name="connsiteY45" fmla="*/ 2435606 h 2979116"/>
              <a:gd name="connsiteX46" fmla="*/ 7365557 w 15043026"/>
              <a:gd name="connsiteY46" fmla="*/ 2375979 h 2979116"/>
              <a:gd name="connsiteX47" fmla="*/ 7296410 w 15043026"/>
              <a:gd name="connsiteY47" fmla="*/ 2435606 h 2979116"/>
              <a:gd name="connsiteX48" fmla="*/ 6807603 w 15043026"/>
              <a:gd name="connsiteY48" fmla="*/ 2591656 h 2979116"/>
              <a:gd name="connsiteX49" fmla="*/ 6318795 w 15043026"/>
              <a:gd name="connsiteY49" fmla="*/ 2435606 h 2979116"/>
              <a:gd name="connsiteX50" fmla="*/ 6231346 w 15043026"/>
              <a:gd name="connsiteY50" fmla="*/ 2360196 h 2979116"/>
              <a:gd name="connsiteX51" fmla="*/ 6171363 w 15043026"/>
              <a:gd name="connsiteY51" fmla="*/ 2475693 h 2979116"/>
              <a:gd name="connsiteX52" fmla="*/ 5446415 w 15043026"/>
              <a:gd name="connsiteY52" fmla="*/ 2878547 h 2979116"/>
              <a:gd name="connsiteX53" fmla="*/ 4828220 w 15043026"/>
              <a:gd name="connsiteY53" fmla="*/ 2610922 h 2979116"/>
              <a:gd name="connsiteX54" fmla="*/ 4734489 w 15043026"/>
              <a:gd name="connsiteY54" fmla="*/ 2492191 h 2979116"/>
              <a:gd name="connsiteX55" fmla="*/ 4607585 w 15043026"/>
              <a:gd name="connsiteY55" fmla="*/ 2601623 h 2979116"/>
              <a:gd name="connsiteX56" fmla="*/ 4118778 w 15043026"/>
              <a:gd name="connsiteY56" fmla="*/ 2757673 h 2979116"/>
              <a:gd name="connsiteX57" fmla="*/ 3739751 w 15043026"/>
              <a:gd name="connsiteY57" fmla="*/ 2667570 h 2979116"/>
              <a:gd name="connsiteX58" fmla="*/ 3716292 w 15043026"/>
              <a:gd name="connsiteY58" fmla="*/ 2653478 h 2979116"/>
              <a:gd name="connsiteX59" fmla="*/ 3604308 w 15043026"/>
              <a:gd name="connsiteY59" fmla="*/ 2750045 h 2979116"/>
              <a:gd name="connsiteX60" fmla="*/ 3115500 w 15043026"/>
              <a:gd name="connsiteY60" fmla="*/ 2906095 h 2979116"/>
              <a:gd name="connsiteX61" fmla="*/ 2390550 w 15043026"/>
              <a:gd name="connsiteY61" fmla="*/ 2503241 h 2979116"/>
              <a:gd name="connsiteX62" fmla="*/ 2328495 w 15043026"/>
              <a:gd name="connsiteY62" fmla="*/ 2383753 h 2979116"/>
              <a:gd name="connsiteX63" fmla="*/ 2259881 w 15043026"/>
              <a:gd name="connsiteY63" fmla="*/ 2372808 h 2979116"/>
              <a:gd name="connsiteX64" fmla="*/ 2190645 w 15043026"/>
              <a:gd name="connsiteY64" fmla="*/ 2354202 h 2979116"/>
              <a:gd name="connsiteX65" fmla="*/ 2096245 w 15043026"/>
              <a:gd name="connsiteY65" fmla="*/ 2435606 h 2979116"/>
              <a:gd name="connsiteX66" fmla="*/ 1607438 w 15043026"/>
              <a:gd name="connsiteY66" fmla="*/ 2591656 h 2979116"/>
              <a:gd name="connsiteX67" fmla="*/ 1588255 w 15043026"/>
              <a:gd name="connsiteY67" fmla="*/ 2590139 h 2979116"/>
              <a:gd name="connsiteX68" fmla="*/ 1492455 w 15043026"/>
              <a:gd name="connsiteY68" fmla="*/ 2711491 h 2979116"/>
              <a:gd name="connsiteX69" fmla="*/ 874260 w 15043026"/>
              <a:gd name="connsiteY69" fmla="*/ 2979116 h 2979116"/>
              <a:gd name="connsiteX70" fmla="*/ 0 w 15043026"/>
              <a:gd name="connsiteY70" fmla="*/ 2065389 h 2979116"/>
              <a:gd name="connsiteX71" fmla="*/ 149310 w 15043026"/>
              <a:gd name="connsiteY71" fmla="*/ 1554516 h 2979116"/>
              <a:gd name="connsiteX72" fmla="*/ 182873 w 15043026"/>
              <a:gd name="connsiteY72" fmla="*/ 1512001 h 2979116"/>
              <a:gd name="connsiteX73" fmla="*/ 137027 w 15043026"/>
              <a:gd name="connsiteY73" fmla="*/ 1409294 h 2979116"/>
              <a:gd name="connsiteX74" fmla="*/ 83977 w 15043026"/>
              <a:gd name="connsiteY74" fmla="*/ 1095124 h 2979116"/>
              <a:gd name="connsiteX75" fmla="*/ 958237 w 15043026"/>
              <a:gd name="connsiteY75" fmla="*/ 181397 h 2979116"/>
              <a:gd name="connsiteX76" fmla="*/ 1763794 w 15043026"/>
              <a:gd name="connsiteY76" fmla="*/ 739460 h 2979116"/>
              <a:gd name="connsiteX77" fmla="*/ 1776309 w 15043026"/>
              <a:gd name="connsiteY77" fmla="*/ 781598 h 2979116"/>
              <a:gd name="connsiteX78" fmla="*/ 1783632 w 15043026"/>
              <a:gd name="connsiteY78" fmla="*/ 782766 h 2979116"/>
              <a:gd name="connsiteX79" fmla="*/ 1850407 w 15043026"/>
              <a:gd name="connsiteY79" fmla="*/ 803494 h 2979116"/>
              <a:gd name="connsiteX80" fmla="*/ 1947268 w 15043026"/>
              <a:gd name="connsiteY80" fmla="*/ 719968 h 2979116"/>
              <a:gd name="connsiteX81" fmla="*/ 2176097 w 15043026"/>
              <a:gd name="connsiteY81" fmla="*/ 604997 h 2979116"/>
              <a:gd name="connsiteX82" fmla="*/ 2264607 w 15043026"/>
              <a:gd name="connsiteY82" fmla="*/ 583678 h 2979116"/>
              <a:gd name="connsiteX83" fmla="*/ 2277515 w 15043026"/>
              <a:gd name="connsiteY83" fmla="*/ 534663 h 2979116"/>
              <a:gd name="connsiteX84" fmla="*/ 2644585 w 15043026"/>
              <a:gd name="connsiteY84" fmla="*/ 247866 h 2979116"/>
              <a:gd name="connsiteX85" fmla="*/ 2926281 w 15043026"/>
              <a:gd name="connsiteY85" fmla="*/ 385402 h 2979116"/>
              <a:gd name="connsiteX86" fmla="*/ 2939161 w 15043026"/>
              <a:gd name="connsiteY86" fmla="*/ 403803 h 2979116"/>
              <a:gd name="connsiteX87" fmla="*/ 2950546 w 15043026"/>
              <a:gd name="connsiteY87" fmla="*/ 393986 h 2979116"/>
              <a:gd name="connsiteX88" fmla="*/ 3439353 w 15043026"/>
              <a:gd name="connsiteY88" fmla="*/ 237935 h 2979116"/>
              <a:gd name="connsiteX89" fmla="*/ 4252972 w 15043026"/>
              <a:gd name="connsiteY89" fmla="*/ 816622 h 2979116"/>
              <a:gd name="connsiteX90" fmla="*/ 4290317 w 15043026"/>
              <a:gd name="connsiteY90" fmla="*/ 948040 h 2979116"/>
              <a:gd name="connsiteX91" fmla="*/ 4294972 w 15043026"/>
              <a:gd name="connsiteY91" fmla="*/ 948783 h 2979116"/>
              <a:gd name="connsiteX92" fmla="*/ 4332318 w 15043026"/>
              <a:gd name="connsiteY92" fmla="*/ 958819 h 2979116"/>
              <a:gd name="connsiteX93" fmla="*/ 4344776 w 15043026"/>
              <a:gd name="connsiteY93" fmla="*/ 916872 h 2979116"/>
              <a:gd name="connsiteX94" fmla="*/ 5150332 w 15043026"/>
              <a:gd name="connsiteY94" fmla="*/ 358809 h 2979116"/>
              <a:gd name="connsiteX95" fmla="*/ 5410309 w 15043026"/>
              <a:gd name="connsiteY95" fmla="*/ 399888 h 2979116"/>
              <a:gd name="connsiteX96" fmla="*/ 5454530 w 15043026"/>
              <a:gd name="connsiteY96" fmla="*/ 416804 h 2979116"/>
              <a:gd name="connsiteX97" fmla="*/ 5546556 w 15043026"/>
              <a:gd name="connsiteY97" fmla="*/ 337447 h 2979116"/>
              <a:gd name="connsiteX98" fmla="*/ 6035363 w 15043026"/>
              <a:gd name="connsiteY98" fmla="*/ 181397 h 2979116"/>
              <a:gd name="connsiteX99" fmla="*/ 6840919 w 15043026"/>
              <a:gd name="connsiteY99" fmla="*/ 739460 h 2979116"/>
              <a:gd name="connsiteX100" fmla="*/ 6849246 w 15043026"/>
              <a:gd name="connsiteY100" fmla="*/ 767495 h 2979116"/>
              <a:gd name="connsiteX101" fmla="*/ 6940744 w 15043026"/>
              <a:gd name="connsiteY101" fmla="*/ 774730 h 2979116"/>
              <a:gd name="connsiteX102" fmla="*/ 7296410 w 15043026"/>
              <a:gd name="connsiteY102" fmla="*/ 920252 h 2979116"/>
              <a:gd name="connsiteX103" fmla="*/ 7365557 w 15043026"/>
              <a:gd name="connsiteY103" fmla="*/ 979879 h 2979116"/>
              <a:gd name="connsiteX104" fmla="*/ 7406725 w 15043026"/>
              <a:gd name="connsiteY104" fmla="*/ 944379 h 2979116"/>
              <a:gd name="connsiteX105" fmla="*/ 7386757 w 15043026"/>
              <a:gd name="connsiteY105" fmla="*/ 901015 h 2979116"/>
              <a:gd name="connsiteX106" fmla="*/ 7355450 w 15043026"/>
              <a:gd name="connsiteY106" fmla="*/ 718234 h 2979116"/>
              <a:gd name="connsiteX107" fmla="*/ 7753827 w 15043026"/>
              <a:gd name="connsiteY107" fmla="*/ 248657 h 2979116"/>
              <a:gd name="connsiteX108" fmla="*/ 8144111 w 15043026"/>
              <a:gd name="connsiteY108" fmla="*/ 623598 h 2979116"/>
              <a:gd name="connsiteX109" fmla="*/ 8148737 w 15043026"/>
              <a:gd name="connsiteY109" fmla="*/ 677693 h 2979116"/>
              <a:gd name="connsiteX110" fmla="*/ 8167457 w 15043026"/>
              <a:gd name="connsiteY110" fmla="*/ 661550 h 2979116"/>
              <a:gd name="connsiteX111" fmla="*/ 8656264 w 15043026"/>
              <a:gd name="connsiteY111" fmla="*/ 505500 h 2979116"/>
              <a:gd name="connsiteX112" fmla="*/ 9274459 w 15043026"/>
              <a:gd name="connsiteY112" fmla="*/ 773125 h 2979116"/>
              <a:gd name="connsiteX113" fmla="*/ 9373718 w 15043026"/>
              <a:gd name="connsiteY113" fmla="*/ 898858 h 2979116"/>
              <a:gd name="connsiteX114" fmla="*/ 9439654 w 15043026"/>
              <a:gd name="connsiteY114" fmla="*/ 865661 h 2979116"/>
              <a:gd name="connsiteX115" fmla="*/ 9779955 w 15043026"/>
              <a:gd name="connsiteY115" fmla="*/ 793856 h 2979116"/>
              <a:gd name="connsiteX116" fmla="*/ 9780394 w 15043026"/>
              <a:gd name="connsiteY116" fmla="*/ 793879 h 2979116"/>
              <a:gd name="connsiteX117" fmla="*/ 9781134 w 15043026"/>
              <a:gd name="connsiteY117" fmla="*/ 791690 h 2979116"/>
              <a:gd name="connsiteX118" fmla="*/ 11082412 w 15043026"/>
              <a:gd name="connsiteY118" fmla="*/ 0 h 2979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5043026" h="2979116">
                <a:moveTo>
                  <a:pt x="11082412" y="0"/>
                </a:moveTo>
                <a:cubicBezTo>
                  <a:pt x="11472397" y="0"/>
                  <a:pt x="11825462" y="145088"/>
                  <a:pt x="12081031" y="379662"/>
                </a:cubicBezTo>
                <a:lnTo>
                  <a:pt x="12117964" y="416961"/>
                </a:lnTo>
                <a:lnTo>
                  <a:pt x="12152175" y="405182"/>
                </a:lnTo>
                <a:cubicBezTo>
                  <a:pt x="12191726" y="396206"/>
                  <a:pt x="12232677" y="391492"/>
                  <a:pt x="12274621" y="391492"/>
                </a:cubicBezTo>
                <a:cubicBezTo>
                  <a:pt x="12526284" y="391492"/>
                  <a:pt x="12742210" y="561195"/>
                  <a:pt x="12834443" y="803051"/>
                </a:cubicBezTo>
                <a:lnTo>
                  <a:pt x="12840144" y="823419"/>
                </a:lnTo>
                <a:lnTo>
                  <a:pt x="12899196" y="858968"/>
                </a:lnTo>
                <a:lnTo>
                  <a:pt x="12945149" y="898039"/>
                </a:lnTo>
                <a:lnTo>
                  <a:pt x="12964619" y="871866"/>
                </a:lnTo>
                <a:cubicBezTo>
                  <a:pt x="13074568" y="749923"/>
                  <a:pt x="13226460" y="674499"/>
                  <a:pt x="13394235" y="674499"/>
                </a:cubicBezTo>
                <a:cubicBezTo>
                  <a:pt x="13645898" y="674499"/>
                  <a:pt x="13861824" y="844202"/>
                  <a:pt x="13954057" y="1086057"/>
                </a:cubicBezTo>
                <a:lnTo>
                  <a:pt x="13975582" y="1162963"/>
                </a:lnTo>
                <a:lnTo>
                  <a:pt x="13994412" y="1169446"/>
                </a:lnTo>
                <a:lnTo>
                  <a:pt x="14005842" y="1154082"/>
                </a:lnTo>
                <a:cubicBezTo>
                  <a:pt x="14115791" y="1032139"/>
                  <a:pt x="14267683" y="956715"/>
                  <a:pt x="14435458" y="956715"/>
                </a:cubicBezTo>
                <a:cubicBezTo>
                  <a:pt x="14771009" y="956715"/>
                  <a:pt x="15043026" y="1258409"/>
                  <a:pt x="15043026" y="1630567"/>
                </a:cubicBezTo>
                <a:cubicBezTo>
                  <a:pt x="15043026" y="2002725"/>
                  <a:pt x="14771009" y="2304419"/>
                  <a:pt x="14435458" y="2304419"/>
                </a:cubicBezTo>
                <a:cubicBezTo>
                  <a:pt x="14372542" y="2304419"/>
                  <a:pt x="14311860" y="2293813"/>
                  <a:pt x="14254786" y="2274124"/>
                </a:cubicBezTo>
                <a:lnTo>
                  <a:pt x="14204815" y="2252287"/>
                </a:lnTo>
                <a:lnTo>
                  <a:pt x="14192680" y="2268600"/>
                </a:lnTo>
                <a:cubicBezTo>
                  <a:pt x="14082732" y="2390544"/>
                  <a:pt x="13930839" y="2465967"/>
                  <a:pt x="13763064" y="2465967"/>
                </a:cubicBezTo>
                <a:cubicBezTo>
                  <a:pt x="13511401" y="2465967"/>
                  <a:pt x="13295475" y="2296264"/>
                  <a:pt x="13203242" y="2054409"/>
                </a:cubicBezTo>
                <a:lnTo>
                  <a:pt x="13181873" y="1978060"/>
                </a:lnTo>
                <a:lnTo>
                  <a:pt x="13130829" y="1955754"/>
                </a:lnTo>
                <a:cubicBezTo>
                  <a:pt x="13104268" y="1941559"/>
                  <a:pt x="13078780" y="1925284"/>
                  <a:pt x="13054538" y="1907120"/>
                </a:cubicBezTo>
                <a:lnTo>
                  <a:pt x="13009904" y="1866276"/>
                </a:lnTo>
                <a:lnTo>
                  <a:pt x="12989115" y="1894222"/>
                </a:lnTo>
                <a:cubicBezTo>
                  <a:pt x="12879167" y="2016165"/>
                  <a:pt x="12727275" y="2091589"/>
                  <a:pt x="12559499" y="2091589"/>
                </a:cubicBezTo>
                <a:cubicBezTo>
                  <a:pt x="12465125" y="2091589"/>
                  <a:pt x="12375777" y="2067725"/>
                  <a:pt x="12296093" y="2025140"/>
                </a:cubicBezTo>
                <a:lnTo>
                  <a:pt x="12263365" y="2004277"/>
                </a:lnTo>
                <a:lnTo>
                  <a:pt x="12253480" y="2020993"/>
                </a:lnTo>
                <a:cubicBezTo>
                  <a:pt x="11999687" y="2365797"/>
                  <a:pt x="11569893" y="2592496"/>
                  <a:pt x="11082412" y="2592496"/>
                </a:cubicBezTo>
                <a:cubicBezTo>
                  <a:pt x="10838671" y="2592496"/>
                  <a:pt x="10609353" y="2535821"/>
                  <a:pt x="10409245" y="2436046"/>
                </a:cubicBezTo>
                <a:lnTo>
                  <a:pt x="10344504" y="2399946"/>
                </a:lnTo>
                <a:lnTo>
                  <a:pt x="10268762" y="2465260"/>
                </a:lnTo>
                <a:cubicBezTo>
                  <a:pt x="10129229" y="2563782"/>
                  <a:pt x="9961020" y="2621310"/>
                  <a:pt x="9779955" y="2621310"/>
                </a:cubicBezTo>
                <a:cubicBezTo>
                  <a:pt x="9538535" y="2621310"/>
                  <a:pt x="9319970" y="2519037"/>
                  <a:pt x="9161760" y="2353685"/>
                </a:cubicBezTo>
                <a:lnTo>
                  <a:pt x="9062501" y="2227952"/>
                </a:lnTo>
                <a:lnTo>
                  <a:pt x="8996566" y="2261149"/>
                </a:lnTo>
                <a:cubicBezTo>
                  <a:pt x="8891970" y="2307386"/>
                  <a:pt x="8776974" y="2332954"/>
                  <a:pt x="8656264" y="2332954"/>
                </a:cubicBezTo>
                <a:cubicBezTo>
                  <a:pt x="8626087" y="2332954"/>
                  <a:pt x="8596266" y="2331356"/>
                  <a:pt x="8566876" y="2328237"/>
                </a:cubicBezTo>
                <a:lnTo>
                  <a:pt x="8541519" y="2324192"/>
                </a:lnTo>
                <a:lnTo>
                  <a:pt x="8412317" y="2435606"/>
                </a:lnTo>
                <a:cubicBezTo>
                  <a:pt x="8272784" y="2534128"/>
                  <a:pt x="8104575" y="2591656"/>
                  <a:pt x="7923510" y="2591656"/>
                </a:cubicBezTo>
                <a:cubicBezTo>
                  <a:pt x="7742445" y="2591656"/>
                  <a:pt x="7574236" y="2534128"/>
                  <a:pt x="7434703" y="2435606"/>
                </a:cubicBezTo>
                <a:lnTo>
                  <a:pt x="7365557" y="2375979"/>
                </a:lnTo>
                <a:lnTo>
                  <a:pt x="7296410" y="2435606"/>
                </a:lnTo>
                <a:cubicBezTo>
                  <a:pt x="7156877" y="2534128"/>
                  <a:pt x="6988668" y="2591656"/>
                  <a:pt x="6807603" y="2591656"/>
                </a:cubicBezTo>
                <a:cubicBezTo>
                  <a:pt x="6626538" y="2591656"/>
                  <a:pt x="6458329" y="2534128"/>
                  <a:pt x="6318795" y="2435606"/>
                </a:cubicBezTo>
                <a:lnTo>
                  <a:pt x="6231346" y="2360196"/>
                </a:lnTo>
                <a:lnTo>
                  <a:pt x="6171363" y="2475693"/>
                </a:lnTo>
                <a:cubicBezTo>
                  <a:pt x="6014253" y="2718746"/>
                  <a:pt x="5748189" y="2878547"/>
                  <a:pt x="5446415" y="2878547"/>
                </a:cubicBezTo>
                <a:cubicBezTo>
                  <a:pt x="5204995" y="2878547"/>
                  <a:pt x="4986430" y="2776275"/>
                  <a:pt x="4828220" y="2610922"/>
                </a:cubicBezTo>
                <a:lnTo>
                  <a:pt x="4734489" y="2492191"/>
                </a:lnTo>
                <a:lnTo>
                  <a:pt x="4607585" y="2601623"/>
                </a:lnTo>
                <a:cubicBezTo>
                  <a:pt x="4468052" y="2700145"/>
                  <a:pt x="4299843" y="2757673"/>
                  <a:pt x="4118778" y="2757673"/>
                </a:cubicBezTo>
                <a:cubicBezTo>
                  <a:pt x="3982980" y="2757673"/>
                  <a:pt x="3854412" y="2725313"/>
                  <a:pt x="3739751" y="2667570"/>
                </a:cubicBezTo>
                <a:lnTo>
                  <a:pt x="3716292" y="2653478"/>
                </a:lnTo>
                <a:lnTo>
                  <a:pt x="3604308" y="2750045"/>
                </a:lnTo>
                <a:cubicBezTo>
                  <a:pt x="3464774" y="2848567"/>
                  <a:pt x="3296566" y="2906095"/>
                  <a:pt x="3115500" y="2906095"/>
                </a:cubicBezTo>
                <a:cubicBezTo>
                  <a:pt x="2813725" y="2906095"/>
                  <a:pt x="2547662" y="2746294"/>
                  <a:pt x="2390550" y="2503241"/>
                </a:cubicBezTo>
                <a:lnTo>
                  <a:pt x="2328495" y="2383753"/>
                </a:lnTo>
                <a:lnTo>
                  <a:pt x="2259881" y="2372808"/>
                </a:lnTo>
                <a:lnTo>
                  <a:pt x="2190645" y="2354202"/>
                </a:lnTo>
                <a:lnTo>
                  <a:pt x="2096245" y="2435606"/>
                </a:lnTo>
                <a:cubicBezTo>
                  <a:pt x="1956712" y="2534128"/>
                  <a:pt x="1788503" y="2591656"/>
                  <a:pt x="1607438" y="2591656"/>
                </a:cubicBezTo>
                <a:lnTo>
                  <a:pt x="1588255" y="2590139"/>
                </a:lnTo>
                <a:lnTo>
                  <a:pt x="1492455" y="2711491"/>
                </a:lnTo>
                <a:cubicBezTo>
                  <a:pt x="1334245" y="2876843"/>
                  <a:pt x="1115680" y="2979116"/>
                  <a:pt x="874260" y="2979116"/>
                </a:cubicBezTo>
                <a:cubicBezTo>
                  <a:pt x="391420" y="2979116"/>
                  <a:pt x="0" y="2570026"/>
                  <a:pt x="0" y="2065389"/>
                </a:cubicBezTo>
                <a:cubicBezTo>
                  <a:pt x="0" y="1876150"/>
                  <a:pt x="55044" y="1700348"/>
                  <a:pt x="149310" y="1554516"/>
                </a:cubicBezTo>
                <a:lnTo>
                  <a:pt x="182873" y="1512001"/>
                </a:lnTo>
                <a:lnTo>
                  <a:pt x="137027" y="1409294"/>
                </a:lnTo>
                <a:cubicBezTo>
                  <a:pt x="102707" y="1311331"/>
                  <a:pt x="83977" y="1205513"/>
                  <a:pt x="83977" y="1095124"/>
                </a:cubicBezTo>
                <a:cubicBezTo>
                  <a:pt x="83977" y="590487"/>
                  <a:pt x="475397" y="181397"/>
                  <a:pt x="958237" y="181397"/>
                </a:cubicBezTo>
                <a:cubicBezTo>
                  <a:pt x="1320367" y="181397"/>
                  <a:pt x="1631074" y="411510"/>
                  <a:pt x="1763794" y="739460"/>
                </a:cubicBezTo>
                <a:lnTo>
                  <a:pt x="1776309" y="781598"/>
                </a:lnTo>
                <a:lnTo>
                  <a:pt x="1783632" y="782766"/>
                </a:lnTo>
                <a:lnTo>
                  <a:pt x="1850407" y="803494"/>
                </a:lnTo>
                <a:lnTo>
                  <a:pt x="1947268" y="719968"/>
                </a:lnTo>
                <a:cubicBezTo>
                  <a:pt x="2017035" y="670707"/>
                  <a:pt x="2093970" y="631695"/>
                  <a:pt x="2176097" y="604997"/>
                </a:cubicBezTo>
                <a:lnTo>
                  <a:pt x="2264607" y="583678"/>
                </a:lnTo>
                <a:lnTo>
                  <a:pt x="2277515" y="534663"/>
                </a:lnTo>
                <a:cubicBezTo>
                  <a:pt x="2337992" y="366124"/>
                  <a:pt x="2479572" y="247866"/>
                  <a:pt x="2644585" y="247866"/>
                </a:cubicBezTo>
                <a:cubicBezTo>
                  <a:pt x="2754595" y="247866"/>
                  <a:pt x="2854189" y="300425"/>
                  <a:pt x="2926281" y="385402"/>
                </a:cubicBezTo>
                <a:lnTo>
                  <a:pt x="2939161" y="403803"/>
                </a:lnTo>
                <a:lnTo>
                  <a:pt x="2950546" y="393986"/>
                </a:lnTo>
                <a:cubicBezTo>
                  <a:pt x="3090078" y="295464"/>
                  <a:pt x="3258288" y="237935"/>
                  <a:pt x="3439353" y="237935"/>
                </a:cubicBezTo>
                <a:cubicBezTo>
                  <a:pt x="3809028" y="237935"/>
                  <a:pt x="4125113" y="477736"/>
                  <a:pt x="4252972" y="816622"/>
                </a:cubicBezTo>
                <a:lnTo>
                  <a:pt x="4290317" y="948040"/>
                </a:lnTo>
                <a:lnTo>
                  <a:pt x="4294972" y="948783"/>
                </a:lnTo>
                <a:lnTo>
                  <a:pt x="4332318" y="958819"/>
                </a:lnTo>
                <a:lnTo>
                  <a:pt x="4344776" y="916872"/>
                </a:lnTo>
                <a:cubicBezTo>
                  <a:pt x="4477496" y="588922"/>
                  <a:pt x="4788202" y="358809"/>
                  <a:pt x="5150332" y="358809"/>
                </a:cubicBezTo>
                <a:cubicBezTo>
                  <a:pt x="5240863" y="358809"/>
                  <a:pt x="5328183" y="373191"/>
                  <a:pt x="5410309" y="399888"/>
                </a:cubicBezTo>
                <a:lnTo>
                  <a:pt x="5454530" y="416804"/>
                </a:lnTo>
                <a:lnTo>
                  <a:pt x="5546556" y="337447"/>
                </a:lnTo>
                <a:cubicBezTo>
                  <a:pt x="5686089" y="238925"/>
                  <a:pt x="5854297" y="181397"/>
                  <a:pt x="6035363" y="181397"/>
                </a:cubicBezTo>
                <a:cubicBezTo>
                  <a:pt x="6397493" y="181397"/>
                  <a:pt x="6708200" y="411510"/>
                  <a:pt x="6840919" y="739460"/>
                </a:cubicBezTo>
                <a:lnTo>
                  <a:pt x="6849246" y="767495"/>
                </a:lnTo>
                <a:lnTo>
                  <a:pt x="6940744" y="774730"/>
                </a:lnTo>
                <a:cubicBezTo>
                  <a:pt x="7070981" y="795528"/>
                  <a:pt x="7191761" y="846361"/>
                  <a:pt x="7296410" y="920252"/>
                </a:cubicBezTo>
                <a:lnTo>
                  <a:pt x="7365557" y="979879"/>
                </a:lnTo>
                <a:lnTo>
                  <a:pt x="7406725" y="944379"/>
                </a:lnTo>
                <a:lnTo>
                  <a:pt x="7386757" y="901015"/>
                </a:lnTo>
                <a:cubicBezTo>
                  <a:pt x="7366598" y="844835"/>
                  <a:pt x="7355450" y="783069"/>
                  <a:pt x="7355450" y="718234"/>
                </a:cubicBezTo>
                <a:cubicBezTo>
                  <a:pt x="7355450" y="458894"/>
                  <a:pt x="7533809" y="248657"/>
                  <a:pt x="7753827" y="248657"/>
                </a:cubicBezTo>
                <a:cubicBezTo>
                  <a:pt x="7946343" y="248657"/>
                  <a:pt x="8106964" y="409620"/>
                  <a:pt x="8144111" y="623598"/>
                </a:cubicBezTo>
                <a:lnTo>
                  <a:pt x="8148737" y="677693"/>
                </a:lnTo>
                <a:lnTo>
                  <a:pt x="8167457" y="661550"/>
                </a:lnTo>
                <a:cubicBezTo>
                  <a:pt x="8306990" y="563028"/>
                  <a:pt x="8475199" y="505500"/>
                  <a:pt x="8656264" y="505500"/>
                </a:cubicBezTo>
                <a:cubicBezTo>
                  <a:pt x="8897684" y="505500"/>
                  <a:pt x="9116249" y="607773"/>
                  <a:pt x="9274459" y="773125"/>
                </a:cubicBezTo>
                <a:lnTo>
                  <a:pt x="9373718" y="898858"/>
                </a:lnTo>
                <a:lnTo>
                  <a:pt x="9439654" y="865661"/>
                </a:lnTo>
                <a:cubicBezTo>
                  <a:pt x="9544249" y="819424"/>
                  <a:pt x="9659245" y="793856"/>
                  <a:pt x="9779955" y="793856"/>
                </a:cubicBezTo>
                <a:lnTo>
                  <a:pt x="9780394" y="793879"/>
                </a:lnTo>
                <a:lnTo>
                  <a:pt x="9781134" y="791690"/>
                </a:lnTo>
                <a:cubicBezTo>
                  <a:pt x="9995527" y="326447"/>
                  <a:pt x="10497434" y="0"/>
                  <a:pt x="11082412" y="0"/>
                </a:cubicBezTo>
                <a:close/>
              </a:path>
            </a:pathLst>
          </a:custGeom>
          <a:solidFill>
            <a:srgbClr val="FFFFFF"/>
          </a:solidFill>
          <a:ln>
            <a:noFill/>
          </a:ln>
          <a:extLst/>
        </p:spPr>
        <p:txBody>
          <a:bodyPr lIns="0" tIns="0" rIns="0" bIns="0" rtlCol="0" anchor="ctr"/>
          <a:lstStyle/>
          <a:p>
            <a:pPr algn="ctr" defTabSz="901667"/>
            <a:endParaRPr lang="es-ES">
              <a:solidFill>
                <a:srgbClr val="000000"/>
              </a:solidFill>
            </a:endParaRPr>
          </a:p>
        </p:txBody>
      </p:sp>
      <p:sp>
        <p:nvSpPr>
          <p:cNvPr id="72" name="Estrella de 5 puntas 71"/>
          <p:cNvSpPr>
            <a:spLocks noChangeAspect="1"/>
          </p:cNvSpPr>
          <p:nvPr/>
        </p:nvSpPr>
        <p:spPr bwMode="auto">
          <a:xfrm rot="20668698">
            <a:off x="2601919" y="799924"/>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17" name="Estrella de 5 puntas 216"/>
          <p:cNvSpPr>
            <a:spLocks noChangeAspect="1"/>
          </p:cNvSpPr>
          <p:nvPr/>
        </p:nvSpPr>
        <p:spPr bwMode="auto">
          <a:xfrm rot="20668698">
            <a:off x="341363" y="466281"/>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18" name="Estrella de 5 puntas 217"/>
          <p:cNvSpPr>
            <a:spLocks noChangeAspect="1"/>
          </p:cNvSpPr>
          <p:nvPr/>
        </p:nvSpPr>
        <p:spPr bwMode="auto">
          <a:xfrm rot="20668698">
            <a:off x="368077" y="1151328"/>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19" name="Estrella de 5 puntas 218"/>
          <p:cNvSpPr>
            <a:spLocks noChangeAspect="1"/>
          </p:cNvSpPr>
          <p:nvPr/>
        </p:nvSpPr>
        <p:spPr bwMode="auto">
          <a:xfrm rot="20668698">
            <a:off x="2026332" y="405651"/>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0" name="Estrella de 5 puntas 219"/>
          <p:cNvSpPr>
            <a:spLocks noChangeAspect="1"/>
          </p:cNvSpPr>
          <p:nvPr/>
        </p:nvSpPr>
        <p:spPr bwMode="auto">
          <a:xfrm rot="1695174">
            <a:off x="3013238" y="1016657"/>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1" name="Estrella de 5 puntas 220"/>
          <p:cNvSpPr>
            <a:spLocks noChangeAspect="1"/>
          </p:cNvSpPr>
          <p:nvPr/>
        </p:nvSpPr>
        <p:spPr bwMode="auto">
          <a:xfrm rot="1695174">
            <a:off x="3482002" y="302804"/>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2" name="Estrella de 5 puntas 221"/>
          <p:cNvSpPr>
            <a:spLocks noChangeAspect="1"/>
          </p:cNvSpPr>
          <p:nvPr/>
        </p:nvSpPr>
        <p:spPr bwMode="auto">
          <a:xfrm rot="20668698">
            <a:off x="2579945" y="1333145"/>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3" name="Estrella de 5 puntas 222"/>
          <p:cNvSpPr>
            <a:spLocks noChangeAspect="1"/>
          </p:cNvSpPr>
          <p:nvPr/>
        </p:nvSpPr>
        <p:spPr bwMode="auto">
          <a:xfrm rot="1695174">
            <a:off x="508830" y="1648069"/>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4" name="Estrella de 5 puntas 223"/>
          <p:cNvSpPr>
            <a:spLocks noChangeAspect="1"/>
          </p:cNvSpPr>
          <p:nvPr/>
        </p:nvSpPr>
        <p:spPr bwMode="auto">
          <a:xfrm rot="1695174">
            <a:off x="1116477" y="175996"/>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5" name="Estrella de 5 puntas 224"/>
          <p:cNvSpPr>
            <a:spLocks noChangeAspect="1"/>
          </p:cNvSpPr>
          <p:nvPr/>
        </p:nvSpPr>
        <p:spPr bwMode="auto">
          <a:xfrm rot="1695174">
            <a:off x="2290237" y="1728913"/>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6" name="Estrella de 5 puntas 225"/>
          <p:cNvSpPr>
            <a:spLocks noChangeAspect="1"/>
          </p:cNvSpPr>
          <p:nvPr/>
        </p:nvSpPr>
        <p:spPr bwMode="auto">
          <a:xfrm rot="20668698">
            <a:off x="3544155" y="820358"/>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7" name="Estrella de 5 puntas 226"/>
          <p:cNvSpPr>
            <a:spLocks noChangeAspect="1"/>
          </p:cNvSpPr>
          <p:nvPr/>
        </p:nvSpPr>
        <p:spPr bwMode="auto">
          <a:xfrm rot="1695174">
            <a:off x="658420" y="2341629"/>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228" name="Estrella de 5 puntas 227"/>
          <p:cNvSpPr>
            <a:spLocks noChangeAspect="1"/>
          </p:cNvSpPr>
          <p:nvPr/>
        </p:nvSpPr>
        <p:spPr bwMode="auto">
          <a:xfrm rot="20668698">
            <a:off x="163107" y="1999298"/>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113" name="Estrella de 5 puntas 222"/>
          <p:cNvSpPr>
            <a:spLocks noChangeAspect="1"/>
          </p:cNvSpPr>
          <p:nvPr/>
        </p:nvSpPr>
        <p:spPr bwMode="auto">
          <a:xfrm rot="1695174">
            <a:off x="1336499" y="855279"/>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114" name="Estrella de 5 puntas 224"/>
          <p:cNvSpPr>
            <a:spLocks noChangeAspect="1"/>
          </p:cNvSpPr>
          <p:nvPr/>
        </p:nvSpPr>
        <p:spPr bwMode="auto">
          <a:xfrm rot="1695174">
            <a:off x="1667104" y="1704041"/>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115" name="Estrella de 5 puntas 222"/>
          <p:cNvSpPr>
            <a:spLocks noChangeAspect="1"/>
          </p:cNvSpPr>
          <p:nvPr/>
        </p:nvSpPr>
        <p:spPr bwMode="auto">
          <a:xfrm rot="1695174">
            <a:off x="713365" y="830407"/>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117" name="Estrella de 5 puntas 71"/>
          <p:cNvSpPr>
            <a:spLocks noChangeAspect="1"/>
          </p:cNvSpPr>
          <p:nvPr/>
        </p:nvSpPr>
        <p:spPr bwMode="auto">
          <a:xfrm rot="20668698">
            <a:off x="1144014" y="1478324"/>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118" name="Estrella de 5 puntas 219"/>
          <p:cNvSpPr>
            <a:spLocks noChangeAspect="1"/>
          </p:cNvSpPr>
          <p:nvPr/>
        </p:nvSpPr>
        <p:spPr bwMode="auto">
          <a:xfrm rot="1695174">
            <a:off x="2799131" y="2056794"/>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119" name="Estrella de 5 puntas 222"/>
          <p:cNvSpPr>
            <a:spLocks noChangeAspect="1"/>
          </p:cNvSpPr>
          <p:nvPr/>
        </p:nvSpPr>
        <p:spPr bwMode="auto">
          <a:xfrm rot="1695174">
            <a:off x="4116338" y="1277063"/>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122" name="Estrella de 5 puntas 222"/>
          <p:cNvSpPr>
            <a:spLocks noChangeAspect="1"/>
          </p:cNvSpPr>
          <p:nvPr/>
        </p:nvSpPr>
        <p:spPr bwMode="auto">
          <a:xfrm rot="1695174">
            <a:off x="4320873" y="459402"/>
            <a:ext cx="106495" cy="106523"/>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
        <p:nvSpPr>
          <p:cNvPr id="123" name="Estrella de 5 puntas 71"/>
          <p:cNvSpPr>
            <a:spLocks noChangeAspect="1"/>
          </p:cNvSpPr>
          <p:nvPr/>
        </p:nvSpPr>
        <p:spPr bwMode="auto">
          <a:xfrm rot="20668698">
            <a:off x="4751522" y="1107317"/>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grpSp>
        <p:nvGrpSpPr>
          <p:cNvPr id="11" name="1 Grupo"/>
          <p:cNvGrpSpPr/>
          <p:nvPr/>
        </p:nvGrpSpPr>
        <p:grpSpPr>
          <a:xfrm>
            <a:off x="825375" y="496291"/>
            <a:ext cx="1271218" cy="2579661"/>
            <a:chOff x="2201144" y="1323179"/>
            <a:chExt cx="3390136" cy="6877770"/>
          </a:xfrm>
        </p:grpSpPr>
        <p:grpSp>
          <p:nvGrpSpPr>
            <p:cNvPr id="13" name="Grupo 63"/>
            <p:cNvGrpSpPr>
              <a:grpSpLocks noChangeAspect="1"/>
            </p:cNvGrpSpPr>
            <p:nvPr/>
          </p:nvGrpSpPr>
          <p:grpSpPr>
            <a:xfrm>
              <a:off x="2201144" y="1323179"/>
              <a:ext cx="3390136" cy="5359827"/>
              <a:chOff x="2096913" y="2770259"/>
              <a:chExt cx="2617850" cy="4138838"/>
            </a:xfrm>
          </p:grpSpPr>
          <p:sp>
            <p:nvSpPr>
              <p:cNvPr id="125" name="81 Forma libre"/>
              <p:cNvSpPr>
                <a:spLocks noChangeAspect="1"/>
              </p:cNvSpPr>
              <p:nvPr/>
            </p:nvSpPr>
            <p:spPr>
              <a:xfrm>
                <a:off x="2096913" y="2770259"/>
                <a:ext cx="2617850" cy="3154159"/>
              </a:xfrm>
              <a:custGeom>
                <a:avLst/>
                <a:gdLst/>
                <a:ahLst/>
                <a:cxnLst/>
                <a:rect l="l" t="t" r="r" b="b"/>
                <a:pathLst>
                  <a:path w="5926982" h="7141223">
                    <a:moveTo>
                      <a:pt x="4060181" y="7137021"/>
                    </a:moveTo>
                    <a:lnTo>
                      <a:pt x="4161073" y="7138663"/>
                    </a:lnTo>
                    <a:lnTo>
                      <a:pt x="4168639" y="7139291"/>
                    </a:lnTo>
                    <a:cubicBezTo>
                      <a:pt x="4171341" y="7140667"/>
                      <a:pt x="4077609" y="7141230"/>
                      <a:pt x="4060181" y="7137021"/>
                    </a:cubicBezTo>
                    <a:close/>
                    <a:moveTo>
                      <a:pt x="2963491" y="0"/>
                    </a:moveTo>
                    <a:cubicBezTo>
                      <a:pt x="4600182" y="0"/>
                      <a:pt x="5926982" y="1326800"/>
                      <a:pt x="5926982" y="2963491"/>
                    </a:cubicBezTo>
                    <a:cubicBezTo>
                      <a:pt x="5926982" y="3645605"/>
                      <a:pt x="5696528" y="4273893"/>
                      <a:pt x="5306838" y="4772892"/>
                    </a:cubicBezTo>
                    <a:cubicBezTo>
                      <a:pt x="5242348" y="4891618"/>
                      <a:pt x="5178123" y="5013424"/>
                      <a:pt x="5119325" y="5117903"/>
                    </a:cubicBezTo>
                    <a:cubicBezTo>
                      <a:pt x="5048412" y="5243899"/>
                      <a:pt x="4980654" y="5347650"/>
                      <a:pt x="4920786" y="5455850"/>
                    </a:cubicBezTo>
                    <a:cubicBezTo>
                      <a:pt x="4860905" y="5564050"/>
                      <a:pt x="4808901" y="5670762"/>
                      <a:pt x="4760052" y="5767102"/>
                    </a:cubicBezTo>
                    <a:cubicBezTo>
                      <a:pt x="4711216" y="5863442"/>
                      <a:pt x="4654490" y="5956820"/>
                      <a:pt x="4627693" y="6033903"/>
                    </a:cubicBezTo>
                    <a:cubicBezTo>
                      <a:pt x="4600908" y="6110972"/>
                      <a:pt x="4615096" y="6119870"/>
                      <a:pt x="4599330" y="6229544"/>
                    </a:cubicBezTo>
                    <a:cubicBezTo>
                      <a:pt x="4583577" y="6339231"/>
                      <a:pt x="4583577" y="6549695"/>
                      <a:pt x="4533151" y="6691987"/>
                    </a:cubicBezTo>
                    <a:cubicBezTo>
                      <a:pt x="4482737" y="6834279"/>
                      <a:pt x="4375585" y="7009175"/>
                      <a:pt x="4296795" y="7083283"/>
                    </a:cubicBezTo>
                    <a:cubicBezTo>
                      <a:pt x="4218006" y="7157391"/>
                      <a:pt x="4110866" y="7127748"/>
                      <a:pt x="4060440" y="7136646"/>
                    </a:cubicBezTo>
                    <a:cubicBezTo>
                      <a:pt x="4060323" y="7136659"/>
                      <a:pt x="4060220" y="7136684"/>
                      <a:pt x="4060181" y="7137021"/>
                    </a:cubicBezTo>
                    <a:cubicBezTo>
                      <a:pt x="4041247" y="7136866"/>
                      <a:pt x="4019389" y="7136749"/>
                      <a:pt x="3994260" y="7136646"/>
                    </a:cubicBezTo>
                    <a:cubicBezTo>
                      <a:pt x="3993264" y="7136659"/>
                      <a:pt x="2180499" y="7151467"/>
                      <a:pt x="1791415" y="7127748"/>
                    </a:cubicBezTo>
                    <a:lnTo>
                      <a:pt x="1659043" y="6994354"/>
                    </a:lnTo>
                    <a:cubicBezTo>
                      <a:pt x="1600752" y="6939517"/>
                      <a:pt x="1521963" y="6866883"/>
                      <a:pt x="1460504" y="6789814"/>
                    </a:cubicBezTo>
                    <a:cubicBezTo>
                      <a:pt x="1399058" y="6712745"/>
                      <a:pt x="1317113" y="6628251"/>
                      <a:pt x="1290328" y="6531911"/>
                    </a:cubicBezTo>
                    <a:cubicBezTo>
                      <a:pt x="1263543" y="6435571"/>
                      <a:pt x="1304516" y="6314037"/>
                      <a:pt x="1299782" y="6211761"/>
                    </a:cubicBezTo>
                    <a:cubicBezTo>
                      <a:pt x="1295062" y="6109485"/>
                      <a:pt x="1287185" y="6001285"/>
                      <a:pt x="1261965" y="5918292"/>
                    </a:cubicBezTo>
                    <a:cubicBezTo>
                      <a:pt x="1236759" y="5835286"/>
                      <a:pt x="1203662" y="5816016"/>
                      <a:pt x="1148515" y="5713752"/>
                    </a:cubicBezTo>
                    <a:cubicBezTo>
                      <a:pt x="1093367" y="5611476"/>
                      <a:pt x="1011435" y="5445477"/>
                      <a:pt x="931068" y="5304660"/>
                    </a:cubicBezTo>
                    <a:cubicBezTo>
                      <a:pt x="850701" y="5163855"/>
                      <a:pt x="759314" y="5023051"/>
                      <a:pt x="666350" y="4868899"/>
                    </a:cubicBezTo>
                    <a:cubicBezTo>
                      <a:pt x="624681" y="4799805"/>
                      <a:pt x="577946" y="4728033"/>
                      <a:pt x="531777" y="4654721"/>
                    </a:cubicBezTo>
                    <a:cubicBezTo>
                      <a:pt x="196033" y="4175930"/>
                      <a:pt x="0" y="3592603"/>
                      <a:pt x="0" y="2963491"/>
                    </a:cubicBezTo>
                    <a:cubicBezTo>
                      <a:pt x="0" y="1326800"/>
                      <a:pt x="1326800" y="0"/>
                      <a:pt x="2963491" y="0"/>
                    </a:cubicBezTo>
                    <a:close/>
                  </a:path>
                </a:pathLst>
              </a:custGeom>
              <a:solidFill>
                <a:schemeClr val="accent1"/>
              </a:solidFill>
              <a:ln w="57150">
                <a:noFill/>
              </a:ln>
              <a:effectLst/>
            </p:spPr>
            <p:txBody>
              <a:bodyPr lIns="396000" tIns="432000" rIns="396000" bIns="360000" rtlCol="0" anchor="ctr" anchorCtr="0"/>
              <a:lstStyle/>
              <a:p>
                <a:pPr algn="ctr" defTabSz="901667">
                  <a:lnSpc>
                    <a:spcPct val="125000"/>
                  </a:lnSpc>
                </a:pPr>
                <a:endParaRPr lang="en-US" sz="800" dirty="0">
                  <a:solidFill>
                    <a:srgbClr val="FFFFFF"/>
                  </a:solidFill>
                  <a:effectLst>
                    <a:outerShdw blurRad="38100" dist="38100" dir="2700000" algn="tl">
                      <a:srgbClr val="000000">
                        <a:alpha val="43137"/>
                      </a:srgbClr>
                    </a:outerShdw>
                  </a:effectLst>
                  <a:latin typeface="Oswald" panose="020B0604020202020204" charset="0"/>
                  <a:ea typeface="Segoe UI" panose="020B0502040204020203" pitchFamily="34" charset="0"/>
                  <a:cs typeface="Helvetica" panose="020B0604020202020204" pitchFamily="34" charset="0"/>
                </a:endParaRPr>
              </a:p>
            </p:txBody>
          </p:sp>
          <p:sp>
            <p:nvSpPr>
              <p:cNvPr id="126" name="81 Forma libre"/>
              <p:cNvSpPr>
                <a:spLocks noChangeAspect="1"/>
              </p:cNvSpPr>
              <p:nvPr/>
            </p:nvSpPr>
            <p:spPr>
              <a:xfrm>
                <a:off x="2850442" y="6023734"/>
                <a:ext cx="1125352" cy="885363"/>
              </a:xfrm>
              <a:custGeom>
                <a:avLst/>
                <a:gdLst/>
                <a:ahLst/>
                <a:cxnLst/>
                <a:rect l="l" t="t" r="r" b="b"/>
                <a:pathLst>
                  <a:path w="1207466" h="949966">
                    <a:moveTo>
                      <a:pt x="17596" y="0"/>
                    </a:moveTo>
                    <a:lnTo>
                      <a:pt x="1189870" y="0"/>
                    </a:lnTo>
                    <a:cubicBezTo>
                      <a:pt x="1199588" y="0"/>
                      <a:pt x="1207466" y="7878"/>
                      <a:pt x="1207466" y="17596"/>
                    </a:cubicBezTo>
                    <a:lnTo>
                      <a:pt x="1207466" y="622960"/>
                    </a:lnTo>
                    <a:cubicBezTo>
                      <a:pt x="1207466" y="632678"/>
                      <a:pt x="1199588" y="640556"/>
                      <a:pt x="1189870" y="640556"/>
                    </a:cubicBezTo>
                    <a:lnTo>
                      <a:pt x="1179017" y="640556"/>
                    </a:lnTo>
                    <a:lnTo>
                      <a:pt x="934067" y="846707"/>
                    </a:lnTo>
                    <a:lnTo>
                      <a:pt x="934067" y="923274"/>
                    </a:lnTo>
                    <a:cubicBezTo>
                      <a:pt x="934067" y="938014"/>
                      <a:pt x="921362" y="949966"/>
                      <a:pt x="905689" y="949966"/>
                    </a:cubicBezTo>
                    <a:lnTo>
                      <a:pt x="290369" y="949966"/>
                    </a:lnTo>
                    <a:cubicBezTo>
                      <a:pt x="274697" y="949966"/>
                      <a:pt x="261991" y="938014"/>
                      <a:pt x="261991" y="923274"/>
                    </a:cubicBezTo>
                    <a:lnTo>
                      <a:pt x="261991" y="834730"/>
                    </a:lnTo>
                    <a:lnTo>
                      <a:pt x="31279" y="640556"/>
                    </a:lnTo>
                    <a:lnTo>
                      <a:pt x="17596" y="640556"/>
                    </a:lnTo>
                    <a:cubicBezTo>
                      <a:pt x="7878" y="640556"/>
                      <a:pt x="0" y="632678"/>
                      <a:pt x="0" y="622960"/>
                    </a:cubicBezTo>
                    <a:lnTo>
                      <a:pt x="0" y="17596"/>
                    </a:lnTo>
                    <a:cubicBezTo>
                      <a:pt x="0" y="7878"/>
                      <a:pt x="7878" y="0"/>
                      <a:pt x="17596" y="0"/>
                    </a:cubicBezTo>
                    <a:close/>
                  </a:path>
                </a:pathLst>
              </a:custGeom>
              <a:solidFill>
                <a:srgbClr val="E7E8EA"/>
              </a:solidFill>
              <a:ln>
                <a:noFill/>
              </a:ln>
              <a:effectLst/>
            </p:spPr>
            <p:txBody>
              <a:bodyPr lIns="0" tIns="0" rIns="0" bIns="0" rtlCol="0" anchor="ctr"/>
              <a:lstStyle/>
              <a:p>
                <a:pPr algn="ctr" defTabSz="901667"/>
                <a:endParaRPr lang="es-MX" sz="1600" b="1" dirty="0">
                  <a:solidFill>
                    <a:srgbClr val="E7E8EA"/>
                  </a:solidFill>
                  <a:effectLst>
                    <a:outerShdw blurRad="38100" dist="38100" dir="2700000" algn="tl">
                      <a:srgbClr val="000000">
                        <a:alpha val="43137"/>
                      </a:srgbClr>
                    </a:outerShdw>
                  </a:effectLst>
                  <a:latin typeface="Oswald" panose="020B0604020202020204" charset="0"/>
                </a:endParaRPr>
              </a:p>
            </p:txBody>
          </p:sp>
          <p:grpSp>
            <p:nvGrpSpPr>
              <p:cNvPr id="14" name="Grupo 6205"/>
              <p:cNvGrpSpPr>
                <a:grpSpLocks noChangeAspect="1"/>
              </p:cNvGrpSpPr>
              <p:nvPr/>
            </p:nvGrpSpPr>
            <p:grpSpPr>
              <a:xfrm>
                <a:off x="2937566" y="3685757"/>
                <a:ext cx="936545" cy="936545"/>
                <a:chOff x="7251994" y="3692605"/>
                <a:chExt cx="742658" cy="742658"/>
              </a:xfrm>
            </p:grpSpPr>
            <p:sp>
              <p:nvSpPr>
                <p:cNvPr id="150" name="Freeform 73"/>
                <p:cNvSpPr>
                  <a:spLocks/>
                </p:cNvSpPr>
                <p:nvPr/>
              </p:nvSpPr>
              <p:spPr bwMode="auto">
                <a:xfrm>
                  <a:off x="7251994" y="3692605"/>
                  <a:ext cx="742658" cy="742658"/>
                </a:xfrm>
                <a:custGeom>
                  <a:avLst/>
                  <a:gdLst>
                    <a:gd name="T0" fmla="*/ 316 w 636"/>
                    <a:gd name="T1" fmla="*/ 0 h 636"/>
                    <a:gd name="T2" fmla="*/ 375 w 636"/>
                    <a:gd name="T3" fmla="*/ 5 h 636"/>
                    <a:gd name="T4" fmla="*/ 428 w 636"/>
                    <a:gd name="T5" fmla="*/ 19 h 636"/>
                    <a:gd name="T6" fmla="*/ 479 w 636"/>
                    <a:gd name="T7" fmla="*/ 43 h 636"/>
                    <a:gd name="T8" fmla="*/ 522 w 636"/>
                    <a:gd name="T9" fmla="*/ 74 h 636"/>
                    <a:gd name="T10" fmla="*/ 561 w 636"/>
                    <a:gd name="T11" fmla="*/ 113 h 636"/>
                    <a:gd name="T12" fmla="*/ 593 w 636"/>
                    <a:gd name="T13" fmla="*/ 157 h 636"/>
                    <a:gd name="T14" fmla="*/ 616 w 636"/>
                    <a:gd name="T15" fmla="*/ 208 h 636"/>
                    <a:gd name="T16" fmla="*/ 630 w 636"/>
                    <a:gd name="T17" fmla="*/ 261 h 636"/>
                    <a:gd name="T18" fmla="*/ 636 w 636"/>
                    <a:gd name="T19" fmla="*/ 318 h 636"/>
                    <a:gd name="T20" fmla="*/ 630 w 636"/>
                    <a:gd name="T21" fmla="*/ 375 h 636"/>
                    <a:gd name="T22" fmla="*/ 616 w 636"/>
                    <a:gd name="T23" fmla="*/ 428 h 636"/>
                    <a:gd name="T24" fmla="*/ 593 w 636"/>
                    <a:gd name="T25" fmla="*/ 479 h 636"/>
                    <a:gd name="T26" fmla="*/ 561 w 636"/>
                    <a:gd name="T27" fmla="*/ 522 h 636"/>
                    <a:gd name="T28" fmla="*/ 522 w 636"/>
                    <a:gd name="T29" fmla="*/ 561 h 636"/>
                    <a:gd name="T30" fmla="*/ 479 w 636"/>
                    <a:gd name="T31" fmla="*/ 593 h 636"/>
                    <a:gd name="T32" fmla="*/ 428 w 636"/>
                    <a:gd name="T33" fmla="*/ 616 h 636"/>
                    <a:gd name="T34" fmla="*/ 375 w 636"/>
                    <a:gd name="T35" fmla="*/ 630 h 636"/>
                    <a:gd name="T36" fmla="*/ 318 w 636"/>
                    <a:gd name="T37" fmla="*/ 636 h 636"/>
                    <a:gd name="T38" fmla="*/ 261 w 636"/>
                    <a:gd name="T39" fmla="*/ 630 h 636"/>
                    <a:gd name="T40" fmla="*/ 208 w 636"/>
                    <a:gd name="T41" fmla="*/ 616 h 636"/>
                    <a:gd name="T42" fmla="*/ 157 w 636"/>
                    <a:gd name="T43" fmla="*/ 593 h 636"/>
                    <a:gd name="T44" fmla="*/ 114 w 636"/>
                    <a:gd name="T45" fmla="*/ 561 h 636"/>
                    <a:gd name="T46" fmla="*/ 75 w 636"/>
                    <a:gd name="T47" fmla="*/ 522 h 636"/>
                    <a:gd name="T48" fmla="*/ 43 w 636"/>
                    <a:gd name="T49" fmla="*/ 479 h 636"/>
                    <a:gd name="T50" fmla="*/ 20 w 636"/>
                    <a:gd name="T51" fmla="*/ 428 h 636"/>
                    <a:gd name="T52" fmla="*/ 6 w 636"/>
                    <a:gd name="T53" fmla="*/ 375 h 636"/>
                    <a:gd name="T54" fmla="*/ 0 w 636"/>
                    <a:gd name="T55" fmla="*/ 318 h 636"/>
                    <a:gd name="T56" fmla="*/ 6 w 636"/>
                    <a:gd name="T57" fmla="*/ 261 h 636"/>
                    <a:gd name="T58" fmla="*/ 20 w 636"/>
                    <a:gd name="T59" fmla="*/ 208 h 636"/>
                    <a:gd name="T60" fmla="*/ 43 w 636"/>
                    <a:gd name="T61" fmla="*/ 157 h 636"/>
                    <a:gd name="T62" fmla="*/ 75 w 636"/>
                    <a:gd name="T63" fmla="*/ 113 h 636"/>
                    <a:gd name="T64" fmla="*/ 114 w 636"/>
                    <a:gd name="T65" fmla="*/ 74 h 636"/>
                    <a:gd name="T66" fmla="*/ 157 w 636"/>
                    <a:gd name="T67" fmla="*/ 43 h 636"/>
                    <a:gd name="T68" fmla="*/ 208 w 636"/>
                    <a:gd name="T69" fmla="*/ 19 h 636"/>
                    <a:gd name="T70" fmla="*/ 261 w 636"/>
                    <a:gd name="T71" fmla="*/ 5 h 636"/>
                    <a:gd name="T72" fmla="*/ 316 w 636"/>
                    <a:gd name="T7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6" h="636">
                      <a:moveTo>
                        <a:pt x="316" y="0"/>
                      </a:moveTo>
                      <a:lnTo>
                        <a:pt x="375" y="5"/>
                      </a:lnTo>
                      <a:lnTo>
                        <a:pt x="428" y="19"/>
                      </a:lnTo>
                      <a:lnTo>
                        <a:pt x="479" y="43"/>
                      </a:lnTo>
                      <a:lnTo>
                        <a:pt x="522" y="74"/>
                      </a:lnTo>
                      <a:lnTo>
                        <a:pt x="561" y="113"/>
                      </a:lnTo>
                      <a:lnTo>
                        <a:pt x="593" y="157"/>
                      </a:lnTo>
                      <a:lnTo>
                        <a:pt x="616" y="208"/>
                      </a:lnTo>
                      <a:lnTo>
                        <a:pt x="630" y="261"/>
                      </a:lnTo>
                      <a:lnTo>
                        <a:pt x="636" y="318"/>
                      </a:lnTo>
                      <a:lnTo>
                        <a:pt x="630" y="375"/>
                      </a:lnTo>
                      <a:lnTo>
                        <a:pt x="616" y="428"/>
                      </a:lnTo>
                      <a:lnTo>
                        <a:pt x="593" y="479"/>
                      </a:lnTo>
                      <a:lnTo>
                        <a:pt x="561" y="522"/>
                      </a:lnTo>
                      <a:lnTo>
                        <a:pt x="522" y="561"/>
                      </a:lnTo>
                      <a:lnTo>
                        <a:pt x="479" y="593"/>
                      </a:lnTo>
                      <a:lnTo>
                        <a:pt x="428" y="616"/>
                      </a:lnTo>
                      <a:lnTo>
                        <a:pt x="375" y="630"/>
                      </a:lnTo>
                      <a:lnTo>
                        <a:pt x="318" y="636"/>
                      </a:lnTo>
                      <a:lnTo>
                        <a:pt x="261" y="630"/>
                      </a:lnTo>
                      <a:lnTo>
                        <a:pt x="208" y="616"/>
                      </a:lnTo>
                      <a:lnTo>
                        <a:pt x="157" y="593"/>
                      </a:lnTo>
                      <a:lnTo>
                        <a:pt x="114" y="561"/>
                      </a:lnTo>
                      <a:lnTo>
                        <a:pt x="75" y="522"/>
                      </a:lnTo>
                      <a:lnTo>
                        <a:pt x="43" y="479"/>
                      </a:lnTo>
                      <a:lnTo>
                        <a:pt x="20" y="428"/>
                      </a:lnTo>
                      <a:lnTo>
                        <a:pt x="6" y="375"/>
                      </a:lnTo>
                      <a:lnTo>
                        <a:pt x="0" y="318"/>
                      </a:lnTo>
                      <a:lnTo>
                        <a:pt x="6" y="261"/>
                      </a:lnTo>
                      <a:lnTo>
                        <a:pt x="20" y="208"/>
                      </a:lnTo>
                      <a:lnTo>
                        <a:pt x="43" y="157"/>
                      </a:lnTo>
                      <a:lnTo>
                        <a:pt x="75" y="113"/>
                      </a:lnTo>
                      <a:lnTo>
                        <a:pt x="114" y="74"/>
                      </a:lnTo>
                      <a:lnTo>
                        <a:pt x="157" y="43"/>
                      </a:lnTo>
                      <a:lnTo>
                        <a:pt x="208" y="19"/>
                      </a:lnTo>
                      <a:lnTo>
                        <a:pt x="261" y="5"/>
                      </a:lnTo>
                      <a:lnTo>
                        <a:pt x="316"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01667"/>
                  <a:endParaRPr lang="es-SV">
                    <a:solidFill>
                      <a:srgbClr val="000000"/>
                    </a:solidFill>
                  </a:endParaRPr>
                </a:p>
              </p:txBody>
            </p:sp>
            <p:sp>
              <p:nvSpPr>
                <p:cNvPr id="168" name="Freeform 74"/>
                <p:cNvSpPr>
                  <a:spLocks/>
                </p:cNvSpPr>
                <p:nvPr/>
              </p:nvSpPr>
              <p:spPr bwMode="auto">
                <a:xfrm>
                  <a:off x="7366430" y="3807039"/>
                  <a:ext cx="513789" cy="513789"/>
                </a:xfrm>
                <a:custGeom>
                  <a:avLst/>
                  <a:gdLst>
                    <a:gd name="T0" fmla="*/ 220 w 440"/>
                    <a:gd name="T1" fmla="*/ 0 h 440"/>
                    <a:gd name="T2" fmla="*/ 271 w 440"/>
                    <a:gd name="T3" fmla="*/ 6 h 440"/>
                    <a:gd name="T4" fmla="*/ 316 w 440"/>
                    <a:gd name="T5" fmla="*/ 21 h 440"/>
                    <a:gd name="T6" fmla="*/ 357 w 440"/>
                    <a:gd name="T7" fmla="*/ 47 h 440"/>
                    <a:gd name="T8" fmla="*/ 393 w 440"/>
                    <a:gd name="T9" fmla="*/ 82 h 440"/>
                    <a:gd name="T10" fmla="*/ 418 w 440"/>
                    <a:gd name="T11" fmla="*/ 123 h 440"/>
                    <a:gd name="T12" fmla="*/ 434 w 440"/>
                    <a:gd name="T13" fmla="*/ 169 h 440"/>
                    <a:gd name="T14" fmla="*/ 440 w 440"/>
                    <a:gd name="T15" fmla="*/ 220 h 440"/>
                    <a:gd name="T16" fmla="*/ 434 w 440"/>
                    <a:gd name="T17" fmla="*/ 271 h 440"/>
                    <a:gd name="T18" fmla="*/ 418 w 440"/>
                    <a:gd name="T19" fmla="*/ 316 h 440"/>
                    <a:gd name="T20" fmla="*/ 393 w 440"/>
                    <a:gd name="T21" fmla="*/ 357 h 440"/>
                    <a:gd name="T22" fmla="*/ 357 w 440"/>
                    <a:gd name="T23" fmla="*/ 392 h 440"/>
                    <a:gd name="T24" fmla="*/ 316 w 440"/>
                    <a:gd name="T25" fmla="*/ 418 h 440"/>
                    <a:gd name="T26" fmla="*/ 271 w 440"/>
                    <a:gd name="T27" fmla="*/ 434 h 440"/>
                    <a:gd name="T28" fmla="*/ 220 w 440"/>
                    <a:gd name="T29" fmla="*/ 440 h 440"/>
                    <a:gd name="T30" fmla="*/ 169 w 440"/>
                    <a:gd name="T31" fmla="*/ 434 h 440"/>
                    <a:gd name="T32" fmla="*/ 124 w 440"/>
                    <a:gd name="T33" fmla="*/ 418 h 440"/>
                    <a:gd name="T34" fmla="*/ 83 w 440"/>
                    <a:gd name="T35" fmla="*/ 392 h 440"/>
                    <a:gd name="T36" fmla="*/ 47 w 440"/>
                    <a:gd name="T37" fmla="*/ 357 h 440"/>
                    <a:gd name="T38" fmla="*/ 22 w 440"/>
                    <a:gd name="T39" fmla="*/ 316 h 440"/>
                    <a:gd name="T40" fmla="*/ 6 w 440"/>
                    <a:gd name="T41" fmla="*/ 271 h 440"/>
                    <a:gd name="T42" fmla="*/ 0 w 440"/>
                    <a:gd name="T43" fmla="*/ 220 h 440"/>
                    <a:gd name="T44" fmla="*/ 6 w 440"/>
                    <a:gd name="T45" fmla="*/ 169 h 440"/>
                    <a:gd name="T46" fmla="*/ 22 w 440"/>
                    <a:gd name="T47" fmla="*/ 123 h 440"/>
                    <a:gd name="T48" fmla="*/ 47 w 440"/>
                    <a:gd name="T49" fmla="*/ 82 h 440"/>
                    <a:gd name="T50" fmla="*/ 83 w 440"/>
                    <a:gd name="T51" fmla="*/ 47 h 440"/>
                    <a:gd name="T52" fmla="*/ 124 w 440"/>
                    <a:gd name="T53" fmla="*/ 21 h 440"/>
                    <a:gd name="T54" fmla="*/ 169 w 440"/>
                    <a:gd name="T55" fmla="*/ 6 h 440"/>
                    <a:gd name="T56" fmla="*/ 220 w 440"/>
                    <a:gd name="T5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0" h="440">
                      <a:moveTo>
                        <a:pt x="220" y="0"/>
                      </a:moveTo>
                      <a:lnTo>
                        <a:pt x="271" y="6"/>
                      </a:lnTo>
                      <a:lnTo>
                        <a:pt x="316" y="21"/>
                      </a:lnTo>
                      <a:lnTo>
                        <a:pt x="357" y="47"/>
                      </a:lnTo>
                      <a:lnTo>
                        <a:pt x="393" y="82"/>
                      </a:lnTo>
                      <a:lnTo>
                        <a:pt x="418" y="123"/>
                      </a:lnTo>
                      <a:lnTo>
                        <a:pt x="434" y="169"/>
                      </a:lnTo>
                      <a:lnTo>
                        <a:pt x="440" y="220"/>
                      </a:lnTo>
                      <a:lnTo>
                        <a:pt x="434" y="271"/>
                      </a:lnTo>
                      <a:lnTo>
                        <a:pt x="418" y="316"/>
                      </a:lnTo>
                      <a:lnTo>
                        <a:pt x="393" y="357"/>
                      </a:lnTo>
                      <a:lnTo>
                        <a:pt x="357" y="392"/>
                      </a:lnTo>
                      <a:lnTo>
                        <a:pt x="316" y="418"/>
                      </a:lnTo>
                      <a:lnTo>
                        <a:pt x="271" y="434"/>
                      </a:lnTo>
                      <a:lnTo>
                        <a:pt x="220" y="440"/>
                      </a:lnTo>
                      <a:lnTo>
                        <a:pt x="169" y="434"/>
                      </a:lnTo>
                      <a:lnTo>
                        <a:pt x="124" y="418"/>
                      </a:lnTo>
                      <a:lnTo>
                        <a:pt x="83" y="392"/>
                      </a:lnTo>
                      <a:lnTo>
                        <a:pt x="47" y="357"/>
                      </a:lnTo>
                      <a:lnTo>
                        <a:pt x="22" y="316"/>
                      </a:lnTo>
                      <a:lnTo>
                        <a:pt x="6" y="271"/>
                      </a:lnTo>
                      <a:lnTo>
                        <a:pt x="0" y="220"/>
                      </a:lnTo>
                      <a:lnTo>
                        <a:pt x="6" y="169"/>
                      </a:lnTo>
                      <a:lnTo>
                        <a:pt x="22" y="123"/>
                      </a:lnTo>
                      <a:lnTo>
                        <a:pt x="47" y="82"/>
                      </a:lnTo>
                      <a:lnTo>
                        <a:pt x="83" y="47"/>
                      </a:lnTo>
                      <a:lnTo>
                        <a:pt x="124" y="21"/>
                      </a:lnTo>
                      <a:lnTo>
                        <a:pt x="169" y="6"/>
                      </a:lnTo>
                      <a:lnTo>
                        <a:pt x="220" y="0"/>
                      </a:lnTo>
                      <a:close/>
                    </a:path>
                  </a:pathLst>
                </a:custGeom>
                <a:solidFill>
                  <a:srgbClr val="E7E8EA"/>
                </a:solidFill>
                <a:ln w="0">
                  <a:noFill/>
                  <a:prstDash val="solid"/>
                  <a:round/>
                  <a:headEnd/>
                  <a:tailEnd/>
                </a:ln>
              </p:spPr>
              <p:txBody>
                <a:bodyPr vert="horz" wrap="square" lIns="91440" tIns="45720" rIns="91440" bIns="45720" numCol="1" anchor="t" anchorCtr="0" compatLnSpc="1">
                  <a:prstTxWarp prst="textNoShape">
                    <a:avLst/>
                  </a:prstTxWarp>
                </a:bodyPr>
                <a:lstStyle/>
                <a:p>
                  <a:pPr defTabSz="901667"/>
                  <a:endParaRPr lang="es-SV">
                    <a:solidFill>
                      <a:srgbClr val="000000"/>
                    </a:solidFill>
                  </a:endParaRPr>
                </a:p>
              </p:txBody>
            </p:sp>
          </p:grpSp>
          <p:sp>
            <p:nvSpPr>
              <p:cNvPr id="128" name="Forma libre 130"/>
              <p:cNvSpPr/>
              <p:nvPr/>
            </p:nvSpPr>
            <p:spPr bwMode="auto">
              <a:xfrm>
                <a:off x="2393062" y="3139107"/>
                <a:ext cx="462534" cy="475784"/>
              </a:xfrm>
              <a:custGeom>
                <a:avLst/>
                <a:gdLst>
                  <a:gd name="connsiteX0" fmla="*/ 324857 w 462534"/>
                  <a:gd name="connsiteY0" fmla="*/ 0 h 475784"/>
                  <a:gd name="connsiteX1" fmla="*/ 462534 w 462534"/>
                  <a:gd name="connsiteY1" fmla="*/ 139683 h 475784"/>
                  <a:gd name="connsiteX2" fmla="*/ 187492 w 462534"/>
                  <a:gd name="connsiteY2" fmla="*/ 475784 h 475784"/>
                  <a:gd name="connsiteX3" fmla="*/ 0 w 462534"/>
                  <a:gd name="connsiteY3" fmla="*/ 422126 h 475784"/>
                  <a:gd name="connsiteX4" fmla="*/ 324857 w 462534"/>
                  <a:gd name="connsiteY4" fmla="*/ 0 h 475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534" h="475784">
                    <a:moveTo>
                      <a:pt x="324857" y="0"/>
                    </a:moveTo>
                    <a:lnTo>
                      <a:pt x="462534" y="139683"/>
                    </a:lnTo>
                    <a:cubicBezTo>
                      <a:pt x="335733" y="228194"/>
                      <a:pt x="240534" y="344526"/>
                      <a:pt x="187492" y="475784"/>
                    </a:cubicBezTo>
                    <a:lnTo>
                      <a:pt x="0" y="422126"/>
                    </a:lnTo>
                    <a:cubicBezTo>
                      <a:pt x="61972" y="258265"/>
                      <a:pt x="174316" y="112283"/>
                      <a:pt x="324857" y="0"/>
                    </a:cubicBezTo>
                    <a:close/>
                  </a:path>
                </a:pathLst>
              </a:custGeom>
              <a:solidFill>
                <a:srgbClr val="FFFEFF"/>
              </a:solidFill>
              <a:ln>
                <a:noFill/>
              </a:ln>
              <a:extLst/>
            </p:spPr>
            <p:txBody>
              <a:bodyPr lIns="0" tIns="0" rIns="0" bIns="0" rtlCol="0" anchor="ctr"/>
              <a:lstStyle/>
              <a:p>
                <a:pPr algn="ctr" defTabSz="901667"/>
                <a:endParaRPr lang="es-ES">
                  <a:solidFill>
                    <a:srgbClr val="000000"/>
                  </a:solidFill>
                </a:endParaRPr>
              </a:p>
            </p:txBody>
          </p:sp>
          <p:sp>
            <p:nvSpPr>
              <p:cNvPr id="129" name="Forma libre 129"/>
              <p:cNvSpPr/>
              <p:nvPr/>
            </p:nvSpPr>
            <p:spPr bwMode="auto">
              <a:xfrm>
                <a:off x="2833954" y="2923333"/>
                <a:ext cx="464809" cy="300592"/>
              </a:xfrm>
              <a:custGeom>
                <a:avLst/>
                <a:gdLst>
                  <a:gd name="connsiteX0" fmla="*/ 431246 w 464809"/>
                  <a:gd name="connsiteY0" fmla="*/ 0 h 300592"/>
                  <a:gd name="connsiteX1" fmla="*/ 464809 w 464809"/>
                  <a:gd name="connsiteY1" fmla="*/ 192686 h 300592"/>
                  <a:gd name="connsiteX2" fmla="*/ 118219 w 464809"/>
                  <a:gd name="connsiteY2" fmla="*/ 300592 h 300592"/>
                  <a:gd name="connsiteX3" fmla="*/ 0 w 464809"/>
                  <a:gd name="connsiteY3" fmla="*/ 143103 h 300592"/>
                  <a:gd name="connsiteX4" fmla="*/ 431246 w 464809"/>
                  <a:gd name="connsiteY4" fmla="*/ 0 h 300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809" h="300592">
                    <a:moveTo>
                      <a:pt x="431246" y="0"/>
                    </a:moveTo>
                    <a:lnTo>
                      <a:pt x="464809" y="192686"/>
                    </a:lnTo>
                    <a:cubicBezTo>
                      <a:pt x="341586" y="207880"/>
                      <a:pt x="223516" y="244639"/>
                      <a:pt x="118219" y="300592"/>
                    </a:cubicBezTo>
                    <a:lnTo>
                      <a:pt x="0" y="143103"/>
                    </a:lnTo>
                    <a:cubicBezTo>
                      <a:pt x="130307" y="69084"/>
                      <a:pt x="277374" y="20282"/>
                      <a:pt x="431246" y="0"/>
                    </a:cubicBezTo>
                    <a:close/>
                  </a:path>
                </a:pathLst>
              </a:custGeom>
              <a:solidFill>
                <a:srgbClr val="FFFEFF"/>
              </a:solidFill>
              <a:ln>
                <a:noFill/>
              </a:ln>
              <a:extLst/>
            </p:spPr>
            <p:txBody>
              <a:bodyPr lIns="0" tIns="0" rIns="0" bIns="0" rtlCol="0" anchor="ctr"/>
              <a:lstStyle/>
              <a:p>
                <a:pPr algn="ctr" defTabSz="901667"/>
                <a:endParaRPr lang="es-ES">
                  <a:solidFill>
                    <a:srgbClr val="000000"/>
                  </a:solidFill>
                </a:endParaRPr>
              </a:p>
            </p:txBody>
          </p:sp>
          <p:sp>
            <p:nvSpPr>
              <p:cNvPr id="133" name="Forma libre 131"/>
              <p:cNvSpPr/>
              <p:nvPr/>
            </p:nvSpPr>
            <p:spPr bwMode="auto">
              <a:xfrm rot="20701672">
                <a:off x="3723618" y="5096187"/>
                <a:ext cx="462534" cy="475784"/>
              </a:xfrm>
              <a:custGeom>
                <a:avLst/>
                <a:gdLst>
                  <a:gd name="connsiteX0" fmla="*/ 324857 w 462534"/>
                  <a:gd name="connsiteY0" fmla="*/ 0 h 475784"/>
                  <a:gd name="connsiteX1" fmla="*/ 462534 w 462534"/>
                  <a:gd name="connsiteY1" fmla="*/ 139683 h 475784"/>
                  <a:gd name="connsiteX2" fmla="*/ 187492 w 462534"/>
                  <a:gd name="connsiteY2" fmla="*/ 475784 h 475784"/>
                  <a:gd name="connsiteX3" fmla="*/ 0 w 462534"/>
                  <a:gd name="connsiteY3" fmla="*/ 422126 h 475784"/>
                  <a:gd name="connsiteX4" fmla="*/ 324857 w 462534"/>
                  <a:gd name="connsiteY4" fmla="*/ 0 h 475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534" h="475784">
                    <a:moveTo>
                      <a:pt x="324857" y="0"/>
                    </a:moveTo>
                    <a:lnTo>
                      <a:pt x="462534" y="139683"/>
                    </a:lnTo>
                    <a:cubicBezTo>
                      <a:pt x="335733" y="228194"/>
                      <a:pt x="240534" y="344526"/>
                      <a:pt x="187492" y="475784"/>
                    </a:cubicBezTo>
                    <a:lnTo>
                      <a:pt x="0" y="422126"/>
                    </a:lnTo>
                    <a:cubicBezTo>
                      <a:pt x="61972" y="258265"/>
                      <a:pt x="174316" y="112283"/>
                      <a:pt x="324857" y="0"/>
                    </a:cubicBezTo>
                    <a:close/>
                  </a:path>
                </a:pathLst>
              </a:custGeom>
              <a:solidFill>
                <a:srgbClr val="FFFEFF"/>
              </a:solidFill>
              <a:ln>
                <a:noFill/>
              </a:ln>
              <a:extLst/>
            </p:spPr>
            <p:txBody>
              <a:bodyPr lIns="0" tIns="0" rIns="0" bIns="0" rtlCol="0" anchor="ctr"/>
              <a:lstStyle/>
              <a:p>
                <a:pPr algn="ctr" defTabSz="901667"/>
                <a:endParaRPr lang="es-ES">
                  <a:solidFill>
                    <a:srgbClr val="000000"/>
                  </a:solidFill>
                </a:endParaRPr>
              </a:p>
            </p:txBody>
          </p:sp>
          <p:sp>
            <p:nvSpPr>
              <p:cNvPr id="134" name="Forma libre 115"/>
              <p:cNvSpPr>
                <a:spLocks noChangeAspect="1"/>
              </p:cNvSpPr>
              <p:nvPr/>
            </p:nvSpPr>
            <p:spPr>
              <a:xfrm>
                <a:off x="3429658" y="2770259"/>
                <a:ext cx="1285105" cy="3152900"/>
              </a:xfrm>
              <a:custGeom>
                <a:avLst/>
                <a:gdLst>
                  <a:gd name="connsiteX0" fmla="*/ 460570 w 1285105"/>
                  <a:gd name="connsiteY0" fmla="*/ 3151100 h 3152900"/>
                  <a:gd name="connsiteX1" fmla="*/ 505132 w 1285105"/>
                  <a:gd name="connsiteY1" fmla="*/ 3151825 h 3152900"/>
                  <a:gd name="connsiteX2" fmla="*/ 508474 w 1285105"/>
                  <a:gd name="connsiteY2" fmla="*/ 3152103 h 3152900"/>
                  <a:gd name="connsiteX3" fmla="*/ 460570 w 1285105"/>
                  <a:gd name="connsiteY3" fmla="*/ 3151100 h 3152900"/>
                  <a:gd name="connsiteX4" fmla="*/ 0 w 1285105"/>
                  <a:gd name="connsiteY4" fmla="*/ 0 h 3152900"/>
                  <a:gd name="connsiteX5" fmla="*/ 110010 w 1285105"/>
                  <a:gd name="connsiteY5" fmla="*/ 5555 h 3152900"/>
                  <a:gd name="connsiteX6" fmla="*/ 1285105 w 1285105"/>
                  <a:gd name="connsiteY6" fmla="*/ 1307722 h 3152900"/>
                  <a:gd name="connsiteX7" fmla="*/ 1011198 w 1285105"/>
                  <a:gd name="connsiteY7" fmla="*/ 2106904 h 3152900"/>
                  <a:gd name="connsiteX8" fmla="*/ 928376 w 1285105"/>
                  <a:gd name="connsiteY8" fmla="*/ 2259289 h 3152900"/>
                  <a:gd name="connsiteX9" fmla="*/ 840685 w 1285105"/>
                  <a:gd name="connsiteY9" fmla="*/ 2408555 h 3152900"/>
                  <a:gd name="connsiteX10" fmla="*/ 769691 w 1285105"/>
                  <a:gd name="connsiteY10" fmla="*/ 2546030 h 3152900"/>
                  <a:gd name="connsiteX11" fmla="*/ 711230 w 1285105"/>
                  <a:gd name="connsiteY11" fmla="*/ 2663871 h 3152900"/>
                  <a:gd name="connsiteX12" fmla="*/ 698703 w 1285105"/>
                  <a:gd name="connsiteY12" fmla="*/ 2750283 h 3152900"/>
                  <a:gd name="connsiteX13" fmla="*/ 669473 w 1285105"/>
                  <a:gd name="connsiteY13" fmla="*/ 2954536 h 3152900"/>
                  <a:gd name="connsiteX14" fmla="*/ 565078 w 1285105"/>
                  <a:gd name="connsiteY14" fmla="*/ 3127365 h 3152900"/>
                  <a:gd name="connsiteX15" fmla="*/ 460684 w 1285105"/>
                  <a:gd name="connsiteY15" fmla="*/ 3150935 h 3152900"/>
                  <a:gd name="connsiteX16" fmla="*/ 460570 w 1285105"/>
                  <a:gd name="connsiteY16" fmla="*/ 3151100 h 3152900"/>
                  <a:gd name="connsiteX17" fmla="*/ 431454 w 1285105"/>
                  <a:gd name="connsiteY17" fmla="*/ 3150935 h 3152900"/>
                  <a:gd name="connsiteX18" fmla="*/ 9253 w 1285105"/>
                  <a:gd name="connsiteY18" fmla="*/ 3152900 h 3152900"/>
                  <a:gd name="connsiteX19" fmla="*/ 0 w 1285105"/>
                  <a:gd name="connsiteY19" fmla="*/ 3152898 h 315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85105" h="3152900">
                    <a:moveTo>
                      <a:pt x="460570" y="3151100"/>
                    </a:moveTo>
                    <a:lnTo>
                      <a:pt x="505132" y="3151825"/>
                    </a:lnTo>
                    <a:lnTo>
                      <a:pt x="508474" y="3152103"/>
                    </a:lnTo>
                    <a:cubicBezTo>
                      <a:pt x="509667" y="3152711"/>
                      <a:pt x="468268" y="3152959"/>
                      <a:pt x="460570" y="3151100"/>
                    </a:cubicBezTo>
                    <a:close/>
                    <a:moveTo>
                      <a:pt x="0" y="0"/>
                    </a:moveTo>
                    <a:lnTo>
                      <a:pt x="110010" y="5555"/>
                    </a:lnTo>
                    <a:cubicBezTo>
                      <a:pt x="770043" y="72585"/>
                      <a:pt x="1285105" y="630004"/>
                      <a:pt x="1285105" y="1307722"/>
                    </a:cubicBezTo>
                    <a:cubicBezTo>
                      <a:pt x="1285105" y="1609000"/>
                      <a:pt x="1183317" y="1886504"/>
                      <a:pt x="1011198" y="2106904"/>
                    </a:cubicBezTo>
                    <a:cubicBezTo>
                      <a:pt x="982714" y="2159343"/>
                      <a:pt x="954346" y="2213143"/>
                      <a:pt x="928376" y="2259289"/>
                    </a:cubicBezTo>
                    <a:cubicBezTo>
                      <a:pt x="897055" y="2314940"/>
                      <a:pt x="867128" y="2360765"/>
                      <a:pt x="840685" y="2408555"/>
                    </a:cubicBezTo>
                    <a:cubicBezTo>
                      <a:pt x="814236" y="2456345"/>
                      <a:pt x="791267" y="2503478"/>
                      <a:pt x="769691" y="2546030"/>
                    </a:cubicBezTo>
                    <a:cubicBezTo>
                      <a:pt x="748121" y="2588582"/>
                      <a:pt x="723066" y="2629825"/>
                      <a:pt x="711230" y="2663871"/>
                    </a:cubicBezTo>
                    <a:cubicBezTo>
                      <a:pt x="699400" y="2697911"/>
                      <a:pt x="705667" y="2701842"/>
                      <a:pt x="698703" y="2750283"/>
                    </a:cubicBezTo>
                    <a:cubicBezTo>
                      <a:pt x="691745" y="2798730"/>
                      <a:pt x="691745" y="2891688"/>
                      <a:pt x="669473" y="2954536"/>
                    </a:cubicBezTo>
                    <a:cubicBezTo>
                      <a:pt x="647206" y="3017384"/>
                      <a:pt x="599879" y="3094633"/>
                      <a:pt x="565078" y="3127365"/>
                    </a:cubicBezTo>
                    <a:cubicBezTo>
                      <a:pt x="530278" y="3160097"/>
                      <a:pt x="482957" y="3147004"/>
                      <a:pt x="460684" y="3150935"/>
                    </a:cubicBezTo>
                    <a:cubicBezTo>
                      <a:pt x="460633" y="3150940"/>
                      <a:pt x="460587" y="3150951"/>
                      <a:pt x="460570" y="3151100"/>
                    </a:cubicBezTo>
                    <a:cubicBezTo>
                      <a:pt x="452207" y="3151032"/>
                      <a:pt x="442553" y="3150980"/>
                      <a:pt x="431454" y="3150935"/>
                    </a:cubicBezTo>
                    <a:cubicBezTo>
                      <a:pt x="431234" y="3150937"/>
                      <a:pt x="230957" y="3152574"/>
                      <a:pt x="9253" y="3152900"/>
                    </a:cubicBezTo>
                    <a:lnTo>
                      <a:pt x="0" y="3152898"/>
                    </a:lnTo>
                    <a:close/>
                  </a:path>
                </a:pathLst>
              </a:custGeom>
              <a:solidFill>
                <a:schemeClr val="tx1">
                  <a:alpha val="15000"/>
                </a:schemeClr>
              </a:solidFill>
              <a:ln>
                <a:no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n-US" dirty="0">
                  <a:solidFill>
                    <a:srgbClr val="000000"/>
                  </a:solidFill>
                </a:endParaRPr>
              </a:p>
            </p:txBody>
          </p:sp>
        </p:grpSp>
        <p:grpSp>
          <p:nvGrpSpPr>
            <p:cNvPr id="15" name="Grupo 6200"/>
            <p:cNvGrpSpPr/>
            <p:nvPr/>
          </p:nvGrpSpPr>
          <p:grpSpPr>
            <a:xfrm>
              <a:off x="2671009" y="5731635"/>
              <a:ext cx="480352" cy="2190920"/>
              <a:chOff x="2066669" y="3483419"/>
              <a:chExt cx="1005914" cy="4588048"/>
            </a:xfrm>
          </p:grpSpPr>
          <p:sp>
            <p:nvSpPr>
              <p:cNvPr id="170" name="47 Rectángulo redondeado"/>
              <p:cNvSpPr/>
              <p:nvPr/>
            </p:nvSpPr>
            <p:spPr bwMode="auto">
              <a:xfrm rot="16200000" flipV="1">
                <a:off x="1413755" y="5446874"/>
                <a:ext cx="2314497" cy="1003158"/>
              </a:xfrm>
              <a:prstGeom prst="roundRect">
                <a:avLst>
                  <a:gd name="adj" fmla="val 0"/>
                </a:avLst>
              </a:prstGeom>
              <a:solidFill>
                <a:schemeClr val="accent1"/>
              </a:solidFill>
              <a:ln>
                <a:solidFill>
                  <a:schemeClr val="accent2"/>
                </a:solidFill>
              </a:ln>
              <a:extLst/>
            </p:spPr>
            <p:txBody>
              <a:bodyPr lIns="0" tIns="0" rIns="0" bIns="0" rtlCol="0" anchor="ctr"/>
              <a:lstStyle/>
              <a:p>
                <a:pPr algn="ctr" defTabSz="901667"/>
                <a:endParaRPr lang="es-SV">
                  <a:solidFill>
                    <a:srgbClr val="000000"/>
                  </a:solidFill>
                </a:endParaRPr>
              </a:p>
            </p:txBody>
          </p:sp>
          <p:sp>
            <p:nvSpPr>
              <p:cNvPr id="171" name="5 Triángulo isósceles"/>
              <p:cNvSpPr/>
              <p:nvPr/>
            </p:nvSpPr>
            <p:spPr bwMode="auto">
              <a:xfrm rot="10800000" flipV="1">
                <a:off x="2071305" y="3485147"/>
                <a:ext cx="996644" cy="1315669"/>
              </a:xfrm>
              <a:custGeom>
                <a:avLst/>
                <a:gdLst>
                  <a:gd name="connsiteX0" fmla="*/ 0 w 1063000"/>
                  <a:gd name="connsiteY0" fmla="*/ 1115371 h 1679304"/>
                  <a:gd name="connsiteX1" fmla="*/ 539623 w 1063000"/>
                  <a:gd name="connsiteY1" fmla="*/ 0 h 1679304"/>
                  <a:gd name="connsiteX2" fmla="*/ 1063000 w 1063000"/>
                  <a:gd name="connsiteY2" fmla="*/ 1679304 h 1679304"/>
                  <a:gd name="connsiteX3" fmla="*/ 0 w 1063000"/>
                  <a:gd name="connsiteY3" fmla="*/ 1115371 h 1679304"/>
                  <a:gd name="connsiteX0" fmla="*/ 0 w 1059741"/>
                  <a:gd name="connsiteY0" fmla="*/ 1667795 h 1679304"/>
                  <a:gd name="connsiteX1" fmla="*/ 536364 w 1059741"/>
                  <a:gd name="connsiteY1" fmla="*/ 0 h 1679304"/>
                  <a:gd name="connsiteX2" fmla="*/ 1059741 w 1059741"/>
                  <a:gd name="connsiteY2" fmla="*/ 1679304 h 1679304"/>
                  <a:gd name="connsiteX3" fmla="*/ 0 w 1059741"/>
                  <a:gd name="connsiteY3" fmla="*/ 1667795 h 1679304"/>
                  <a:gd name="connsiteX0" fmla="*/ 0 w 1065852"/>
                  <a:gd name="connsiteY0" fmla="*/ 1667795 h 1668514"/>
                  <a:gd name="connsiteX1" fmla="*/ 536364 w 1065852"/>
                  <a:gd name="connsiteY1" fmla="*/ 0 h 1668514"/>
                  <a:gd name="connsiteX2" fmla="*/ 1065852 w 1065852"/>
                  <a:gd name="connsiteY2" fmla="*/ 1668514 h 1668514"/>
                  <a:gd name="connsiteX3" fmla="*/ 0 w 1065852"/>
                  <a:gd name="connsiteY3" fmla="*/ 1667795 h 1668514"/>
                </a:gdLst>
                <a:ahLst/>
                <a:cxnLst>
                  <a:cxn ang="0">
                    <a:pos x="connsiteX0" y="connsiteY0"/>
                  </a:cxn>
                  <a:cxn ang="0">
                    <a:pos x="connsiteX1" y="connsiteY1"/>
                  </a:cxn>
                  <a:cxn ang="0">
                    <a:pos x="connsiteX2" y="connsiteY2"/>
                  </a:cxn>
                  <a:cxn ang="0">
                    <a:pos x="connsiteX3" y="connsiteY3"/>
                  </a:cxn>
                </a:cxnLst>
                <a:rect l="l" t="t" r="r" b="b"/>
                <a:pathLst>
                  <a:path w="1065852" h="1668514">
                    <a:moveTo>
                      <a:pt x="0" y="1667795"/>
                    </a:moveTo>
                    <a:lnTo>
                      <a:pt x="536364" y="0"/>
                    </a:lnTo>
                    <a:lnTo>
                      <a:pt x="1065852" y="1668514"/>
                    </a:lnTo>
                    <a:lnTo>
                      <a:pt x="0" y="1667795"/>
                    </a:lnTo>
                    <a:close/>
                  </a:path>
                </a:pathLst>
              </a:custGeom>
              <a:solidFill>
                <a:srgbClr val="E2C4AC"/>
              </a:solidFill>
              <a:ln>
                <a:noFill/>
              </a:ln>
              <a:extLst/>
            </p:spPr>
            <p:txBody>
              <a:bodyPr lIns="0" tIns="0" rIns="0" bIns="0" rtlCol="0" anchor="ctr"/>
              <a:lstStyle/>
              <a:p>
                <a:pPr algn="ctr" defTabSz="901667"/>
                <a:endParaRPr lang="es-SV">
                  <a:solidFill>
                    <a:srgbClr val="000000"/>
                  </a:solidFill>
                </a:endParaRPr>
              </a:p>
            </p:txBody>
          </p:sp>
          <p:sp>
            <p:nvSpPr>
              <p:cNvPr id="172" name="6 Triángulo isósceles"/>
              <p:cNvSpPr/>
              <p:nvPr/>
            </p:nvSpPr>
            <p:spPr bwMode="auto">
              <a:xfrm rot="10800000" flipV="1">
                <a:off x="2429841" y="3483419"/>
                <a:ext cx="278161" cy="387381"/>
              </a:xfrm>
              <a:custGeom>
                <a:avLst/>
                <a:gdLst>
                  <a:gd name="connsiteX0" fmla="*/ 0 w 635793"/>
                  <a:gd name="connsiteY0" fmla="*/ 494532 h 494532"/>
                  <a:gd name="connsiteX1" fmla="*/ 317897 w 635793"/>
                  <a:gd name="connsiteY1" fmla="*/ 0 h 494532"/>
                  <a:gd name="connsiteX2" fmla="*/ 635793 w 635793"/>
                  <a:gd name="connsiteY2" fmla="*/ 494532 h 494532"/>
                  <a:gd name="connsiteX3" fmla="*/ 0 w 635793"/>
                  <a:gd name="connsiteY3" fmla="*/ 494532 h 494532"/>
                  <a:gd name="connsiteX0" fmla="*/ 0 w 635793"/>
                  <a:gd name="connsiteY0" fmla="*/ 494532 h 517775"/>
                  <a:gd name="connsiteX1" fmla="*/ 317897 w 635793"/>
                  <a:gd name="connsiteY1" fmla="*/ 0 h 517775"/>
                  <a:gd name="connsiteX2" fmla="*/ 635793 w 635793"/>
                  <a:gd name="connsiteY2" fmla="*/ 494532 h 517775"/>
                  <a:gd name="connsiteX3" fmla="*/ 309561 w 635793"/>
                  <a:gd name="connsiteY3" fmla="*/ 517774 h 517775"/>
                  <a:gd name="connsiteX4" fmla="*/ 0 w 635793"/>
                  <a:gd name="connsiteY4" fmla="*/ 494532 h 517775"/>
                  <a:gd name="connsiteX0" fmla="*/ 0 w 635793"/>
                  <a:gd name="connsiteY0" fmla="*/ 494532 h 515394"/>
                  <a:gd name="connsiteX1" fmla="*/ 317897 w 635793"/>
                  <a:gd name="connsiteY1" fmla="*/ 0 h 515394"/>
                  <a:gd name="connsiteX2" fmla="*/ 635793 w 635793"/>
                  <a:gd name="connsiteY2" fmla="*/ 494532 h 515394"/>
                  <a:gd name="connsiteX3" fmla="*/ 323848 w 635793"/>
                  <a:gd name="connsiteY3" fmla="*/ 515393 h 515394"/>
                  <a:gd name="connsiteX4" fmla="*/ 0 w 635793"/>
                  <a:gd name="connsiteY4" fmla="*/ 494532 h 515394"/>
                  <a:gd name="connsiteX0" fmla="*/ 0 w 635793"/>
                  <a:gd name="connsiteY0" fmla="*/ 494532 h 515662"/>
                  <a:gd name="connsiteX1" fmla="*/ 317897 w 635793"/>
                  <a:gd name="connsiteY1" fmla="*/ 0 h 515662"/>
                  <a:gd name="connsiteX2" fmla="*/ 635793 w 635793"/>
                  <a:gd name="connsiteY2" fmla="*/ 494532 h 515662"/>
                  <a:gd name="connsiteX3" fmla="*/ 323848 w 635793"/>
                  <a:gd name="connsiteY3" fmla="*/ 515393 h 515662"/>
                  <a:gd name="connsiteX4" fmla="*/ 0 w 635793"/>
                  <a:gd name="connsiteY4" fmla="*/ 494532 h 515662"/>
                  <a:gd name="connsiteX0" fmla="*/ 0 w 635793"/>
                  <a:gd name="connsiteY0" fmla="*/ 494532 h 533637"/>
                  <a:gd name="connsiteX1" fmla="*/ 317897 w 635793"/>
                  <a:gd name="connsiteY1" fmla="*/ 0 h 533637"/>
                  <a:gd name="connsiteX2" fmla="*/ 635793 w 635793"/>
                  <a:gd name="connsiteY2" fmla="*/ 494532 h 533637"/>
                  <a:gd name="connsiteX3" fmla="*/ 327340 w 635793"/>
                  <a:gd name="connsiteY3" fmla="*/ 533501 h 533637"/>
                  <a:gd name="connsiteX4" fmla="*/ 0 w 635793"/>
                  <a:gd name="connsiteY4" fmla="*/ 494532 h 533637"/>
                  <a:gd name="connsiteX0" fmla="*/ 0 w 534317"/>
                  <a:gd name="connsiteY0" fmla="*/ 494532 h 533637"/>
                  <a:gd name="connsiteX1" fmla="*/ 317897 w 534317"/>
                  <a:gd name="connsiteY1" fmla="*/ 0 h 533637"/>
                  <a:gd name="connsiteX2" fmla="*/ 534317 w 534317"/>
                  <a:gd name="connsiteY2" fmla="*/ 510161 h 533637"/>
                  <a:gd name="connsiteX3" fmla="*/ 327340 w 534317"/>
                  <a:gd name="connsiteY3" fmla="*/ 533501 h 533637"/>
                  <a:gd name="connsiteX4" fmla="*/ 0 w 534317"/>
                  <a:gd name="connsiteY4" fmla="*/ 494532 h 533637"/>
                  <a:gd name="connsiteX0" fmla="*/ 0 w 435826"/>
                  <a:gd name="connsiteY0" fmla="*/ 510161 h 533738"/>
                  <a:gd name="connsiteX1" fmla="*/ 219406 w 435826"/>
                  <a:gd name="connsiteY1" fmla="*/ 0 h 533738"/>
                  <a:gd name="connsiteX2" fmla="*/ 435826 w 435826"/>
                  <a:gd name="connsiteY2" fmla="*/ 510161 h 533738"/>
                  <a:gd name="connsiteX3" fmla="*/ 228849 w 435826"/>
                  <a:gd name="connsiteY3" fmla="*/ 533501 h 533738"/>
                  <a:gd name="connsiteX4" fmla="*/ 0 w 435826"/>
                  <a:gd name="connsiteY4" fmla="*/ 510161 h 533738"/>
                  <a:gd name="connsiteX0" fmla="*/ 0 w 435826"/>
                  <a:gd name="connsiteY0" fmla="*/ 510161 h 533738"/>
                  <a:gd name="connsiteX1" fmla="*/ 219406 w 435826"/>
                  <a:gd name="connsiteY1" fmla="*/ 0 h 533738"/>
                  <a:gd name="connsiteX2" fmla="*/ 435826 w 435826"/>
                  <a:gd name="connsiteY2" fmla="*/ 510161 h 533738"/>
                  <a:gd name="connsiteX3" fmla="*/ 228849 w 435826"/>
                  <a:gd name="connsiteY3" fmla="*/ 533501 h 533738"/>
                  <a:gd name="connsiteX4" fmla="*/ 0 w 435826"/>
                  <a:gd name="connsiteY4" fmla="*/ 510161 h 533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826" h="533738">
                    <a:moveTo>
                      <a:pt x="0" y="510161"/>
                    </a:moveTo>
                    <a:lnTo>
                      <a:pt x="219406" y="0"/>
                    </a:lnTo>
                    <a:cubicBezTo>
                      <a:pt x="325371" y="164844"/>
                      <a:pt x="356723" y="345317"/>
                      <a:pt x="435826" y="510161"/>
                    </a:cubicBezTo>
                    <a:cubicBezTo>
                      <a:pt x="331051" y="509971"/>
                      <a:pt x="333624" y="533691"/>
                      <a:pt x="228849" y="533501"/>
                    </a:cubicBezTo>
                    <a:cubicBezTo>
                      <a:pt x="120900" y="536072"/>
                      <a:pt x="107949" y="517115"/>
                      <a:pt x="0" y="510161"/>
                    </a:cubicBezTo>
                    <a:close/>
                  </a:path>
                </a:pathLst>
              </a:custGeom>
              <a:solidFill>
                <a:srgbClr val="595959"/>
              </a:solidFill>
              <a:ln w="19050">
                <a:noFill/>
              </a:ln>
              <a:extLst/>
            </p:spPr>
            <p:txBody>
              <a:bodyPr lIns="0" tIns="0" rIns="0" bIns="0" rtlCol="0" anchor="ctr"/>
              <a:lstStyle/>
              <a:p>
                <a:pPr algn="ctr" defTabSz="901667"/>
                <a:endParaRPr lang="es-SV">
                  <a:solidFill>
                    <a:srgbClr val="000000"/>
                  </a:solidFill>
                </a:endParaRPr>
              </a:p>
            </p:txBody>
          </p:sp>
          <p:sp>
            <p:nvSpPr>
              <p:cNvPr id="173" name="5 Triángulo isósceles"/>
              <p:cNvSpPr/>
              <p:nvPr/>
            </p:nvSpPr>
            <p:spPr bwMode="auto">
              <a:xfrm rot="10800000" flipV="1">
                <a:off x="2066669" y="3855186"/>
                <a:ext cx="371169" cy="937712"/>
              </a:xfrm>
              <a:custGeom>
                <a:avLst/>
                <a:gdLst/>
                <a:ahLst/>
                <a:cxnLst/>
                <a:rect l="l" t="t" r="r" b="b"/>
                <a:pathLst>
                  <a:path w="328896" h="692289">
                    <a:moveTo>
                      <a:pt x="0" y="0"/>
                    </a:moveTo>
                    <a:lnTo>
                      <a:pt x="328896" y="692289"/>
                    </a:lnTo>
                    <a:lnTo>
                      <a:pt x="103733" y="692289"/>
                    </a:lnTo>
                    <a:close/>
                  </a:path>
                </a:pathLst>
              </a:custGeom>
              <a:solidFill>
                <a:schemeClr val="tx1">
                  <a:alpha val="10000"/>
                </a:schemeClr>
              </a:solidFill>
              <a:ln>
                <a:no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sp>
            <p:nvSpPr>
              <p:cNvPr id="174" name="73 Rectángulo redondeado"/>
              <p:cNvSpPr/>
              <p:nvPr/>
            </p:nvSpPr>
            <p:spPr bwMode="auto">
              <a:xfrm rot="16200000" flipV="1">
                <a:off x="1432803" y="5767638"/>
                <a:ext cx="2314489" cy="361625"/>
              </a:xfrm>
              <a:prstGeom prst="roundRect">
                <a:avLst>
                  <a:gd name="adj" fmla="val 0"/>
                </a:avLst>
              </a:prstGeom>
              <a:solidFill>
                <a:schemeClr val="tx1">
                  <a:alpha val="10000"/>
                </a:schemeClr>
              </a:solidFill>
              <a:ln>
                <a:noFill/>
              </a:ln>
              <a:extLst/>
            </p:spPr>
            <p:txBody>
              <a:bodyPr lIns="0" tIns="0" rIns="0" bIns="0" rtlCol="0" anchor="ctr"/>
              <a:lstStyle/>
              <a:p>
                <a:pPr algn="ctr" defTabSz="901667"/>
                <a:endParaRPr lang="es-SV">
                  <a:solidFill>
                    <a:srgbClr val="000000"/>
                  </a:solidFill>
                </a:endParaRPr>
              </a:p>
            </p:txBody>
          </p:sp>
          <p:sp>
            <p:nvSpPr>
              <p:cNvPr id="175" name="1 Rectángulo redondeado"/>
              <p:cNvSpPr/>
              <p:nvPr/>
            </p:nvSpPr>
            <p:spPr bwMode="auto">
              <a:xfrm rot="16200000" flipV="1">
                <a:off x="2245744" y="7244633"/>
                <a:ext cx="650511" cy="1003158"/>
              </a:xfrm>
              <a:custGeom>
                <a:avLst/>
                <a:gdLst/>
                <a:ahLst/>
                <a:cxnLst/>
                <a:rect l="l" t="t" r="r" b="b"/>
                <a:pathLst>
                  <a:path w="824972" h="1072820">
                    <a:moveTo>
                      <a:pt x="536410" y="0"/>
                    </a:moveTo>
                    <a:lnTo>
                      <a:pt x="824972" y="0"/>
                    </a:lnTo>
                    <a:lnTo>
                      <a:pt x="824972" y="1072820"/>
                    </a:lnTo>
                    <a:lnTo>
                      <a:pt x="536410" y="1072820"/>
                    </a:lnTo>
                    <a:cubicBezTo>
                      <a:pt x="240159" y="1072820"/>
                      <a:pt x="0" y="832661"/>
                      <a:pt x="0" y="536410"/>
                    </a:cubicBezTo>
                    <a:cubicBezTo>
                      <a:pt x="0" y="240159"/>
                      <a:pt x="240159" y="0"/>
                      <a:pt x="536410" y="0"/>
                    </a:cubicBezTo>
                    <a:close/>
                  </a:path>
                </a:pathLst>
              </a:custGeom>
              <a:solidFill>
                <a:schemeClr val="accent1"/>
              </a:solidFill>
              <a:ln>
                <a:no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sp>
            <p:nvSpPr>
              <p:cNvPr id="176" name="44 Rectángulo redondeado"/>
              <p:cNvSpPr/>
              <p:nvPr/>
            </p:nvSpPr>
            <p:spPr bwMode="auto">
              <a:xfrm rot="16200000" flipV="1">
                <a:off x="2417173" y="6757950"/>
                <a:ext cx="307653" cy="1003158"/>
              </a:xfrm>
              <a:prstGeom prst="roundRect">
                <a:avLst>
                  <a:gd name="adj" fmla="val 0"/>
                </a:avLst>
              </a:prstGeom>
              <a:gradFill>
                <a:gsLst>
                  <a:gs pos="0">
                    <a:schemeClr val="bg1">
                      <a:lumMod val="50000"/>
                    </a:schemeClr>
                  </a:gs>
                  <a:gs pos="13000">
                    <a:srgbClr val="5F5F5F"/>
                  </a:gs>
                  <a:gs pos="23000">
                    <a:srgbClr val="FFFFFF"/>
                  </a:gs>
                  <a:gs pos="93000">
                    <a:srgbClr val="777777"/>
                  </a:gs>
                  <a:gs pos="100000">
                    <a:srgbClr val="EAEAEA"/>
                  </a:gs>
                </a:gsLst>
                <a:lin ang="5400000" scaled="0"/>
              </a:gradFill>
              <a:ln>
                <a:noFill/>
              </a:ln>
              <a:extLst/>
            </p:spPr>
            <p:txBody>
              <a:bodyPr lIns="0" tIns="0" rIns="0" bIns="0" rtlCol="0" anchor="ctr"/>
              <a:lstStyle/>
              <a:p>
                <a:pPr algn="ctr" defTabSz="901667"/>
                <a:endParaRPr lang="es-SV">
                  <a:solidFill>
                    <a:srgbClr val="000000"/>
                  </a:solidFill>
                </a:endParaRPr>
              </a:p>
            </p:txBody>
          </p:sp>
          <p:sp>
            <p:nvSpPr>
              <p:cNvPr id="177" name="Forma libre 101"/>
              <p:cNvSpPr/>
              <p:nvPr/>
            </p:nvSpPr>
            <p:spPr bwMode="auto">
              <a:xfrm rot="16200000" flipV="1">
                <a:off x="2503566" y="7502455"/>
                <a:ext cx="649409" cy="488616"/>
              </a:xfrm>
              <a:custGeom>
                <a:avLst/>
                <a:gdLst>
                  <a:gd name="connsiteX0" fmla="*/ 649409 w 649409"/>
                  <a:gd name="connsiteY0" fmla="*/ 488616 h 488616"/>
                  <a:gd name="connsiteX1" fmla="*/ 649409 w 649409"/>
                  <a:gd name="connsiteY1" fmla="*/ 0 h 488616"/>
                  <a:gd name="connsiteX2" fmla="*/ 421871 w 649409"/>
                  <a:gd name="connsiteY2" fmla="*/ 0 h 488616"/>
                  <a:gd name="connsiteX3" fmla="*/ 7492 w 649409"/>
                  <a:gd name="connsiteY3" fmla="*/ 400493 h 488616"/>
                  <a:gd name="connsiteX4" fmla="*/ 0 w 649409"/>
                  <a:gd name="connsiteY4" fmla="*/ 488616 h 48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409" h="488616">
                    <a:moveTo>
                      <a:pt x="649409" y="488616"/>
                    </a:moveTo>
                    <a:lnTo>
                      <a:pt x="649409" y="0"/>
                    </a:lnTo>
                    <a:lnTo>
                      <a:pt x="421871" y="0"/>
                    </a:lnTo>
                    <a:cubicBezTo>
                      <a:pt x="217470" y="0"/>
                      <a:pt x="46932" y="171932"/>
                      <a:pt x="7492" y="400493"/>
                    </a:cubicBezTo>
                    <a:lnTo>
                      <a:pt x="0" y="488616"/>
                    </a:lnTo>
                    <a:close/>
                  </a:path>
                </a:pathLst>
              </a:custGeom>
              <a:solidFill>
                <a:schemeClr val="tx1">
                  <a:alpha val="10000"/>
                </a:schemeClr>
              </a:solidFill>
              <a:ln>
                <a:no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grpSp>
        <p:grpSp>
          <p:nvGrpSpPr>
            <p:cNvPr id="16" name="Grupo 135"/>
            <p:cNvGrpSpPr/>
            <p:nvPr/>
          </p:nvGrpSpPr>
          <p:grpSpPr>
            <a:xfrm>
              <a:off x="4661323" y="5731635"/>
              <a:ext cx="480352" cy="2190920"/>
              <a:chOff x="2066669" y="3483419"/>
              <a:chExt cx="1005914" cy="4588048"/>
            </a:xfrm>
          </p:grpSpPr>
          <p:sp>
            <p:nvSpPr>
              <p:cNvPr id="179" name="47 Rectángulo redondeado"/>
              <p:cNvSpPr/>
              <p:nvPr/>
            </p:nvSpPr>
            <p:spPr bwMode="auto">
              <a:xfrm rot="16200000" flipV="1">
                <a:off x="1413755" y="5446874"/>
                <a:ext cx="2314497" cy="1003158"/>
              </a:xfrm>
              <a:prstGeom prst="roundRect">
                <a:avLst>
                  <a:gd name="adj" fmla="val 0"/>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80" name="5 Triángulo isósceles"/>
              <p:cNvSpPr/>
              <p:nvPr/>
            </p:nvSpPr>
            <p:spPr bwMode="auto">
              <a:xfrm rot="10800000" flipV="1">
                <a:off x="2071305" y="3485147"/>
                <a:ext cx="996644" cy="1315669"/>
              </a:xfrm>
              <a:custGeom>
                <a:avLst/>
                <a:gdLst>
                  <a:gd name="connsiteX0" fmla="*/ 0 w 1063000"/>
                  <a:gd name="connsiteY0" fmla="*/ 1115371 h 1679304"/>
                  <a:gd name="connsiteX1" fmla="*/ 539623 w 1063000"/>
                  <a:gd name="connsiteY1" fmla="*/ 0 h 1679304"/>
                  <a:gd name="connsiteX2" fmla="*/ 1063000 w 1063000"/>
                  <a:gd name="connsiteY2" fmla="*/ 1679304 h 1679304"/>
                  <a:gd name="connsiteX3" fmla="*/ 0 w 1063000"/>
                  <a:gd name="connsiteY3" fmla="*/ 1115371 h 1679304"/>
                  <a:gd name="connsiteX0" fmla="*/ 0 w 1059741"/>
                  <a:gd name="connsiteY0" fmla="*/ 1667795 h 1679304"/>
                  <a:gd name="connsiteX1" fmla="*/ 536364 w 1059741"/>
                  <a:gd name="connsiteY1" fmla="*/ 0 h 1679304"/>
                  <a:gd name="connsiteX2" fmla="*/ 1059741 w 1059741"/>
                  <a:gd name="connsiteY2" fmla="*/ 1679304 h 1679304"/>
                  <a:gd name="connsiteX3" fmla="*/ 0 w 1059741"/>
                  <a:gd name="connsiteY3" fmla="*/ 1667795 h 1679304"/>
                  <a:gd name="connsiteX0" fmla="*/ 0 w 1065852"/>
                  <a:gd name="connsiteY0" fmla="*/ 1667795 h 1668514"/>
                  <a:gd name="connsiteX1" fmla="*/ 536364 w 1065852"/>
                  <a:gd name="connsiteY1" fmla="*/ 0 h 1668514"/>
                  <a:gd name="connsiteX2" fmla="*/ 1065852 w 1065852"/>
                  <a:gd name="connsiteY2" fmla="*/ 1668514 h 1668514"/>
                  <a:gd name="connsiteX3" fmla="*/ 0 w 1065852"/>
                  <a:gd name="connsiteY3" fmla="*/ 1667795 h 1668514"/>
                </a:gdLst>
                <a:ahLst/>
                <a:cxnLst>
                  <a:cxn ang="0">
                    <a:pos x="connsiteX0" y="connsiteY0"/>
                  </a:cxn>
                  <a:cxn ang="0">
                    <a:pos x="connsiteX1" y="connsiteY1"/>
                  </a:cxn>
                  <a:cxn ang="0">
                    <a:pos x="connsiteX2" y="connsiteY2"/>
                  </a:cxn>
                  <a:cxn ang="0">
                    <a:pos x="connsiteX3" y="connsiteY3"/>
                  </a:cxn>
                </a:cxnLst>
                <a:rect l="l" t="t" r="r" b="b"/>
                <a:pathLst>
                  <a:path w="1065852" h="1668514">
                    <a:moveTo>
                      <a:pt x="0" y="1667795"/>
                    </a:moveTo>
                    <a:lnTo>
                      <a:pt x="536364" y="0"/>
                    </a:lnTo>
                    <a:lnTo>
                      <a:pt x="1065852" y="1668514"/>
                    </a:lnTo>
                    <a:lnTo>
                      <a:pt x="0" y="1667795"/>
                    </a:lnTo>
                    <a:close/>
                  </a:path>
                </a:pathLst>
              </a:custGeom>
              <a:solidFill>
                <a:srgbClr val="E2C4AC"/>
              </a:solidFill>
              <a:ln>
                <a:noFill/>
              </a:ln>
              <a:extLst/>
            </p:spPr>
            <p:txBody>
              <a:bodyPr lIns="0" tIns="0" rIns="0" bIns="0" rtlCol="0" anchor="ctr"/>
              <a:lstStyle/>
              <a:p>
                <a:pPr algn="ctr" defTabSz="901667"/>
                <a:endParaRPr lang="es-SV">
                  <a:solidFill>
                    <a:srgbClr val="000000"/>
                  </a:solidFill>
                </a:endParaRPr>
              </a:p>
            </p:txBody>
          </p:sp>
          <p:sp>
            <p:nvSpPr>
              <p:cNvPr id="181" name="6 Triángulo isósceles"/>
              <p:cNvSpPr/>
              <p:nvPr/>
            </p:nvSpPr>
            <p:spPr bwMode="auto">
              <a:xfrm rot="10800000" flipV="1">
                <a:off x="2429841" y="3483419"/>
                <a:ext cx="278161" cy="387381"/>
              </a:xfrm>
              <a:custGeom>
                <a:avLst/>
                <a:gdLst>
                  <a:gd name="connsiteX0" fmla="*/ 0 w 635793"/>
                  <a:gd name="connsiteY0" fmla="*/ 494532 h 494532"/>
                  <a:gd name="connsiteX1" fmla="*/ 317897 w 635793"/>
                  <a:gd name="connsiteY1" fmla="*/ 0 h 494532"/>
                  <a:gd name="connsiteX2" fmla="*/ 635793 w 635793"/>
                  <a:gd name="connsiteY2" fmla="*/ 494532 h 494532"/>
                  <a:gd name="connsiteX3" fmla="*/ 0 w 635793"/>
                  <a:gd name="connsiteY3" fmla="*/ 494532 h 494532"/>
                  <a:gd name="connsiteX0" fmla="*/ 0 w 635793"/>
                  <a:gd name="connsiteY0" fmla="*/ 494532 h 517775"/>
                  <a:gd name="connsiteX1" fmla="*/ 317897 w 635793"/>
                  <a:gd name="connsiteY1" fmla="*/ 0 h 517775"/>
                  <a:gd name="connsiteX2" fmla="*/ 635793 w 635793"/>
                  <a:gd name="connsiteY2" fmla="*/ 494532 h 517775"/>
                  <a:gd name="connsiteX3" fmla="*/ 309561 w 635793"/>
                  <a:gd name="connsiteY3" fmla="*/ 517774 h 517775"/>
                  <a:gd name="connsiteX4" fmla="*/ 0 w 635793"/>
                  <a:gd name="connsiteY4" fmla="*/ 494532 h 517775"/>
                  <a:gd name="connsiteX0" fmla="*/ 0 w 635793"/>
                  <a:gd name="connsiteY0" fmla="*/ 494532 h 515394"/>
                  <a:gd name="connsiteX1" fmla="*/ 317897 w 635793"/>
                  <a:gd name="connsiteY1" fmla="*/ 0 h 515394"/>
                  <a:gd name="connsiteX2" fmla="*/ 635793 w 635793"/>
                  <a:gd name="connsiteY2" fmla="*/ 494532 h 515394"/>
                  <a:gd name="connsiteX3" fmla="*/ 323848 w 635793"/>
                  <a:gd name="connsiteY3" fmla="*/ 515393 h 515394"/>
                  <a:gd name="connsiteX4" fmla="*/ 0 w 635793"/>
                  <a:gd name="connsiteY4" fmla="*/ 494532 h 515394"/>
                  <a:gd name="connsiteX0" fmla="*/ 0 w 635793"/>
                  <a:gd name="connsiteY0" fmla="*/ 494532 h 515662"/>
                  <a:gd name="connsiteX1" fmla="*/ 317897 w 635793"/>
                  <a:gd name="connsiteY1" fmla="*/ 0 h 515662"/>
                  <a:gd name="connsiteX2" fmla="*/ 635793 w 635793"/>
                  <a:gd name="connsiteY2" fmla="*/ 494532 h 515662"/>
                  <a:gd name="connsiteX3" fmla="*/ 323848 w 635793"/>
                  <a:gd name="connsiteY3" fmla="*/ 515393 h 515662"/>
                  <a:gd name="connsiteX4" fmla="*/ 0 w 635793"/>
                  <a:gd name="connsiteY4" fmla="*/ 494532 h 515662"/>
                  <a:gd name="connsiteX0" fmla="*/ 0 w 635793"/>
                  <a:gd name="connsiteY0" fmla="*/ 494532 h 533637"/>
                  <a:gd name="connsiteX1" fmla="*/ 317897 w 635793"/>
                  <a:gd name="connsiteY1" fmla="*/ 0 h 533637"/>
                  <a:gd name="connsiteX2" fmla="*/ 635793 w 635793"/>
                  <a:gd name="connsiteY2" fmla="*/ 494532 h 533637"/>
                  <a:gd name="connsiteX3" fmla="*/ 327340 w 635793"/>
                  <a:gd name="connsiteY3" fmla="*/ 533501 h 533637"/>
                  <a:gd name="connsiteX4" fmla="*/ 0 w 635793"/>
                  <a:gd name="connsiteY4" fmla="*/ 494532 h 533637"/>
                  <a:gd name="connsiteX0" fmla="*/ 0 w 534317"/>
                  <a:gd name="connsiteY0" fmla="*/ 494532 h 533637"/>
                  <a:gd name="connsiteX1" fmla="*/ 317897 w 534317"/>
                  <a:gd name="connsiteY1" fmla="*/ 0 h 533637"/>
                  <a:gd name="connsiteX2" fmla="*/ 534317 w 534317"/>
                  <a:gd name="connsiteY2" fmla="*/ 510161 h 533637"/>
                  <a:gd name="connsiteX3" fmla="*/ 327340 w 534317"/>
                  <a:gd name="connsiteY3" fmla="*/ 533501 h 533637"/>
                  <a:gd name="connsiteX4" fmla="*/ 0 w 534317"/>
                  <a:gd name="connsiteY4" fmla="*/ 494532 h 533637"/>
                  <a:gd name="connsiteX0" fmla="*/ 0 w 435826"/>
                  <a:gd name="connsiteY0" fmla="*/ 510161 h 533738"/>
                  <a:gd name="connsiteX1" fmla="*/ 219406 w 435826"/>
                  <a:gd name="connsiteY1" fmla="*/ 0 h 533738"/>
                  <a:gd name="connsiteX2" fmla="*/ 435826 w 435826"/>
                  <a:gd name="connsiteY2" fmla="*/ 510161 h 533738"/>
                  <a:gd name="connsiteX3" fmla="*/ 228849 w 435826"/>
                  <a:gd name="connsiteY3" fmla="*/ 533501 h 533738"/>
                  <a:gd name="connsiteX4" fmla="*/ 0 w 435826"/>
                  <a:gd name="connsiteY4" fmla="*/ 510161 h 533738"/>
                  <a:gd name="connsiteX0" fmla="*/ 0 w 435826"/>
                  <a:gd name="connsiteY0" fmla="*/ 510161 h 533738"/>
                  <a:gd name="connsiteX1" fmla="*/ 219406 w 435826"/>
                  <a:gd name="connsiteY1" fmla="*/ 0 h 533738"/>
                  <a:gd name="connsiteX2" fmla="*/ 435826 w 435826"/>
                  <a:gd name="connsiteY2" fmla="*/ 510161 h 533738"/>
                  <a:gd name="connsiteX3" fmla="*/ 228849 w 435826"/>
                  <a:gd name="connsiteY3" fmla="*/ 533501 h 533738"/>
                  <a:gd name="connsiteX4" fmla="*/ 0 w 435826"/>
                  <a:gd name="connsiteY4" fmla="*/ 510161 h 533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826" h="533738">
                    <a:moveTo>
                      <a:pt x="0" y="510161"/>
                    </a:moveTo>
                    <a:lnTo>
                      <a:pt x="219406" y="0"/>
                    </a:lnTo>
                    <a:cubicBezTo>
                      <a:pt x="325371" y="164844"/>
                      <a:pt x="356723" y="345317"/>
                      <a:pt x="435826" y="510161"/>
                    </a:cubicBezTo>
                    <a:cubicBezTo>
                      <a:pt x="331051" y="509971"/>
                      <a:pt x="333624" y="533691"/>
                      <a:pt x="228849" y="533501"/>
                    </a:cubicBezTo>
                    <a:cubicBezTo>
                      <a:pt x="120900" y="536072"/>
                      <a:pt x="107949" y="517115"/>
                      <a:pt x="0" y="510161"/>
                    </a:cubicBezTo>
                    <a:close/>
                  </a:path>
                </a:pathLst>
              </a:custGeom>
              <a:solidFill>
                <a:srgbClr val="595959"/>
              </a:solidFill>
              <a:ln w="19050">
                <a:noFill/>
              </a:ln>
              <a:extLst/>
            </p:spPr>
            <p:txBody>
              <a:bodyPr lIns="0" tIns="0" rIns="0" bIns="0" rtlCol="0" anchor="ctr"/>
              <a:lstStyle/>
              <a:p>
                <a:pPr algn="ctr" defTabSz="901667"/>
                <a:endParaRPr lang="es-SV">
                  <a:solidFill>
                    <a:srgbClr val="000000"/>
                  </a:solidFill>
                </a:endParaRPr>
              </a:p>
            </p:txBody>
          </p:sp>
          <p:sp>
            <p:nvSpPr>
              <p:cNvPr id="182" name="5 Triángulo isósceles"/>
              <p:cNvSpPr/>
              <p:nvPr/>
            </p:nvSpPr>
            <p:spPr bwMode="auto">
              <a:xfrm rot="10800000" flipV="1">
                <a:off x="2066669" y="3855186"/>
                <a:ext cx="371169" cy="937712"/>
              </a:xfrm>
              <a:custGeom>
                <a:avLst/>
                <a:gdLst/>
                <a:ahLst/>
                <a:cxnLst/>
                <a:rect l="l" t="t" r="r" b="b"/>
                <a:pathLst>
                  <a:path w="328896" h="692289">
                    <a:moveTo>
                      <a:pt x="0" y="0"/>
                    </a:moveTo>
                    <a:lnTo>
                      <a:pt x="328896" y="692289"/>
                    </a:lnTo>
                    <a:lnTo>
                      <a:pt x="103733" y="692289"/>
                    </a:lnTo>
                    <a:close/>
                  </a:path>
                </a:pathLst>
              </a:custGeom>
              <a:solidFill>
                <a:schemeClr val="tx1">
                  <a:alpha val="10000"/>
                </a:schemeClr>
              </a:solidFill>
              <a:ln>
                <a:no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sp>
            <p:nvSpPr>
              <p:cNvPr id="183" name="73 Rectángulo redondeado"/>
              <p:cNvSpPr/>
              <p:nvPr/>
            </p:nvSpPr>
            <p:spPr bwMode="auto">
              <a:xfrm rot="16200000" flipV="1">
                <a:off x="1432803" y="5767638"/>
                <a:ext cx="2314489" cy="361625"/>
              </a:xfrm>
              <a:prstGeom prst="roundRect">
                <a:avLst>
                  <a:gd name="adj" fmla="val 0"/>
                </a:avLst>
              </a:prstGeom>
              <a:solidFill>
                <a:schemeClr val="tx1">
                  <a:alpha val="10000"/>
                </a:schemeClr>
              </a:solidFill>
              <a:ln>
                <a:noFill/>
              </a:ln>
              <a:extLst/>
            </p:spPr>
            <p:txBody>
              <a:bodyPr lIns="0" tIns="0" rIns="0" bIns="0" rtlCol="0" anchor="ctr"/>
              <a:lstStyle/>
              <a:p>
                <a:pPr algn="ctr" defTabSz="901667"/>
                <a:endParaRPr lang="es-SV">
                  <a:solidFill>
                    <a:srgbClr val="000000"/>
                  </a:solidFill>
                </a:endParaRPr>
              </a:p>
            </p:txBody>
          </p:sp>
          <p:sp>
            <p:nvSpPr>
              <p:cNvPr id="184" name="1 Rectángulo redondeado"/>
              <p:cNvSpPr/>
              <p:nvPr/>
            </p:nvSpPr>
            <p:spPr bwMode="auto">
              <a:xfrm rot="16200000" flipV="1">
                <a:off x="2245744" y="7244633"/>
                <a:ext cx="650511" cy="1003158"/>
              </a:xfrm>
              <a:custGeom>
                <a:avLst/>
                <a:gdLst/>
                <a:ahLst/>
                <a:cxnLst/>
                <a:rect l="l" t="t" r="r" b="b"/>
                <a:pathLst>
                  <a:path w="824972" h="1072820">
                    <a:moveTo>
                      <a:pt x="536410" y="0"/>
                    </a:moveTo>
                    <a:lnTo>
                      <a:pt x="824972" y="0"/>
                    </a:lnTo>
                    <a:lnTo>
                      <a:pt x="824972" y="1072820"/>
                    </a:lnTo>
                    <a:lnTo>
                      <a:pt x="536410" y="1072820"/>
                    </a:lnTo>
                    <a:cubicBezTo>
                      <a:pt x="240159" y="1072820"/>
                      <a:pt x="0" y="832661"/>
                      <a:pt x="0" y="536410"/>
                    </a:cubicBezTo>
                    <a:cubicBezTo>
                      <a:pt x="0" y="240159"/>
                      <a:pt x="240159" y="0"/>
                      <a:pt x="536410" y="0"/>
                    </a:cubicBezTo>
                    <a:close/>
                  </a:path>
                </a:pathLst>
              </a:custGeom>
              <a:solidFill>
                <a:schemeClr val="accent1"/>
              </a:solidFill>
              <a:ln>
                <a:no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sp>
            <p:nvSpPr>
              <p:cNvPr id="185" name="44 Rectángulo redondeado"/>
              <p:cNvSpPr/>
              <p:nvPr/>
            </p:nvSpPr>
            <p:spPr bwMode="auto">
              <a:xfrm rot="16200000" flipV="1">
                <a:off x="2417173" y="6757950"/>
                <a:ext cx="307653" cy="1003158"/>
              </a:xfrm>
              <a:prstGeom prst="roundRect">
                <a:avLst>
                  <a:gd name="adj" fmla="val 0"/>
                </a:avLst>
              </a:prstGeom>
              <a:gradFill>
                <a:gsLst>
                  <a:gs pos="0">
                    <a:schemeClr val="bg1">
                      <a:lumMod val="50000"/>
                    </a:schemeClr>
                  </a:gs>
                  <a:gs pos="13000">
                    <a:srgbClr val="5F5F5F"/>
                  </a:gs>
                  <a:gs pos="23000">
                    <a:srgbClr val="FFFFFF"/>
                  </a:gs>
                  <a:gs pos="93000">
                    <a:srgbClr val="777777"/>
                  </a:gs>
                  <a:gs pos="100000">
                    <a:srgbClr val="EAEAEA"/>
                  </a:gs>
                </a:gsLst>
                <a:lin ang="5400000" scaled="0"/>
              </a:gradFill>
              <a:ln>
                <a:noFill/>
              </a:ln>
              <a:extLst/>
            </p:spPr>
            <p:txBody>
              <a:bodyPr lIns="0" tIns="0" rIns="0" bIns="0" rtlCol="0" anchor="ctr"/>
              <a:lstStyle/>
              <a:p>
                <a:pPr algn="ctr" defTabSz="901667"/>
                <a:endParaRPr lang="es-SV">
                  <a:solidFill>
                    <a:srgbClr val="000000"/>
                  </a:solidFill>
                </a:endParaRPr>
              </a:p>
            </p:txBody>
          </p:sp>
          <p:sp>
            <p:nvSpPr>
              <p:cNvPr id="186" name="Forma libre 143"/>
              <p:cNvSpPr/>
              <p:nvPr/>
            </p:nvSpPr>
            <p:spPr bwMode="auto">
              <a:xfrm rot="16200000" flipV="1">
                <a:off x="2503566" y="7502455"/>
                <a:ext cx="649409" cy="488616"/>
              </a:xfrm>
              <a:custGeom>
                <a:avLst/>
                <a:gdLst>
                  <a:gd name="connsiteX0" fmla="*/ 649409 w 649409"/>
                  <a:gd name="connsiteY0" fmla="*/ 488616 h 488616"/>
                  <a:gd name="connsiteX1" fmla="*/ 649409 w 649409"/>
                  <a:gd name="connsiteY1" fmla="*/ 0 h 488616"/>
                  <a:gd name="connsiteX2" fmla="*/ 421871 w 649409"/>
                  <a:gd name="connsiteY2" fmla="*/ 0 h 488616"/>
                  <a:gd name="connsiteX3" fmla="*/ 7492 w 649409"/>
                  <a:gd name="connsiteY3" fmla="*/ 400493 h 488616"/>
                  <a:gd name="connsiteX4" fmla="*/ 0 w 649409"/>
                  <a:gd name="connsiteY4" fmla="*/ 488616 h 48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409" h="488616">
                    <a:moveTo>
                      <a:pt x="649409" y="488616"/>
                    </a:moveTo>
                    <a:lnTo>
                      <a:pt x="649409" y="0"/>
                    </a:lnTo>
                    <a:lnTo>
                      <a:pt x="421871" y="0"/>
                    </a:lnTo>
                    <a:cubicBezTo>
                      <a:pt x="217470" y="0"/>
                      <a:pt x="46932" y="171932"/>
                      <a:pt x="7492" y="400493"/>
                    </a:cubicBezTo>
                    <a:lnTo>
                      <a:pt x="0" y="488616"/>
                    </a:lnTo>
                    <a:close/>
                  </a:path>
                </a:pathLst>
              </a:custGeom>
              <a:solidFill>
                <a:schemeClr val="accent1">
                  <a:alpha val="10000"/>
                </a:schemeClr>
              </a:solidFill>
              <a:ln>
                <a:solidFill>
                  <a:schemeClr val="accent3"/>
                </a:solid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grpSp>
        <p:grpSp>
          <p:nvGrpSpPr>
            <p:cNvPr id="17" name="Grupo 151"/>
            <p:cNvGrpSpPr/>
            <p:nvPr/>
          </p:nvGrpSpPr>
          <p:grpSpPr>
            <a:xfrm>
              <a:off x="3531915" y="5678749"/>
              <a:ext cx="704440" cy="2522200"/>
              <a:chOff x="2066669" y="3483419"/>
              <a:chExt cx="1005914" cy="4588048"/>
            </a:xfrm>
          </p:grpSpPr>
          <p:sp>
            <p:nvSpPr>
              <p:cNvPr id="189" name="47 Rectángulo redondeado"/>
              <p:cNvSpPr/>
              <p:nvPr/>
            </p:nvSpPr>
            <p:spPr bwMode="auto">
              <a:xfrm rot="16200000" flipV="1">
                <a:off x="1413755" y="5446874"/>
                <a:ext cx="2314497" cy="1003158"/>
              </a:xfrm>
              <a:prstGeom prst="roundRect">
                <a:avLst>
                  <a:gd name="adj" fmla="val 0"/>
                </a:avLst>
              </a:prstGeom>
              <a:solidFill>
                <a:schemeClr val="accent1"/>
              </a:solidFill>
              <a:ln>
                <a:noFill/>
              </a:ln>
              <a:extLst/>
            </p:spPr>
            <p:txBody>
              <a:bodyPr lIns="0" tIns="0" rIns="0" bIns="0" rtlCol="0" anchor="ctr"/>
              <a:lstStyle/>
              <a:p>
                <a:pPr algn="ctr" defTabSz="901667"/>
                <a:endParaRPr lang="es-SV">
                  <a:solidFill>
                    <a:srgbClr val="000000"/>
                  </a:solidFill>
                </a:endParaRPr>
              </a:p>
            </p:txBody>
          </p:sp>
          <p:sp>
            <p:nvSpPr>
              <p:cNvPr id="190" name="5 Triángulo isósceles"/>
              <p:cNvSpPr/>
              <p:nvPr/>
            </p:nvSpPr>
            <p:spPr bwMode="auto">
              <a:xfrm rot="10800000" flipV="1">
                <a:off x="2071305" y="3485147"/>
                <a:ext cx="996644" cy="1315669"/>
              </a:xfrm>
              <a:custGeom>
                <a:avLst/>
                <a:gdLst>
                  <a:gd name="connsiteX0" fmla="*/ 0 w 1063000"/>
                  <a:gd name="connsiteY0" fmla="*/ 1115371 h 1679304"/>
                  <a:gd name="connsiteX1" fmla="*/ 539623 w 1063000"/>
                  <a:gd name="connsiteY1" fmla="*/ 0 h 1679304"/>
                  <a:gd name="connsiteX2" fmla="*/ 1063000 w 1063000"/>
                  <a:gd name="connsiteY2" fmla="*/ 1679304 h 1679304"/>
                  <a:gd name="connsiteX3" fmla="*/ 0 w 1063000"/>
                  <a:gd name="connsiteY3" fmla="*/ 1115371 h 1679304"/>
                  <a:gd name="connsiteX0" fmla="*/ 0 w 1059741"/>
                  <a:gd name="connsiteY0" fmla="*/ 1667795 h 1679304"/>
                  <a:gd name="connsiteX1" fmla="*/ 536364 w 1059741"/>
                  <a:gd name="connsiteY1" fmla="*/ 0 h 1679304"/>
                  <a:gd name="connsiteX2" fmla="*/ 1059741 w 1059741"/>
                  <a:gd name="connsiteY2" fmla="*/ 1679304 h 1679304"/>
                  <a:gd name="connsiteX3" fmla="*/ 0 w 1059741"/>
                  <a:gd name="connsiteY3" fmla="*/ 1667795 h 1679304"/>
                  <a:gd name="connsiteX0" fmla="*/ 0 w 1065852"/>
                  <a:gd name="connsiteY0" fmla="*/ 1667795 h 1668514"/>
                  <a:gd name="connsiteX1" fmla="*/ 536364 w 1065852"/>
                  <a:gd name="connsiteY1" fmla="*/ 0 h 1668514"/>
                  <a:gd name="connsiteX2" fmla="*/ 1065852 w 1065852"/>
                  <a:gd name="connsiteY2" fmla="*/ 1668514 h 1668514"/>
                  <a:gd name="connsiteX3" fmla="*/ 0 w 1065852"/>
                  <a:gd name="connsiteY3" fmla="*/ 1667795 h 1668514"/>
                </a:gdLst>
                <a:ahLst/>
                <a:cxnLst>
                  <a:cxn ang="0">
                    <a:pos x="connsiteX0" y="connsiteY0"/>
                  </a:cxn>
                  <a:cxn ang="0">
                    <a:pos x="connsiteX1" y="connsiteY1"/>
                  </a:cxn>
                  <a:cxn ang="0">
                    <a:pos x="connsiteX2" y="connsiteY2"/>
                  </a:cxn>
                  <a:cxn ang="0">
                    <a:pos x="connsiteX3" y="connsiteY3"/>
                  </a:cxn>
                </a:cxnLst>
                <a:rect l="l" t="t" r="r" b="b"/>
                <a:pathLst>
                  <a:path w="1065852" h="1668514">
                    <a:moveTo>
                      <a:pt x="0" y="1667795"/>
                    </a:moveTo>
                    <a:lnTo>
                      <a:pt x="536364" y="0"/>
                    </a:lnTo>
                    <a:lnTo>
                      <a:pt x="1065852" y="1668514"/>
                    </a:lnTo>
                    <a:lnTo>
                      <a:pt x="0" y="1667795"/>
                    </a:lnTo>
                    <a:close/>
                  </a:path>
                </a:pathLst>
              </a:custGeom>
              <a:solidFill>
                <a:srgbClr val="E2C4AC"/>
              </a:solidFill>
              <a:ln>
                <a:noFill/>
              </a:ln>
              <a:extLst/>
            </p:spPr>
            <p:txBody>
              <a:bodyPr lIns="0" tIns="0" rIns="0" bIns="0" rtlCol="0" anchor="ctr"/>
              <a:lstStyle/>
              <a:p>
                <a:pPr algn="ctr" defTabSz="901667"/>
                <a:endParaRPr lang="es-SV">
                  <a:solidFill>
                    <a:srgbClr val="000000"/>
                  </a:solidFill>
                </a:endParaRPr>
              </a:p>
            </p:txBody>
          </p:sp>
          <p:sp>
            <p:nvSpPr>
              <p:cNvPr id="191" name="6 Triángulo isósceles"/>
              <p:cNvSpPr/>
              <p:nvPr/>
            </p:nvSpPr>
            <p:spPr bwMode="auto">
              <a:xfrm rot="10800000" flipV="1">
                <a:off x="2429841" y="3483419"/>
                <a:ext cx="278161" cy="387381"/>
              </a:xfrm>
              <a:custGeom>
                <a:avLst/>
                <a:gdLst>
                  <a:gd name="connsiteX0" fmla="*/ 0 w 635793"/>
                  <a:gd name="connsiteY0" fmla="*/ 494532 h 494532"/>
                  <a:gd name="connsiteX1" fmla="*/ 317897 w 635793"/>
                  <a:gd name="connsiteY1" fmla="*/ 0 h 494532"/>
                  <a:gd name="connsiteX2" fmla="*/ 635793 w 635793"/>
                  <a:gd name="connsiteY2" fmla="*/ 494532 h 494532"/>
                  <a:gd name="connsiteX3" fmla="*/ 0 w 635793"/>
                  <a:gd name="connsiteY3" fmla="*/ 494532 h 494532"/>
                  <a:gd name="connsiteX0" fmla="*/ 0 w 635793"/>
                  <a:gd name="connsiteY0" fmla="*/ 494532 h 517775"/>
                  <a:gd name="connsiteX1" fmla="*/ 317897 w 635793"/>
                  <a:gd name="connsiteY1" fmla="*/ 0 h 517775"/>
                  <a:gd name="connsiteX2" fmla="*/ 635793 w 635793"/>
                  <a:gd name="connsiteY2" fmla="*/ 494532 h 517775"/>
                  <a:gd name="connsiteX3" fmla="*/ 309561 w 635793"/>
                  <a:gd name="connsiteY3" fmla="*/ 517774 h 517775"/>
                  <a:gd name="connsiteX4" fmla="*/ 0 w 635793"/>
                  <a:gd name="connsiteY4" fmla="*/ 494532 h 517775"/>
                  <a:gd name="connsiteX0" fmla="*/ 0 w 635793"/>
                  <a:gd name="connsiteY0" fmla="*/ 494532 h 515394"/>
                  <a:gd name="connsiteX1" fmla="*/ 317897 w 635793"/>
                  <a:gd name="connsiteY1" fmla="*/ 0 h 515394"/>
                  <a:gd name="connsiteX2" fmla="*/ 635793 w 635793"/>
                  <a:gd name="connsiteY2" fmla="*/ 494532 h 515394"/>
                  <a:gd name="connsiteX3" fmla="*/ 323848 w 635793"/>
                  <a:gd name="connsiteY3" fmla="*/ 515393 h 515394"/>
                  <a:gd name="connsiteX4" fmla="*/ 0 w 635793"/>
                  <a:gd name="connsiteY4" fmla="*/ 494532 h 515394"/>
                  <a:gd name="connsiteX0" fmla="*/ 0 w 635793"/>
                  <a:gd name="connsiteY0" fmla="*/ 494532 h 515662"/>
                  <a:gd name="connsiteX1" fmla="*/ 317897 w 635793"/>
                  <a:gd name="connsiteY1" fmla="*/ 0 h 515662"/>
                  <a:gd name="connsiteX2" fmla="*/ 635793 w 635793"/>
                  <a:gd name="connsiteY2" fmla="*/ 494532 h 515662"/>
                  <a:gd name="connsiteX3" fmla="*/ 323848 w 635793"/>
                  <a:gd name="connsiteY3" fmla="*/ 515393 h 515662"/>
                  <a:gd name="connsiteX4" fmla="*/ 0 w 635793"/>
                  <a:gd name="connsiteY4" fmla="*/ 494532 h 515662"/>
                  <a:gd name="connsiteX0" fmla="*/ 0 w 635793"/>
                  <a:gd name="connsiteY0" fmla="*/ 494532 h 533637"/>
                  <a:gd name="connsiteX1" fmla="*/ 317897 w 635793"/>
                  <a:gd name="connsiteY1" fmla="*/ 0 h 533637"/>
                  <a:gd name="connsiteX2" fmla="*/ 635793 w 635793"/>
                  <a:gd name="connsiteY2" fmla="*/ 494532 h 533637"/>
                  <a:gd name="connsiteX3" fmla="*/ 327340 w 635793"/>
                  <a:gd name="connsiteY3" fmla="*/ 533501 h 533637"/>
                  <a:gd name="connsiteX4" fmla="*/ 0 w 635793"/>
                  <a:gd name="connsiteY4" fmla="*/ 494532 h 533637"/>
                  <a:gd name="connsiteX0" fmla="*/ 0 w 534317"/>
                  <a:gd name="connsiteY0" fmla="*/ 494532 h 533637"/>
                  <a:gd name="connsiteX1" fmla="*/ 317897 w 534317"/>
                  <a:gd name="connsiteY1" fmla="*/ 0 h 533637"/>
                  <a:gd name="connsiteX2" fmla="*/ 534317 w 534317"/>
                  <a:gd name="connsiteY2" fmla="*/ 510161 h 533637"/>
                  <a:gd name="connsiteX3" fmla="*/ 327340 w 534317"/>
                  <a:gd name="connsiteY3" fmla="*/ 533501 h 533637"/>
                  <a:gd name="connsiteX4" fmla="*/ 0 w 534317"/>
                  <a:gd name="connsiteY4" fmla="*/ 494532 h 533637"/>
                  <a:gd name="connsiteX0" fmla="*/ 0 w 435826"/>
                  <a:gd name="connsiteY0" fmla="*/ 510161 h 533738"/>
                  <a:gd name="connsiteX1" fmla="*/ 219406 w 435826"/>
                  <a:gd name="connsiteY1" fmla="*/ 0 h 533738"/>
                  <a:gd name="connsiteX2" fmla="*/ 435826 w 435826"/>
                  <a:gd name="connsiteY2" fmla="*/ 510161 h 533738"/>
                  <a:gd name="connsiteX3" fmla="*/ 228849 w 435826"/>
                  <a:gd name="connsiteY3" fmla="*/ 533501 h 533738"/>
                  <a:gd name="connsiteX4" fmla="*/ 0 w 435826"/>
                  <a:gd name="connsiteY4" fmla="*/ 510161 h 533738"/>
                  <a:gd name="connsiteX0" fmla="*/ 0 w 435826"/>
                  <a:gd name="connsiteY0" fmla="*/ 510161 h 533738"/>
                  <a:gd name="connsiteX1" fmla="*/ 219406 w 435826"/>
                  <a:gd name="connsiteY1" fmla="*/ 0 h 533738"/>
                  <a:gd name="connsiteX2" fmla="*/ 435826 w 435826"/>
                  <a:gd name="connsiteY2" fmla="*/ 510161 h 533738"/>
                  <a:gd name="connsiteX3" fmla="*/ 228849 w 435826"/>
                  <a:gd name="connsiteY3" fmla="*/ 533501 h 533738"/>
                  <a:gd name="connsiteX4" fmla="*/ 0 w 435826"/>
                  <a:gd name="connsiteY4" fmla="*/ 510161 h 533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826" h="533738">
                    <a:moveTo>
                      <a:pt x="0" y="510161"/>
                    </a:moveTo>
                    <a:lnTo>
                      <a:pt x="219406" y="0"/>
                    </a:lnTo>
                    <a:cubicBezTo>
                      <a:pt x="325371" y="164844"/>
                      <a:pt x="356723" y="345317"/>
                      <a:pt x="435826" y="510161"/>
                    </a:cubicBezTo>
                    <a:cubicBezTo>
                      <a:pt x="331051" y="509971"/>
                      <a:pt x="333624" y="533691"/>
                      <a:pt x="228849" y="533501"/>
                    </a:cubicBezTo>
                    <a:cubicBezTo>
                      <a:pt x="120900" y="536072"/>
                      <a:pt x="107949" y="517115"/>
                      <a:pt x="0" y="510161"/>
                    </a:cubicBezTo>
                    <a:close/>
                  </a:path>
                </a:pathLst>
              </a:custGeom>
              <a:solidFill>
                <a:srgbClr val="595959"/>
              </a:solidFill>
              <a:ln w="19050">
                <a:noFill/>
              </a:ln>
              <a:extLst/>
            </p:spPr>
            <p:txBody>
              <a:bodyPr lIns="0" tIns="0" rIns="0" bIns="0" rtlCol="0" anchor="ctr"/>
              <a:lstStyle/>
              <a:p>
                <a:pPr algn="ctr" defTabSz="901667"/>
                <a:endParaRPr lang="es-SV">
                  <a:solidFill>
                    <a:srgbClr val="000000"/>
                  </a:solidFill>
                </a:endParaRPr>
              </a:p>
            </p:txBody>
          </p:sp>
          <p:sp>
            <p:nvSpPr>
              <p:cNvPr id="192" name="5 Triángulo isósceles"/>
              <p:cNvSpPr/>
              <p:nvPr/>
            </p:nvSpPr>
            <p:spPr bwMode="auto">
              <a:xfrm rot="10800000" flipV="1">
                <a:off x="2066669" y="3855186"/>
                <a:ext cx="371169" cy="937712"/>
              </a:xfrm>
              <a:custGeom>
                <a:avLst/>
                <a:gdLst/>
                <a:ahLst/>
                <a:cxnLst/>
                <a:rect l="l" t="t" r="r" b="b"/>
                <a:pathLst>
                  <a:path w="328896" h="692289">
                    <a:moveTo>
                      <a:pt x="0" y="0"/>
                    </a:moveTo>
                    <a:lnTo>
                      <a:pt x="328896" y="692289"/>
                    </a:lnTo>
                    <a:lnTo>
                      <a:pt x="103733" y="692289"/>
                    </a:lnTo>
                    <a:close/>
                  </a:path>
                </a:pathLst>
              </a:custGeom>
              <a:solidFill>
                <a:schemeClr val="tx1">
                  <a:alpha val="10000"/>
                </a:schemeClr>
              </a:solidFill>
              <a:ln>
                <a:no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sp>
            <p:nvSpPr>
              <p:cNvPr id="193" name="73 Rectángulo redondeado"/>
              <p:cNvSpPr/>
              <p:nvPr/>
            </p:nvSpPr>
            <p:spPr bwMode="auto">
              <a:xfrm rot="16200000" flipV="1">
                <a:off x="1432803" y="5767638"/>
                <a:ext cx="2314489" cy="361625"/>
              </a:xfrm>
              <a:prstGeom prst="roundRect">
                <a:avLst>
                  <a:gd name="adj" fmla="val 0"/>
                </a:avLst>
              </a:prstGeom>
              <a:solidFill>
                <a:schemeClr val="tx1">
                  <a:alpha val="10000"/>
                </a:schemeClr>
              </a:solidFill>
              <a:ln>
                <a:noFill/>
              </a:ln>
              <a:extLst/>
            </p:spPr>
            <p:txBody>
              <a:bodyPr lIns="0" tIns="0" rIns="0" bIns="0" rtlCol="0" anchor="ctr"/>
              <a:lstStyle/>
              <a:p>
                <a:pPr algn="ctr" defTabSz="901667"/>
                <a:endParaRPr lang="es-SV">
                  <a:solidFill>
                    <a:srgbClr val="000000"/>
                  </a:solidFill>
                </a:endParaRPr>
              </a:p>
            </p:txBody>
          </p:sp>
          <p:sp>
            <p:nvSpPr>
              <p:cNvPr id="194" name="1 Rectángulo redondeado"/>
              <p:cNvSpPr/>
              <p:nvPr/>
            </p:nvSpPr>
            <p:spPr bwMode="auto">
              <a:xfrm rot="16200000" flipV="1">
                <a:off x="2245744" y="7244633"/>
                <a:ext cx="650511" cy="1003158"/>
              </a:xfrm>
              <a:custGeom>
                <a:avLst/>
                <a:gdLst/>
                <a:ahLst/>
                <a:cxnLst/>
                <a:rect l="l" t="t" r="r" b="b"/>
                <a:pathLst>
                  <a:path w="824972" h="1072820">
                    <a:moveTo>
                      <a:pt x="536410" y="0"/>
                    </a:moveTo>
                    <a:lnTo>
                      <a:pt x="824972" y="0"/>
                    </a:lnTo>
                    <a:lnTo>
                      <a:pt x="824972" y="1072820"/>
                    </a:lnTo>
                    <a:lnTo>
                      <a:pt x="536410" y="1072820"/>
                    </a:lnTo>
                    <a:cubicBezTo>
                      <a:pt x="240159" y="1072820"/>
                      <a:pt x="0" y="832661"/>
                      <a:pt x="0" y="536410"/>
                    </a:cubicBezTo>
                    <a:cubicBezTo>
                      <a:pt x="0" y="240159"/>
                      <a:pt x="240159" y="0"/>
                      <a:pt x="536410" y="0"/>
                    </a:cubicBezTo>
                    <a:close/>
                  </a:path>
                </a:pathLst>
              </a:custGeom>
              <a:solidFill>
                <a:schemeClr val="accent1"/>
              </a:solidFill>
              <a:ln>
                <a:no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sp>
            <p:nvSpPr>
              <p:cNvPr id="195" name="44 Rectángulo redondeado"/>
              <p:cNvSpPr/>
              <p:nvPr/>
            </p:nvSpPr>
            <p:spPr bwMode="auto">
              <a:xfrm rot="16200000" flipV="1">
                <a:off x="2417173" y="6757950"/>
                <a:ext cx="307653" cy="1003158"/>
              </a:xfrm>
              <a:prstGeom prst="roundRect">
                <a:avLst>
                  <a:gd name="adj" fmla="val 0"/>
                </a:avLst>
              </a:prstGeom>
              <a:gradFill>
                <a:gsLst>
                  <a:gs pos="0">
                    <a:schemeClr val="bg1">
                      <a:lumMod val="50000"/>
                    </a:schemeClr>
                  </a:gs>
                  <a:gs pos="13000">
                    <a:srgbClr val="5F5F5F"/>
                  </a:gs>
                  <a:gs pos="23000">
                    <a:srgbClr val="FFFFFF"/>
                  </a:gs>
                  <a:gs pos="93000">
                    <a:srgbClr val="777777"/>
                  </a:gs>
                  <a:gs pos="100000">
                    <a:srgbClr val="EAEAEA"/>
                  </a:gs>
                </a:gsLst>
                <a:lin ang="5400000" scaled="0"/>
              </a:gradFill>
              <a:ln>
                <a:noFill/>
              </a:ln>
              <a:extLst/>
            </p:spPr>
            <p:txBody>
              <a:bodyPr lIns="0" tIns="0" rIns="0" bIns="0" rtlCol="0" anchor="ctr"/>
              <a:lstStyle/>
              <a:p>
                <a:pPr algn="ctr" defTabSz="901667"/>
                <a:endParaRPr lang="es-SV">
                  <a:solidFill>
                    <a:srgbClr val="000000"/>
                  </a:solidFill>
                </a:endParaRPr>
              </a:p>
            </p:txBody>
          </p:sp>
          <p:sp>
            <p:nvSpPr>
              <p:cNvPr id="196" name="Forma libre 159"/>
              <p:cNvSpPr/>
              <p:nvPr/>
            </p:nvSpPr>
            <p:spPr bwMode="auto">
              <a:xfrm rot="16200000" flipV="1">
                <a:off x="2503566" y="7502455"/>
                <a:ext cx="649409" cy="488616"/>
              </a:xfrm>
              <a:custGeom>
                <a:avLst/>
                <a:gdLst>
                  <a:gd name="connsiteX0" fmla="*/ 649409 w 649409"/>
                  <a:gd name="connsiteY0" fmla="*/ 488616 h 488616"/>
                  <a:gd name="connsiteX1" fmla="*/ 649409 w 649409"/>
                  <a:gd name="connsiteY1" fmla="*/ 0 h 488616"/>
                  <a:gd name="connsiteX2" fmla="*/ 421871 w 649409"/>
                  <a:gd name="connsiteY2" fmla="*/ 0 h 488616"/>
                  <a:gd name="connsiteX3" fmla="*/ 7492 w 649409"/>
                  <a:gd name="connsiteY3" fmla="*/ 400493 h 488616"/>
                  <a:gd name="connsiteX4" fmla="*/ 0 w 649409"/>
                  <a:gd name="connsiteY4" fmla="*/ 488616 h 48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409" h="488616">
                    <a:moveTo>
                      <a:pt x="649409" y="488616"/>
                    </a:moveTo>
                    <a:lnTo>
                      <a:pt x="649409" y="0"/>
                    </a:lnTo>
                    <a:lnTo>
                      <a:pt x="421871" y="0"/>
                    </a:lnTo>
                    <a:cubicBezTo>
                      <a:pt x="217470" y="0"/>
                      <a:pt x="46932" y="171932"/>
                      <a:pt x="7492" y="400493"/>
                    </a:cubicBezTo>
                    <a:lnTo>
                      <a:pt x="0" y="488616"/>
                    </a:lnTo>
                    <a:close/>
                  </a:path>
                </a:pathLst>
              </a:custGeom>
              <a:solidFill>
                <a:schemeClr val="tx1">
                  <a:alpha val="10000"/>
                </a:schemeClr>
              </a:solidFill>
              <a:ln>
                <a:noFill/>
              </a:ln>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01667"/>
                <a:endParaRPr lang="es-SV">
                  <a:solidFill>
                    <a:srgbClr val="000000"/>
                  </a:solidFill>
                </a:endParaRPr>
              </a:p>
            </p:txBody>
          </p:sp>
        </p:grpSp>
      </p:grpSp>
      <p:sp>
        <p:nvSpPr>
          <p:cNvPr id="197" name="Estrella de 5 puntas 216"/>
          <p:cNvSpPr>
            <a:spLocks noChangeAspect="1"/>
          </p:cNvSpPr>
          <p:nvPr/>
        </p:nvSpPr>
        <p:spPr bwMode="auto">
          <a:xfrm rot="20668698">
            <a:off x="3298369" y="1617437"/>
            <a:ext cx="77239" cy="77259"/>
          </a:xfrm>
          <a:prstGeom prst="star5">
            <a:avLst>
              <a:gd name="adj" fmla="val 24347"/>
              <a:gd name="hf" fmla="val 105146"/>
              <a:gd name="vf" fmla="val 110557"/>
            </a:avLst>
          </a:prstGeom>
          <a:solidFill>
            <a:srgbClr val="FCFCE0"/>
          </a:solidFill>
          <a:ln>
            <a:noFill/>
          </a:ln>
          <a:extLst/>
        </p:spPr>
        <p:txBody>
          <a:bodyPr lIns="0" tIns="0" rIns="0" bIns="0" rtlCol="0" anchor="ctr"/>
          <a:lstStyle/>
          <a:p>
            <a:pPr algn="ctr" defTabSz="901667"/>
            <a:endParaRPr lang="es-ES">
              <a:solidFill>
                <a:srgbClr val="000000"/>
              </a:solidFill>
            </a:endParaRPr>
          </a:p>
        </p:txBody>
      </p:sp>
    </p:spTree>
    <p:extLst>
      <p:ext uri="{BB962C8B-B14F-4D97-AF65-F5344CB8AC3E}">
        <p14:creationId xmlns:p14="http://schemas.microsoft.com/office/powerpoint/2010/main" val="2808196168"/>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87"/>
                                        </p:tgtEl>
                                        <p:attrNameLst>
                                          <p:attrName>style.visibility</p:attrName>
                                        </p:attrNameLst>
                                      </p:cBhvr>
                                      <p:to>
                                        <p:strVal val="visible"/>
                                      </p:to>
                                    </p:set>
                                    <p:anim calcmode="lin" valueType="num">
                                      <p:cBhvr additive="base">
                                        <p:cTn id="7" dur="1250" fill="hold"/>
                                        <p:tgtEl>
                                          <p:spTgt spid="187"/>
                                        </p:tgtEl>
                                        <p:attrNameLst>
                                          <p:attrName>ppt_x</p:attrName>
                                        </p:attrNameLst>
                                      </p:cBhvr>
                                      <p:tavLst>
                                        <p:tav tm="0">
                                          <p:val>
                                            <p:strVal val="#ppt_x"/>
                                          </p:val>
                                        </p:tav>
                                        <p:tav tm="100000">
                                          <p:val>
                                            <p:strVal val="#ppt_x"/>
                                          </p:val>
                                        </p:tav>
                                      </p:tavLst>
                                    </p:anim>
                                    <p:anim calcmode="lin" valueType="num">
                                      <p:cBhvr additive="base">
                                        <p:cTn id="8" dur="1250" fill="hold"/>
                                        <p:tgtEl>
                                          <p:spTgt spid="187"/>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800"/>
                                  </p:stCondLst>
                                  <p:childTnLst>
                                    <p:set>
                                      <p:cBhvr>
                                        <p:cTn id="10" dur="1" fill="hold">
                                          <p:stCondLst>
                                            <p:cond delay="0"/>
                                          </p:stCondLst>
                                        </p:cTn>
                                        <p:tgtEl>
                                          <p:spTgt spid="200"/>
                                        </p:tgtEl>
                                        <p:attrNameLst>
                                          <p:attrName>style.visibility</p:attrName>
                                        </p:attrNameLst>
                                      </p:cBhvr>
                                      <p:to>
                                        <p:strVal val="visible"/>
                                      </p:to>
                                    </p:set>
                                    <p:anim calcmode="lin" valueType="num">
                                      <p:cBhvr additive="base">
                                        <p:cTn id="11" dur="900" fill="hold"/>
                                        <p:tgtEl>
                                          <p:spTgt spid="200"/>
                                        </p:tgtEl>
                                        <p:attrNameLst>
                                          <p:attrName>ppt_x</p:attrName>
                                        </p:attrNameLst>
                                      </p:cBhvr>
                                      <p:tavLst>
                                        <p:tav tm="0">
                                          <p:val>
                                            <p:strVal val="1+#ppt_w/2"/>
                                          </p:val>
                                        </p:tav>
                                        <p:tav tm="100000">
                                          <p:val>
                                            <p:strVal val="#ppt_x"/>
                                          </p:val>
                                        </p:tav>
                                      </p:tavLst>
                                    </p:anim>
                                    <p:anim calcmode="lin" valueType="num">
                                      <p:cBhvr additive="base">
                                        <p:cTn id="12" dur="900" fill="hold"/>
                                        <p:tgtEl>
                                          <p:spTgt spid="200"/>
                                        </p:tgtEl>
                                        <p:attrNameLst>
                                          <p:attrName>ppt_y</p:attrName>
                                        </p:attrNameLst>
                                      </p:cBhvr>
                                      <p:tavLst>
                                        <p:tav tm="0">
                                          <p:val>
                                            <p:strVal val="#ppt_y"/>
                                          </p:val>
                                        </p:tav>
                                        <p:tav tm="100000">
                                          <p:val>
                                            <p:strVal val="#ppt_y"/>
                                          </p:val>
                                        </p:tav>
                                      </p:tavLst>
                                    </p:anim>
                                  </p:childTnLst>
                                </p:cTn>
                              </p:par>
                            </p:childTnLst>
                          </p:cTn>
                        </p:par>
                        <p:par>
                          <p:cTn id="13" fill="hold">
                            <p:stCondLst>
                              <p:cond delay="17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750"/>
                                        <p:tgtEl>
                                          <p:spTgt spid="11"/>
                                        </p:tgtEl>
                                      </p:cBhvr>
                                    </p:animEffect>
                                  </p:childTnLst>
                                </p:cTn>
                              </p:par>
                            </p:childTnLst>
                          </p:cTn>
                        </p:par>
                        <p:par>
                          <p:cTn id="17" fill="hold">
                            <p:stCondLst>
                              <p:cond delay="245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950"/>
                            </p:stCondLst>
                            <p:childTnLst>
                              <p:par>
                                <p:cTn id="22" presetID="26" presetClass="emph" presetSubtype="0" repeatCount="2000" fill="hold" nodeType="afterEffect">
                                  <p:stCondLst>
                                    <p:cond delay="0"/>
                                  </p:stCondLst>
                                  <p:childTnLst>
                                    <p:animEffect transition="out" filter="fade">
                                      <p:cBhvr>
                                        <p:cTn id="23" dur="500" tmFilter="0, 0; .2, .5; .8, .5; 1, 0"/>
                                        <p:tgtEl>
                                          <p:spTgt spid="5"/>
                                        </p:tgtEl>
                                      </p:cBhvr>
                                    </p:animEffect>
                                    <p:animScale>
                                      <p:cBhvr>
                                        <p:cTn id="24" dur="250" autoRev="1" fill="hold"/>
                                        <p:tgtEl>
                                          <p:spTgt spid="5"/>
                                        </p:tgtEl>
                                      </p:cBhvr>
                                      <p:by x="105000" y="105000"/>
                                    </p:animScale>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26" presetClass="emph" presetSubtype="0" repeatCount="2000" fill="hold" nodeType="withEffect">
                                  <p:stCondLst>
                                    <p:cond delay="150"/>
                                  </p:stCondLst>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par>
                                <p:cTn id="31" presetID="10" presetClass="entr" presetSubtype="0" fill="hold" nodeType="withEffect">
                                  <p:stCondLst>
                                    <p:cond delay="15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par>
                                <p:cTn id="34" presetID="26" presetClass="emph" presetSubtype="0" repeatCount="2000" fill="hold" nodeType="withEffect">
                                  <p:stCondLst>
                                    <p:cond delay="300"/>
                                  </p:stCondLst>
                                  <p:childTnLst>
                                    <p:animEffect transition="out" filter="fade">
                                      <p:cBhvr>
                                        <p:cTn id="35" dur="500" tmFilter="0, 0; .2, .5; .8, .5; 1, 0"/>
                                        <p:tgtEl>
                                          <p:spTgt spid="2"/>
                                        </p:tgtEl>
                                      </p:cBhvr>
                                    </p:animEffect>
                                    <p:animScale>
                                      <p:cBhvr>
                                        <p:cTn id="36" dur="250" autoRev="1" fill="hold"/>
                                        <p:tgtEl>
                                          <p:spTgt spid="2"/>
                                        </p:tgtEl>
                                      </p:cBhvr>
                                      <p:by x="105000" y="105000"/>
                                    </p:animScale>
                                  </p:childTnLst>
                                </p:cTn>
                              </p:par>
                            </p:childTnLst>
                          </p:cTn>
                        </p:par>
                        <p:par>
                          <p:cTn id="37" fill="hold">
                            <p:stCondLst>
                              <p:cond delay="425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up)">
                                      <p:cBhvr>
                                        <p:cTn id="43" dur="500"/>
                                        <p:tgtEl>
                                          <p:spTgt spid="166"/>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67"/>
                                        </p:tgtEl>
                                        <p:attrNameLst>
                                          <p:attrName>style.visibility</p:attrName>
                                        </p:attrNameLst>
                                      </p:cBhvr>
                                      <p:to>
                                        <p:strVal val="visible"/>
                                      </p:to>
                                    </p:set>
                                    <p:animEffect transition="in" filter="wipe(up)">
                                      <p:cBhvr>
                                        <p:cTn id="46" dur="500"/>
                                        <p:tgtEl>
                                          <p:spTgt spid="167"/>
                                        </p:tgtEl>
                                      </p:cBhvr>
                                    </p:animEffect>
                                  </p:childTnLst>
                                </p:cTn>
                              </p:par>
                              <p:par>
                                <p:cTn id="47" presetID="10" presetClass="entr" presetSubtype="0" fill="hold" grpId="0" nodeType="withEffect">
                                  <p:stCondLst>
                                    <p:cond delay="180"/>
                                  </p:stCondLst>
                                  <p:childTnLst>
                                    <p:set>
                                      <p:cBhvr>
                                        <p:cTn id="48" dur="1" fill="hold">
                                          <p:stCondLst>
                                            <p:cond delay="0"/>
                                          </p:stCondLst>
                                        </p:cTn>
                                        <p:tgtEl>
                                          <p:spTgt spid="205"/>
                                        </p:tgtEl>
                                        <p:attrNameLst>
                                          <p:attrName>style.visibility</p:attrName>
                                        </p:attrNameLst>
                                      </p:cBhvr>
                                      <p:to>
                                        <p:strVal val="visible"/>
                                      </p:to>
                                    </p:set>
                                    <p:animEffect transition="in" filter="fade">
                                      <p:cBhvr>
                                        <p:cTn id="49" dur="500"/>
                                        <p:tgtEl>
                                          <p:spTgt spid="205"/>
                                        </p:tgtEl>
                                      </p:cBhvr>
                                    </p:animEffect>
                                  </p:childTnLst>
                                </p:cTn>
                              </p:par>
                              <p:par>
                                <p:cTn id="50" presetID="10" presetClass="entr" presetSubtype="0" fill="hold" grpId="0" nodeType="withEffect">
                                  <p:stCondLst>
                                    <p:cond delay="240"/>
                                  </p:stCondLst>
                                  <p:childTnLst>
                                    <p:set>
                                      <p:cBhvr>
                                        <p:cTn id="51" dur="1" fill="hold">
                                          <p:stCondLst>
                                            <p:cond delay="0"/>
                                          </p:stCondLst>
                                        </p:cTn>
                                        <p:tgtEl>
                                          <p:spTgt spid="199"/>
                                        </p:tgtEl>
                                        <p:attrNameLst>
                                          <p:attrName>style.visibility</p:attrName>
                                        </p:attrNameLst>
                                      </p:cBhvr>
                                      <p:to>
                                        <p:strVal val="visible"/>
                                      </p:to>
                                    </p:set>
                                    <p:animEffect transition="in" filter="fade">
                                      <p:cBhvr>
                                        <p:cTn id="52" dur="500"/>
                                        <p:tgtEl>
                                          <p:spTgt spid="199"/>
                                        </p:tgtEl>
                                      </p:cBhvr>
                                    </p:animEffect>
                                  </p:childTnLst>
                                </p:cTn>
                              </p:par>
                            </p:childTnLst>
                          </p:cTn>
                        </p:par>
                        <p:par>
                          <p:cTn id="53" fill="hold">
                            <p:stCondLst>
                              <p:cond delay="4990"/>
                            </p:stCondLst>
                            <p:childTnLst>
                              <p:par>
                                <p:cTn id="54" presetID="64" presetClass="path" presetSubtype="0" accel="50000" decel="50000" fill="hold" nodeType="afterEffect">
                                  <p:stCondLst>
                                    <p:cond delay="0"/>
                                  </p:stCondLst>
                                  <p:childTnLst>
                                    <p:animMotion origin="layout" path="M 4.375E-6 3.51852E-6 L 4.375E-6 -0.77234 " pathEditMode="relative" rAng="0" ptsTypes="AA">
                                      <p:cBhvr>
                                        <p:cTn id="55" dur="2000" fill="hold"/>
                                        <p:tgtEl>
                                          <p:spTgt spid="11"/>
                                        </p:tgtEl>
                                        <p:attrNameLst>
                                          <p:attrName>ppt_x</p:attrName>
                                          <p:attrName>ppt_y</p:attrName>
                                        </p:attrNameLst>
                                      </p:cBhvr>
                                      <p:rCtr x="0" y="-38611"/>
                                    </p:animMotion>
                                  </p:childTnLst>
                                </p:cTn>
                              </p:par>
                              <p:par>
                                <p:cTn id="56" presetID="64" presetClass="path" presetSubtype="0" accel="50000" decel="50000" fill="hold" nodeType="withEffect">
                                  <p:stCondLst>
                                    <p:cond delay="0"/>
                                  </p:stCondLst>
                                  <p:childTnLst>
                                    <p:animMotion origin="layout" path="M -2.00586E-6 1.2963E-6 L -2.00586E-6 -0.74595 " pathEditMode="relative" rAng="0" ptsTypes="AA">
                                      <p:cBhvr>
                                        <p:cTn id="57" dur="2000" fill="hold"/>
                                        <p:tgtEl>
                                          <p:spTgt spid="5"/>
                                        </p:tgtEl>
                                        <p:attrNameLst>
                                          <p:attrName>ppt_x</p:attrName>
                                          <p:attrName>ppt_y</p:attrName>
                                        </p:attrNameLst>
                                      </p:cBhvr>
                                      <p:rCtr x="0" y="-37303"/>
                                    </p:animMotion>
                                  </p:childTnLst>
                                </p:cTn>
                              </p:par>
                              <p:par>
                                <p:cTn id="58" presetID="64" presetClass="path" presetSubtype="0" accel="50000" decel="50000" fill="hold" nodeType="withEffect">
                                  <p:stCondLst>
                                    <p:cond delay="0"/>
                                  </p:stCondLst>
                                  <p:childTnLst>
                                    <p:animMotion origin="layout" path="M 3.35396E-6 9.25926E-7 L 3.35396E-6 -0.77593 " pathEditMode="relative" rAng="0" ptsTypes="AA">
                                      <p:cBhvr>
                                        <p:cTn id="59" dur="2000" fill="hold"/>
                                        <p:tgtEl>
                                          <p:spTgt spid="7"/>
                                        </p:tgtEl>
                                        <p:attrNameLst>
                                          <p:attrName>ppt_x</p:attrName>
                                          <p:attrName>ppt_y</p:attrName>
                                        </p:attrNameLst>
                                      </p:cBhvr>
                                      <p:rCtr x="0" y="-38796"/>
                                    </p:animMotion>
                                  </p:childTnLst>
                                </p:cTn>
                              </p:par>
                              <p:par>
                                <p:cTn id="60" presetID="64" presetClass="path" presetSubtype="0" accel="50000" decel="50000" fill="hold" nodeType="withEffect">
                                  <p:stCondLst>
                                    <p:cond delay="0"/>
                                  </p:stCondLst>
                                  <p:childTnLst>
                                    <p:animMotion origin="layout" path="M -6.54967E-5 4.62624E-6 L -6.54967E-5 -0.74914 " pathEditMode="relative" rAng="0" ptsTypes="AA">
                                      <p:cBhvr>
                                        <p:cTn id="61" dur="2000" fill="hold"/>
                                        <p:tgtEl>
                                          <p:spTgt spid="2"/>
                                        </p:tgtEl>
                                        <p:attrNameLst>
                                          <p:attrName>ppt_x</p:attrName>
                                          <p:attrName>ppt_y</p:attrName>
                                        </p:attrNameLst>
                                      </p:cBhvr>
                                      <p:rCtr x="0" y="-37457"/>
                                    </p:animMotion>
                                  </p:childTnLst>
                                </p:cTn>
                              </p:par>
                              <p:par>
                                <p:cTn id="62" presetID="22" presetClass="entr" presetSubtype="4" fill="hold" grpId="0" nodeType="with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down)">
                                      <p:cBhvr>
                                        <p:cTn id="64" dur="1500"/>
                                        <p:tgtEl>
                                          <p:spTgt spid="3"/>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77"/>
                                        </p:tgtEl>
                                        <p:attrNameLst>
                                          <p:attrName>style.visibility</p:attrName>
                                        </p:attrNameLst>
                                      </p:cBhvr>
                                      <p:to>
                                        <p:strVal val="visible"/>
                                      </p:to>
                                    </p:set>
                                    <p:animEffect transition="in" filter="wipe(down)">
                                      <p:cBhvr>
                                        <p:cTn id="67" dur="1500"/>
                                        <p:tgtEl>
                                          <p:spTgt spid="277"/>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78"/>
                                        </p:tgtEl>
                                        <p:attrNameLst>
                                          <p:attrName>style.visibility</p:attrName>
                                        </p:attrNameLst>
                                      </p:cBhvr>
                                      <p:to>
                                        <p:strVal val="visible"/>
                                      </p:to>
                                    </p:set>
                                    <p:animEffect transition="in" filter="wipe(down)">
                                      <p:cBhvr>
                                        <p:cTn id="70" dur="15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p:bldP spid="166" grpId="0" animBg="1"/>
      <p:bldP spid="12" grpId="0" animBg="1"/>
      <p:bldP spid="3" grpId="0" animBg="1"/>
      <p:bldP spid="277" grpId="0" animBg="1"/>
      <p:bldP spid="278" grpId="0" animBg="1"/>
      <p:bldP spid="199" grpId="0" animBg="1"/>
      <p:bldP spid="187" grpId="0"/>
      <p:bldP spid="200" grpId="0"/>
      <p:bldP spid="20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16563B0-38FC-4B2A-A784-DA28341E7D6E}"/>
              </a:ext>
            </a:extLst>
          </p:cNvPr>
          <p:cNvSpPr/>
          <p:nvPr/>
        </p:nvSpPr>
        <p:spPr>
          <a:xfrm>
            <a:off x="4791735" y="1381180"/>
            <a:ext cx="3877686" cy="248757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29"/>
          </a:p>
        </p:txBody>
      </p:sp>
      <p:sp>
        <p:nvSpPr>
          <p:cNvPr id="5" name="矩形 4">
            <a:extLst>
              <a:ext uri="{FF2B5EF4-FFF2-40B4-BE49-F238E27FC236}">
                <a16:creationId xmlns:a16="http://schemas.microsoft.com/office/drawing/2014/main" id="{516A4752-350B-492F-B414-BFF0E3475753}"/>
              </a:ext>
            </a:extLst>
          </p:cNvPr>
          <p:cNvSpPr/>
          <p:nvPr/>
        </p:nvSpPr>
        <p:spPr>
          <a:xfrm>
            <a:off x="344206" y="1690873"/>
            <a:ext cx="4316669" cy="837300"/>
          </a:xfrm>
          <a:prstGeom prst="rect">
            <a:avLst/>
          </a:prstGeom>
        </p:spPr>
        <p:txBody>
          <a:bodyPr wrap="square">
            <a:spAutoFit/>
          </a:bodyPr>
          <a:lstStyle/>
          <a:p>
            <a:pPr>
              <a:lnSpc>
                <a:spcPct val="130000"/>
              </a:lnSpc>
            </a:pPr>
            <a:r>
              <a:rPr lang="zh-CN" altLang="en-US" sz="1219"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请在此处输入内容请在此处输入内容请在此处输入内容请在此处输入内容请在此处输入内容请在此处输入内容请在此处输入内容请在此处输入内容请在此处输入内容</a:t>
            </a:r>
          </a:p>
        </p:txBody>
      </p:sp>
      <p:sp>
        <p:nvSpPr>
          <p:cNvPr id="6" name="矩形 5">
            <a:extLst>
              <a:ext uri="{FF2B5EF4-FFF2-40B4-BE49-F238E27FC236}">
                <a16:creationId xmlns:a16="http://schemas.microsoft.com/office/drawing/2014/main" id="{F59F2A67-116A-4556-B976-2BD151B80151}"/>
              </a:ext>
            </a:extLst>
          </p:cNvPr>
          <p:cNvSpPr/>
          <p:nvPr/>
        </p:nvSpPr>
        <p:spPr>
          <a:xfrm>
            <a:off x="367433" y="2819204"/>
            <a:ext cx="4316669" cy="837300"/>
          </a:xfrm>
          <a:prstGeom prst="rect">
            <a:avLst/>
          </a:prstGeom>
        </p:spPr>
        <p:txBody>
          <a:bodyPr wrap="square">
            <a:spAutoFit/>
          </a:bodyPr>
          <a:lstStyle/>
          <a:p>
            <a:pPr>
              <a:lnSpc>
                <a:spcPct val="130000"/>
              </a:lnSpc>
            </a:pPr>
            <a:r>
              <a:rPr lang="zh-CN" altLang="en-US" sz="1219"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请在此处输入内容请在此处输入内容请在此处输入内容请在此处输入内容请在此处输入内容请在此处输入内容请在此处输入内容请在此处输入内容请在此处输入内容</a:t>
            </a:r>
          </a:p>
        </p:txBody>
      </p:sp>
      <p:grpSp>
        <p:nvGrpSpPr>
          <p:cNvPr id="7" name="组合 6">
            <a:extLst>
              <a:ext uri="{FF2B5EF4-FFF2-40B4-BE49-F238E27FC236}">
                <a16:creationId xmlns:a16="http://schemas.microsoft.com/office/drawing/2014/main" id="{6798973B-1518-4EDD-8B31-2E7447209D10}"/>
              </a:ext>
            </a:extLst>
          </p:cNvPr>
          <p:cNvGrpSpPr/>
          <p:nvPr/>
        </p:nvGrpSpPr>
        <p:grpSpPr>
          <a:xfrm>
            <a:off x="648814" y="2588388"/>
            <a:ext cx="3411266" cy="36578"/>
            <a:chOff x="251520" y="2535750"/>
            <a:chExt cx="3357373" cy="36000"/>
          </a:xfrm>
        </p:grpSpPr>
        <p:cxnSp>
          <p:nvCxnSpPr>
            <p:cNvPr id="8" name="直接连接符 7">
              <a:extLst>
                <a:ext uri="{FF2B5EF4-FFF2-40B4-BE49-F238E27FC236}">
                  <a16:creationId xmlns:a16="http://schemas.microsoft.com/office/drawing/2014/main" id="{B96382E7-B0DC-4CE1-B14C-331194FDED47}"/>
                </a:ext>
              </a:extLst>
            </p:cNvPr>
            <p:cNvCxnSpPr/>
            <p:nvPr/>
          </p:nvCxnSpPr>
          <p:spPr>
            <a:xfrm>
              <a:off x="251520" y="2553750"/>
              <a:ext cx="1512000" cy="0"/>
            </a:xfrm>
            <a:prstGeom prst="line">
              <a:avLst/>
            </a:prstGeom>
            <a:ln>
              <a:solidFill>
                <a:srgbClr val="AF935C"/>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BA13139D-FEFF-4E74-83CA-12F45348B1CB}"/>
                </a:ext>
              </a:extLst>
            </p:cNvPr>
            <p:cNvSpPr/>
            <p:nvPr/>
          </p:nvSpPr>
          <p:spPr>
            <a:xfrm>
              <a:off x="1912207" y="2535750"/>
              <a:ext cx="36000" cy="36000"/>
            </a:xfrm>
            <a:prstGeom prst="ellipse">
              <a:avLst/>
            </a:prstGeom>
            <a:solidFill>
              <a:schemeClr val="tx1">
                <a:lumMod val="75000"/>
                <a:lumOff val="25000"/>
              </a:schemeClr>
            </a:solidFill>
            <a:ln>
              <a:solidFill>
                <a:srgbClr val="AF9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29"/>
            </a:p>
          </p:txBody>
        </p:sp>
        <p:cxnSp>
          <p:nvCxnSpPr>
            <p:cNvPr id="10" name="直接连接符 9">
              <a:extLst>
                <a:ext uri="{FF2B5EF4-FFF2-40B4-BE49-F238E27FC236}">
                  <a16:creationId xmlns:a16="http://schemas.microsoft.com/office/drawing/2014/main" id="{98EAB4BB-6ACD-4CB8-B3D5-14EAE610E900}"/>
                </a:ext>
              </a:extLst>
            </p:cNvPr>
            <p:cNvCxnSpPr/>
            <p:nvPr/>
          </p:nvCxnSpPr>
          <p:spPr>
            <a:xfrm>
              <a:off x="2096893" y="2553750"/>
              <a:ext cx="1512000" cy="0"/>
            </a:xfrm>
            <a:prstGeom prst="line">
              <a:avLst/>
            </a:prstGeom>
            <a:ln>
              <a:solidFill>
                <a:srgbClr val="AF935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7101968"/>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1014413" y="2500268"/>
            <a:ext cx="719137" cy="468602"/>
          </a:xfrm>
          <a:prstGeom prst="rect">
            <a:avLst/>
          </a:prstGeom>
          <a:solidFill>
            <a:schemeClr val="accent1">
              <a:lumMod val="75000"/>
            </a:schemeClr>
          </a:solidFill>
          <a:ln>
            <a:noFill/>
          </a:ln>
        </p:spPr>
        <p:txBody>
          <a:bodyPr/>
          <a:lstStyle/>
          <a:p>
            <a:endParaRPr lang="zh-CN" altLang="en-US">
              <a:solidFill>
                <a:schemeClr val="tx1">
                  <a:lumMod val="50000"/>
                  <a:lumOff val="50000"/>
                </a:schemeClr>
              </a:solidFill>
            </a:endParaRPr>
          </a:p>
        </p:txBody>
      </p:sp>
      <p:sp>
        <p:nvSpPr>
          <p:cNvPr id="8" name="Rectangle 6"/>
          <p:cNvSpPr>
            <a:spLocks noChangeArrowheads="1"/>
          </p:cNvSpPr>
          <p:nvPr/>
        </p:nvSpPr>
        <p:spPr bwMode="auto">
          <a:xfrm>
            <a:off x="1692275" y="2066614"/>
            <a:ext cx="719138" cy="467013"/>
          </a:xfrm>
          <a:prstGeom prst="rect">
            <a:avLst/>
          </a:prstGeom>
          <a:solidFill>
            <a:schemeClr val="accent1">
              <a:lumMod val="75000"/>
            </a:schemeClr>
          </a:solidFill>
          <a:ln>
            <a:noFill/>
          </a:ln>
        </p:spPr>
        <p:txBody>
          <a:bodyPr/>
          <a:lstStyle/>
          <a:p>
            <a:endParaRPr lang="zh-CN" altLang="en-US">
              <a:solidFill>
                <a:schemeClr val="tx1">
                  <a:lumMod val="50000"/>
                  <a:lumOff val="50000"/>
                </a:schemeClr>
              </a:solidFill>
            </a:endParaRPr>
          </a:p>
        </p:txBody>
      </p:sp>
      <p:sp>
        <p:nvSpPr>
          <p:cNvPr id="9" name="Rectangle 7"/>
          <p:cNvSpPr>
            <a:spLocks noChangeArrowheads="1"/>
          </p:cNvSpPr>
          <p:nvPr/>
        </p:nvSpPr>
        <p:spPr bwMode="auto">
          <a:xfrm>
            <a:off x="2914650" y="2500268"/>
            <a:ext cx="719138" cy="468602"/>
          </a:xfrm>
          <a:prstGeom prst="rect">
            <a:avLst/>
          </a:prstGeom>
          <a:solidFill>
            <a:schemeClr val="accent2">
              <a:lumMod val="75000"/>
            </a:schemeClr>
          </a:solidFill>
          <a:ln>
            <a:noFill/>
          </a:ln>
        </p:spPr>
        <p:txBody>
          <a:bodyPr/>
          <a:lstStyle/>
          <a:p>
            <a:endParaRPr lang="zh-CN" altLang="en-US">
              <a:solidFill>
                <a:schemeClr val="tx1">
                  <a:lumMod val="50000"/>
                  <a:lumOff val="50000"/>
                </a:schemeClr>
              </a:solidFill>
            </a:endParaRPr>
          </a:p>
        </p:txBody>
      </p:sp>
      <p:sp>
        <p:nvSpPr>
          <p:cNvPr id="10" name="Rectangle 8"/>
          <p:cNvSpPr>
            <a:spLocks noChangeArrowheads="1"/>
          </p:cNvSpPr>
          <p:nvPr/>
        </p:nvSpPr>
        <p:spPr bwMode="auto">
          <a:xfrm>
            <a:off x="3594100" y="2066614"/>
            <a:ext cx="719138" cy="467013"/>
          </a:xfrm>
          <a:prstGeom prst="rect">
            <a:avLst/>
          </a:prstGeom>
          <a:solidFill>
            <a:schemeClr val="accent2">
              <a:lumMod val="75000"/>
            </a:schemeClr>
          </a:solidFill>
          <a:ln>
            <a:noFill/>
          </a:ln>
        </p:spPr>
        <p:txBody>
          <a:bodyPr/>
          <a:lstStyle/>
          <a:p>
            <a:endParaRPr lang="zh-CN" altLang="en-US">
              <a:solidFill>
                <a:schemeClr val="tx1">
                  <a:lumMod val="50000"/>
                  <a:lumOff val="50000"/>
                </a:schemeClr>
              </a:solidFill>
            </a:endParaRPr>
          </a:p>
        </p:txBody>
      </p:sp>
      <p:sp>
        <p:nvSpPr>
          <p:cNvPr id="11" name="Rectangle 9"/>
          <p:cNvSpPr>
            <a:spLocks noChangeArrowheads="1"/>
          </p:cNvSpPr>
          <p:nvPr/>
        </p:nvSpPr>
        <p:spPr bwMode="auto">
          <a:xfrm>
            <a:off x="4818064" y="2500268"/>
            <a:ext cx="719137" cy="468602"/>
          </a:xfrm>
          <a:prstGeom prst="rect">
            <a:avLst/>
          </a:prstGeom>
          <a:solidFill>
            <a:schemeClr val="accent3">
              <a:lumMod val="75000"/>
            </a:schemeClr>
          </a:solidFill>
          <a:ln>
            <a:noFill/>
          </a:ln>
        </p:spPr>
        <p:txBody>
          <a:bodyPr/>
          <a:lstStyle/>
          <a:p>
            <a:endParaRPr lang="zh-CN" altLang="en-US">
              <a:solidFill>
                <a:schemeClr val="tx1">
                  <a:lumMod val="50000"/>
                  <a:lumOff val="50000"/>
                </a:schemeClr>
              </a:solidFill>
            </a:endParaRPr>
          </a:p>
        </p:txBody>
      </p:sp>
      <p:sp>
        <p:nvSpPr>
          <p:cNvPr id="12" name="Rectangle 10"/>
          <p:cNvSpPr>
            <a:spLocks noChangeArrowheads="1"/>
          </p:cNvSpPr>
          <p:nvPr/>
        </p:nvSpPr>
        <p:spPr bwMode="auto">
          <a:xfrm>
            <a:off x="5495925" y="2066614"/>
            <a:ext cx="719138" cy="467013"/>
          </a:xfrm>
          <a:prstGeom prst="rect">
            <a:avLst/>
          </a:prstGeom>
          <a:solidFill>
            <a:schemeClr val="accent3">
              <a:lumMod val="75000"/>
            </a:schemeClr>
          </a:solidFill>
          <a:ln>
            <a:noFill/>
          </a:ln>
        </p:spPr>
        <p:txBody>
          <a:bodyPr/>
          <a:lstStyle/>
          <a:p>
            <a:endParaRPr lang="zh-CN" altLang="en-US">
              <a:solidFill>
                <a:schemeClr val="tx1">
                  <a:lumMod val="50000"/>
                  <a:lumOff val="50000"/>
                </a:schemeClr>
              </a:solidFill>
            </a:endParaRPr>
          </a:p>
        </p:txBody>
      </p:sp>
      <p:sp>
        <p:nvSpPr>
          <p:cNvPr id="13" name="Rectangle 11"/>
          <p:cNvSpPr>
            <a:spLocks noChangeArrowheads="1"/>
          </p:cNvSpPr>
          <p:nvPr/>
        </p:nvSpPr>
        <p:spPr bwMode="auto">
          <a:xfrm>
            <a:off x="6686550" y="2500268"/>
            <a:ext cx="719138" cy="468602"/>
          </a:xfrm>
          <a:prstGeom prst="rect">
            <a:avLst/>
          </a:prstGeom>
          <a:solidFill>
            <a:schemeClr val="accent4">
              <a:lumMod val="75000"/>
            </a:schemeClr>
          </a:solidFill>
          <a:ln>
            <a:noFill/>
          </a:ln>
        </p:spPr>
        <p:txBody>
          <a:bodyPr/>
          <a:lstStyle/>
          <a:p>
            <a:endParaRPr lang="zh-CN" altLang="en-US">
              <a:solidFill>
                <a:schemeClr val="tx1">
                  <a:lumMod val="50000"/>
                  <a:lumOff val="50000"/>
                </a:schemeClr>
              </a:solidFill>
            </a:endParaRPr>
          </a:p>
        </p:txBody>
      </p:sp>
      <p:sp>
        <p:nvSpPr>
          <p:cNvPr id="14" name="Rectangle 12"/>
          <p:cNvSpPr>
            <a:spLocks noChangeArrowheads="1"/>
          </p:cNvSpPr>
          <p:nvPr/>
        </p:nvSpPr>
        <p:spPr bwMode="auto">
          <a:xfrm>
            <a:off x="7366000" y="2066614"/>
            <a:ext cx="719138" cy="467013"/>
          </a:xfrm>
          <a:prstGeom prst="rect">
            <a:avLst/>
          </a:prstGeom>
          <a:solidFill>
            <a:schemeClr val="accent4">
              <a:lumMod val="75000"/>
            </a:schemeClr>
          </a:solidFill>
          <a:ln>
            <a:noFill/>
          </a:ln>
        </p:spPr>
        <p:txBody>
          <a:bodyPr/>
          <a:lstStyle/>
          <a:p>
            <a:endParaRPr lang="zh-CN" altLang="en-US">
              <a:solidFill>
                <a:schemeClr val="tx1">
                  <a:lumMod val="50000"/>
                  <a:lumOff val="50000"/>
                </a:schemeClr>
              </a:solidFill>
            </a:endParaRPr>
          </a:p>
        </p:txBody>
      </p:sp>
      <p:sp>
        <p:nvSpPr>
          <p:cNvPr id="15" name="Freeform 13"/>
          <p:cNvSpPr/>
          <p:nvPr/>
        </p:nvSpPr>
        <p:spPr bwMode="auto">
          <a:xfrm>
            <a:off x="-324543" y="2284234"/>
            <a:ext cx="9108183" cy="514668"/>
          </a:xfrm>
          <a:custGeom>
            <a:avLst/>
            <a:gdLst>
              <a:gd name="T0" fmla="*/ 5518 w 5536"/>
              <a:gd name="T1" fmla="*/ 196 h 324"/>
              <a:gd name="T2" fmla="*/ 5518 w 5536"/>
              <a:gd name="T3" fmla="*/ 128 h 324"/>
              <a:gd name="T4" fmla="*/ 5408 w 5536"/>
              <a:gd name="T5" fmla="*/ 18 h 324"/>
              <a:gd name="T6" fmla="*/ 5374 w 5536"/>
              <a:gd name="T7" fmla="*/ 32 h 324"/>
              <a:gd name="T8" fmla="*/ 5374 w 5536"/>
              <a:gd name="T9" fmla="*/ 82 h 324"/>
              <a:gd name="T10" fmla="*/ 5326 w 5536"/>
              <a:gd name="T11" fmla="*/ 130 h 324"/>
              <a:gd name="T12" fmla="*/ 0 w 5536"/>
              <a:gd name="T13" fmla="*/ 130 h 324"/>
              <a:gd name="T14" fmla="*/ 1 w 5536"/>
              <a:gd name="T15" fmla="*/ 193 h 324"/>
              <a:gd name="T16" fmla="*/ 5326 w 5536"/>
              <a:gd name="T17" fmla="*/ 194 h 324"/>
              <a:gd name="T18" fmla="*/ 5374 w 5536"/>
              <a:gd name="T19" fmla="*/ 242 h 324"/>
              <a:gd name="T20" fmla="*/ 5374 w 5536"/>
              <a:gd name="T21" fmla="*/ 292 h 324"/>
              <a:gd name="T22" fmla="*/ 5408 w 5536"/>
              <a:gd name="T23" fmla="*/ 306 h 324"/>
              <a:gd name="T24" fmla="*/ 5518 w 5536"/>
              <a:gd name="T25" fmla="*/ 1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36" h="324">
                <a:moveTo>
                  <a:pt x="5518" y="196"/>
                </a:moveTo>
                <a:cubicBezTo>
                  <a:pt x="5536" y="176"/>
                  <a:pt x="5536" y="146"/>
                  <a:pt x="5518" y="128"/>
                </a:cubicBezTo>
                <a:cubicBezTo>
                  <a:pt x="5408" y="18"/>
                  <a:pt x="5408" y="18"/>
                  <a:pt x="5408" y="18"/>
                </a:cubicBezTo>
                <a:cubicBezTo>
                  <a:pt x="5390" y="0"/>
                  <a:pt x="5374" y="6"/>
                  <a:pt x="5374" y="32"/>
                </a:cubicBezTo>
                <a:cubicBezTo>
                  <a:pt x="5374" y="82"/>
                  <a:pt x="5374" y="82"/>
                  <a:pt x="5374" y="82"/>
                </a:cubicBezTo>
                <a:cubicBezTo>
                  <a:pt x="5374" y="108"/>
                  <a:pt x="5352" y="130"/>
                  <a:pt x="5326" y="130"/>
                </a:cubicBezTo>
                <a:cubicBezTo>
                  <a:pt x="1096" y="130"/>
                  <a:pt x="0" y="130"/>
                  <a:pt x="0" y="130"/>
                </a:cubicBezTo>
                <a:cubicBezTo>
                  <a:pt x="1" y="149"/>
                  <a:pt x="0" y="167"/>
                  <a:pt x="1" y="193"/>
                </a:cubicBezTo>
                <a:cubicBezTo>
                  <a:pt x="4231" y="193"/>
                  <a:pt x="5326" y="194"/>
                  <a:pt x="5326" y="194"/>
                </a:cubicBezTo>
                <a:cubicBezTo>
                  <a:pt x="5352" y="194"/>
                  <a:pt x="5374" y="214"/>
                  <a:pt x="5374" y="242"/>
                </a:cubicBezTo>
                <a:cubicBezTo>
                  <a:pt x="5374" y="292"/>
                  <a:pt x="5374" y="292"/>
                  <a:pt x="5374" y="292"/>
                </a:cubicBezTo>
                <a:cubicBezTo>
                  <a:pt x="5374" y="318"/>
                  <a:pt x="5390" y="324"/>
                  <a:pt x="5408" y="306"/>
                </a:cubicBezTo>
                <a:lnTo>
                  <a:pt x="5518" y="196"/>
                </a:lnTo>
                <a:close/>
              </a:path>
            </a:pathLst>
          </a:custGeom>
          <a:solidFill>
            <a:schemeClr val="accent2"/>
          </a:solidFill>
          <a:ln>
            <a:noFill/>
          </a:ln>
        </p:spPr>
        <p:txBody>
          <a:bodyPr/>
          <a:lstStyle/>
          <a:p>
            <a:endParaRPr lang="zh-CN" altLang="en-US">
              <a:solidFill>
                <a:schemeClr val="tx1">
                  <a:lumMod val="50000"/>
                  <a:lumOff val="50000"/>
                </a:schemeClr>
              </a:solidFill>
            </a:endParaRPr>
          </a:p>
        </p:txBody>
      </p:sp>
      <p:sp>
        <p:nvSpPr>
          <p:cNvPr id="16" name="Freeform 14"/>
          <p:cNvSpPr/>
          <p:nvPr/>
        </p:nvSpPr>
        <p:spPr bwMode="auto">
          <a:xfrm>
            <a:off x="1014413" y="2066613"/>
            <a:ext cx="1397000" cy="902257"/>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17" name="Freeform 15"/>
          <p:cNvSpPr/>
          <p:nvPr/>
        </p:nvSpPr>
        <p:spPr bwMode="auto">
          <a:xfrm>
            <a:off x="2914650" y="2066613"/>
            <a:ext cx="1398588" cy="902257"/>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2"/>
          </a:solidFill>
          <a:ln>
            <a:noFill/>
          </a:ln>
        </p:spPr>
        <p:txBody>
          <a:bodyPr/>
          <a:lstStyle/>
          <a:p>
            <a:endParaRPr lang="zh-CN" altLang="en-US">
              <a:solidFill>
                <a:schemeClr val="tx1">
                  <a:lumMod val="50000"/>
                  <a:lumOff val="50000"/>
                </a:schemeClr>
              </a:solidFill>
            </a:endParaRPr>
          </a:p>
        </p:txBody>
      </p:sp>
      <p:sp>
        <p:nvSpPr>
          <p:cNvPr id="18" name="Freeform 16"/>
          <p:cNvSpPr/>
          <p:nvPr/>
        </p:nvSpPr>
        <p:spPr bwMode="auto">
          <a:xfrm>
            <a:off x="4818063" y="2066613"/>
            <a:ext cx="1397000" cy="902257"/>
          </a:xfrm>
          <a:custGeom>
            <a:avLst/>
            <a:gdLst>
              <a:gd name="T0" fmla="*/ 1037 w 1037"/>
              <a:gd name="T1" fmla="*/ 0 h 671"/>
              <a:gd name="T2" fmla="*/ 503 w 1037"/>
              <a:gd name="T3" fmla="*/ 0 h 671"/>
              <a:gd name="T4" fmla="*/ 0 w 1037"/>
              <a:gd name="T5" fmla="*/ 671 h 671"/>
              <a:gd name="T6" fmla="*/ 534 w 1037"/>
              <a:gd name="T7" fmla="*/ 671 h 671"/>
              <a:gd name="T8" fmla="*/ 1037 w 1037"/>
              <a:gd name="T9" fmla="*/ 0 h 671"/>
            </a:gdLst>
            <a:ahLst/>
            <a:cxnLst>
              <a:cxn ang="0">
                <a:pos x="T0" y="T1"/>
              </a:cxn>
              <a:cxn ang="0">
                <a:pos x="T2" y="T3"/>
              </a:cxn>
              <a:cxn ang="0">
                <a:pos x="T4" y="T5"/>
              </a:cxn>
              <a:cxn ang="0">
                <a:pos x="T6" y="T7"/>
              </a:cxn>
              <a:cxn ang="0">
                <a:pos x="T8" y="T9"/>
              </a:cxn>
            </a:cxnLst>
            <a:rect l="0" t="0" r="r" b="b"/>
            <a:pathLst>
              <a:path w="1037" h="671">
                <a:moveTo>
                  <a:pt x="1037" y="0"/>
                </a:moveTo>
                <a:lnTo>
                  <a:pt x="503" y="0"/>
                </a:lnTo>
                <a:lnTo>
                  <a:pt x="0" y="671"/>
                </a:lnTo>
                <a:lnTo>
                  <a:pt x="534" y="671"/>
                </a:lnTo>
                <a:lnTo>
                  <a:pt x="1037" y="0"/>
                </a:lnTo>
                <a:close/>
              </a:path>
            </a:pathLst>
          </a:custGeom>
          <a:solidFill>
            <a:schemeClr val="accent3"/>
          </a:solidFill>
          <a:ln>
            <a:noFill/>
          </a:ln>
        </p:spPr>
        <p:txBody>
          <a:bodyPr/>
          <a:lstStyle/>
          <a:p>
            <a:endParaRPr lang="zh-CN" altLang="en-US">
              <a:solidFill>
                <a:schemeClr val="tx1">
                  <a:lumMod val="50000"/>
                  <a:lumOff val="50000"/>
                </a:schemeClr>
              </a:solidFill>
            </a:endParaRPr>
          </a:p>
        </p:txBody>
      </p:sp>
      <p:sp>
        <p:nvSpPr>
          <p:cNvPr id="19" name="Freeform 17"/>
          <p:cNvSpPr/>
          <p:nvPr/>
        </p:nvSpPr>
        <p:spPr bwMode="auto">
          <a:xfrm>
            <a:off x="6686550" y="2066613"/>
            <a:ext cx="1398588" cy="902257"/>
          </a:xfrm>
          <a:custGeom>
            <a:avLst/>
            <a:gdLst>
              <a:gd name="T0" fmla="*/ 1039 w 1039"/>
              <a:gd name="T1" fmla="*/ 0 h 671"/>
              <a:gd name="T2" fmla="*/ 505 w 1039"/>
              <a:gd name="T3" fmla="*/ 0 h 671"/>
              <a:gd name="T4" fmla="*/ 0 w 1039"/>
              <a:gd name="T5" fmla="*/ 671 h 671"/>
              <a:gd name="T6" fmla="*/ 534 w 1039"/>
              <a:gd name="T7" fmla="*/ 671 h 671"/>
              <a:gd name="T8" fmla="*/ 1039 w 1039"/>
              <a:gd name="T9" fmla="*/ 0 h 671"/>
            </a:gdLst>
            <a:ahLst/>
            <a:cxnLst>
              <a:cxn ang="0">
                <a:pos x="T0" y="T1"/>
              </a:cxn>
              <a:cxn ang="0">
                <a:pos x="T2" y="T3"/>
              </a:cxn>
              <a:cxn ang="0">
                <a:pos x="T4" y="T5"/>
              </a:cxn>
              <a:cxn ang="0">
                <a:pos x="T6" y="T7"/>
              </a:cxn>
              <a:cxn ang="0">
                <a:pos x="T8" y="T9"/>
              </a:cxn>
            </a:cxnLst>
            <a:rect l="0" t="0" r="r" b="b"/>
            <a:pathLst>
              <a:path w="1039" h="671">
                <a:moveTo>
                  <a:pt x="1039" y="0"/>
                </a:moveTo>
                <a:lnTo>
                  <a:pt x="505" y="0"/>
                </a:lnTo>
                <a:lnTo>
                  <a:pt x="0" y="671"/>
                </a:lnTo>
                <a:lnTo>
                  <a:pt x="534" y="671"/>
                </a:lnTo>
                <a:lnTo>
                  <a:pt x="1039"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grpSp>
        <p:nvGrpSpPr>
          <p:cNvPr id="5" name="Group 18"/>
          <p:cNvGrpSpPr/>
          <p:nvPr/>
        </p:nvGrpSpPr>
        <p:grpSpPr bwMode="auto">
          <a:xfrm>
            <a:off x="7272338" y="2420844"/>
            <a:ext cx="241300" cy="217622"/>
            <a:chOff x="0" y="0"/>
            <a:chExt cx="152" cy="137"/>
          </a:xfrm>
        </p:grpSpPr>
        <p:sp>
          <p:nvSpPr>
            <p:cNvPr id="21" name="Freeform 19"/>
            <p:cNvSpPr>
              <a:spLocks noEditPoints="1"/>
            </p:cNvSpPr>
            <p:nvPr/>
          </p:nvSpPr>
          <p:spPr bwMode="auto">
            <a:xfrm>
              <a:off x="0" y="0"/>
              <a:ext cx="109" cy="137"/>
            </a:xfrm>
            <a:custGeom>
              <a:avLst/>
              <a:gdLst>
                <a:gd name="T0" fmla="*/ 53 w 55"/>
                <a:gd name="T1" fmla="*/ 0 h 68"/>
                <a:gd name="T2" fmla="*/ 3 w 55"/>
                <a:gd name="T3" fmla="*/ 0 h 68"/>
                <a:gd name="T4" fmla="*/ 0 w 55"/>
                <a:gd name="T5" fmla="*/ 3 h 68"/>
                <a:gd name="T6" fmla="*/ 0 w 55"/>
                <a:gd name="T7" fmla="*/ 66 h 68"/>
                <a:gd name="T8" fmla="*/ 3 w 55"/>
                <a:gd name="T9" fmla="*/ 68 h 68"/>
                <a:gd name="T10" fmla="*/ 53 w 55"/>
                <a:gd name="T11" fmla="*/ 68 h 68"/>
                <a:gd name="T12" fmla="*/ 53 w 55"/>
                <a:gd name="T13" fmla="*/ 68 h 68"/>
                <a:gd name="T14" fmla="*/ 55 w 55"/>
                <a:gd name="T15" fmla="*/ 66 h 68"/>
                <a:gd name="T16" fmla="*/ 55 w 55"/>
                <a:gd name="T17" fmla="*/ 3 h 68"/>
                <a:gd name="T18" fmla="*/ 53 w 55"/>
                <a:gd name="T19" fmla="*/ 0 h 68"/>
                <a:gd name="T20" fmla="*/ 34 w 55"/>
                <a:gd name="T21" fmla="*/ 37 h 68"/>
                <a:gd name="T22" fmla="*/ 28 w 55"/>
                <a:gd name="T23" fmla="*/ 38 h 68"/>
                <a:gd name="T24" fmla="*/ 25 w 55"/>
                <a:gd name="T25" fmla="*/ 37 h 68"/>
                <a:gd name="T26" fmla="*/ 11 w 55"/>
                <a:gd name="T27" fmla="*/ 21 h 68"/>
                <a:gd name="T28" fmla="*/ 15 w 55"/>
                <a:gd name="T29" fmla="*/ 17 h 68"/>
                <a:gd name="T30" fmla="*/ 18 w 55"/>
                <a:gd name="T31" fmla="*/ 21 h 68"/>
                <a:gd name="T32" fmla="*/ 28 w 55"/>
                <a:gd name="T33" fmla="*/ 31 h 68"/>
                <a:gd name="T34" fmla="*/ 28 w 55"/>
                <a:gd name="T35" fmla="*/ 31 h 68"/>
                <a:gd name="T36" fmla="*/ 34 w 55"/>
                <a:gd name="T37" fmla="*/ 28 h 68"/>
                <a:gd name="T38" fmla="*/ 38 w 55"/>
                <a:gd name="T39" fmla="*/ 21 h 68"/>
                <a:gd name="T40" fmla="*/ 41 w 55"/>
                <a:gd name="T41" fmla="*/ 17 h 68"/>
                <a:gd name="T42" fmla="*/ 45 w 55"/>
                <a:gd name="T43" fmla="*/ 21 h 68"/>
                <a:gd name="T44" fmla="*/ 34 w 55"/>
                <a:gd name="T45"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68">
                  <a:moveTo>
                    <a:pt x="53" y="0"/>
                  </a:moveTo>
                  <a:cubicBezTo>
                    <a:pt x="3" y="0"/>
                    <a:pt x="3" y="0"/>
                    <a:pt x="3" y="0"/>
                  </a:cubicBezTo>
                  <a:cubicBezTo>
                    <a:pt x="1" y="0"/>
                    <a:pt x="0" y="1"/>
                    <a:pt x="0" y="3"/>
                  </a:cubicBezTo>
                  <a:cubicBezTo>
                    <a:pt x="0" y="66"/>
                    <a:pt x="0" y="66"/>
                    <a:pt x="0" y="66"/>
                  </a:cubicBezTo>
                  <a:cubicBezTo>
                    <a:pt x="0" y="67"/>
                    <a:pt x="1" y="68"/>
                    <a:pt x="3" y="68"/>
                  </a:cubicBezTo>
                  <a:cubicBezTo>
                    <a:pt x="53" y="68"/>
                    <a:pt x="53" y="68"/>
                    <a:pt x="53" y="68"/>
                  </a:cubicBezTo>
                  <a:cubicBezTo>
                    <a:pt x="53" y="68"/>
                    <a:pt x="53" y="68"/>
                    <a:pt x="53" y="68"/>
                  </a:cubicBezTo>
                  <a:cubicBezTo>
                    <a:pt x="55" y="68"/>
                    <a:pt x="55" y="67"/>
                    <a:pt x="55" y="66"/>
                  </a:cubicBezTo>
                  <a:cubicBezTo>
                    <a:pt x="55" y="3"/>
                    <a:pt x="55" y="3"/>
                    <a:pt x="55" y="3"/>
                  </a:cubicBezTo>
                  <a:cubicBezTo>
                    <a:pt x="55" y="1"/>
                    <a:pt x="54" y="0"/>
                    <a:pt x="53" y="0"/>
                  </a:cubicBezTo>
                  <a:close/>
                  <a:moveTo>
                    <a:pt x="34" y="37"/>
                  </a:moveTo>
                  <a:cubicBezTo>
                    <a:pt x="32" y="37"/>
                    <a:pt x="30" y="38"/>
                    <a:pt x="28" y="38"/>
                  </a:cubicBezTo>
                  <a:cubicBezTo>
                    <a:pt x="27" y="38"/>
                    <a:pt x="26" y="38"/>
                    <a:pt x="25" y="37"/>
                  </a:cubicBezTo>
                  <a:cubicBezTo>
                    <a:pt x="17" y="36"/>
                    <a:pt x="11" y="29"/>
                    <a:pt x="11" y="21"/>
                  </a:cubicBezTo>
                  <a:cubicBezTo>
                    <a:pt x="11" y="19"/>
                    <a:pt x="13" y="17"/>
                    <a:pt x="15" y="17"/>
                  </a:cubicBezTo>
                  <a:cubicBezTo>
                    <a:pt x="16" y="17"/>
                    <a:pt x="18" y="19"/>
                    <a:pt x="18" y="21"/>
                  </a:cubicBezTo>
                  <a:cubicBezTo>
                    <a:pt x="18" y="26"/>
                    <a:pt x="22" y="31"/>
                    <a:pt x="28" y="31"/>
                  </a:cubicBezTo>
                  <a:cubicBezTo>
                    <a:pt x="28" y="31"/>
                    <a:pt x="28" y="31"/>
                    <a:pt x="28" y="31"/>
                  </a:cubicBezTo>
                  <a:cubicBezTo>
                    <a:pt x="31" y="31"/>
                    <a:pt x="33" y="30"/>
                    <a:pt x="34" y="28"/>
                  </a:cubicBezTo>
                  <a:cubicBezTo>
                    <a:pt x="36" y="26"/>
                    <a:pt x="38" y="24"/>
                    <a:pt x="38" y="21"/>
                  </a:cubicBezTo>
                  <a:cubicBezTo>
                    <a:pt x="38" y="19"/>
                    <a:pt x="39" y="17"/>
                    <a:pt x="41" y="17"/>
                  </a:cubicBezTo>
                  <a:cubicBezTo>
                    <a:pt x="43" y="17"/>
                    <a:pt x="45" y="19"/>
                    <a:pt x="45" y="21"/>
                  </a:cubicBezTo>
                  <a:cubicBezTo>
                    <a:pt x="45" y="28"/>
                    <a:pt x="40" y="34"/>
                    <a:pt x="34"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 name="Freeform 20"/>
            <p:cNvSpPr/>
            <p:nvPr/>
          </p:nvSpPr>
          <p:spPr bwMode="auto">
            <a:xfrm>
              <a:off x="125" y="44"/>
              <a:ext cx="27" cy="93"/>
            </a:xfrm>
            <a:custGeom>
              <a:avLst/>
              <a:gdLst>
                <a:gd name="T0" fmla="*/ 0 w 13"/>
                <a:gd name="T1" fmla="*/ 3 h 46"/>
                <a:gd name="T2" fmla="*/ 2 w 13"/>
                <a:gd name="T3" fmla="*/ 0 h 46"/>
                <a:gd name="T4" fmla="*/ 11 w 13"/>
                <a:gd name="T5" fmla="*/ 0 h 46"/>
                <a:gd name="T6" fmla="*/ 13 w 13"/>
                <a:gd name="T7" fmla="*/ 3 h 46"/>
                <a:gd name="T8" fmla="*/ 13 w 13"/>
                <a:gd name="T9" fmla="*/ 44 h 46"/>
                <a:gd name="T10" fmla="*/ 11 w 13"/>
                <a:gd name="T11" fmla="*/ 46 h 46"/>
                <a:gd name="T12" fmla="*/ 2 w 13"/>
                <a:gd name="T13" fmla="*/ 46 h 46"/>
                <a:gd name="T14" fmla="*/ 0 w 13"/>
                <a:gd name="T15" fmla="*/ 44 h 46"/>
                <a:gd name="T16" fmla="*/ 0 w 13"/>
                <a:gd name="T17"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6">
                  <a:moveTo>
                    <a:pt x="0" y="3"/>
                  </a:moveTo>
                  <a:cubicBezTo>
                    <a:pt x="0" y="1"/>
                    <a:pt x="1" y="0"/>
                    <a:pt x="2" y="0"/>
                  </a:cubicBezTo>
                  <a:cubicBezTo>
                    <a:pt x="11" y="0"/>
                    <a:pt x="11" y="0"/>
                    <a:pt x="11" y="0"/>
                  </a:cubicBezTo>
                  <a:cubicBezTo>
                    <a:pt x="12" y="0"/>
                    <a:pt x="13" y="1"/>
                    <a:pt x="13" y="3"/>
                  </a:cubicBezTo>
                  <a:cubicBezTo>
                    <a:pt x="13" y="44"/>
                    <a:pt x="13" y="44"/>
                    <a:pt x="13" y="44"/>
                  </a:cubicBezTo>
                  <a:cubicBezTo>
                    <a:pt x="13" y="45"/>
                    <a:pt x="12" y="46"/>
                    <a:pt x="11" y="46"/>
                  </a:cubicBezTo>
                  <a:cubicBezTo>
                    <a:pt x="2" y="46"/>
                    <a:pt x="2" y="46"/>
                    <a:pt x="2" y="46"/>
                  </a:cubicBezTo>
                  <a:cubicBezTo>
                    <a:pt x="1" y="46"/>
                    <a:pt x="0" y="45"/>
                    <a:pt x="0" y="44"/>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sp>
        <p:nvSpPr>
          <p:cNvPr id="23" name="Freeform 21"/>
          <p:cNvSpPr>
            <a:spLocks noEditPoints="1"/>
          </p:cNvSpPr>
          <p:nvPr/>
        </p:nvSpPr>
        <p:spPr bwMode="auto">
          <a:xfrm>
            <a:off x="5403850" y="2409725"/>
            <a:ext cx="184150" cy="239860"/>
          </a:xfrm>
          <a:custGeom>
            <a:avLst/>
            <a:gdLst>
              <a:gd name="T0" fmla="*/ 56 w 58"/>
              <a:gd name="T1" fmla="*/ 30 h 76"/>
              <a:gd name="T2" fmla="*/ 46 w 58"/>
              <a:gd name="T3" fmla="*/ 30 h 76"/>
              <a:gd name="T4" fmla="*/ 46 w 58"/>
              <a:gd name="T5" fmla="*/ 17 h 76"/>
              <a:gd name="T6" fmla="*/ 29 w 58"/>
              <a:gd name="T7" fmla="*/ 0 h 76"/>
              <a:gd name="T8" fmla="*/ 12 w 58"/>
              <a:gd name="T9" fmla="*/ 17 h 76"/>
              <a:gd name="T10" fmla="*/ 12 w 58"/>
              <a:gd name="T11" fmla="*/ 30 h 76"/>
              <a:gd name="T12" fmla="*/ 2 w 58"/>
              <a:gd name="T13" fmla="*/ 30 h 76"/>
              <a:gd name="T14" fmla="*/ 0 w 58"/>
              <a:gd name="T15" fmla="*/ 32 h 76"/>
              <a:gd name="T16" fmla="*/ 0 w 58"/>
              <a:gd name="T17" fmla="*/ 74 h 76"/>
              <a:gd name="T18" fmla="*/ 2 w 58"/>
              <a:gd name="T19" fmla="*/ 76 h 76"/>
              <a:gd name="T20" fmla="*/ 56 w 58"/>
              <a:gd name="T21" fmla="*/ 76 h 76"/>
              <a:gd name="T22" fmla="*/ 58 w 58"/>
              <a:gd name="T23" fmla="*/ 74 h 76"/>
              <a:gd name="T24" fmla="*/ 58 w 58"/>
              <a:gd name="T25" fmla="*/ 32 h 76"/>
              <a:gd name="T26" fmla="*/ 56 w 58"/>
              <a:gd name="T27" fmla="*/ 30 h 76"/>
              <a:gd name="T28" fmla="*/ 33 w 58"/>
              <a:gd name="T29" fmla="*/ 56 h 76"/>
              <a:gd name="T30" fmla="*/ 32 w 58"/>
              <a:gd name="T31" fmla="*/ 56 h 76"/>
              <a:gd name="T32" fmla="*/ 32 w 58"/>
              <a:gd name="T33" fmla="*/ 59 h 76"/>
              <a:gd name="T34" fmla="*/ 27 w 58"/>
              <a:gd name="T35" fmla="*/ 59 h 76"/>
              <a:gd name="T36" fmla="*/ 27 w 58"/>
              <a:gd name="T37" fmla="*/ 56 h 76"/>
              <a:gd name="T38" fmla="*/ 25 w 58"/>
              <a:gd name="T39" fmla="*/ 56 h 76"/>
              <a:gd name="T40" fmla="*/ 25 w 58"/>
              <a:gd name="T41" fmla="*/ 48 h 76"/>
              <a:gd name="T42" fmla="*/ 33 w 58"/>
              <a:gd name="T43" fmla="*/ 48 h 76"/>
              <a:gd name="T44" fmla="*/ 33 w 58"/>
              <a:gd name="T45" fmla="*/ 56 h 76"/>
              <a:gd name="T46" fmla="*/ 37 w 58"/>
              <a:gd name="T47" fmla="*/ 30 h 76"/>
              <a:gd name="T48" fmla="*/ 21 w 58"/>
              <a:gd name="T49" fmla="*/ 30 h 76"/>
              <a:gd name="T50" fmla="*/ 21 w 58"/>
              <a:gd name="T51" fmla="*/ 17 h 76"/>
              <a:gd name="T52" fmla="*/ 29 w 58"/>
              <a:gd name="T53" fmla="*/ 9 h 76"/>
              <a:gd name="T54" fmla="*/ 37 w 58"/>
              <a:gd name="T55" fmla="*/ 17 h 76"/>
              <a:gd name="T56" fmla="*/ 37 w 58"/>
              <a:gd name="T57" fmla="*/ 3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76">
                <a:moveTo>
                  <a:pt x="56" y="30"/>
                </a:moveTo>
                <a:cubicBezTo>
                  <a:pt x="46" y="30"/>
                  <a:pt x="46" y="30"/>
                  <a:pt x="46" y="30"/>
                </a:cubicBezTo>
                <a:cubicBezTo>
                  <a:pt x="46" y="17"/>
                  <a:pt x="46" y="17"/>
                  <a:pt x="46" y="17"/>
                </a:cubicBezTo>
                <a:cubicBezTo>
                  <a:pt x="46" y="8"/>
                  <a:pt x="38" y="0"/>
                  <a:pt x="29" y="0"/>
                </a:cubicBezTo>
                <a:cubicBezTo>
                  <a:pt x="20" y="0"/>
                  <a:pt x="12" y="8"/>
                  <a:pt x="12" y="17"/>
                </a:cubicBezTo>
                <a:cubicBezTo>
                  <a:pt x="12" y="30"/>
                  <a:pt x="12" y="30"/>
                  <a:pt x="12" y="30"/>
                </a:cubicBezTo>
                <a:cubicBezTo>
                  <a:pt x="2" y="30"/>
                  <a:pt x="2" y="30"/>
                  <a:pt x="2" y="30"/>
                </a:cubicBezTo>
                <a:cubicBezTo>
                  <a:pt x="1" y="30"/>
                  <a:pt x="0" y="31"/>
                  <a:pt x="0" y="32"/>
                </a:cubicBezTo>
                <a:cubicBezTo>
                  <a:pt x="0" y="74"/>
                  <a:pt x="0" y="74"/>
                  <a:pt x="0" y="74"/>
                </a:cubicBezTo>
                <a:cubicBezTo>
                  <a:pt x="0" y="75"/>
                  <a:pt x="1" y="76"/>
                  <a:pt x="2" y="76"/>
                </a:cubicBezTo>
                <a:cubicBezTo>
                  <a:pt x="56" y="76"/>
                  <a:pt x="56" y="76"/>
                  <a:pt x="56" y="76"/>
                </a:cubicBezTo>
                <a:cubicBezTo>
                  <a:pt x="57" y="76"/>
                  <a:pt x="58" y="75"/>
                  <a:pt x="58" y="74"/>
                </a:cubicBezTo>
                <a:cubicBezTo>
                  <a:pt x="58" y="32"/>
                  <a:pt x="58" y="32"/>
                  <a:pt x="58" y="32"/>
                </a:cubicBezTo>
                <a:cubicBezTo>
                  <a:pt x="58" y="31"/>
                  <a:pt x="57" y="30"/>
                  <a:pt x="56" y="30"/>
                </a:cubicBezTo>
                <a:close/>
                <a:moveTo>
                  <a:pt x="33" y="56"/>
                </a:moveTo>
                <a:cubicBezTo>
                  <a:pt x="32" y="56"/>
                  <a:pt x="32" y="56"/>
                  <a:pt x="32" y="56"/>
                </a:cubicBezTo>
                <a:cubicBezTo>
                  <a:pt x="32" y="59"/>
                  <a:pt x="32" y="59"/>
                  <a:pt x="32" y="59"/>
                </a:cubicBezTo>
                <a:cubicBezTo>
                  <a:pt x="27" y="59"/>
                  <a:pt x="27" y="59"/>
                  <a:pt x="27" y="59"/>
                </a:cubicBezTo>
                <a:cubicBezTo>
                  <a:pt x="27" y="56"/>
                  <a:pt x="27" y="56"/>
                  <a:pt x="27" y="56"/>
                </a:cubicBezTo>
                <a:cubicBezTo>
                  <a:pt x="25" y="56"/>
                  <a:pt x="25" y="56"/>
                  <a:pt x="25" y="56"/>
                </a:cubicBezTo>
                <a:cubicBezTo>
                  <a:pt x="25" y="48"/>
                  <a:pt x="25" y="48"/>
                  <a:pt x="25" y="48"/>
                </a:cubicBezTo>
                <a:cubicBezTo>
                  <a:pt x="33" y="48"/>
                  <a:pt x="33" y="48"/>
                  <a:pt x="33" y="48"/>
                </a:cubicBezTo>
                <a:lnTo>
                  <a:pt x="33" y="56"/>
                </a:lnTo>
                <a:close/>
                <a:moveTo>
                  <a:pt x="37" y="30"/>
                </a:moveTo>
                <a:cubicBezTo>
                  <a:pt x="21" y="30"/>
                  <a:pt x="21" y="30"/>
                  <a:pt x="21" y="30"/>
                </a:cubicBezTo>
                <a:cubicBezTo>
                  <a:pt x="21" y="17"/>
                  <a:pt x="21" y="17"/>
                  <a:pt x="21" y="17"/>
                </a:cubicBezTo>
                <a:cubicBezTo>
                  <a:pt x="21" y="12"/>
                  <a:pt x="25" y="9"/>
                  <a:pt x="29" y="9"/>
                </a:cubicBezTo>
                <a:cubicBezTo>
                  <a:pt x="34" y="9"/>
                  <a:pt x="37" y="12"/>
                  <a:pt x="37" y="17"/>
                </a:cubicBezTo>
                <a:lnTo>
                  <a:pt x="37"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4" name="Freeform 22"/>
          <p:cNvSpPr/>
          <p:nvPr/>
        </p:nvSpPr>
        <p:spPr bwMode="auto">
          <a:xfrm>
            <a:off x="3495676" y="2409725"/>
            <a:ext cx="201613" cy="239860"/>
          </a:xfrm>
          <a:custGeom>
            <a:avLst/>
            <a:gdLst>
              <a:gd name="T0" fmla="*/ 40 w 63"/>
              <a:gd name="T1" fmla="*/ 51 h 76"/>
              <a:gd name="T2" fmla="*/ 37 w 63"/>
              <a:gd name="T3" fmla="*/ 49 h 76"/>
              <a:gd name="T4" fmla="*/ 25 w 63"/>
              <a:gd name="T5" fmla="*/ 49 h 76"/>
              <a:gd name="T6" fmla="*/ 23 w 63"/>
              <a:gd name="T7" fmla="*/ 51 h 76"/>
              <a:gd name="T8" fmla="*/ 23 w 63"/>
              <a:gd name="T9" fmla="*/ 74 h 76"/>
              <a:gd name="T10" fmla="*/ 20 w 63"/>
              <a:gd name="T11" fmla="*/ 76 h 76"/>
              <a:gd name="T12" fmla="*/ 2 w 63"/>
              <a:gd name="T13" fmla="*/ 76 h 76"/>
              <a:gd name="T14" fmla="*/ 0 w 63"/>
              <a:gd name="T15" fmla="*/ 74 h 76"/>
              <a:gd name="T16" fmla="*/ 0 w 63"/>
              <a:gd name="T17" fmla="*/ 33 h 76"/>
              <a:gd name="T18" fmla="*/ 1 w 63"/>
              <a:gd name="T19" fmla="*/ 29 h 76"/>
              <a:gd name="T20" fmla="*/ 29 w 63"/>
              <a:gd name="T21" fmla="*/ 1 h 76"/>
              <a:gd name="T22" fmla="*/ 33 w 63"/>
              <a:gd name="T23" fmla="*/ 1 h 76"/>
              <a:gd name="T24" fmla="*/ 61 w 63"/>
              <a:gd name="T25" fmla="*/ 29 h 76"/>
              <a:gd name="T26" fmla="*/ 63 w 63"/>
              <a:gd name="T27" fmla="*/ 33 h 76"/>
              <a:gd name="T28" fmla="*/ 63 w 63"/>
              <a:gd name="T29" fmla="*/ 74 h 76"/>
              <a:gd name="T30" fmla="*/ 60 w 63"/>
              <a:gd name="T31" fmla="*/ 76 h 76"/>
              <a:gd name="T32" fmla="*/ 42 w 63"/>
              <a:gd name="T33" fmla="*/ 76 h 76"/>
              <a:gd name="T34" fmla="*/ 40 w 63"/>
              <a:gd name="T35" fmla="*/ 74 h 76"/>
              <a:gd name="T36" fmla="*/ 40 w 63"/>
              <a:gd name="T37"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76">
                <a:moveTo>
                  <a:pt x="40" y="51"/>
                </a:moveTo>
                <a:cubicBezTo>
                  <a:pt x="40" y="50"/>
                  <a:pt x="39" y="49"/>
                  <a:pt x="37" y="49"/>
                </a:cubicBezTo>
                <a:cubicBezTo>
                  <a:pt x="25" y="49"/>
                  <a:pt x="25" y="49"/>
                  <a:pt x="25" y="49"/>
                </a:cubicBezTo>
                <a:cubicBezTo>
                  <a:pt x="24" y="49"/>
                  <a:pt x="23" y="50"/>
                  <a:pt x="23" y="51"/>
                </a:cubicBezTo>
                <a:cubicBezTo>
                  <a:pt x="23" y="74"/>
                  <a:pt x="23" y="74"/>
                  <a:pt x="23" y="74"/>
                </a:cubicBezTo>
                <a:cubicBezTo>
                  <a:pt x="23" y="75"/>
                  <a:pt x="22" y="76"/>
                  <a:pt x="20" y="76"/>
                </a:cubicBezTo>
                <a:cubicBezTo>
                  <a:pt x="2" y="76"/>
                  <a:pt x="2" y="76"/>
                  <a:pt x="2" y="76"/>
                </a:cubicBezTo>
                <a:cubicBezTo>
                  <a:pt x="1" y="76"/>
                  <a:pt x="0" y="75"/>
                  <a:pt x="0" y="74"/>
                </a:cubicBezTo>
                <a:cubicBezTo>
                  <a:pt x="0" y="33"/>
                  <a:pt x="0" y="33"/>
                  <a:pt x="0" y="33"/>
                </a:cubicBezTo>
                <a:cubicBezTo>
                  <a:pt x="0" y="32"/>
                  <a:pt x="0" y="30"/>
                  <a:pt x="1" y="29"/>
                </a:cubicBezTo>
                <a:cubicBezTo>
                  <a:pt x="29" y="1"/>
                  <a:pt x="29" y="1"/>
                  <a:pt x="29" y="1"/>
                </a:cubicBezTo>
                <a:cubicBezTo>
                  <a:pt x="30" y="0"/>
                  <a:pt x="32" y="0"/>
                  <a:pt x="33" y="1"/>
                </a:cubicBezTo>
                <a:cubicBezTo>
                  <a:pt x="61" y="29"/>
                  <a:pt x="61" y="29"/>
                  <a:pt x="61" y="29"/>
                </a:cubicBezTo>
                <a:cubicBezTo>
                  <a:pt x="62" y="30"/>
                  <a:pt x="63" y="32"/>
                  <a:pt x="63" y="33"/>
                </a:cubicBezTo>
                <a:cubicBezTo>
                  <a:pt x="63" y="74"/>
                  <a:pt x="63" y="74"/>
                  <a:pt x="63" y="74"/>
                </a:cubicBezTo>
                <a:cubicBezTo>
                  <a:pt x="63" y="75"/>
                  <a:pt x="62" y="76"/>
                  <a:pt x="60" y="76"/>
                </a:cubicBezTo>
                <a:cubicBezTo>
                  <a:pt x="42" y="76"/>
                  <a:pt x="42" y="76"/>
                  <a:pt x="42" y="76"/>
                </a:cubicBezTo>
                <a:cubicBezTo>
                  <a:pt x="41" y="76"/>
                  <a:pt x="40" y="75"/>
                  <a:pt x="40" y="74"/>
                </a:cubicBezTo>
                <a:lnTo>
                  <a:pt x="40"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5" name="Freeform 23"/>
          <p:cNvSpPr/>
          <p:nvPr/>
        </p:nvSpPr>
        <p:spPr bwMode="auto">
          <a:xfrm>
            <a:off x="1603375" y="2409725"/>
            <a:ext cx="177800" cy="239860"/>
          </a:xfrm>
          <a:custGeom>
            <a:avLst/>
            <a:gdLst>
              <a:gd name="T0" fmla="*/ 55 w 56"/>
              <a:gd name="T1" fmla="*/ 63 h 76"/>
              <a:gd name="T2" fmla="*/ 35 w 56"/>
              <a:gd name="T3" fmla="*/ 51 h 76"/>
              <a:gd name="T4" fmla="*/ 35 w 56"/>
              <a:gd name="T5" fmla="*/ 45 h 76"/>
              <a:gd name="T6" fmla="*/ 43 w 56"/>
              <a:gd name="T7" fmla="*/ 35 h 76"/>
              <a:gd name="T8" fmla="*/ 47 w 56"/>
              <a:gd name="T9" fmla="*/ 31 h 76"/>
              <a:gd name="T10" fmla="*/ 47 w 56"/>
              <a:gd name="T11" fmla="*/ 30 h 76"/>
              <a:gd name="T12" fmla="*/ 46 w 56"/>
              <a:gd name="T13" fmla="*/ 21 h 76"/>
              <a:gd name="T14" fmla="*/ 44 w 56"/>
              <a:gd name="T15" fmla="*/ 20 h 76"/>
              <a:gd name="T16" fmla="*/ 44 w 56"/>
              <a:gd name="T17" fmla="*/ 16 h 76"/>
              <a:gd name="T18" fmla="*/ 28 w 56"/>
              <a:gd name="T19" fmla="*/ 0 h 76"/>
              <a:gd name="T20" fmla="*/ 12 w 56"/>
              <a:gd name="T21" fmla="*/ 16 h 76"/>
              <a:gd name="T22" fmla="*/ 12 w 56"/>
              <a:gd name="T23" fmla="*/ 20 h 76"/>
              <a:gd name="T24" fmla="*/ 10 w 56"/>
              <a:gd name="T25" fmla="*/ 21 h 76"/>
              <a:gd name="T26" fmla="*/ 9 w 56"/>
              <a:gd name="T27" fmla="*/ 30 h 76"/>
              <a:gd name="T28" fmla="*/ 9 w 56"/>
              <a:gd name="T29" fmla="*/ 31 h 76"/>
              <a:gd name="T30" fmla="*/ 13 w 56"/>
              <a:gd name="T31" fmla="*/ 35 h 76"/>
              <a:gd name="T32" fmla="*/ 21 w 56"/>
              <a:gd name="T33" fmla="*/ 45 h 76"/>
              <a:gd name="T34" fmla="*/ 21 w 56"/>
              <a:gd name="T35" fmla="*/ 51 h 76"/>
              <a:gd name="T36" fmla="*/ 1 w 56"/>
              <a:gd name="T37" fmla="*/ 62 h 76"/>
              <a:gd name="T38" fmla="*/ 1 w 56"/>
              <a:gd name="T39" fmla="*/ 70 h 76"/>
              <a:gd name="T40" fmla="*/ 1 w 56"/>
              <a:gd name="T41" fmla="*/ 71 h 76"/>
              <a:gd name="T42" fmla="*/ 2 w 56"/>
              <a:gd name="T43" fmla="*/ 71 h 76"/>
              <a:gd name="T44" fmla="*/ 28 w 56"/>
              <a:gd name="T45" fmla="*/ 76 h 76"/>
              <a:gd name="T46" fmla="*/ 54 w 56"/>
              <a:gd name="T47" fmla="*/ 71 h 76"/>
              <a:gd name="T48" fmla="*/ 55 w 56"/>
              <a:gd name="T49" fmla="*/ 71 h 76"/>
              <a:gd name="T50" fmla="*/ 55 w 56"/>
              <a:gd name="T51" fmla="*/ 70 h 76"/>
              <a:gd name="T52" fmla="*/ 55 w 56"/>
              <a:gd name="T53"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76">
                <a:moveTo>
                  <a:pt x="55" y="63"/>
                </a:moveTo>
                <a:cubicBezTo>
                  <a:pt x="54" y="56"/>
                  <a:pt x="39" y="52"/>
                  <a:pt x="35" y="51"/>
                </a:cubicBezTo>
                <a:cubicBezTo>
                  <a:pt x="35" y="45"/>
                  <a:pt x="35" y="45"/>
                  <a:pt x="35" y="45"/>
                </a:cubicBezTo>
                <a:cubicBezTo>
                  <a:pt x="39" y="43"/>
                  <a:pt x="42" y="39"/>
                  <a:pt x="43" y="35"/>
                </a:cubicBezTo>
                <a:cubicBezTo>
                  <a:pt x="45" y="34"/>
                  <a:pt x="47" y="34"/>
                  <a:pt x="47" y="31"/>
                </a:cubicBezTo>
                <a:cubicBezTo>
                  <a:pt x="47" y="31"/>
                  <a:pt x="47" y="31"/>
                  <a:pt x="47" y="30"/>
                </a:cubicBezTo>
                <a:cubicBezTo>
                  <a:pt x="48" y="26"/>
                  <a:pt x="48" y="22"/>
                  <a:pt x="46" y="21"/>
                </a:cubicBezTo>
                <a:cubicBezTo>
                  <a:pt x="46" y="20"/>
                  <a:pt x="45" y="20"/>
                  <a:pt x="44" y="20"/>
                </a:cubicBezTo>
                <a:cubicBezTo>
                  <a:pt x="44" y="16"/>
                  <a:pt x="44" y="16"/>
                  <a:pt x="44" y="16"/>
                </a:cubicBezTo>
                <a:cubicBezTo>
                  <a:pt x="44" y="7"/>
                  <a:pt x="37" y="0"/>
                  <a:pt x="28" y="0"/>
                </a:cubicBezTo>
                <a:cubicBezTo>
                  <a:pt x="19" y="0"/>
                  <a:pt x="12" y="7"/>
                  <a:pt x="12" y="16"/>
                </a:cubicBezTo>
                <a:cubicBezTo>
                  <a:pt x="12" y="20"/>
                  <a:pt x="12" y="20"/>
                  <a:pt x="12" y="20"/>
                </a:cubicBezTo>
                <a:cubicBezTo>
                  <a:pt x="11" y="20"/>
                  <a:pt x="10" y="20"/>
                  <a:pt x="10" y="21"/>
                </a:cubicBezTo>
                <a:cubicBezTo>
                  <a:pt x="8" y="22"/>
                  <a:pt x="8" y="26"/>
                  <a:pt x="9" y="30"/>
                </a:cubicBezTo>
                <a:cubicBezTo>
                  <a:pt x="9" y="31"/>
                  <a:pt x="9" y="31"/>
                  <a:pt x="9" y="31"/>
                </a:cubicBezTo>
                <a:cubicBezTo>
                  <a:pt x="9" y="34"/>
                  <a:pt x="11" y="34"/>
                  <a:pt x="13" y="35"/>
                </a:cubicBezTo>
                <a:cubicBezTo>
                  <a:pt x="14" y="39"/>
                  <a:pt x="17" y="43"/>
                  <a:pt x="21" y="45"/>
                </a:cubicBezTo>
                <a:cubicBezTo>
                  <a:pt x="21" y="51"/>
                  <a:pt x="21" y="51"/>
                  <a:pt x="21" y="51"/>
                </a:cubicBezTo>
                <a:cubicBezTo>
                  <a:pt x="17" y="52"/>
                  <a:pt x="2" y="56"/>
                  <a:pt x="1" y="62"/>
                </a:cubicBezTo>
                <a:cubicBezTo>
                  <a:pt x="1" y="63"/>
                  <a:pt x="0" y="65"/>
                  <a:pt x="1" y="70"/>
                </a:cubicBezTo>
                <a:cubicBezTo>
                  <a:pt x="1" y="71"/>
                  <a:pt x="1" y="71"/>
                  <a:pt x="1" y="71"/>
                </a:cubicBezTo>
                <a:cubicBezTo>
                  <a:pt x="2" y="71"/>
                  <a:pt x="2" y="71"/>
                  <a:pt x="2" y="71"/>
                </a:cubicBezTo>
                <a:cubicBezTo>
                  <a:pt x="2" y="71"/>
                  <a:pt x="13" y="76"/>
                  <a:pt x="28" y="76"/>
                </a:cubicBezTo>
                <a:cubicBezTo>
                  <a:pt x="43" y="76"/>
                  <a:pt x="54" y="71"/>
                  <a:pt x="54" y="71"/>
                </a:cubicBezTo>
                <a:cubicBezTo>
                  <a:pt x="55" y="71"/>
                  <a:pt x="55" y="71"/>
                  <a:pt x="55" y="71"/>
                </a:cubicBezTo>
                <a:cubicBezTo>
                  <a:pt x="55" y="70"/>
                  <a:pt x="55" y="70"/>
                  <a:pt x="55" y="70"/>
                </a:cubicBezTo>
                <a:cubicBezTo>
                  <a:pt x="56" y="65"/>
                  <a:pt x="55" y="63"/>
                  <a:pt x="5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6" name="Rectangle 24"/>
          <p:cNvSpPr>
            <a:spLocks noChangeArrowheads="1"/>
          </p:cNvSpPr>
          <p:nvPr/>
        </p:nvSpPr>
        <p:spPr bwMode="auto">
          <a:xfrm>
            <a:off x="395289" y="1204068"/>
            <a:ext cx="8353425"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您的内容打在这里您的内容打在这里，或者通过复制您的文本后，在此框中选择粘贴，并选择只保留文字。您的内容打在这里您的内容打在这里，或者通过复制您的文本后，在此框中选择粘贴，并选择只保留文字。</a:t>
            </a:r>
          </a:p>
          <a:p>
            <a:pPr>
              <a:lnSpc>
                <a:spcPct val="120000"/>
              </a:lnSpc>
            </a:pPr>
            <a:endParaRPr lang="zh-CN" altLang="en-US" sz="900" dirty="0">
              <a:solidFill>
                <a:schemeClr val="tx1">
                  <a:lumMod val="50000"/>
                  <a:lumOff val="50000"/>
                </a:schemeClr>
              </a:solidFill>
              <a:latin typeface="微软雅黑" pitchFamily="34" charset="-122"/>
              <a:ea typeface="微软雅黑" pitchFamily="34" charset="-122"/>
            </a:endParaRPr>
          </a:p>
          <a:p>
            <a:pPr>
              <a:lnSpc>
                <a:spcPct val="12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7" name="Rectangle 25"/>
          <p:cNvSpPr>
            <a:spLocks noChangeArrowheads="1"/>
          </p:cNvSpPr>
          <p:nvPr/>
        </p:nvSpPr>
        <p:spPr bwMode="auto">
          <a:xfrm>
            <a:off x="6704014" y="3653505"/>
            <a:ext cx="1368425" cy="121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nSpc>
                <a:spcPct val="120000"/>
              </a:lnSpc>
            </a:pPr>
            <a:endParaRPr lang="zh-CN" altLang="en-US" sz="900" dirty="0">
              <a:solidFill>
                <a:schemeClr val="tx1">
                  <a:lumMod val="50000"/>
                  <a:lumOff val="50000"/>
                </a:schemeClr>
              </a:solidFill>
            </a:endParaRPr>
          </a:p>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p>
        </p:txBody>
      </p:sp>
      <p:sp>
        <p:nvSpPr>
          <p:cNvPr id="28" name="Rectangle 26"/>
          <p:cNvSpPr>
            <a:spLocks noChangeArrowheads="1"/>
          </p:cNvSpPr>
          <p:nvPr/>
        </p:nvSpPr>
        <p:spPr bwMode="auto">
          <a:xfrm>
            <a:off x="4830764" y="3653505"/>
            <a:ext cx="1368425" cy="121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nSpc>
                <a:spcPct val="120000"/>
              </a:lnSpc>
            </a:pPr>
            <a:endParaRPr lang="zh-CN" altLang="en-US" sz="900" dirty="0">
              <a:solidFill>
                <a:schemeClr val="tx1">
                  <a:lumMod val="50000"/>
                  <a:lumOff val="50000"/>
                </a:schemeClr>
              </a:solidFill>
            </a:endParaRPr>
          </a:p>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p>
        </p:txBody>
      </p:sp>
      <p:sp>
        <p:nvSpPr>
          <p:cNvPr id="29" name="Rectangle 27"/>
          <p:cNvSpPr>
            <a:spLocks noChangeArrowheads="1"/>
          </p:cNvSpPr>
          <p:nvPr/>
        </p:nvSpPr>
        <p:spPr bwMode="auto">
          <a:xfrm>
            <a:off x="1014414" y="3653505"/>
            <a:ext cx="1368425" cy="121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nSpc>
                <a:spcPct val="120000"/>
              </a:lnSpc>
            </a:pPr>
            <a:endParaRPr lang="zh-CN" altLang="en-US" sz="900" dirty="0">
              <a:solidFill>
                <a:schemeClr val="tx1">
                  <a:lumMod val="50000"/>
                  <a:lumOff val="50000"/>
                </a:schemeClr>
              </a:solidFill>
            </a:endParaRPr>
          </a:p>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p>
        </p:txBody>
      </p:sp>
      <p:sp>
        <p:nvSpPr>
          <p:cNvPr id="30" name="Rectangle 28"/>
          <p:cNvSpPr>
            <a:spLocks noChangeArrowheads="1"/>
          </p:cNvSpPr>
          <p:nvPr/>
        </p:nvSpPr>
        <p:spPr bwMode="auto">
          <a:xfrm>
            <a:off x="2887664" y="3653505"/>
            <a:ext cx="1368425" cy="121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nSpc>
                <a:spcPct val="120000"/>
              </a:lnSpc>
            </a:pPr>
            <a:endParaRPr lang="zh-CN" altLang="en-US" sz="900" dirty="0">
              <a:solidFill>
                <a:schemeClr val="tx1">
                  <a:lumMod val="50000"/>
                  <a:lumOff val="50000"/>
                </a:schemeClr>
              </a:solidFill>
            </a:endParaRPr>
          </a:p>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p>
        </p:txBody>
      </p:sp>
    </p:spTree>
    <p:extLst>
      <p:ext uri="{BB962C8B-B14F-4D97-AF65-F5344CB8AC3E}">
        <p14:creationId xmlns:p14="http://schemas.microsoft.com/office/powerpoint/2010/main" val="3204547615"/>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250"/>
                                        <p:tgtEl>
                                          <p:spTgt spid="7"/>
                                        </p:tgtEl>
                                      </p:cBhvr>
                                    </p:animEffect>
                                  </p:childTnLst>
                                </p:cTn>
                              </p:par>
                              <p:par>
                                <p:cTn id="16" presetID="22" presetClass="entr" presetSubtype="4" fill="hold" grpId="0" nodeType="withEffect">
                                  <p:stCondLst>
                                    <p:cond delay="70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250"/>
                                        <p:tgtEl>
                                          <p:spTgt spid="16"/>
                                        </p:tgtEl>
                                      </p:cBhvr>
                                    </p:animEffect>
                                  </p:childTnLst>
                                </p:cTn>
                              </p:par>
                              <p:par>
                                <p:cTn id="19" presetID="22" presetClass="entr" presetSubtype="1" fill="hold" grpId="0" nodeType="withEffect">
                                  <p:stCondLst>
                                    <p:cond delay="90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250"/>
                                        <p:tgtEl>
                                          <p:spTgt spid="8"/>
                                        </p:tgtEl>
                                      </p:cBhvr>
                                    </p:animEffect>
                                  </p:childTnLst>
                                </p:cTn>
                              </p:par>
                              <p:par>
                                <p:cTn id="22" presetID="53" presetClass="entr" presetSubtype="16" fill="hold" grpId="0" nodeType="withEffect">
                                  <p:stCondLst>
                                    <p:cond delay="9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300" fill="hold"/>
                                        <p:tgtEl>
                                          <p:spTgt spid="25"/>
                                        </p:tgtEl>
                                        <p:attrNameLst>
                                          <p:attrName>ppt_w</p:attrName>
                                        </p:attrNameLst>
                                      </p:cBhvr>
                                      <p:tavLst>
                                        <p:tav tm="0">
                                          <p:val>
                                            <p:fltVal val="0"/>
                                          </p:val>
                                        </p:tav>
                                        <p:tav tm="100000">
                                          <p:val>
                                            <p:strVal val="#ppt_w"/>
                                          </p:val>
                                        </p:tav>
                                      </p:tavLst>
                                    </p:anim>
                                    <p:anim calcmode="lin" valueType="num">
                                      <p:cBhvr>
                                        <p:cTn id="25" dur="300" fill="hold"/>
                                        <p:tgtEl>
                                          <p:spTgt spid="25"/>
                                        </p:tgtEl>
                                        <p:attrNameLst>
                                          <p:attrName>ppt_h</p:attrName>
                                        </p:attrNameLst>
                                      </p:cBhvr>
                                      <p:tavLst>
                                        <p:tav tm="0">
                                          <p:val>
                                            <p:fltVal val="0"/>
                                          </p:val>
                                        </p:tav>
                                        <p:tav tm="100000">
                                          <p:val>
                                            <p:strVal val="#ppt_h"/>
                                          </p:val>
                                        </p:tav>
                                      </p:tavLst>
                                    </p:anim>
                                    <p:animEffect transition="in" filter="fade">
                                      <p:cBhvr>
                                        <p:cTn id="26" dur="300"/>
                                        <p:tgtEl>
                                          <p:spTgt spid="25"/>
                                        </p:tgtEl>
                                      </p:cBhvr>
                                    </p:animEffect>
                                  </p:childTnLst>
                                </p:cTn>
                              </p:par>
                              <p:par>
                                <p:cTn id="27" presetID="6" presetClass="emph" presetSubtype="0" autoRev="1" fill="hold" grpId="1" nodeType="withEffect">
                                  <p:stCondLst>
                                    <p:cond delay="1200"/>
                                  </p:stCondLst>
                                  <p:childTnLst>
                                    <p:animScale>
                                      <p:cBhvr>
                                        <p:cTn id="28" dur="150" fill="hold"/>
                                        <p:tgtEl>
                                          <p:spTgt spid="25"/>
                                        </p:tgtEl>
                                      </p:cBhvr>
                                      <p:by x="110000" y="110000"/>
                                    </p:animScale>
                                  </p:childTnLst>
                                </p:cTn>
                              </p:par>
                              <p:par>
                                <p:cTn id="29" presetID="2" presetClass="entr" presetSubtype="4" fill="hold" grpId="0" nodeType="withEffect">
                                  <p:stCondLst>
                                    <p:cond delay="120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2" presetClass="entr" presetSubtype="1" fill="hold" grpId="0" nodeType="withEffect">
                                  <p:stCondLst>
                                    <p:cond delay="170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250"/>
                                        <p:tgtEl>
                                          <p:spTgt spid="9"/>
                                        </p:tgtEl>
                                      </p:cBhvr>
                                    </p:animEffect>
                                  </p:childTnLst>
                                </p:cTn>
                              </p:par>
                              <p:par>
                                <p:cTn id="36" presetID="22" presetClass="entr" presetSubtype="4" fill="hold" grpId="0" nodeType="withEffect">
                                  <p:stCondLst>
                                    <p:cond delay="190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250"/>
                                        <p:tgtEl>
                                          <p:spTgt spid="17"/>
                                        </p:tgtEl>
                                      </p:cBhvr>
                                    </p:animEffect>
                                  </p:childTnLst>
                                </p:cTn>
                              </p:par>
                              <p:par>
                                <p:cTn id="39" presetID="22" presetClass="entr" presetSubtype="1" fill="hold" grpId="0" nodeType="withEffect">
                                  <p:stCondLst>
                                    <p:cond delay="210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250"/>
                                        <p:tgtEl>
                                          <p:spTgt spid="10"/>
                                        </p:tgtEl>
                                      </p:cBhvr>
                                    </p:animEffect>
                                  </p:childTnLst>
                                </p:cTn>
                              </p:par>
                              <p:par>
                                <p:cTn id="42" presetID="53" presetClass="entr" presetSubtype="16" fill="hold" grpId="0" nodeType="withEffect">
                                  <p:stCondLst>
                                    <p:cond delay="21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300" fill="hold"/>
                                        <p:tgtEl>
                                          <p:spTgt spid="24"/>
                                        </p:tgtEl>
                                        <p:attrNameLst>
                                          <p:attrName>ppt_w</p:attrName>
                                        </p:attrNameLst>
                                      </p:cBhvr>
                                      <p:tavLst>
                                        <p:tav tm="0">
                                          <p:val>
                                            <p:fltVal val="0"/>
                                          </p:val>
                                        </p:tav>
                                        <p:tav tm="100000">
                                          <p:val>
                                            <p:strVal val="#ppt_w"/>
                                          </p:val>
                                        </p:tav>
                                      </p:tavLst>
                                    </p:anim>
                                    <p:anim calcmode="lin" valueType="num">
                                      <p:cBhvr>
                                        <p:cTn id="45" dur="300" fill="hold"/>
                                        <p:tgtEl>
                                          <p:spTgt spid="24"/>
                                        </p:tgtEl>
                                        <p:attrNameLst>
                                          <p:attrName>ppt_h</p:attrName>
                                        </p:attrNameLst>
                                      </p:cBhvr>
                                      <p:tavLst>
                                        <p:tav tm="0">
                                          <p:val>
                                            <p:fltVal val="0"/>
                                          </p:val>
                                        </p:tav>
                                        <p:tav tm="100000">
                                          <p:val>
                                            <p:strVal val="#ppt_h"/>
                                          </p:val>
                                        </p:tav>
                                      </p:tavLst>
                                    </p:anim>
                                    <p:animEffect transition="in" filter="fade">
                                      <p:cBhvr>
                                        <p:cTn id="46" dur="300"/>
                                        <p:tgtEl>
                                          <p:spTgt spid="24"/>
                                        </p:tgtEl>
                                      </p:cBhvr>
                                    </p:animEffect>
                                  </p:childTnLst>
                                </p:cTn>
                              </p:par>
                              <p:par>
                                <p:cTn id="47" presetID="6" presetClass="emph" presetSubtype="0" autoRev="1" fill="hold" grpId="1" nodeType="withEffect">
                                  <p:stCondLst>
                                    <p:cond delay="2400"/>
                                  </p:stCondLst>
                                  <p:childTnLst>
                                    <p:animScale>
                                      <p:cBhvr>
                                        <p:cTn id="48" dur="150" fill="hold"/>
                                        <p:tgtEl>
                                          <p:spTgt spid="24"/>
                                        </p:tgtEl>
                                      </p:cBhvr>
                                      <p:by x="110000" y="110000"/>
                                    </p:animScale>
                                  </p:childTnLst>
                                </p:cTn>
                              </p:par>
                              <p:par>
                                <p:cTn id="49" presetID="2" presetClass="entr" presetSubtype="4" fill="hold" grpId="0" nodeType="withEffect">
                                  <p:stCondLst>
                                    <p:cond delay="240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22" presetClass="entr" presetSubtype="1" fill="hold" grpId="0" nodeType="withEffect">
                                  <p:stCondLst>
                                    <p:cond delay="290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250"/>
                                        <p:tgtEl>
                                          <p:spTgt spid="11"/>
                                        </p:tgtEl>
                                      </p:cBhvr>
                                    </p:animEffect>
                                  </p:childTnLst>
                                </p:cTn>
                              </p:par>
                              <p:par>
                                <p:cTn id="56" presetID="22" presetClass="entr" presetSubtype="4" fill="hold" grpId="0" nodeType="withEffect">
                                  <p:stCondLst>
                                    <p:cond delay="310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250"/>
                                        <p:tgtEl>
                                          <p:spTgt spid="18"/>
                                        </p:tgtEl>
                                      </p:cBhvr>
                                    </p:animEffect>
                                  </p:childTnLst>
                                </p:cTn>
                              </p:par>
                              <p:par>
                                <p:cTn id="59" presetID="22" presetClass="entr" presetSubtype="1" fill="hold" grpId="0" nodeType="withEffect">
                                  <p:stCondLst>
                                    <p:cond delay="330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250"/>
                                        <p:tgtEl>
                                          <p:spTgt spid="12"/>
                                        </p:tgtEl>
                                      </p:cBhvr>
                                    </p:animEffect>
                                  </p:childTnLst>
                                </p:cTn>
                              </p:par>
                              <p:par>
                                <p:cTn id="62" presetID="53" presetClass="entr" presetSubtype="16" fill="hold" grpId="0" nodeType="withEffect">
                                  <p:stCondLst>
                                    <p:cond delay="3300"/>
                                  </p:stCondLst>
                                  <p:childTnLst>
                                    <p:set>
                                      <p:cBhvr>
                                        <p:cTn id="63" dur="1" fill="hold">
                                          <p:stCondLst>
                                            <p:cond delay="0"/>
                                          </p:stCondLst>
                                        </p:cTn>
                                        <p:tgtEl>
                                          <p:spTgt spid="23"/>
                                        </p:tgtEl>
                                        <p:attrNameLst>
                                          <p:attrName>style.visibility</p:attrName>
                                        </p:attrNameLst>
                                      </p:cBhvr>
                                      <p:to>
                                        <p:strVal val="visible"/>
                                      </p:to>
                                    </p:set>
                                    <p:anim calcmode="lin" valueType="num">
                                      <p:cBhvr>
                                        <p:cTn id="64" dur="300" fill="hold"/>
                                        <p:tgtEl>
                                          <p:spTgt spid="23"/>
                                        </p:tgtEl>
                                        <p:attrNameLst>
                                          <p:attrName>ppt_w</p:attrName>
                                        </p:attrNameLst>
                                      </p:cBhvr>
                                      <p:tavLst>
                                        <p:tav tm="0">
                                          <p:val>
                                            <p:fltVal val="0"/>
                                          </p:val>
                                        </p:tav>
                                        <p:tav tm="100000">
                                          <p:val>
                                            <p:strVal val="#ppt_w"/>
                                          </p:val>
                                        </p:tav>
                                      </p:tavLst>
                                    </p:anim>
                                    <p:anim calcmode="lin" valueType="num">
                                      <p:cBhvr>
                                        <p:cTn id="65" dur="300" fill="hold"/>
                                        <p:tgtEl>
                                          <p:spTgt spid="23"/>
                                        </p:tgtEl>
                                        <p:attrNameLst>
                                          <p:attrName>ppt_h</p:attrName>
                                        </p:attrNameLst>
                                      </p:cBhvr>
                                      <p:tavLst>
                                        <p:tav tm="0">
                                          <p:val>
                                            <p:fltVal val="0"/>
                                          </p:val>
                                        </p:tav>
                                        <p:tav tm="100000">
                                          <p:val>
                                            <p:strVal val="#ppt_h"/>
                                          </p:val>
                                        </p:tav>
                                      </p:tavLst>
                                    </p:anim>
                                    <p:animEffect transition="in" filter="fade">
                                      <p:cBhvr>
                                        <p:cTn id="66" dur="300"/>
                                        <p:tgtEl>
                                          <p:spTgt spid="23"/>
                                        </p:tgtEl>
                                      </p:cBhvr>
                                    </p:animEffect>
                                  </p:childTnLst>
                                </p:cTn>
                              </p:par>
                              <p:par>
                                <p:cTn id="67" presetID="6" presetClass="emph" presetSubtype="0" autoRev="1" fill="hold" grpId="1" nodeType="withEffect">
                                  <p:stCondLst>
                                    <p:cond delay="3600"/>
                                  </p:stCondLst>
                                  <p:childTnLst>
                                    <p:animScale>
                                      <p:cBhvr>
                                        <p:cTn id="68" dur="150" fill="hold"/>
                                        <p:tgtEl>
                                          <p:spTgt spid="23"/>
                                        </p:tgtEl>
                                      </p:cBhvr>
                                      <p:by x="110000" y="110000"/>
                                    </p:animScale>
                                  </p:childTnLst>
                                </p:cTn>
                              </p:par>
                              <p:par>
                                <p:cTn id="69" presetID="2" presetClass="entr" presetSubtype="4" fill="hold" grpId="0" nodeType="withEffect">
                                  <p:stCondLst>
                                    <p:cond delay="360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2" presetClass="entr" presetSubtype="1" fill="hold" grpId="0" nodeType="withEffect">
                                  <p:stCondLst>
                                    <p:cond delay="4100"/>
                                  </p:stCondLst>
                                  <p:childTnLst>
                                    <p:set>
                                      <p:cBhvr>
                                        <p:cTn id="74" dur="1" fill="hold">
                                          <p:stCondLst>
                                            <p:cond delay="0"/>
                                          </p:stCondLst>
                                        </p:cTn>
                                        <p:tgtEl>
                                          <p:spTgt spid="13"/>
                                        </p:tgtEl>
                                        <p:attrNameLst>
                                          <p:attrName>style.visibility</p:attrName>
                                        </p:attrNameLst>
                                      </p:cBhvr>
                                      <p:to>
                                        <p:strVal val="visible"/>
                                      </p:to>
                                    </p:set>
                                    <p:animEffect transition="in" filter="wipe(up)">
                                      <p:cBhvr>
                                        <p:cTn id="75" dur="250"/>
                                        <p:tgtEl>
                                          <p:spTgt spid="13"/>
                                        </p:tgtEl>
                                      </p:cBhvr>
                                    </p:animEffect>
                                  </p:childTnLst>
                                </p:cTn>
                              </p:par>
                              <p:par>
                                <p:cTn id="76" presetID="22" presetClass="entr" presetSubtype="4" fill="hold" grpId="0" nodeType="withEffect">
                                  <p:stCondLst>
                                    <p:cond delay="430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250"/>
                                        <p:tgtEl>
                                          <p:spTgt spid="19"/>
                                        </p:tgtEl>
                                      </p:cBhvr>
                                    </p:animEffect>
                                  </p:childTnLst>
                                </p:cTn>
                              </p:par>
                              <p:par>
                                <p:cTn id="79" presetID="22" presetClass="entr" presetSubtype="1" fill="hold" grpId="0" nodeType="withEffect">
                                  <p:stCondLst>
                                    <p:cond delay="4500"/>
                                  </p:stCondLst>
                                  <p:childTnLst>
                                    <p:set>
                                      <p:cBhvr>
                                        <p:cTn id="80" dur="1" fill="hold">
                                          <p:stCondLst>
                                            <p:cond delay="0"/>
                                          </p:stCondLst>
                                        </p:cTn>
                                        <p:tgtEl>
                                          <p:spTgt spid="14"/>
                                        </p:tgtEl>
                                        <p:attrNameLst>
                                          <p:attrName>style.visibility</p:attrName>
                                        </p:attrNameLst>
                                      </p:cBhvr>
                                      <p:to>
                                        <p:strVal val="visible"/>
                                      </p:to>
                                    </p:set>
                                    <p:animEffect transition="in" filter="wipe(up)">
                                      <p:cBhvr>
                                        <p:cTn id="81" dur="250"/>
                                        <p:tgtEl>
                                          <p:spTgt spid="14"/>
                                        </p:tgtEl>
                                      </p:cBhvr>
                                    </p:animEffect>
                                  </p:childTnLst>
                                </p:cTn>
                              </p:par>
                              <p:par>
                                <p:cTn id="82" presetID="53" presetClass="entr" presetSubtype="16" fill="hold" nodeType="withEffect">
                                  <p:stCondLst>
                                    <p:cond delay="4500"/>
                                  </p:stCondLst>
                                  <p:childTnLst>
                                    <p:set>
                                      <p:cBhvr>
                                        <p:cTn id="83" dur="1" fill="hold">
                                          <p:stCondLst>
                                            <p:cond delay="0"/>
                                          </p:stCondLst>
                                        </p:cTn>
                                        <p:tgtEl>
                                          <p:spTgt spid="5"/>
                                        </p:tgtEl>
                                        <p:attrNameLst>
                                          <p:attrName>style.visibility</p:attrName>
                                        </p:attrNameLst>
                                      </p:cBhvr>
                                      <p:to>
                                        <p:strVal val="visible"/>
                                      </p:to>
                                    </p:set>
                                    <p:anim calcmode="lin" valueType="num">
                                      <p:cBhvr>
                                        <p:cTn id="84" dur="300" fill="hold"/>
                                        <p:tgtEl>
                                          <p:spTgt spid="5"/>
                                        </p:tgtEl>
                                        <p:attrNameLst>
                                          <p:attrName>ppt_w</p:attrName>
                                        </p:attrNameLst>
                                      </p:cBhvr>
                                      <p:tavLst>
                                        <p:tav tm="0">
                                          <p:val>
                                            <p:fltVal val="0"/>
                                          </p:val>
                                        </p:tav>
                                        <p:tav tm="100000">
                                          <p:val>
                                            <p:strVal val="#ppt_w"/>
                                          </p:val>
                                        </p:tav>
                                      </p:tavLst>
                                    </p:anim>
                                    <p:anim calcmode="lin" valueType="num">
                                      <p:cBhvr>
                                        <p:cTn id="85" dur="300" fill="hold"/>
                                        <p:tgtEl>
                                          <p:spTgt spid="5"/>
                                        </p:tgtEl>
                                        <p:attrNameLst>
                                          <p:attrName>ppt_h</p:attrName>
                                        </p:attrNameLst>
                                      </p:cBhvr>
                                      <p:tavLst>
                                        <p:tav tm="0">
                                          <p:val>
                                            <p:fltVal val="0"/>
                                          </p:val>
                                        </p:tav>
                                        <p:tav tm="100000">
                                          <p:val>
                                            <p:strVal val="#ppt_h"/>
                                          </p:val>
                                        </p:tav>
                                      </p:tavLst>
                                    </p:anim>
                                    <p:animEffect transition="in" filter="fade">
                                      <p:cBhvr>
                                        <p:cTn id="86" dur="300"/>
                                        <p:tgtEl>
                                          <p:spTgt spid="5"/>
                                        </p:tgtEl>
                                      </p:cBhvr>
                                    </p:animEffect>
                                  </p:childTnLst>
                                </p:cTn>
                              </p:par>
                              <p:par>
                                <p:cTn id="87" presetID="6" presetClass="emph" presetSubtype="0" autoRev="1" fill="hold" nodeType="withEffect">
                                  <p:stCondLst>
                                    <p:cond delay="4800"/>
                                  </p:stCondLst>
                                  <p:childTnLst>
                                    <p:animScale>
                                      <p:cBhvr>
                                        <p:cTn id="88" dur="150" fill="hold"/>
                                        <p:tgtEl>
                                          <p:spTgt spid="5"/>
                                        </p:tgtEl>
                                      </p:cBhvr>
                                      <p:by x="110000" y="110000"/>
                                    </p:animScale>
                                  </p:childTnLst>
                                </p:cTn>
                              </p:par>
                              <p:par>
                                <p:cTn id="89" presetID="2" presetClass="entr" presetSubtype="4" fill="hold" grpId="0" nodeType="withEffect">
                                  <p:stCondLst>
                                    <p:cond delay="480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3" grpId="0" animBg="1"/>
      <p:bldP spid="23" grpId="1" animBg="1"/>
      <p:bldP spid="24" grpId="0" animBg="1"/>
      <p:bldP spid="24" grpId="1" animBg="1"/>
      <p:bldP spid="25" grpId="0" animBg="1"/>
      <p:bldP spid="25" grpId="1" animBg="1"/>
      <p:bldP spid="26" grpId="0"/>
      <p:bldP spid="27"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099325" y="1373079"/>
            <a:ext cx="477972" cy="442687"/>
            <a:chOff x="5518" y="593"/>
            <a:chExt cx="1120" cy="1037"/>
          </a:xfrm>
          <a:solidFill>
            <a:schemeClr val="accent1"/>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Freeform 27"/>
            <p:cNvSpPr>
              <a:spLocks/>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Freeform 28"/>
            <p:cNvSpPr>
              <a:spLocks/>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 name="Group 13"/>
          <p:cNvGrpSpPr>
            <a:grpSpLocks noChangeAspect="1"/>
          </p:cNvGrpSpPr>
          <p:nvPr/>
        </p:nvGrpSpPr>
        <p:grpSpPr bwMode="auto">
          <a:xfrm>
            <a:off x="1118835" y="2057116"/>
            <a:ext cx="453619" cy="504778"/>
            <a:chOff x="2568" y="615"/>
            <a:chExt cx="897" cy="1115"/>
          </a:xfrm>
          <a:solidFill>
            <a:schemeClr val="accent2"/>
          </a:solidFill>
        </p:grpSpPr>
        <p:sp>
          <p:nvSpPr>
            <p:cNvPr id="8" name="Freeform 14"/>
            <p:cNvSpPr>
              <a:spLocks/>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15"/>
            <p:cNvSpPr>
              <a:spLocks/>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Group 93"/>
          <p:cNvGrpSpPr>
            <a:grpSpLocks noChangeAspect="1"/>
          </p:cNvGrpSpPr>
          <p:nvPr/>
        </p:nvGrpSpPr>
        <p:grpSpPr bwMode="auto">
          <a:xfrm>
            <a:off x="1137552" y="3003618"/>
            <a:ext cx="428775" cy="415060"/>
            <a:chOff x="1" y="1"/>
            <a:chExt cx="1115" cy="1079"/>
          </a:xfrm>
          <a:solidFill>
            <a:schemeClr val="accent3"/>
          </a:solidFill>
        </p:grpSpPr>
        <p:sp>
          <p:nvSpPr>
            <p:cNvPr id="12" name="Freeform 94"/>
            <p:cNvSpPr>
              <a:spLocks/>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95"/>
            <p:cNvSpPr>
              <a:spLocks/>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96"/>
            <p:cNvSpPr>
              <a:spLocks/>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97"/>
            <p:cNvSpPr>
              <a:spLocks/>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98"/>
            <p:cNvSpPr>
              <a:spLocks/>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99"/>
            <p:cNvSpPr>
              <a:spLocks/>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0"/>
            <p:cNvSpPr>
              <a:spLocks/>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1"/>
          <p:cNvGrpSpPr>
            <a:grpSpLocks/>
          </p:cNvGrpSpPr>
          <p:nvPr/>
        </p:nvGrpSpPr>
        <p:grpSpPr bwMode="auto">
          <a:xfrm>
            <a:off x="1164855" y="3688324"/>
            <a:ext cx="398316" cy="406165"/>
            <a:chOff x="1444625" y="2115707"/>
            <a:chExt cx="1719263" cy="1752600"/>
          </a:xfrm>
          <a:solidFill>
            <a:schemeClr val="accent4"/>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5"/>
            <p:cNvSpPr>
              <a:spLocks/>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6"/>
            <p:cNvSpPr>
              <a:spLocks/>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7"/>
            <p:cNvSpPr>
              <a:spLocks/>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8"/>
            <p:cNvSpPr>
              <a:spLocks/>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7" name="圆角矩形 26"/>
          <p:cNvSpPr/>
          <p:nvPr/>
        </p:nvSpPr>
        <p:spPr>
          <a:xfrm>
            <a:off x="1964743" y="1376955"/>
            <a:ext cx="3103898" cy="434936"/>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8" name="圆角矩形 27"/>
          <p:cNvSpPr/>
          <p:nvPr/>
        </p:nvSpPr>
        <p:spPr>
          <a:xfrm>
            <a:off x="1964742" y="2139750"/>
            <a:ext cx="3102462" cy="4349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圆角矩形 28"/>
          <p:cNvSpPr/>
          <p:nvPr/>
        </p:nvSpPr>
        <p:spPr>
          <a:xfrm>
            <a:off x="1964743" y="2949011"/>
            <a:ext cx="3103898" cy="4349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0" name="圆角矩形 29"/>
          <p:cNvSpPr/>
          <p:nvPr/>
        </p:nvSpPr>
        <p:spPr>
          <a:xfrm>
            <a:off x="1964742" y="3688324"/>
            <a:ext cx="3102462" cy="4349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1" name="组合 31"/>
          <p:cNvGrpSpPr/>
          <p:nvPr/>
        </p:nvGrpSpPr>
        <p:grpSpPr>
          <a:xfrm>
            <a:off x="1964742" y="1376955"/>
            <a:ext cx="2704564" cy="434936"/>
            <a:chOff x="1964742" y="1376955"/>
            <a:chExt cx="2704564" cy="434936"/>
          </a:xfrm>
          <a:solidFill>
            <a:schemeClr val="accent1"/>
          </a:solidFill>
        </p:grpSpPr>
        <p:sp>
          <p:nvSpPr>
            <p:cNvPr id="35" name="圆角矩形 34"/>
            <p:cNvSpPr/>
            <p:nvPr/>
          </p:nvSpPr>
          <p:spPr>
            <a:xfrm>
              <a:off x="1964742" y="1376955"/>
              <a:ext cx="2704564"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文本框 35"/>
            <p:cNvSpPr txBox="1"/>
            <p:nvPr/>
          </p:nvSpPr>
          <p:spPr>
            <a:xfrm>
              <a:off x="4080719" y="1479146"/>
              <a:ext cx="558392" cy="253916"/>
            </a:xfrm>
            <a:prstGeom prst="rect">
              <a:avLst/>
            </a:prstGeom>
            <a:grpFill/>
          </p:spPr>
          <p:txBody>
            <a:bodyPr wrap="square" lIns="68580" tIns="34290" rIns="68580" bIns="34290"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95%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2"/>
          <p:cNvGrpSpPr/>
          <p:nvPr/>
        </p:nvGrpSpPr>
        <p:grpSpPr>
          <a:xfrm>
            <a:off x="1964742" y="2137533"/>
            <a:ext cx="1980129" cy="434936"/>
            <a:chOff x="1964742" y="2137533"/>
            <a:chExt cx="1980129" cy="434936"/>
          </a:xfrm>
          <a:solidFill>
            <a:schemeClr val="accent2"/>
          </a:solidFill>
        </p:grpSpPr>
        <p:sp>
          <p:nvSpPr>
            <p:cNvPr id="37" name="圆角矩形 36"/>
            <p:cNvSpPr/>
            <p:nvPr/>
          </p:nvSpPr>
          <p:spPr>
            <a:xfrm>
              <a:off x="1964742" y="2137533"/>
              <a:ext cx="1980128"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8" name="文本框 37"/>
            <p:cNvSpPr txBox="1"/>
            <p:nvPr/>
          </p:nvSpPr>
          <p:spPr>
            <a:xfrm>
              <a:off x="3386479" y="2241908"/>
              <a:ext cx="558392" cy="253916"/>
            </a:xfrm>
            <a:prstGeom prst="rect">
              <a:avLst/>
            </a:prstGeom>
            <a:grpFill/>
          </p:spPr>
          <p:txBody>
            <a:bodyPr wrap="square" lIns="68580" tIns="34290" rIns="68580" bIns="34290"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75%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3"/>
          <p:cNvGrpSpPr/>
          <p:nvPr/>
        </p:nvGrpSpPr>
        <p:grpSpPr>
          <a:xfrm>
            <a:off x="1964742" y="2954443"/>
            <a:ext cx="1545467" cy="434936"/>
            <a:chOff x="1964742" y="2954443"/>
            <a:chExt cx="1545467" cy="434936"/>
          </a:xfrm>
          <a:solidFill>
            <a:schemeClr val="accent3"/>
          </a:solidFill>
        </p:grpSpPr>
        <p:sp>
          <p:nvSpPr>
            <p:cNvPr id="39" name="圆角矩形 38"/>
            <p:cNvSpPr/>
            <p:nvPr/>
          </p:nvSpPr>
          <p:spPr>
            <a:xfrm>
              <a:off x="1964742" y="2954443"/>
              <a:ext cx="1545467"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0" name="文本框 39"/>
            <p:cNvSpPr txBox="1"/>
            <p:nvPr/>
          </p:nvSpPr>
          <p:spPr>
            <a:xfrm>
              <a:off x="2951817" y="3058180"/>
              <a:ext cx="558392" cy="253916"/>
            </a:xfrm>
            <a:prstGeom prst="rect">
              <a:avLst/>
            </a:prstGeom>
            <a:grpFill/>
          </p:spPr>
          <p:txBody>
            <a:bodyPr wrap="square" lIns="68580" tIns="34290" rIns="68580" bIns="34290"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55%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43"/>
          <p:cNvGrpSpPr/>
          <p:nvPr/>
        </p:nvGrpSpPr>
        <p:grpSpPr>
          <a:xfrm>
            <a:off x="1964742" y="3693608"/>
            <a:ext cx="1078662" cy="434936"/>
            <a:chOff x="1964742" y="3693608"/>
            <a:chExt cx="1078662" cy="434936"/>
          </a:xfrm>
          <a:solidFill>
            <a:schemeClr val="accent4"/>
          </a:solidFill>
        </p:grpSpPr>
        <p:sp>
          <p:nvSpPr>
            <p:cNvPr id="41" name="圆角矩形 40"/>
            <p:cNvSpPr/>
            <p:nvPr/>
          </p:nvSpPr>
          <p:spPr>
            <a:xfrm>
              <a:off x="1964742" y="3693608"/>
              <a:ext cx="1067506"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文本框 41"/>
            <p:cNvSpPr txBox="1"/>
            <p:nvPr/>
          </p:nvSpPr>
          <p:spPr>
            <a:xfrm>
              <a:off x="2485012" y="3788761"/>
              <a:ext cx="558392" cy="253916"/>
            </a:xfrm>
            <a:prstGeom prst="rect">
              <a:avLst/>
            </a:prstGeom>
            <a:grpFill/>
          </p:spPr>
          <p:txBody>
            <a:bodyPr wrap="square" lIns="68580" tIns="34290" rIns="68580" bIns="34290"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25%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7" name="Text Box 10"/>
          <p:cNvSpPr txBox="1">
            <a:spLocks noChangeArrowheads="1"/>
          </p:cNvSpPr>
          <p:nvPr/>
        </p:nvSpPr>
        <p:spPr bwMode="auto">
          <a:xfrm>
            <a:off x="5272608" y="1859140"/>
            <a:ext cx="2971800" cy="600164"/>
          </a:xfrm>
          <a:prstGeom prst="rect">
            <a:avLst/>
          </a:prstGeom>
          <a:noFill/>
          <a:ln w="9525">
            <a:noFill/>
            <a:miter lim="800000"/>
            <a:headEnd/>
            <a:tailEnd/>
          </a:ln>
        </p:spPr>
        <p:txBody>
          <a:bodyPr lIns="45720" tIns="22860" rIns="45720" bIns="22860">
            <a:spAutoFit/>
          </a:bodyPr>
          <a:lstStyle>
            <a:lvl1pPr defTabSz="1449388">
              <a:defRPr>
                <a:solidFill>
                  <a:schemeClr val="tx1"/>
                </a:solidFill>
                <a:latin typeface="Calibri" pitchFamily="34" charset="0"/>
              </a:defRPr>
            </a:lvl1pPr>
            <a:lvl2pPr marL="742950" indent="-285750" defTabSz="1449388">
              <a:defRPr>
                <a:solidFill>
                  <a:schemeClr val="tx1"/>
                </a:solidFill>
                <a:latin typeface="Calibri" pitchFamily="34" charset="0"/>
              </a:defRPr>
            </a:lvl2pPr>
            <a:lvl3pPr marL="1143000" indent="-228600" defTabSz="1449388">
              <a:defRPr>
                <a:solidFill>
                  <a:schemeClr val="tx1"/>
                </a:solidFill>
                <a:latin typeface="Calibri" pitchFamily="34" charset="0"/>
              </a:defRPr>
            </a:lvl3pPr>
            <a:lvl4pPr marL="1600200" indent="-228600" defTabSz="1449388">
              <a:defRPr>
                <a:solidFill>
                  <a:schemeClr val="tx1"/>
                </a:solidFill>
                <a:latin typeface="Calibri" pitchFamily="34" charset="0"/>
              </a:defRPr>
            </a:lvl4pPr>
            <a:lvl5pPr marL="2057400" indent="-228600" defTabSz="1449388">
              <a:defRPr>
                <a:solidFill>
                  <a:schemeClr val="tx1"/>
                </a:solidFill>
                <a:latin typeface="Calibri" pitchFamily="34" charset="0"/>
              </a:defRPr>
            </a:lvl5pPr>
            <a:lvl6pPr marL="2514600" indent="-228600" defTabSz="1449388" fontAlgn="base">
              <a:spcBef>
                <a:spcPct val="0"/>
              </a:spcBef>
              <a:spcAft>
                <a:spcPct val="0"/>
              </a:spcAft>
              <a:defRPr>
                <a:solidFill>
                  <a:schemeClr val="tx1"/>
                </a:solidFill>
                <a:latin typeface="Calibri" pitchFamily="34" charset="0"/>
              </a:defRPr>
            </a:lvl6pPr>
            <a:lvl7pPr marL="2971800" indent="-228600" defTabSz="1449388" fontAlgn="base">
              <a:spcBef>
                <a:spcPct val="0"/>
              </a:spcBef>
              <a:spcAft>
                <a:spcPct val="0"/>
              </a:spcAft>
              <a:defRPr>
                <a:solidFill>
                  <a:schemeClr val="tx1"/>
                </a:solidFill>
                <a:latin typeface="Calibri" pitchFamily="34" charset="0"/>
              </a:defRPr>
            </a:lvl7pPr>
            <a:lvl8pPr marL="3429000" indent="-228600" defTabSz="1449388" fontAlgn="base">
              <a:spcBef>
                <a:spcPct val="0"/>
              </a:spcBef>
              <a:spcAft>
                <a:spcPct val="0"/>
              </a:spcAft>
              <a:defRPr>
                <a:solidFill>
                  <a:schemeClr val="tx1"/>
                </a:solidFill>
                <a:latin typeface="Calibri" pitchFamily="34" charset="0"/>
              </a:defRPr>
            </a:lvl8pPr>
            <a:lvl9pPr marL="3886200" indent="-228600" defTabSz="1449388" fontAlgn="base">
              <a:spcBef>
                <a:spcPct val="0"/>
              </a:spcBef>
              <a:spcAft>
                <a:spcPct val="0"/>
              </a:spcAft>
              <a:defRPr>
                <a:solidFill>
                  <a:schemeClr val="tx1"/>
                </a:solidFill>
                <a:latin typeface="Calibri" pitchFamily="34" charset="0"/>
              </a:defRPr>
            </a:lvl9p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58321" y="1561392"/>
            <a:ext cx="2031206" cy="253916"/>
          </a:xfrm>
          <a:prstGeom prst="rect">
            <a:avLst/>
          </a:prstGeom>
          <a:noFill/>
        </p:spPr>
        <p:txBody>
          <a:bodyPr lIns="68580" tIns="34290" rIns="68580" bIns="34290">
            <a:spAutoFit/>
          </a:bodyPr>
          <a:lstStyle/>
          <a:p>
            <a:pP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Text Box 10"/>
          <p:cNvSpPr txBox="1">
            <a:spLocks noChangeArrowheads="1"/>
          </p:cNvSpPr>
          <p:nvPr/>
        </p:nvSpPr>
        <p:spPr bwMode="auto">
          <a:xfrm>
            <a:off x="5272608" y="3326442"/>
            <a:ext cx="2971800" cy="600164"/>
          </a:xfrm>
          <a:prstGeom prst="rect">
            <a:avLst/>
          </a:prstGeom>
          <a:noFill/>
          <a:ln w="9525">
            <a:noFill/>
            <a:miter lim="800000"/>
            <a:headEnd/>
            <a:tailEnd/>
          </a:ln>
        </p:spPr>
        <p:txBody>
          <a:bodyPr lIns="45720" tIns="22860" rIns="45720" bIns="22860">
            <a:spAutoFit/>
          </a:bodyPr>
          <a:lstStyle>
            <a:lvl1pPr defTabSz="1449388">
              <a:defRPr>
                <a:solidFill>
                  <a:schemeClr val="tx1"/>
                </a:solidFill>
                <a:latin typeface="Calibri" pitchFamily="34" charset="0"/>
              </a:defRPr>
            </a:lvl1pPr>
            <a:lvl2pPr marL="742950" indent="-285750" defTabSz="1449388">
              <a:defRPr>
                <a:solidFill>
                  <a:schemeClr val="tx1"/>
                </a:solidFill>
                <a:latin typeface="Calibri" pitchFamily="34" charset="0"/>
              </a:defRPr>
            </a:lvl2pPr>
            <a:lvl3pPr marL="1143000" indent="-228600" defTabSz="1449388">
              <a:defRPr>
                <a:solidFill>
                  <a:schemeClr val="tx1"/>
                </a:solidFill>
                <a:latin typeface="Calibri" pitchFamily="34" charset="0"/>
              </a:defRPr>
            </a:lvl3pPr>
            <a:lvl4pPr marL="1600200" indent="-228600" defTabSz="1449388">
              <a:defRPr>
                <a:solidFill>
                  <a:schemeClr val="tx1"/>
                </a:solidFill>
                <a:latin typeface="Calibri" pitchFamily="34" charset="0"/>
              </a:defRPr>
            </a:lvl4pPr>
            <a:lvl5pPr marL="2057400" indent="-228600" defTabSz="1449388">
              <a:defRPr>
                <a:solidFill>
                  <a:schemeClr val="tx1"/>
                </a:solidFill>
                <a:latin typeface="Calibri" pitchFamily="34" charset="0"/>
              </a:defRPr>
            </a:lvl5pPr>
            <a:lvl6pPr marL="2514600" indent="-228600" defTabSz="1449388" fontAlgn="base">
              <a:spcBef>
                <a:spcPct val="0"/>
              </a:spcBef>
              <a:spcAft>
                <a:spcPct val="0"/>
              </a:spcAft>
              <a:defRPr>
                <a:solidFill>
                  <a:schemeClr val="tx1"/>
                </a:solidFill>
                <a:latin typeface="Calibri" pitchFamily="34" charset="0"/>
              </a:defRPr>
            </a:lvl6pPr>
            <a:lvl7pPr marL="2971800" indent="-228600" defTabSz="1449388" fontAlgn="base">
              <a:spcBef>
                <a:spcPct val="0"/>
              </a:spcBef>
              <a:spcAft>
                <a:spcPct val="0"/>
              </a:spcAft>
              <a:defRPr>
                <a:solidFill>
                  <a:schemeClr val="tx1"/>
                </a:solidFill>
                <a:latin typeface="Calibri" pitchFamily="34" charset="0"/>
              </a:defRPr>
            </a:lvl7pPr>
            <a:lvl8pPr marL="3429000" indent="-228600" defTabSz="1449388" fontAlgn="base">
              <a:spcBef>
                <a:spcPct val="0"/>
              </a:spcBef>
              <a:spcAft>
                <a:spcPct val="0"/>
              </a:spcAft>
              <a:defRPr>
                <a:solidFill>
                  <a:schemeClr val="tx1"/>
                </a:solidFill>
                <a:latin typeface="Calibri" pitchFamily="34" charset="0"/>
              </a:defRPr>
            </a:lvl8pPr>
            <a:lvl9pPr marL="3886200" indent="-228600" defTabSz="1449388" fontAlgn="base">
              <a:spcBef>
                <a:spcPct val="0"/>
              </a:spcBef>
              <a:spcAft>
                <a:spcPct val="0"/>
              </a:spcAft>
              <a:defRPr>
                <a:solidFill>
                  <a:schemeClr val="tx1"/>
                </a:solidFill>
                <a:latin typeface="Calibri" pitchFamily="34" charset="0"/>
              </a:defRPr>
            </a:lvl9p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258321" y="3028695"/>
            <a:ext cx="2031206" cy="253916"/>
          </a:xfrm>
          <a:prstGeom prst="rect">
            <a:avLst/>
          </a:prstGeom>
          <a:noFill/>
        </p:spPr>
        <p:txBody>
          <a:bodyPr lIns="68580" tIns="34290" rIns="68580" bIns="34290">
            <a:spAutoFit/>
          </a:bodyPr>
          <a:lstStyle/>
          <a:p>
            <a:pPr defTabSz="685783">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00943940"/>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7" grpId="0"/>
      <p:bldP spid="48" grpId="0"/>
      <p:bldP spid="49" grpId="0"/>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41B6F6D0-3A72-4888-BAA1-5B5A75202614}"/>
              </a:ext>
            </a:extLst>
          </p:cNvPr>
          <p:cNvPicPr>
            <a:picLocks noChangeAspect="1"/>
          </p:cNvPicPr>
          <p:nvPr/>
        </p:nvPicPr>
        <p:blipFill>
          <a:blip r:embed="rId3"/>
          <a:stretch>
            <a:fillRect/>
          </a:stretch>
        </p:blipFill>
        <p:spPr>
          <a:xfrm>
            <a:off x="1" y="0"/>
            <a:ext cx="9124110" cy="5135255"/>
          </a:xfrm>
          <a:prstGeom prst="rect">
            <a:avLst/>
          </a:prstGeom>
        </p:spPr>
      </p:pic>
      <p:sp>
        <p:nvSpPr>
          <p:cNvPr id="8" name="TextBox 11">
            <a:extLst>
              <a:ext uri="{FF2B5EF4-FFF2-40B4-BE49-F238E27FC236}">
                <a16:creationId xmlns:a16="http://schemas.microsoft.com/office/drawing/2014/main" id="{5C46AC27-1D21-4F7D-917F-64B96CD3A271}"/>
              </a:ext>
            </a:extLst>
          </p:cNvPr>
          <p:cNvSpPr txBox="1"/>
          <p:nvPr/>
        </p:nvSpPr>
        <p:spPr>
          <a:xfrm rot="5400000">
            <a:off x="1685238" y="2595084"/>
            <a:ext cx="3324144" cy="192370"/>
          </a:xfrm>
          <a:prstGeom prst="rect">
            <a:avLst/>
          </a:prstGeom>
          <a:noFill/>
          <a:effectLst/>
        </p:spPr>
        <p:txBody>
          <a:bodyPr wrap="square" lIns="68589" tIns="34295" rIns="68589" bIns="34295" rtlCol="0">
            <a:spAutoFit/>
          </a:bodyPr>
          <a:lstStyle/>
          <a:p>
            <a:r>
              <a:rPr lang="en-US" altLang="zh-CN" sz="800" dirty="0">
                <a:solidFill>
                  <a:schemeClr val="tx1">
                    <a:lumMod val="75000"/>
                    <a:lumOff val="25000"/>
                  </a:schemeClr>
                </a:solidFill>
                <a:latin typeface="微软雅黑" pitchFamily="34" charset="-122"/>
                <a:ea typeface="微软雅黑" pitchFamily="34" charset="-122"/>
              </a:rPr>
              <a:t>Your content to play here, or through your copy, paste in this box</a:t>
            </a:r>
          </a:p>
        </p:txBody>
      </p:sp>
      <p:sp>
        <p:nvSpPr>
          <p:cNvPr id="9" name="文本框 3">
            <a:extLst>
              <a:ext uri="{FF2B5EF4-FFF2-40B4-BE49-F238E27FC236}">
                <a16:creationId xmlns:a16="http://schemas.microsoft.com/office/drawing/2014/main" id="{8C290F35-D0DE-42A9-B370-1FAD431B0556}"/>
              </a:ext>
            </a:extLst>
          </p:cNvPr>
          <p:cNvSpPr txBox="1"/>
          <p:nvPr/>
        </p:nvSpPr>
        <p:spPr>
          <a:xfrm>
            <a:off x="2370160" y="344795"/>
            <a:ext cx="1567043" cy="1423467"/>
          </a:xfrm>
          <a:prstGeom prst="rect">
            <a:avLst/>
          </a:prstGeom>
          <a:noFill/>
        </p:spPr>
        <p:txBody>
          <a:bodyPr wrap="square" lIns="68580" tIns="34290" rIns="68580" bIns="34290" rtlCol="0">
            <a:spAutoFit/>
          </a:bodyPr>
          <a:lstStyle/>
          <a:p>
            <a:pPr algn="ctr"/>
            <a:r>
              <a:rPr lang="zh-CN" altLang="en-US" sz="8800" dirty="0">
                <a:latin typeface="华文行楷" panose="02010800040101010101" pitchFamily="2" charset="-122"/>
                <a:ea typeface="华文行楷" panose="02010800040101010101" pitchFamily="2" charset="-122"/>
              </a:rPr>
              <a:t>谢</a:t>
            </a:r>
            <a:endParaRPr lang="zh-CN" altLang="en-US" sz="8800" b="1" spc="225" dirty="0">
              <a:ln w="12700">
                <a:noFill/>
              </a:ln>
              <a:solidFill>
                <a:schemeClr val="tx1">
                  <a:lumMod val="75000"/>
                  <a:lumOff val="25000"/>
                </a:schemeClr>
              </a:solidFill>
              <a:latin typeface="华文行楷" panose="02010800040101010101" pitchFamily="2" charset="-122"/>
              <a:ea typeface="华文行楷" panose="02010800040101010101" pitchFamily="2" charset="-122"/>
              <a:cs typeface="经典综艺体简" panose="02010609000101010101" pitchFamily="49" charset="-122"/>
            </a:endParaRPr>
          </a:p>
        </p:txBody>
      </p:sp>
      <p:sp>
        <p:nvSpPr>
          <p:cNvPr id="12" name="Rectangle 3">
            <a:extLst>
              <a:ext uri="{FF2B5EF4-FFF2-40B4-BE49-F238E27FC236}">
                <a16:creationId xmlns:a16="http://schemas.microsoft.com/office/drawing/2014/main" id="{8A83A0A0-B307-4D5F-B1FA-F55AB062A736}"/>
              </a:ext>
            </a:extLst>
          </p:cNvPr>
          <p:cNvSpPr txBox="1">
            <a:spLocks noChangeArrowheads="1"/>
          </p:cNvSpPr>
          <p:nvPr/>
        </p:nvSpPr>
        <p:spPr bwMode="auto">
          <a:xfrm rot="5400000">
            <a:off x="2312621" y="2398683"/>
            <a:ext cx="3500766" cy="492443"/>
          </a:xfrm>
          <a:prstGeom prst="rect">
            <a:avLst/>
          </a:prstGeom>
          <a:noFill/>
        </p:spPr>
        <p:txBody>
          <a:bodyPr wrap="square" lIns="0" tIns="0" rIns="0" bIns="0">
            <a:spAutoFit/>
            <a:scene3d>
              <a:camera prst="orthographicFront"/>
              <a:lightRig rig="threePt" dir="t"/>
            </a:scene3d>
            <a:sp3d>
              <a:bevelT w="1270" h="127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800" b="0" noProof="1">
                <a:solidFill>
                  <a:schemeClr val="tx1">
                    <a:lumMod val="75000"/>
                    <a:lumOff val="25000"/>
                  </a:schemeClr>
                </a:solidFill>
                <a:effectLst/>
                <a:latin typeface="华文中宋" panose="02010600040101010101" charset="-122"/>
                <a:ea typeface="华文中宋" panose="02010600040101010101" charset="-122"/>
              </a:rPr>
              <a:t>Powerpoint is a complete presentation graphic package it gives you everything you need to produce a professional-looking presentationPowerpoint is a complete presentation graphic package it gives you</a:t>
            </a:r>
          </a:p>
        </p:txBody>
      </p:sp>
      <p:sp>
        <p:nvSpPr>
          <p:cNvPr id="2" name="文本框 1">
            <a:extLst>
              <a:ext uri="{FF2B5EF4-FFF2-40B4-BE49-F238E27FC236}">
                <a16:creationId xmlns:a16="http://schemas.microsoft.com/office/drawing/2014/main" id="{B1E812ED-DE11-4FA0-B70A-3FEB2481B343}"/>
              </a:ext>
            </a:extLst>
          </p:cNvPr>
          <p:cNvSpPr txBox="1"/>
          <p:nvPr/>
        </p:nvSpPr>
        <p:spPr>
          <a:xfrm>
            <a:off x="2523761" y="1405495"/>
            <a:ext cx="861774" cy="3170099"/>
          </a:xfrm>
          <a:prstGeom prst="rect">
            <a:avLst/>
          </a:prstGeom>
          <a:noFill/>
        </p:spPr>
        <p:txBody>
          <a:bodyPr vert="eaVert" wrap="none" rtlCol="0">
            <a:spAutoFit/>
          </a:bodyPr>
          <a:lstStyle/>
          <a:p>
            <a:r>
              <a:rPr lang="zh-CN" altLang="en-US" sz="4400">
                <a:latin typeface="华文行楷" panose="02010800040101010101" pitchFamily="2" charset="-122"/>
                <a:ea typeface="华文行楷" panose="02010800040101010101" pitchFamily="2" charset="-122"/>
              </a:rPr>
              <a:t>谢您的聆听</a:t>
            </a:r>
            <a:endParaRPr lang="zh-CN" altLang="en-US" sz="4400" dirty="0">
              <a:latin typeface="华文行楷" panose="02010800040101010101" pitchFamily="2" charset="-122"/>
              <a:ea typeface="华文行楷" panose="02010800040101010101" pitchFamily="2" charset="-122"/>
            </a:endParaRPr>
          </a:p>
        </p:txBody>
      </p:sp>
      <p:sp>
        <p:nvSpPr>
          <p:cNvPr id="11" name="文本框 10">
            <a:extLst>
              <a:ext uri="{FF2B5EF4-FFF2-40B4-BE49-F238E27FC236}">
                <a16:creationId xmlns:a16="http://schemas.microsoft.com/office/drawing/2014/main" id="{53F8B2F3-75C2-4259-9DD2-CA512CBFABF0}"/>
              </a:ext>
            </a:extLst>
          </p:cNvPr>
          <p:cNvSpPr txBox="1"/>
          <p:nvPr/>
        </p:nvSpPr>
        <p:spPr>
          <a:xfrm>
            <a:off x="2035240" y="2573897"/>
            <a:ext cx="307777" cy="1628010"/>
          </a:xfrm>
          <a:prstGeom prst="rect">
            <a:avLst/>
          </a:prstGeom>
          <a:solidFill>
            <a:schemeClr val="accent1"/>
          </a:solidFill>
        </p:spPr>
        <p:txBody>
          <a:bodyPr vert="eaVert" wrap="none" rtlCol="0">
            <a:spAutoFit/>
          </a:bodyPr>
          <a:lstStyle/>
          <a:p>
            <a:pPr algn="ctr"/>
            <a:r>
              <a:rPr lang="zh-CN" altLang="zh-CN" sz="800" dirty="0">
                <a:solidFill>
                  <a:schemeClr val="bg1"/>
                </a:solidFill>
                <a:latin typeface="锐字云字库美黑体1.0" panose="02010604000000000000" charset="-122"/>
                <a:ea typeface="锐字云字库美黑体1.0" panose="02010604000000000000" charset="-122"/>
              </a:rPr>
              <a:t>汇报人</a:t>
            </a:r>
            <a:r>
              <a:rPr lang="zh-CN" altLang="zh-CN" sz="800" dirty="0" smtClean="0">
                <a:solidFill>
                  <a:schemeClr val="bg1"/>
                </a:solidFill>
                <a:latin typeface="锐字云字库美黑体1.0" panose="02010604000000000000" charset="-122"/>
                <a:ea typeface="锐字云字库美黑体1.0" panose="02010604000000000000" charset="-122"/>
              </a:rPr>
              <a:t>：</a:t>
            </a:r>
            <a:r>
              <a:rPr lang="en-US" altLang="zh-CN" sz="800" dirty="0" smtClean="0">
                <a:solidFill>
                  <a:schemeClr val="bg1"/>
                </a:solidFill>
                <a:latin typeface="锐字云字库美黑体1.0" panose="02010604000000000000" charset="-122"/>
                <a:ea typeface="锐字云字库美黑体1.0" panose="02010604000000000000" charset="-122"/>
              </a:rPr>
              <a:t>  </a:t>
            </a:r>
            <a:r>
              <a:rPr lang="zh-CN" altLang="en-US" sz="800" dirty="0" smtClean="0">
                <a:solidFill>
                  <a:schemeClr val="bg1"/>
                </a:solidFill>
                <a:latin typeface="锐字云字库美黑体1.0" panose="02010604000000000000" charset="-122"/>
                <a:ea typeface="锐字云字库美黑体1.0" panose="02010604000000000000" charset="-122"/>
              </a:rPr>
              <a:t>   </a:t>
            </a:r>
            <a:r>
              <a:rPr lang="en-US" altLang="zh-CN" sz="800" dirty="0" smtClean="0">
                <a:solidFill>
                  <a:schemeClr val="bg1"/>
                </a:solidFill>
                <a:latin typeface="锐字云字库美黑体1.0" panose="02010604000000000000" charset="-122"/>
                <a:ea typeface="锐字云字库美黑体1.0" panose="02010604000000000000" charset="-122"/>
              </a:rPr>
              <a:t> </a:t>
            </a:r>
            <a:r>
              <a:rPr lang="zh-CN" altLang="en-US" sz="800" dirty="0">
                <a:solidFill>
                  <a:schemeClr val="bg1"/>
                </a:solidFill>
                <a:latin typeface="锐字云字库美黑体1.0" panose="02010604000000000000" charset="-122"/>
                <a:ea typeface="锐字云字库美黑体1.0" panose="02010604000000000000" charset="-122"/>
              </a:rPr>
              <a:t>时间：</a:t>
            </a:r>
            <a:r>
              <a:rPr lang="en-US" altLang="zh-CN" sz="800" dirty="0">
                <a:solidFill>
                  <a:schemeClr val="bg1"/>
                </a:solidFill>
                <a:latin typeface="锐字云字库美黑体1.0" panose="02010604000000000000" charset="-122"/>
                <a:ea typeface="锐字云字库美黑体1.0" panose="02010604000000000000" charset="-122"/>
              </a:rPr>
              <a:t>2019</a:t>
            </a:r>
            <a:r>
              <a:rPr lang="zh-CN" altLang="en-US" sz="800" dirty="0">
                <a:solidFill>
                  <a:schemeClr val="bg1"/>
                </a:solidFill>
                <a:latin typeface="锐字云字库美黑体1.0" panose="02010604000000000000" charset="-122"/>
                <a:ea typeface="锐字云字库美黑体1.0" panose="02010604000000000000" charset="-122"/>
              </a:rPr>
              <a:t>年</a:t>
            </a:r>
            <a:r>
              <a:rPr lang="en-US" altLang="zh-CN" sz="800" dirty="0">
                <a:solidFill>
                  <a:schemeClr val="bg1"/>
                </a:solidFill>
                <a:latin typeface="锐字云字库美黑体1.0" panose="02010604000000000000" charset="-122"/>
                <a:ea typeface="锐字云字库美黑体1.0" panose="02010604000000000000" charset="-122"/>
              </a:rPr>
              <a:t>x</a:t>
            </a:r>
            <a:r>
              <a:rPr lang="zh-CN" altLang="en-US" sz="800" dirty="0">
                <a:solidFill>
                  <a:schemeClr val="bg1"/>
                </a:solidFill>
                <a:latin typeface="锐字云字库美黑体1.0" panose="02010604000000000000" charset="-122"/>
                <a:ea typeface="锐字云字库美黑体1.0" panose="02010604000000000000" charset="-122"/>
              </a:rPr>
              <a:t>月</a:t>
            </a:r>
            <a:r>
              <a:rPr lang="en-US" altLang="zh-CN" sz="800" dirty="0">
                <a:solidFill>
                  <a:schemeClr val="bg1"/>
                </a:solidFill>
                <a:latin typeface="锐字云字库美黑体1.0" panose="02010604000000000000" charset="-122"/>
                <a:ea typeface="锐字云字库美黑体1.0" panose="02010604000000000000" charset="-122"/>
              </a:rPr>
              <a:t>x</a:t>
            </a:r>
            <a:r>
              <a:rPr lang="zh-CN" altLang="en-US" sz="800" dirty="0">
                <a:solidFill>
                  <a:schemeClr val="bg1"/>
                </a:solidFill>
                <a:latin typeface="锐字云字库美黑体1.0" panose="02010604000000000000" charset="-122"/>
                <a:ea typeface="锐字云字库美黑体1.0" panose="02010604000000000000" charset="-122"/>
              </a:rPr>
              <a:t>日</a:t>
            </a:r>
            <a:endParaRPr lang="zh-CN" altLang="zh-CN" sz="800" dirty="0">
              <a:solidFill>
                <a:schemeClr val="bg1"/>
              </a:solidFill>
              <a:latin typeface="锐字云字库美黑体1.0" panose="02010604000000000000" charset="-122"/>
              <a:ea typeface="锐字云字库美黑体1.0" panose="02010604000000000000" charset="-122"/>
            </a:endParaRPr>
          </a:p>
        </p:txBody>
      </p:sp>
    </p:spTree>
    <p:extLst>
      <p:ext uri="{BB962C8B-B14F-4D97-AF65-F5344CB8AC3E}">
        <p14:creationId xmlns:p14="http://schemas.microsoft.com/office/powerpoint/2010/main" val="1848829941"/>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2" grpId="0"/>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YinZJG#"/>
  <p:tag name="MH_LAYOUT" val="TitleSubTitleText"/>
  <p:tag name="MH" val="20170726163740"/>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YinZJG#"/>
  <p:tag name="MH_LAYOUT" val="TitleSubTitleText"/>
  <p:tag name="MH" val="20170726163659"/>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70726163659"/>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726163659"/>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26163659"/>
  <p:tag name="MH_LIBRARY" val="GRAPHIC"/>
  <p:tag name="MH_TYPE" val="Title"/>
  <p:tag name="MH_ORDER" val="1"/>
</p:tagLst>
</file>

<file path=ppt/theme/theme1.xml><?xml version="1.0" encoding="utf-8"?>
<a:theme xmlns:a="http://schemas.openxmlformats.org/drawingml/2006/main" name="Office 主题​​">
  <a:themeElements>
    <a:clrScheme name="自定义 1923">
      <a:dk1>
        <a:sysClr val="windowText" lastClr="000000"/>
      </a:dk1>
      <a:lt1>
        <a:sysClr val="window" lastClr="FFFFFF"/>
      </a:lt1>
      <a:dk2>
        <a:srgbClr val="004646"/>
      </a:dk2>
      <a:lt2>
        <a:srgbClr val="E1F0FF"/>
      </a:lt2>
      <a:accent1>
        <a:srgbClr val="50742F"/>
      </a:accent1>
      <a:accent2>
        <a:srgbClr val="268868"/>
      </a:accent2>
      <a:accent3>
        <a:srgbClr val="7D7570"/>
      </a:accent3>
      <a:accent4>
        <a:srgbClr val="50742F"/>
      </a:accent4>
      <a:accent5>
        <a:srgbClr val="3163CA"/>
      </a:accent5>
      <a:accent6>
        <a:srgbClr val="4B14AA"/>
      </a:accent6>
      <a:hlink>
        <a:srgbClr val="D9BE02"/>
      </a:hlink>
      <a:folHlink>
        <a:srgbClr val="F900F9"/>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1021</TotalTime>
  <Words>2262</Words>
  <Application>Microsoft Office PowerPoint</Application>
  <PresentationFormat>自定义</PresentationFormat>
  <Paragraphs>220</Paragraphs>
  <Slides>24</Slides>
  <Notes>22</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Arial Unicode MS</vt:lpstr>
      <vt:lpstr>Gill Sans</vt:lpstr>
      <vt:lpstr>Oswald</vt:lpstr>
      <vt:lpstr>等线</vt:lpstr>
      <vt:lpstr>等线 Light</vt:lpstr>
      <vt:lpstr>华文行楷</vt:lpstr>
      <vt:lpstr>华文黑体</vt:lpstr>
      <vt:lpstr>华文中宋</vt:lpstr>
      <vt:lpstr>经典综艺体简</vt:lpstr>
      <vt:lpstr>锐字云字库美黑体1.0</vt:lpstr>
      <vt:lpstr>宋体</vt:lpstr>
      <vt:lpstr>微软雅黑</vt:lpstr>
      <vt:lpstr>Aharoni</vt:lpstr>
      <vt:lpstr>Arial</vt:lpstr>
      <vt:lpstr>Calibri</vt:lpstr>
      <vt:lpstr>Calibri Light</vt:lpstr>
      <vt:lpstr>Helvetica</vt:lpstr>
      <vt:lpstr>Impact</vt:lpstr>
      <vt:lpstr>IrisUPC</vt:lpstr>
      <vt:lpstr>Lato Light</vt:lpstr>
      <vt:lpstr>Open Sans</vt:lpstr>
      <vt:lpstr>Roboto Condensed</vt:lpstr>
      <vt:lpstr>Segoe UI</vt:lpstr>
      <vt:lpstr>Source Sans Pro</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小芥末素材 rosyhouse.taobao.com</dc:creator>
  <cp:lastModifiedBy>小芥末素材</cp:lastModifiedBy>
  <cp:revision>301</cp:revision>
  <dcterms:created xsi:type="dcterms:W3CDTF">2017-06-23T02:08:31Z</dcterms:created>
  <dcterms:modified xsi:type="dcterms:W3CDTF">2017-12-09T03:15:23Z</dcterms:modified>
</cp:coreProperties>
</file>