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9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20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21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3.xml" ContentType="application/vnd.openxmlformats-officedocument.drawingml.chart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83" r:id="rId9"/>
    <p:sldId id="264" r:id="rId10"/>
    <p:sldId id="265" r:id="rId11"/>
    <p:sldId id="266" r:id="rId12"/>
    <p:sldId id="267" r:id="rId13"/>
    <p:sldId id="284" r:id="rId14"/>
    <p:sldId id="268" r:id="rId15"/>
    <p:sldId id="271" r:id="rId16"/>
    <p:sldId id="272" r:id="rId17"/>
    <p:sldId id="273" r:id="rId18"/>
    <p:sldId id="285" r:id="rId19"/>
    <p:sldId id="269" r:id="rId20"/>
    <p:sldId id="274" r:id="rId21"/>
    <p:sldId id="275" r:id="rId22"/>
    <p:sldId id="276" r:id="rId23"/>
    <p:sldId id="277" r:id="rId24"/>
    <p:sldId id="281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9660"/>
    <a:srgbClr val="A9CDA5"/>
    <a:srgbClr val="8BB78B"/>
    <a:srgbClr val="C8172F"/>
    <a:srgbClr val="DE9BB4"/>
    <a:srgbClr val="4A7850"/>
    <a:srgbClr val="76A879"/>
    <a:srgbClr val="5E8427"/>
    <a:srgbClr val="7694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80119" autoAdjust="0"/>
  </p:normalViewPr>
  <p:slideViewPr>
    <p:cSldViewPr snapToGrid="0">
      <p:cViewPr>
        <p:scale>
          <a:sx n="90" d="100"/>
          <a:sy n="90" d="100"/>
        </p:scale>
        <p:origin x="-16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531797808164402E-2"/>
          <c:y val="1.98165924953108E-2"/>
          <c:w val="0.915180345833151"/>
          <c:h val="0.886378043111491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Mobile</c:v>
                </c:pt>
                <c:pt idx="1">
                  <c:v>Tablet</c:v>
                </c:pt>
                <c:pt idx="2">
                  <c:v>Desktop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90</c:v>
                </c:pt>
                <c:pt idx="1">
                  <c:v>120</c:v>
                </c:pt>
                <c:pt idx="2">
                  <c:v>150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Mobile</c:v>
                </c:pt>
                <c:pt idx="1">
                  <c:v>Tablet</c:v>
                </c:pt>
                <c:pt idx="2">
                  <c:v>Desktop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600</c:v>
                </c:pt>
                <c:pt idx="1">
                  <c:v>560</c:v>
                </c:pt>
                <c:pt idx="2">
                  <c:v>400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Mobile</c:v>
                </c:pt>
                <c:pt idx="1">
                  <c:v>Tablet</c:v>
                </c:pt>
                <c:pt idx="2">
                  <c:v>Desktop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230</c:v>
                </c:pt>
                <c:pt idx="1">
                  <c:v>150</c:v>
                </c:pt>
                <c:pt idx="2">
                  <c:v>400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Mobile</c:v>
                </c:pt>
                <c:pt idx="1">
                  <c:v>Tablet</c:v>
                </c:pt>
                <c:pt idx="2">
                  <c:v>Desktop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027776"/>
        <c:axId val="34058240"/>
      </c:barChart>
      <c:catAx>
        <c:axId val="34027776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Lato Regular"/>
                <a:ea typeface="+mn-ea"/>
                <a:cs typeface="Lato Regular"/>
              </a:defRPr>
            </a:pPr>
            <a:endParaRPr lang="zh-CN"/>
          </a:p>
        </c:txPr>
        <c:crossAx val="34058240"/>
        <c:crosses val="autoZero"/>
        <c:auto val="1"/>
        <c:lblAlgn val="ctr"/>
        <c:lblOffset val="100"/>
        <c:noMultiLvlLbl val="0"/>
      </c:catAx>
      <c:valAx>
        <c:axId val="3405824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/>
                </a:solidFill>
                <a:latin typeface="Lato Regular"/>
                <a:ea typeface="+mn-ea"/>
                <a:cs typeface="Lato Regular"/>
              </a:defRPr>
            </a:pPr>
            <a:endParaRPr lang="zh-CN"/>
          </a:p>
        </c:txPr>
        <c:crossAx val="34027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Sheet1!$A$2:$A$6</c:f>
              <c:strCache>
                <c:ptCount val="5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  <c:pt idx="4">
                  <c:v>5th Qtr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3.2</c:v>
                </c:pt>
                <c:pt idx="2">
                  <c:v>2.6</c:v>
                </c:pt>
                <c:pt idx="3">
                  <c:v>2.2000000000000002</c:v>
                </c:pt>
                <c:pt idx="4">
                  <c:v>2.2999999999999998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5058688"/>
        <c:axId val="365060480"/>
      </c:barChart>
      <c:catAx>
        <c:axId val="3650586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365060480"/>
        <c:crosses val="autoZero"/>
        <c:auto val="1"/>
        <c:lblAlgn val="ctr"/>
        <c:lblOffset val="100"/>
        <c:noMultiLvlLbl val="0"/>
      </c:catAx>
      <c:valAx>
        <c:axId val="365060480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365058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847AD-8775-43C3-9603-563738A6B936}" type="datetimeFigureOut">
              <a:rPr lang="zh-CN" altLang="en-US" smtClean="0"/>
              <a:t>2018/2/5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C1D10-A474-4961-A9FC-E38DAEC5B1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879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C1D10-A474-4961-A9FC-E38DAEC5B157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FCD5-790B-41EF-B837-F62538485000}" type="datetimeFigureOut">
              <a:rPr lang="zh-CN" altLang="en-US" smtClean="0"/>
              <a:t>2018/2/5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EB03-28F8-48D3-A8A4-5AD7D38D1C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FCD5-790B-41EF-B837-F62538485000}" type="datetimeFigureOut">
              <a:rPr lang="zh-CN" altLang="en-US" smtClean="0"/>
              <a:t>2018/2/5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EB03-28F8-48D3-A8A4-5AD7D38D1C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FCD5-790B-41EF-B837-F62538485000}" type="datetimeFigureOut">
              <a:rPr lang="zh-CN" altLang="en-US" smtClean="0"/>
              <a:t>2018/2/5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EB03-28F8-48D3-A8A4-5AD7D38D1C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FCD5-790B-41EF-B837-F62538485000}" type="datetimeFigureOut">
              <a:rPr lang="zh-CN" altLang="en-US" smtClean="0"/>
              <a:t>2018/2/5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EB03-28F8-48D3-A8A4-5AD7D38D1C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FCD5-790B-41EF-B837-F62538485000}" type="datetimeFigureOut">
              <a:rPr lang="zh-CN" altLang="en-US" smtClean="0"/>
              <a:t>2018/2/5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EB03-28F8-48D3-A8A4-5AD7D38D1C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FCD5-790B-41EF-B837-F62538485000}" type="datetimeFigureOut">
              <a:rPr lang="zh-CN" altLang="en-US" smtClean="0"/>
              <a:t>2018/2/5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EB03-28F8-48D3-A8A4-5AD7D38D1C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FCD5-790B-41EF-B837-F62538485000}" type="datetimeFigureOut">
              <a:rPr lang="zh-CN" altLang="en-US" smtClean="0"/>
              <a:t>2018/2/5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EB03-28F8-48D3-A8A4-5AD7D38D1C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231377" cy="6858000"/>
          </a:xfrm>
          <a:prstGeom prst="rect">
            <a:avLst/>
          </a:prstGeom>
          <a:solidFill>
            <a:srgbClr val="FFFCF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36793">
            <a:off x="-309859" y="108037"/>
            <a:ext cx="2283625" cy="12827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FCD5-790B-41EF-B837-F62538485000}" type="datetimeFigureOut">
              <a:rPr lang="zh-CN" altLang="en-US" smtClean="0"/>
              <a:t>2018/2/5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EB03-28F8-48D3-A8A4-5AD7D38D1C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FCD5-790B-41EF-B837-F62538485000}" type="datetimeFigureOut">
              <a:rPr lang="zh-CN" altLang="en-US" smtClean="0"/>
              <a:t>2018/2/5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EB03-28F8-48D3-A8A4-5AD7D38D1C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FCD5-790B-41EF-B837-F62538485000}" type="datetimeFigureOut">
              <a:rPr lang="zh-CN" altLang="en-US" smtClean="0"/>
              <a:t>2018/2/5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EB03-28F8-48D3-A8A4-5AD7D38D1C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FCD5-790B-41EF-B837-F62538485000}" type="datetimeFigureOut">
              <a:rPr lang="zh-CN" altLang="en-US" smtClean="0"/>
              <a:t>2018/2/5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EB03-28F8-48D3-A8A4-5AD7D38D1C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3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4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 panose="020F0502020204030203"/>
                <a:cs typeface="Lato Hairline" panose="020F0502020204030203"/>
              </a:defRPr>
            </a:lvl1pPr>
          </a:lstStyle>
          <a:p>
            <a:pPr lvl="0"/>
            <a:r>
              <a:rPr lang="es-ES_tradnl" dirty="0" smtClean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2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 panose="020F0502020204030203"/>
                <a:cs typeface="Lato Light" panose="020F0502020204030203"/>
              </a:defRPr>
            </a:lvl1pPr>
          </a:lstStyle>
          <a:p>
            <a:pPr lvl="0"/>
            <a:r>
              <a:rPr lang="es-ES_tradnl" dirty="0" err="1" smtClean="0"/>
              <a:t>Ultimate</a:t>
            </a:r>
            <a:r>
              <a:rPr lang="es-ES_tradnl" dirty="0" smtClean="0"/>
              <a:t> </a:t>
            </a:r>
            <a:r>
              <a:rPr lang="es-ES_tradnl" dirty="0" err="1" smtClean="0"/>
              <a:t>Powerpoint</a:t>
            </a:r>
            <a:r>
              <a:rPr lang="es-ES_tradnl" dirty="0" smtClean="0"/>
              <a:t> </a:t>
            </a:r>
            <a:r>
              <a:rPr lang="es-ES_tradnl" dirty="0" err="1" smtClean="0"/>
              <a:t>Template</a:t>
            </a:r>
            <a:endParaRPr lang="es-ES_tradnl" dirty="0" smtClean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70" y="4817827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6FCD5-790B-41EF-B837-F62538485000}" type="datetimeFigureOut">
              <a:rPr lang="zh-CN" altLang="en-US" smtClean="0"/>
              <a:t>2018/2/5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9EB03-28F8-48D3-A8A4-5AD7D38D1C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notesSlide" Target="../notesSlides/notesSlide17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slideLayout" Target="../slideLayouts/slideLayout8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notesSlide" Target="../notesSlides/notesSlide19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slideLayout" Target="../slideLayouts/slideLayout8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5" Type="http://schemas.openxmlformats.org/officeDocument/2006/relationships/tags" Target="../tags/tag21.xml"/><Relationship Id="rId10" Type="http://schemas.openxmlformats.org/officeDocument/2006/relationships/tags" Target="../tags/tag26.xml"/><Relationship Id="rId4" Type="http://schemas.openxmlformats.org/officeDocument/2006/relationships/tags" Target="../tags/tag20.xml"/><Relationship Id="rId9" Type="http://schemas.openxmlformats.org/officeDocument/2006/relationships/tags" Target="../tags/tag2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notesSlide" Target="../notesSlides/notesSlide20.xml"/><Relationship Id="rId2" Type="http://schemas.openxmlformats.org/officeDocument/2006/relationships/tags" Target="../tags/tag29.xml"/><Relationship Id="rId16" Type="http://schemas.openxmlformats.org/officeDocument/2006/relationships/slideLayout" Target="../slideLayouts/slideLayout8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10" Type="http://schemas.openxmlformats.org/officeDocument/2006/relationships/tags" Target="../tags/tag37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tags" Target="../tags/tag55.xml"/><Relationship Id="rId18" Type="http://schemas.openxmlformats.org/officeDocument/2006/relationships/tags" Target="../tags/tag60.xml"/><Relationship Id="rId26" Type="http://schemas.openxmlformats.org/officeDocument/2006/relationships/tags" Target="../tags/tag68.xml"/><Relationship Id="rId3" Type="http://schemas.openxmlformats.org/officeDocument/2006/relationships/tags" Target="../tags/tag45.xml"/><Relationship Id="rId21" Type="http://schemas.openxmlformats.org/officeDocument/2006/relationships/tags" Target="../tags/tag63.xml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tags" Target="../tags/tag59.xml"/><Relationship Id="rId25" Type="http://schemas.openxmlformats.org/officeDocument/2006/relationships/tags" Target="../tags/tag67.xml"/><Relationship Id="rId2" Type="http://schemas.openxmlformats.org/officeDocument/2006/relationships/tags" Target="../tags/tag44.xml"/><Relationship Id="rId16" Type="http://schemas.openxmlformats.org/officeDocument/2006/relationships/tags" Target="../tags/tag58.xml"/><Relationship Id="rId20" Type="http://schemas.openxmlformats.org/officeDocument/2006/relationships/tags" Target="../tags/tag62.xml"/><Relationship Id="rId29" Type="http://schemas.openxmlformats.org/officeDocument/2006/relationships/slideLayout" Target="../slideLayouts/slideLayout8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24" Type="http://schemas.openxmlformats.org/officeDocument/2006/relationships/tags" Target="../tags/tag66.xml"/><Relationship Id="rId5" Type="http://schemas.openxmlformats.org/officeDocument/2006/relationships/tags" Target="../tags/tag47.xml"/><Relationship Id="rId15" Type="http://schemas.openxmlformats.org/officeDocument/2006/relationships/tags" Target="../tags/tag57.xml"/><Relationship Id="rId23" Type="http://schemas.openxmlformats.org/officeDocument/2006/relationships/tags" Target="../tags/tag65.xml"/><Relationship Id="rId28" Type="http://schemas.openxmlformats.org/officeDocument/2006/relationships/tags" Target="../tags/tag70.xml"/><Relationship Id="rId10" Type="http://schemas.openxmlformats.org/officeDocument/2006/relationships/tags" Target="../tags/tag52.xml"/><Relationship Id="rId19" Type="http://schemas.openxmlformats.org/officeDocument/2006/relationships/tags" Target="../tags/tag61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tags" Target="../tags/tag56.xml"/><Relationship Id="rId22" Type="http://schemas.openxmlformats.org/officeDocument/2006/relationships/tags" Target="../tags/tag64.xml"/><Relationship Id="rId27" Type="http://schemas.openxmlformats.org/officeDocument/2006/relationships/tags" Target="../tags/tag69.xml"/><Relationship Id="rId30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7" Type="http://schemas.openxmlformats.org/officeDocument/2006/relationships/notesSlide" Target="../notesSlides/notesSlide22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slideLayout" Target="../slideLayouts/slideLayout8.xml"/><Relationship Id="rId5" Type="http://schemas.openxmlformats.org/officeDocument/2006/relationships/tags" Target="../tags/tag75.xml"/><Relationship Id="rId4" Type="http://schemas.openxmlformats.org/officeDocument/2006/relationships/tags" Target="../tags/tag7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231377" cy="6858000"/>
          </a:xfrm>
          <a:prstGeom prst="rect">
            <a:avLst/>
          </a:prstGeom>
          <a:solidFill>
            <a:srgbClr val="FFFCF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20"/>
          <a:stretch>
            <a:fillRect/>
          </a:stretch>
        </p:blipFill>
        <p:spPr>
          <a:xfrm>
            <a:off x="-39377" y="1197427"/>
            <a:ext cx="12231377" cy="7211641"/>
          </a:xfrm>
          <a:custGeom>
            <a:avLst/>
            <a:gdLst>
              <a:gd name="connsiteX0" fmla="*/ 0 w 12231377"/>
              <a:gd name="connsiteY0" fmla="*/ 0 h 7211641"/>
              <a:gd name="connsiteX1" fmla="*/ 3657600 w 12231377"/>
              <a:gd name="connsiteY1" fmla="*/ 1349829 h 7211641"/>
              <a:gd name="connsiteX2" fmla="*/ 8850086 w 12231377"/>
              <a:gd name="connsiteY2" fmla="*/ 1774372 h 7211641"/>
              <a:gd name="connsiteX3" fmla="*/ 12231377 w 12231377"/>
              <a:gd name="connsiteY3" fmla="*/ 1554451 h 7211641"/>
              <a:gd name="connsiteX4" fmla="*/ 12231377 w 12231377"/>
              <a:gd name="connsiteY4" fmla="*/ 7211641 h 7211641"/>
              <a:gd name="connsiteX5" fmla="*/ 0 w 12231377"/>
              <a:gd name="connsiteY5" fmla="*/ 7211641 h 7211641"/>
              <a:gd name="connsiteX6" fmla="*/ 0 w 12231377"/>
              <a:gd name="connsiteY6" fmla="*/ 0 h 721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31377" h="7211641">
                <a:moveTo>
                  <a:pt x="0" y="0"/>
                </a:moveTo>
                <a:lnTo>
                  <a:pt x="3657600" y="1349829"/>
                </a:lnTo>
                <a:lnTo>
                  <a:pt x="8850086" y="1774372"/>
                </a:lnTo>
                <a:lnTo>
                  <a:pt x="12231377" y="1554451"/>
                </a:lnTo>
                <a:lnTo>
                  <a:pt x="12231377" y="7211641"/>
                </a:lnTo>
                <a:lnTo>
                  <a:pt x="0" y="7211641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文本框 3"/>
          <p:cNvSpPr txBox="1"/>
          <p:nvPr/>
        </p:nvSpPr>
        <p:spPr>
          <a:xfrm>
            <a:off x="5586300" y="1197428"/>
            <a:ext cx="37742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教师说课</a:t>
            </a:r>
            <a:endParaRPr lang="zh-CN" altLang="en-US" sz="66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00330" y="2526960"/>
            <a:ext cx="407855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zh-CN" altLang="en-US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代用名</a:t>
            </a:r>
            <a:r>
              <a:rPr lang="zh-CN" altLang="en-US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90730" y="-120831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231377" cy="6858000"/>
          </a:xfrm>
          <a:prstGeom prst="rect">
            <a:avLst/>
          </a:prstGeom>
          <a:solidFill>
            <a:srgbClr val="FFFCF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b="76850"/>
          <a:stretch>
            <a:fillRect/>
          </a:stretch>
        </p:blipFill>
        <p:spPr>
          <a:xfrm>
            <a:off x="0" y="0"/>
            <a:ext cx="12229636" cy="243037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145880" y="2321004"/>
            <a:ext cx="24099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66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9950" y="3992157"/>
            <a:ext cx="4078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4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zh-CN" altLang="en-US" sz="4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70107" y="3992157"/>
            <a:ext cx="4078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 </a:t>
            </a:r>
            <a:r>
              <a:rPr lang="zh-CN" altLang="en-US" sz="4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</a:t>
            </a:r>
            <a:r>
              <a:rPr lang="zh-CN" altLang="en-US" sz="4000" b="1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209950" y="4980840"/>
            <a:ext cx="4078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 </a:t>
            </a:r>
            <a:r>
              <a:rPr lang="zh-CN" altLang="en-US" sz="4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zh-CN" altLang="en-US" sz="4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46828" y="4980840"/>
            <a:ext cx="4078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 </a:t>
            </a:r>
            <a:r>
              <a:rPr lang="zh-CN" altLang="en-US" sz="4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zh-CN" altLang="en-US" sz="4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  <p:bldP spid="6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231377" cy="6858000"/>
          </a:xfrm>
          <a:prstGeom prst="rect">
            <a:avLst/>
          </a:prstGeom>
          <a:solidFill>
            <a:srgbClr val="FFFCF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806" y="986589"/>
            <a:ext cx="4729434" cy="461324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980275" y="2699419"/>
            <a:ext cx="4078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zh-CN" altLang="en-US" sz="72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3146" y="2699419"/>
            <a:ext cx="32087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66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ONE</a:t>
            </a:r>
            <a:endParaRPr lang="zh-CN" altLang="en-US" sz="66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3"/>
          <p:cNvSpPr>
            <a:spLocks noChangeArrowheads="1"/>
          </p:cNvSpPr>
          <p:nvPr/>
        </p:nvSpPr>
        <p:spPr bwMode="auto">
          <a:xfrm>
            <a:off x="8764767" y="5236501"/>
            <a:ext cx="377767" cy="520823"/>
          </a:xfrm>
          <a:custGeom>
            <a:avLst/>
            <a:gdLst>
              <a:gd name="T0" fmla="*/ 2416 w 2644"/>
              <a:gd name="T1" fmla="*/ 0 h 3645"/>
              <a:gd name="T2" fmla="*/ 2416 w 2644"/>
              <a:gd name="T3" fmla="*/ 0 h 3645"/>
              <a:gd name="T4" fmla="*/ 238 w 2644"/>
              <a:gd name="T5" fmla="*/ 0 h 3645"/>
              <a:gd name="T6" fmla="*/ 0 w 2644"/>
              <a:gd name="T7" fmla="*/ 238 h 3645"/>
              <a:gd name="T8" fmla="*/ 0 w 2644"/>
              <a:gd name="T9" fmla="*/ 3407 h 3645"/>
              <a:gd name="T10" fmla="*/ 238 w 2644"/>
              <a:gd name="T11" fmla="*/ 3644 h 3645"/>
              <a:gd name="T12" fmla="*/ 2416 w 2644"/>
              <a:gd name="T13" fmla="*/ 3644 h 3645"/>
              <a:gd name="T14" fmla="*/ 2643 w 2644"/>
              <a:gd name="T15" fmla="*/ 3407 h 3645"/>
              <a:gd name="T16" fmla="*/ 2643 w 2644"/>
              <a:gd name="T17" fmla="*/ 238 h 3645"/>
              <a:gd name="T18" fmla="*/ 2416 w 2644"/>
              <a:gd name="T19" fmla="*/ 0 h 3645"/>
              <a:gd name="T20" fmla="*/ 1321 w 2644"/>
              <a:gd name="T21" fmla="*/ 3551 h 3645"/>
              <a:gd name="T22" fmla="*/ 1321 w 2644"/>
              <a:gd name="T23" fmla="*/ 3551 h 3645"/>
              <a:gd name="T24" fmla="*/ 1177 w 2644"/>
              <a:gd name="T25" fmla="*/ 3407 h 3645"/>
              <a:gd name="T26" fmla="*/ 1321 w 2644"/>
              <a:gd name="T27" fmla="*/ 3272 h 3645"/>
              <a:gd name="T28" fmla="*/ 1466 w 2644"/>
              <a:gd name="T29" fmla="*/ 3407 h 3645"/>
              <a:gd name="T30" fmla="*/ 1321 w 2644"/>
              <a:gd name="T31" fmla="*/ 3551 h 3645"/>
              <a:gd name="T32" fmla="*/ 2364 w 2644"/>
              <a:gd name="T33" fmla="*/ 3128 h 3645"/>
              <a:gd name="T34" fmla="*/ 2364 w 2644"/>
              <a:gd name="T35" fmla="*/ 3128 h 3645"/>
              <a:gd name="T36" fmla="*/ 238 w 2644"/>
              <a:gd name="T37" fmla="*/ 3128 h 3645"/>
              <a:gd name="T38" fmla="*/ 238 w 2644"/>
              <a:gd name="T39" fmla="*/ 289 h 3645"/>
              <a:gd name="T40" fmla="*/ 2364 w 2644"/>
              <a:gd name="T41" fmla="*/ 289 h 3645"/>
              <a:gd name="T42" fmla="*/ 2364 w 2644"/>
              <a:gd name="T43" fmla="*/ 3128 h 3645"/>
              <a:gd name="T44" fmla="*/ 2364 w 2644"/>
              <a:gd name="T45" fmla="*/ 3128 h 3645"/>
              <a:gd name="T46" fmla="*/ 2364 w 2644"/>
              <a:gd name="T47" fmla="*/ 3128 h 3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644" h="3645">
                <a:moveTo>
                  <a:pt x="2416" y="0"/>
                </a:moveTo>
                <a:lnTo>
                  <a:pt x="2416" y="0"/>
                </a:lnTo>
                <a:cubicBezTo>
                  <a:pt x="238" y="0"/>
                  <a:pt x="238" y="0"/>
                  <a:pt x="238" y="0"/>
                </a:cubicBezTo>
                <a:cubicBezTo>
                  <a:pt x="93" y="0"/>
                  <a:pt x="0" y="144"/>
                  <a:pt x="0" y="238"/>
                </a:cubicBezTo>
                <a:cubicBezTo>
                  <a:pt x="0" y="3407"/>
                  <a:pt x="0" y="3407"/>
                  <a:pt x="0" y="3407"/>
                </a:cubicBezTo>
                <a:cubicBezTo>
                  <a:pt x="0" y="3551"/>
                  <a:pt x="93" y="3644"/>
                  <a:pt x="238" y="3644"/>
                </a:cubicBezTo>
                <a:cubicBezTo>
                  <a:pt x="2416" y="3644"/>
                  <a:pt x="2416" y="3644"/>
                  <a:pt x="2416" y="3644"/>
                </a:cubicBezTo>
                <a:cubicBezTo>
                  <a:pt x="2508" y="3644"/>
                  <a:pt x="2643" y="3551"/>
                  <a:pt x="2643" y="3407"/>
                </a:cubicBezTo>
                <a:cubicBezTo>
                  <a:pt x="2643" y="238"/>
                  <a:pt x="2643" y="238"/>
                  <a:pt x="2643" y="238"/>
                </a:cubicBezTo>
                <a:cubicBezTo>
                  <a:pt x="2643" y="144"/>
                  <a:pt x="2508" y="0"/>
                  <a:pt x="2416" y="0"/>
                </a:cubicBezTo>
                <a:close/>
                <a:moveTo>
                  <a:pt x="1321" y="3551"/>
                </a:moveTo>
                <a:lnTo>
                  <a:pt x="1321" y="3551"/>
                </a:lnTo>
                <a:cubicBezTo>
                  <a:pt x="1229" y="3551"/>
                  <a:pt x="1177" y="3500"/>
                  <a:pt x="1177" y="3407"/>
                </a:cubicBezTo>
                <a:cubicBezTo>
                  <a:pt x="1177" y="3314"/>
                  <a:pt x="1229" y="3272"/>
                  <a:pt x="1321" y="3272"/>
                </a:cubicBezTo>
                <a:cubicBezTo>
                  <a:pt x="1373" y="3272"/>
                  <a:pt x="1466" y="3314"/>
                  <a:pt x="1466" y="3407"/>
                </a:cubicBezTo>
                <a:cubicBezTo>
                  <a:pt x="1466" y="3500"/>
                  <a:pt x="1373" y="3551"/>
                  <a:pt x="1321" y="3551"/>
                </a:cubicBezTo>
                <a:close/>
                <a:moveTo>
                  <a:pt x="2364" y="3128"/>
                </a:moveTo>
                <a:lnTo>
                  <a:pt x="2364" y="3128"/>
                </a:lnTo>
                <a:cubicBezTo>
                  <a:pt x="238" y="3128"/>
                  <a:pt x="238" y="3128"/>
                  <a:pt x="238" y="3128"/>
                </a:cubicBezTo>
                <a:cubicBezTo>
                  <a:pt x="238" y="289"/>
                  <a:pt x="238" y="289"/>
                  <a:pt x="238" y="289"/>
                </a:cubicBezTo>
                <a:cubicBezTo>
                  <a:pt x="2364" y="289"/>
                  <a:pt x="2364" y="289"/>
                  <a:pt x="2364" y="289"/>
                </a:cubicBezTo>
                <a:lnTo>
                  <a:pt x="2364" y="3128"/>
                </a:lnTo>
                <a:close/>
                <a:moveTo>
                  <a:pt x="2364" y="3128"/>
                </a:moveTo>
                <a:lnTo>
                  <a:pt x="2364" y="312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121893" tIns="60947" rIns="121893" bIns="60947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7" name="Freeform 76"/>
          <p:cNvSpPr>
            <a:spLocks noChangeArrowheads="1"/>
          </p:cNvSpPr>
          <p:nvPr/>
        </p:nvSpPr>
        <p:spPr bwMode="auto">
          <a:xfrm>
            <a:off x="7365465" y="5231089"/>
            <a:ext cx="309807" cy="537323"/>
          </a:xfrm>
          <a:custGeom>
            <a:avLst/>
            <a:gdLst>
              <a:gd name="T0" fmla="*/ 238 w 283"/>
              <a:gd name="T1" fmla="*/ 0 h 489"/>
              <a:gd name="T2" fmla="*/ 238 w 283"/>
              <a:gd name="T3" fmla="*/ 0 h 489"/>
              <a:gd name="T4" fmla="*/ 44 w 283"/>
              <a:gd name="T5" fmla="*/ 0 h 489"/>
              <a:gd name="T6" fmla="*/ 0 w 283"/>
              <a:gd name="T7" fmla="*/ 44 h 489"/>
              <a:gd name="T8" fmla="*/ 0 w 283"/>
              <a:gd name="T9" fmla="*/ 434 h 489"/>
              <a:gd name="T10" fmla="*/ 44 w 283"/>
              <a:gd name="T11" fmla="*/ 488 h 489"/>
              <a:gd name="T12" fmla="*/ 238 w 283"/>
              <a:gd name="T13" fmla="*/ 488 h 489"/>
              <a:gd name="T14" fmla="*/ 282 w 283"/>
              <a:gd name="T15" fmla="*/ 434 h 489"/>
              <a:gd name="T16" fmla="*/ 282 w 283"/>
              <a:gd name="T17" fmla="*/ 44 h 489"/>
              <a:gd name="T18" fmla="*/ 238 w 283"/>
              <a:gd name="T19" fmla="*/ 0 h 489"/>
              <a:gd name="T20" fmla="*/ 141 w 283"/>
              <a:gd name="T21" fmla="*/ 460 h 489"/>
              <a:gd name="T22" fmla="*/ 141 w 283"/>
              <a:gd name="T23" fmla="*/ 460 h 489"/>
              <a:gd name="T24" fmla="*/ 106 w 283"/>
              <a:gd name="T25" fmla="*/ 443 h 489"/>
              <a:gd name="T26" fmla="*/ 141 w 283"/>
              <a:gd name="T27" fmla="*/ 416 h 489"/>
              <a:gd name="T28" fmla="*/ 176 w 283"/>
              <a:gd name="T29" fmla="*/ 443 h 489"/>
              <a:gd name="T30" fmla="*/ 141 w 283"/>
              <a:gd name="T31" fmla="*/ 460 h 489"/>
              <a:gd name="T32" fmla="*/ 247 w 283"/>
              <a:gd name="T33" fmla="*/ 390 h 489"/>
              <a:gd name="T34" fmla="*/ 247 w 283"/>
              <a:gd name="T35" fmla="*/ 390 h 489"/>
              <a:gd name="T36" fmla="*/ 35 w 283"/>
              <a:gd name="T37" fmla="*/ 390 h 489"/>
              <a:gd name="T38" fmla="*/ 35 w 283"/>
              <a:gd name="T39" fmla="*/ 62 h 489"/>
              <a:gd name="T40" fmla="*/ 247 w 283"/>
              <a:gd name="T41" fmla="*/ 62 h 489"/>
              <a:gd name="T42" fmla="*/ 247 w 283"/>
              <a:gd name="T43" fmla="*/ 39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3" h="489">
                <a:moveTo>
                  <a:pt x="238" y="0"/>
                </a:moveTo>
                <a:lnTo>
                  <a:pt x="238" y="0"/>
                </a:lnTo>
                <a:cubicBezTo>
                  <a:pt x="44" y="0"/>
                  <a:pt x="44" y="0"/>
                  <a:pt x="44" y="0"/>
                </a:cubicBezTo>
                <a:cubicBezTo>
                  <a:pt x="17" y="0"/>
                  <a:pt x="0" y="18"/>
                  <a:pt x="0" y="44"/>
                </a:cubicBezTo>
                <a:cubicBezTo>
                  <a:pt x="0" y="434"/>
                  <a:pt x="0" y="434"/>
                  <a:pt x="0" y="434"/>
                </a:cubicBezTo>
                <a:cubicBezTo>
                  <a:pt x="0" y="460"/>
                  <a:pt x="17" y="488"/>
                  <a:pt x="44" y="488"/>
                </a:cubicBezTo>
                <a:cubicBezTo>
                  <a:pt x="238" y="488"/>
                  <a:pt x="238" y="488"/>
                  <a:pt x="238" y="488"/>
                </a:cubicBezTo>
                <a:cubicBezTo>
                  <a:pt x="265" y="488"/>
                  <a:pt x="282" y="460"/>
                  <a:pt x="282" y="434"/>
                </a:cubicBezTo>
                <a:cubicBezTo>
                  <a:pt x="282" y="44"/>
                  <a:pt x="282" y="44"/>
                  <a:pt x="282" y="44"/>
                </a:cubicBezTo>
                <a:cubicBezTo>
                  <a:pt x="282" y="18"/>
                  <a:pt x="265" y="0"/>
                  <a:pt x="238" y="0"/>
                </a:cubicBezTo>
                <a:close/>
                <a:moveTo>
                  <a:pt x="141" y="460"/>
                </a:moveTo>
                <a:lnTo>
                  <a:pt x="141" y="460"/>
                </a:lnTo>
                <a:cubicBezTo>
                  <a:pt x="123" y="460"/>
                  <a:pt x="106" y="451"/>
                  <a:pt x="106" y="443"/>
                </a:cubicBezTo>
                <a:cubicBezTo>
                  <a:pt x="106" y="425"/>
                  <a:pt x="123" y="416"/>
                  <a:pt x="141" y="416"/>
                </a:cubicBezTo>
                <a:cubicBezTo>
                  <a:pt x="159" y="416"/>
                  <a:pt x="176" y="425"/>
                  <a:pt x="176" y="443"/>
                </a:cubicBezTo>
                <a:cubicBezTo>
                  <a:pt x="176" y="451"/>
                  <a:pt x="159" y="460"/>
                  <a:pt x="141" y="460"/>
                </a:cubicBezTo>
                <a:close/>
                <a:moveTo>
                  <a:pt x="247" y="390"/>
                </a:moveTo>
                <a:lnTo>
                  <a:pt x="247" y="390"/>
                </a:lnTo>
                <a:cubicBezTo>
                  <a:pt x="35" y="390"/>
                  <a:pt x="35" y="390"/>
                  <a:pt x="35" y="390"/>
                </a:cubicBezTo>
                <a:cubicBezTo>
                  <a:pt x="35" y="62"/>
                  <a:pt x="35" y="62"/>
                  <a:pt x="35" y="62"/>
                </a:cubicBezTo>
                <a:cubicBezTo>
                  <a:pt x="247" y="62"/>
                  <a:pt x="247" y="62"/>
                  <a:pt x="247" y="62"/>
                </a:cubicBezTo>
                <a:lnTo>
                  <a:pt x="247" y="3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8" name="Freeform 96"/>
          <p:cNvSpPr>
            <a:spLocks noChangeArrowheads="1"/>
          </p:cNvSpPr>
          <p:nvPr/>
        </p:nvSpPr>
        <p:spPr bwMode="auto">
          <a:xfrm>
            <a:off x="10112460" y="5256040"/>
            <a:ext cx="572115" cy="501233"/>
          </a:xfrm>
          <a:custGeom>
            <a:avLst/>
            <a:gdLst>
              <a:gd name="T0" fmla="*/ 442 w 497"/>
              <a:gd name="T1" fmla="*/ 0 h 435"/>
              <a:gd name="T2" fmla="*/ 442 w 497"/>
              <a:gd name="T3" fmla="*/ 0 h 435"/>
              <a:gd name="T4" fmla="*/ 53 w 497"/>
              <a:gd name="T5" fmla="*/ 0 h 435"/>
              <a:gd name="T6" fmla="*/ 0 w 497"/>
              <a:gd name="T7" fmla="*/ 44 h 435"/>
              <a:gd name="T8" fmla="*/ 0 w 497"/>
              <a:gd name="T9" fmla="*/ 319 h 435"/>
              <a:gd name="T10" fmla="*/ 44 w 497"/>
              <a:gd name="T11" fmla="*/ 381 h 435"/>
              <a:gd name="T12" fmla="*/ 160 w 497"/>
              <a:gd name="T13" fmla="*/ 399 h 435"/>
              <a:gd name="T14" fmla="*/ 123 w 497"/>
              <a:gd name="T15" fmla="*/ 434 h 435"/>
              <a:gd name="T16" fmla="*/ 372 w 497"/>
              <a:gd name="T17" fmla="*/ 434 h 435"/>
              <a:gd name="T18" fmla="*/ 336 w 497"/>
              <a:gd name="T19" fmla="*/ 399 h 435"/>
              <a:gd name="T20" fmla="*/ 451 w 497"/>
              <a:gd name="T21" fmla="*/ 381 h 435"/>
              <a:gd name="T22" fmla="*/ 496 w 497"/>
              <a:gd name="T23" fmla="*/ 319 h 435"/>
              <a:gd name="T24" fmla="*/ 496 w 497"/>
              <a:gd name="T25" fmla="*/ 44 h 435"/>
              <a:gd name="T26" fmla="*/ 442 w 497"/>
              <a:gd name="T27" fmla="*/ 0 h 435"/>
              <a:gd name="T28" fmla="*/ 442 w 497"/>
              <a:gd name="T29" fmla="*/ 319 h 435"/>
              <a:gd name="T30" fmla="*/ 442 w 497"/>
              <a:gd name="T31" fmla="*/ 319 h 435"/>
              <a:gd name="T32" fmla="*/ 53 w 497"/>
              <a:gd name="T33" fmla="*/ 319 h 435"/>
              <a:gd name="T34" fmla="*/ 53 w 497"/>
              <a:gd name="T35" fmla="*/ 44 h 435"/>
              <a:gd name="T36" fmla="*/ 442 w 497"/>
              <a:gd name="T37" fmla="*/ 44 h 435"/>
              <a:gd name="T38" fmla="*/ 442 w 497"/>
              <a:gd name="T39" fmla="*/ 319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97" h="435">
                <a:moveTo>
                  <a:pt x="442" y="0"/>
                </a:moveTo>
                <a:lnTo>
                  <a:pt x="442" y="0"/>
                </a:lnTo>
                <a:cubicBezTo>
                  <a:pt x="53" y="0"/>
                  <a:pt x="53" y="0"/>
                  <a:pt x="53" y="0"/>
                </a:cubicBezTo>
                <a:cubicBezTo>
                  <a:pt x="26" y="0"/>
                  <a:pt x="0" y="17"/>
                  <a:pt x="0" y="44"/>
                </a:cubicBezTo>
                <a:cubicBezTo>
                  <a:pt x="0" y="319"/>
                  <a:pt x="0" y="319"/>
                  <a:pt x="0" y="319"/>
                </a:cubicBezTo>
                <a:cubicBezTo>
                  <a:pt x="0" y="345"/>
                  <a:pt x="17" y="372"/>
                  <a:pt x="44" y="381"/>
                </a:cubicBezTo>
                <a:cubicBezTo>
                  <a:pt x="160" y="399"/>
                  <a:pt x="160" y="399"/>
                  <a:pt x="160" y="399"/>
                </a:cubicBezTo>
                <a:cubicBezTo>
                  <a:pt x="160" y="399"/>
                  <a:pt x="62" y="434"/>
                  <a:pt x="123" y="434"/>
                </a:cubicBezTo>
                <a:cubicBezTo>
                  <a:pt x="372" y="434"/>
                  <a:pt x="372" y="434"/>
                  <a:pt x="372" y="434"/>
                </a:cubicBezTo>
                <a:cubicBezTo>
                  <a:pt x="434" y="434"/>
                  <a:pt x="336" y="399"/>
                  <a:pt x="336" y="399"/>
                </a:cubicBezTo>
                <a:cubicBezTo>
                  <a:pt x="451" y="381"/>
                  <a:pt x="451" y="381"/>
                  <a:pt x="451" y="381"/>
                </a:cubicBezTo>
                <a:cubicBezTo>
                  <a:pt x="479" y="372"/>
                  <a:pt x="496" y="345"/>
                  <a:pt x="496" y="319"/>
                </a:cubicBezTo>
                <a:cubicBezTo>
                  <a:pt x="496" y="44"/>
                  <a:pt x="496" y="44"/>
                  <a:pt x="496" y="44"/>
                </a:cubicBezTo>
                <a:cubicBezTo>
                  <a:pt x="496" y="17"/>
                  <a:pt x="470" y="0"/>
                  <a:pt x="442" y="0"/>
                </a:cubicBezTo>
                <a:close/>
                <a:moveTo>
                  <a:pt x="442" y="319"/>
                </a:moveTo>
                <a:lnTo>
                  <a:pt x="442" y="319"/>
                </a:lnTo>
                <a:cubicBezTo>
                  <a:pt x="53" y="319"/>
                  <a:pt x="53" y="319"/>
                  <a:pt x="53" y="319"/>
                </a:cubicBezTo>
                <a:cubicBezTo>
                  <a:pt x="53" y="44"/>
                  <a:pt x="53" y="44"/>
                  <a:pt x="53" y="44"/>
                </a:cubicBezTo>
                <a:cubicBezTo>
                  <a:pt x="442" y="44"/>
                  <a:pt x="442" y="44"/>
                  <a:pt x="442" y="44"/>
                </a:cubicBezTo>
                <a:lnTo>
                  <a:pt x="442" y="3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cxnSp>
        <p:nvCxnSpPr>
          <p:cNvPr id="9" name="Straight Connector 113"/>
          <p:cNvCxnSpPr/>
          <p:nvPr/>
        </p:nvCxnSpPr>
        <p:spPr>
          <a:xfrm>
            <a:off x="6097865" y="1885366"/>
            <a:ext cx="0" cy="386188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hart 306"/>
          <p:cNvGraphicFramePr/>
          <p:nvPr/>
        </p:nvGraphicFramePr>
        <p:xfrm>
          <a:off x="6500184" y="3018101"/>
          <a:ext cx="4743133" cy="2140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Freeform 160"/>
          <p:cNvSpPr>
            <a:spLocks noEditPoints="1"/>
          </p:cNvSpPr>
          <p:nvPr/>
        </p:nvSpPr>
        <p:spPr bwMode="auto">
          <a:xfrm>
            <a:off x="2505185" y="2690037"/>
            <a:ext cx="1749683" cy="1264615"/>
          </a:xfrm>
          <a:custGeom>
            <a:avLst/>
            <a:gdLst>
              <a:gd name="T0" fmla="*/ 104 w 128"/>
              <a:gd name="T1" fmla="*/ 33 h 92"/>
              <a:gd name="T2" fmla="*/ 68 w 128"/>
              <a:gd name="T3" fmla="*/ 0 h 92"/>
              <a:gd name="T4" fmla="*/ 35 w 128"/>
              <a:gd name="T5" fmla="*/ 21 h 92"/>
              <a:gd name="T6" fmla="*/ 30 w 128"/>
              <a:gd name="T7" fmla="*/ 20 h 92"/>
              <a:gd name="T8" fmla="*/ 12 w 128"/>
              <a:gd name="T9" fmla="*/ 38 h 92"/>
              <a:gd name="T10" fmla="*/ 13 w 128"/>
              <a:gd name="T11" fmla="*/ 44 h 92"/>
              <a:gd name="T12" fmla="*/ 0 w 128"/>
              <a:gd name="T13" fmla="*/ 66 h 92"/>
              <a:gd name="T14" fmla="*/ 26 w 128"/>
              <a:gd name="T15" fmla="*/ 92 h 92"/>
              <a:gd name="T16" fmla="*/ 26 w 128"/>
              <a:gd name="T17" fmla="*/ 92 h 92"/>
              <a:gd name="T18" fmla="*/ 98 w 128"/>
              <a:gd name="T19" fmla="*/ 92 h 92"/>
              <a:gd name="T20" fmla="*/ 98 w 128"/>
              <a:gd name="T21" fmla="*/ 92 h 92"/>
              <a:gd name="T22" fmla="*/ 128 w 128"/>
              <a:gd name="T23" fmla="*/ 62 h 92"/>
              <a:gd name="T24" fmla="*/ 104 w 128"/>
              <a:gd name="T25" fmla="*/ 33 h 92"/>
              <a:gd name="T26" fmla="*/ 98 w 128"/>
              <a:gd name="T27" fmla="*/ 84 h 92"/>
              <a:gd name="T28" fmla="*/ 98 w 128"/>
              <a:gd name="T29" fmla="*/ 84 h 92"/>
              <a:gd name="T30" fmla="*/ 26 w 128"/>
              <a:gd name="T31" fmla="*/ 84 h 92"/>
              <a:gd name="T32" fmla="*/ 8 w 128"/>
              <a:gd name="T33" fmla="*/ 66 h 92"/>
              <a:gd name="T34" fmla="*/ 17 w 128"/>
              <a:gd name="T35" fmla="*/ 51 h 92"/>
              <a:gd name="T36" fmla="*/ 21 w 128"/>
              <a:gd name="T37" fmla="*/ 41 h 92"/>
              <a:gd name="T38" fmla="*/ 20 w 128"/>
              <a:gd name="T39" fmla="*/ 38 h 92"/>
              <a:gd name="T40" fmla="*/ 30 w 128"/>
              <a:gd name="T41" fmla="*/ 28 h 92"/>
              <a:gd name="T42" fmla="*/ 35 w 128"/>
              <a:gd name="T43" fmla="*/ 29 h 92"/>
              <a:gd name="T44" fmla="*/ 43 w 128"/>
              <a:gd name="T45" fmla="*/ 24 h 92"/>
              <a:gd name="T46" fmla="*/ 68 w 128"/>
              <a:gd name="T47" fmla="*/ 8 h 92"/>
              <a:gd name="T48" fmla="*/ 96 w 128"/>
              <a:gd name="T49" fmla="*/ 33 h 92"/>
              <a:gd name="T50" fmla="*/ 102 w 128"/>
              <a:gd name="T51" fmla="*/ 40 h 92"/>
              <a:gd name="T52" fmla="*/ 120 w 128"/>
              <a:gd name="T53" fmla="*/ 62 h 92"/>
              <a:gd name="T54" fmla="*/ 98 w 128"/>
              <a:gd name="T55" fmla="*/ 84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8" h="92">
                <a:moveTo>
                  <a:pt x="104" y="33"/>
                </a:moveTo>
                <a:cubicBezTo>
                  <a:pt x="102" y="14"/>
                  <a:pt x="87" y="0"/>
                  <a:pt x="68" y="0"/>
                </a:cubicBezTo>
                <a:cubicBezTo>
                  <a:pt x="54" y="0"/>
                  <a:pt x="41" y="9"/>
                  <a:pt x="35" y="21"/>
                </a:cubicBezTo>
                <a:cubicBezTo>
                  <a:pt x="34" y="20"/>
                  <a:pt x="32" y="20"/>
                  <a:pt x="30" y="20"/>
                </a:cubicBezTo>
                <a:cubicBezTo>
                  <a:pt x="20" y="20"/>
                  <a:pt x="12" y="28"/>
                  <a:pt x="12" y="38"/>
                </a:cubicBezTo>
                <a:cubicBezTo>
                  <a:pt x="12" y="40"/>
                  <a:pt x="12" y="42"/>
                  <a:pt x="13" y="44"/>
                </a:cubicBezTo>
                <a:cubicBezTo>
                  <a:pt x="5" y="48"/>
                  <a:pt x="0" y="56"/>
                  <a:pt x="0" y="66"/>
                </a:cubicBezTo>
                <a:cubicBezTo>
                  <a:pt x="0" y="80"/>
                  <a:pt x="12" y="92"/>
                  <a:pt x="26" y="92"/>
                </a:cubicBezTo>
                <a:cubicBezTo>
                  <a:pt x="26" y="92"/>
                  <a:pt x="26" y="92"/>
                  <a:pt x="26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115" y="92"/>
                  <a:pt x="128" y="79"/>
                  <a:pt x="128" y="62"/>
                </a:cubicBezTo>
                <a:cubicBezTo>
                  <a:pt x="128" y="47"/>
                  <a:pt x="118" y="35"/>
                  <a:pt x="104" y="33"/>
                </a:cubicBezTo>
                <a:close/>
                <a:moveTo>
                  <a:pt x="98" y="84"/>
                </a:moveTo>
                <a:cubicBezTo>
                  <a:pt x="98" y="84"/>
                  <a:pt x="98" y="84"/>
                  <a:pt x="98" y="84"/>
                </a:cubicBezTo>
                <a:cubicBezTo>
                  <a:pt x="26" y="84"/>
                  <a:pt x="26" y="84"/>
                  <a:pt x="26" y="84"/>
                </a:cubicBezTo>
                <a:cubicBezTo>
                  <a:pt x="16" y="84"/>
                  <a:pt x="8" y="76"/>
                  <a:pt x="8" y="66"/>
                </a:cubicBezTo>
                <a:cubicBezTo>
                  <a:pt x="8" y="60"/>
                  <a:pt x="11" y="54"/>
                  <a:pt x="17" y="51"/>
                </a:cubicBezTo>
                <a:cubicBezTo>
                  <a:pt x="23" y="47"/>
                  <a:pt x="23" y="47"/>
                  <a:pt x="21" y="41"/>
                </a:cubicBezTo>
                <a:cubicBezTo>
                  <a:pt x="20" y="40"/>
                  <a:pt x="20" y="39"/>
                  <a:pt x="20" y="38"/>
                </a:cubicBezTo>
                <a:cubicBezTo>
                  <a:pt x="20" y="32"/>
                  <a:pt x="24" y="28"/>
                  <a:pt x="30" y="28"/>
                </a:cubicBezTo>
                <a:cubicBezTo>
                  <a:pt x="30" y="28"/>
                  <a:pt x="33" y="28"/>
                  <a:pt x="35" y="29"/>
                </a:cubicBezTo>
                <a:cubicBezTo>
                  <a:pt x="40" y="31"/>
                  <a:pt x="41" y="29"/>
                  <a:pt x="43" y="24"/>
                </a:cubicBezTo>
                <a:cubicBezTo>
                  <a:pt x="47" y="14"/>
                  <a:pt x="57" y="8"/>
                  <a:pt x="68" y="8"/>
                </a:cubicBezTo>
                <a:cubicBezTo>
                  <a:pt x="82" y="8"/>
                  <a:pt x="94" y="19"/>
                  <a:pt x="96" y="33"/>
                </a:cubicBezTo>
                <a:cubicBezTo>
                  <a:pt x="96" y="39"/>
                  <a:pt x="96" y="39"/>
                  <a:pt x="102" y="40"/>
                </a:cubicBezTo>
                <a:cubicBezTo>
                  <a:pt x="112" y="42"/>
                  <a:pt x="120" y="51"/>
                  <a:pt x="120" y="62"/>
                </a:cubicBezTo>
                <a:cubicBezTo>
                  <a:pt x="120" y="74"/>
                  <a:pt x="110" y="84"/>
                  <a:pt x="98" y="8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61"/>
          <p:cNvCxnSpPr/>
          <p:nvPr/>
        </p:nvCxnSpPr>
        <p:spPr>
          <a:xfrm flipV="1">
            <a:off x="4021112" y="2557516"/>
            <a:ext cx="521461" cy="52159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62"/>
          <p:cNvCxnSpPr/>
          <p:nvPr/>
        </p:nvCxnSpPr>
        <p:spPr>
          <a:xfrm flipH="1" flipV="1">
            <a:off x="2131245" y="2867277"/>
            <a:ext cx="414063" cy="32613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63"/>
          <p:cNvCxnSpPr/>
          <p:nvPr/>
        </p:nvCxnSpPr>
        <p:spPr>
          <a:xfrm flipH="1">
            <a:off x="2106085" y="3962300"/>
            <a:ext cx="487839" cy="4879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64"/>
          <p:cNvCxnSpPr/>
          <p:nvPr/>
        </p:nvCxnSpPr>
        <p:spPr>
          <a:xfrm flipH="1" flipV="1">
            <a:off x="4124661" y="3928299"/>
            <a:ext cx="417915" cy="480271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5300417" y="3315485"/>
            <a:ext cx="334499" cy="333137"/>
          </a:xfrm>
          <a:custGeom>
            <a:avLst/>
            <a:gdLst>
              <a:gd name="T0" fmla="*/ 168 w 175"/>
              <a:gd name="T1" fmla="*/ 53 h 174"/>
              <a:gd name="T2" fmla="*/ 149 w 175"/>
              <a:gd name="T3" fmla="*/ 25 h 174"/>
              <a:gd name="T4" fmla="*/ 121 w 175"/>
              <a:gd name="T5" fmla="*/ 6 h 174"/>
              <a:gd name="T6" fmla="*/ 87 w 175"/>
              <a:gd name="T7" fmla="*/ 0 h 174"/>
              <a:gd name="T8" fmla="*/ 53 w 175"/>
              <a:gd name="T9" fmla="*/ 6 h 174"/>
              <a:gd name="T10" fmla="*/ 26 w 175"/>
              <a:gd name="T11" fmla="*/ 25 h 174"/>
              <a:gd name="T12" fmla="*/ 7 w 175"/>
              <a:gd name="T13" fmla="*/ 53 h 174"/>
              <a:gd name="T14" fmla="*/ 0 w 175"/>
              <a:gd name="T15" fmla="*/ 87 h 174"/>
              <a:gd name="T16" fmla="*/ 7 w 175"/>
              <a:gd name="T17" fmla="*/ 121 h 174"/>
              <a:gd name="T18" fmla="*/ 26 w 175"/>
              <a:gd name="T19" fmla="*/ 149 h 174"/>
              <a:gd name="T20" fmla="*/ 53 w 175"/>
              <a:gd name="T21" fmla="*/ 167 h 174"/>
              <a:gd name="T22" fmla="*/ 87 w 175"/>
              <a:gd name="T23" fmla="*/ 174 h 174"/>
              <a:gd name="T24" fmla="*/ 121 w 175"/>
              <a:gd name="T25" fmla="*/ 167 h 174"/>
              <a:gd name="T26" fmla="*/ 149 w 175"/>
              <a:gd name="T27" fmla="*/ 149 h 174"/>
              <a:gd name="T28" fmla="*/ 168 w 175"/>
              <a:gd name="T29" fmla="*/ 121 h 174"/>
              <a:gd name="T30" fmla="*/ 175 w 175"/>
              <a:gd name="T31" fmla="*/ 87 h 174"/>
              <a:gd name="T32" fmla="*/ 162 w 175"/>
              <a:gd name="T33" fmla="*/ 86 h 174"/>
              <a:gd name="T34" fmla="*/ 108 w 175"/>
              <a:gd name="T35" fmla="*/ 80 h 174"/>
              <a:gd name="T36" fmla="*/ 145 w 175"/>
              <a:gd name="T37" fmla="*/ 40 h 174"/>
              <a:gd name="T38" fmla="*/ 137 w 175"/>
              <a:gd name="T39" fmla="*/ 31 h 174"/>
              <a:gd name="T40" fmla="*/ 70 w 175"/>
              <a:gd name="T41" fmla="*/ 14 h 174"/>
              <a:gd name="T42" fmla="*/ 137 w 175"/>
              <a:gd name="T43" fmla="*/ 31 h 174"/>
              <a:gd name="T44" fmla="*/ 70 w 175"/>
              <a:gd name="T45" fmla="*/ 14 h 174"/>
              <a:gd name="T46" fmla="*/ 70 w 175"/>
              <a:gd name="T47" fmla="*/ 14 h 174"/>
              <a:gd name="T48" fmla="*/ 83 w 175"/>
              <a:gd name="T49" fmla="*/ 62 h 174"/>
              <a:gd name="T50" fmla="*/ 56 w 175"/>
              <a:gd name="T51" fmla="*/ 19 h 174"/>
              <a:gd name="T52" fmla="*/ 13 w 175"/>
              <a:gd name="T53" fmla="*/ 85 h 174"/>
              <a:gd name="T54" fmla="*/ 96 w 175"/>
              <a:gd name="T55" fmla="*/ 87 h 174"/>
              <a:gd name="T56" fmla="*/ 32 w 175"/>
              <a:gd name="T57" fmla="*/ 137 h 174"/>
              <a:gd name="T58" fmla="*/ 13 w 175"/>
              <a:gd name="T59" fmla="*/ 87 h 174"/>
              <a:gd name="T60" fmla="*/ 40 w 175"/>
              <a:gd name="T61" fmla="*/ 144 h 174"/>
              <a:gd name="T62" fmla="*/ 100 w 175"/>
              <a:gd name="T63" fmla="*/ 99 h 174"/>
              <a:gd name="T64" fmla="*/ 117 w 175"/>
              <a:gd name="T65" fmla="*/ 156 h 174"/>
              <a:gd name="T66" fmla="*/ 129 w 175"/>
              <a:gd name="T67" fmla="*/ 149 h 174"/>
              <a:gd name="T68" fmla="*/ 161 w 175"/>
              <a:gd name="T69" fmla="*/ 9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5" h="174">
                <a:moveTo>
                  <a:pt x="173" y="69"/>
                </a:moveTo>
                <a:cubicBezTo>
                  <a:pt x="172" y="64"/>
                  <a:pt x="170" y="58"/>
                  <a:pt x="168" y="53"/>
                </a:cubicBezTo>
                <a:cubicBezTo>
                  <a:pt x="166" y="48"/>
                  <a:pt x="163" y="43"/>
                  <a:pt x="160" y="38"/>
                </a:cubicBezTo>
                <a:cubicBezTo>
                  <a:pt x="157" y="33"/>
                  <a:pt x="153" y="29"/>
                  <a:pt x="149" y="25"/>
                </a:cubicBezTo>
                <a:cubicBezTo>
                  <a:pt x="145" y="21"/>
                  <a:pt x="141" y="18"/>
                  <a:pt x="136" y="14"/>
                </a:cubicBezTo>
                <a:cubicBezTo>
                  <a:pt x="132" y="11"/>
                  <a:pt x="127" y="9"/>
                  <a:pt x="121" y="6"/>
                </a:cubicBezTo>
                <a:cubicBezTo>
                  <a:pt x="116" y="4"/>
                  <a:pt x="111" y="2"/>
                  <a:pt x="105" y="1"/>
                </a:cubicBezTo>
                <a:cubicBezTo>
                  <a:pt x="99" y="0"/>
                  <a:pt x="93" y="0"/>
                  <a:pt x="87" y="0"/>
                </a:cubicBezTo>
                <a:cubicBezTo>
                  <a:pt x="82" y="0"/>
                  <a:pt x="76" y="0"/>
                  <a:pt x="70" y="1"/>
                </a:cubicBezTo>
                <a:cubicBezTo>
                  <a:pt x="64" y="2"/>
                  <a:pt x="59" y="4"/>
                  <a:pt x="53" y="6"/>
                </a:cubicBezTo>
                <a:cubicBezTo>
                  <a:pt x="48" y="9"/>
                  <a:pt x="43" y="11"/>
                  <a:pt x="39" y="14"/>
                </a:cubicBezTo>
                <a:cubicBezTo>
                  <a:pt x="34" y="18"/>
                  <a:pt x="30" y="21"/>
                  <a:pt x="26" y="25"/>
                </a:cubicBezTo>
                <a:cubicBezTo>
                  <a:pt x="22" y="29"/>
                  <a:pt x="18" y="33"/>
                  <a:pt x="15" y="38"/>
                </a:cubicBezTo>
                <a:cubicBezTo>
                  <a:pt x="12" y="43"/>
                  <a:pt x="9" y="48"/>
                  <a:pt x="7" y="53"/>
                </a:cubicBezTo>
                <a:cubicBezTo>
                  <a:pt x="5" y="58"/>
                  <a:pt x="3" y="64"/>
                  <a:pt x="2" y="69"/>
                </a:cubicBezTo>
                <a:cubicBezTo>
                  <a:pt x="1" y="75"/>
                  <a:pt x="0" y="81"/>
                  <a:pt x="0" y="87"/>
                </a:cubicBezTo>
                <a:cubicBezTo>
                  <a:pt x="0" y="93"/>
                  <a:pt x="1" y="99"/>
                  <a:pt x="2" y="105"/>
                </a:cubicBezTo>
                <a:cubicBezTo>
                  <a:pt x="3" y="110"/>
                  <a:pt x="5" y="116"/>
                  <a:pt x="7" y="121"/>
                </a:cubicBezTo>
                <a:cubicBezTo>
                  <a:pt x="9" y="126"/>
                  <a:pt x="12" y="131"/>
                  <a:pt x="15" y="136"/>
                </a:cubicBezTo>
                <a:cubicBezTo>
                  <a:pt x="18" y="140"/>
                  <a:pt x="22" y="145"/>
                  <a:pt x="26" y="149"/>
                </a:cubicBezTo>
                <a:cubicBezTo>
                  <a:pt x="30" y="153"/>
                  <a:pt x="34" y="156"/>
                  <a:pt x="39" y="159"/>
                </a:cubicBezTo>
                <a:cubicBezTo>
                  <a:pt x="43" y="163"/>
                  <a:pt x="48" y="165"/>
                  <a:pt x="53" y="167"/>
                </a:cubicBezTo>
                <a:cubicBezTo>
                  <a:pt x="59" y="170"/>
                  <a:pt x="64" y="171"/>
                  <a:pt x="70" y="173"/>
                </a:cubicBezTo>
                <a:cubicBezTo>
                  <a:pt x="76" y="174"/>
                  <a:pt x="82" y="174"/>
                  <a:pt x="87" y="174"/>
                </a:cubicBezTo>
                <a:cubicBezTo>
                  <a:pt x="93" y="174"/>
                  <a:pt x="99" y="174"/>
                  <a:pt x="105" y="173"/>
                </a:cubicBezTo>
                <a:cubicBezTo>
                  <a:pt x="111" y="171"/>
                  <a:pt x="116" y="170"/>
                  <a:pt x="121" y="167"/>
                </a:cubicBezTo>
                <a:cubicBezTo>
                  <a:pt x="127" y="165"/>
                  <a:pt x="132" y="163"/>
                  <a:pt x="136" y="159"/>
                </a:cubicBezTo>
                <a:cubicBezTo>
                  <a:pt x="141" y="156"/>
                  <a:pt x="145" y="153"/>
                  <a:pt x="149" y="149"/>
                </a:cubicBezTo>
                <a:cubicBezTo>
                  <a:pt x="153" y="145"/>
                  <a:pt x="157" y="140"/>
                  <a:pt x="160" y="136"/>
                </a:cubicBezTo>
                <a:cubicBezTo>
                  <a:pt x="163" y="131"/>
                  <a:pt x="166" y="126"/>
                  <a:pt x="168" y="121"/>
                </a:cubicBezTo>
                <a:cubicBezTo>
                  <a:pt x="170" y="116"/>
                  <a:pt x="172" y="110"/>
                  <a:pt x="173" y="105"/>
                </a:cubicBezTo>
                <a:cubicBezTo>
                  <a:pt x="174" y="99"/>
                  <a:pt x="175" y="93"/>
                  <a:pt x="175" y="87"/>
                </a:cubicBezTo>
                <a:cubicBezTo>
                  <a:pt x="175" y="81"/>
                  <a:pt x="174" y="75"/>
                  <a:pt x="173" y="69"/>
                </a:cubicBezTo>
                <a:close/>
                <a:moveTo>
                  <a:pt x="162" y="86"/>
                </a:moveTo>
                <a:cubicBezTo>
                  <a:pt x="161" y="86"/>
                  <a:pt x="136" y="81"/>
                  <a:pt x="110" y="84"/>
                </a:cubicBezTo>
                <a:cubicBezTo>
                  <a:pt x="110" y="82"/>
                  <a:pt x="109" y="81"/>
                  <a:pt x="108" y="80"/>
                </a:cubicBezTo>
                <a:cubicBezTo>
                  <a:pt x="107" y="76"/>
                  <a:pt x="105" y="73"/>
                  <a:pt x="104" y="69"/>
                </a:cubicBezTo>
                <a:cubicBezTo>
                  <a:pt x="133" y="57"/>
                  <a:pt x="145" y="40"/>
                  <a:pt x="145" y="40"/>
                </a:cubicBezTo>
                <a:cubicBezTo>
                  <a:pt x="156" y="52"/>
                  <a:pt x="162" y="68"/>
                  <a:pt x="162" y="86"/>
                </a:cubicBezTo>
                <a:close/>
                <a:moveTo>
                  <a:pt x="137" y="31"/>
                </a:moveTo>
                <a:cubicBezTo>
                  <a:pt x="137" y="31"/>
                  <a:pt x="126" y="47"/>
                  <a:pt x="98" y="58"/>
                </a:cubicBezTo>
                <a:cubicBezTo>
                  <a:pt x="85" y="35"/>
                  <a:pt x="71" y="16"/>
                  <a:pt x="70" y="14"/>
                </a:cubicBezTo>
                <a:cubicBezTo>
                  <a:pt x="76" y="13"/>
                  <a:pt x="81" y="12"/>
                  <a:pt x="87" y="12"/>
                </a:cubicBezTo>
                <a:cubicBezTo>
                  <a:pt x="106" y="12"/>
                  <a:pt x="124" y="19"/>
                  <a:pt x="137" y="31"/>
                </a:cubicBezTo>
                <a:close/>
                <a:moveTo>
                  <a:pt x="70" y="14"/>
                </a:moveTo>
                <a:cubicBezTo>
                  <a:pt x="70" y="14"/>
                  <a:pt x="70" y="14"/>
                  <a:pt x="70" y="14"/>
                </a:cubicBezTo>
                <a:cubicBezTo>
                  <a:pt x="70" y="14"/>
                  <a:pt x="69" y="15"/>
                  <a:pt x="69" y="15"/>
                </a:cubicBezTo>
                <a:cubicBezTo>
                  <a:pt x="69" y="15"/>
                  <a:pt x="70" y="15"/>
                  <a:pt x="70" y="14"/>
                </a:cubicBezTo>
                <a:close/>
                <a:moveTo>
                  <a:pt x="56" y="19"/>
                </a:moveTo>
                <a:cubicBezTo>
                  <a:pt x="57" y="21"/>
                  <a:pt x="70" y="39"/>
                  <a:pt x="83" y="62"/>
                </a:cubicBezTo>
                <a:cubicBezTo>
                  <a:pt x="47" y="72"/>
                  <a:pt x="16" y="72"/>
                  <a:pt x="14" y="72"/>
                </a:cubicBezTo>
                <a:cubicBezTo>
                  <a:pt x="19" y="48"/>
                  <a:pt x="35" y="29"/>
                  <a:pt x="56" y="19"/>
                </a:cubicBezTo>
                <a:close/>
                <a:moveTo>
                  <a:pt x="13" y="87"/>
                </a:moveTo>
                <a:cubicBezTo>
                  <a:pt x="13" y="86"/>
                  <a:pt x="13" y="85"/>
                  <a:pt x="13" y="85"/>
                </a:cubicBezTo>
                <a:cubicBezTo>
                  <a:pt x="14" y="85"/>
                  <a:pt x="51" y="85"/>
                  <a:pt x="90" y="74"/>
                </a:cubicBezTo>
                <a:cubicBezTo>
                  <a:pt x="92" y="78"/>
                  <a:pt x="94" y="82"/>
                  <a:pt x="96" y="87"/>
                </a:cubicBezTo>
                <a:cubicBezTo>
                  <a:pt x="95" y="87"/>
                  <a:pt x="94" y="87"/>
                  <a:pt x="93" y="88"/>
                </a:cubicBezTo>
                <a:cubicBezTo>
                  <a:pt x="52" y="101"/>
                  <a:pt x="32" y="137"/>
                  <a:pt x="32" y="137"/>
                </a:cubicBezTo>
                <a:cubicBezTo>
                  <a:pt x="32" y="137"/>
                  <a:pt x="32" y="137"/>
                  <a:pt x="32" y="137"/>
                </a:cubicBezTo>
                <a:cubicBezTo>
                  <a:pt x="20" y="124"/>
                  <a:pt x="13" y="106"/>
                  <a:pt x="13" y="87"/>
                </a:cubicBezTo>
                <a:close/>
                <a:moveTo>
                  <a:pt x="87" y="162"/>
                </a:moveTo>
                <a:cubicBezTo>
                  <a:pt x="69" y="162"/>
                  <a:pt x="53" y="155"/>
                  <a:pt x="40" y="144"/>
                </a:cubicBezTo>
                <a:cubicBezTo>
                  <a:pt x="41" y="145"/>
                  <a:pt x="42" y="146"/>
                  <a:pt x="42" y="146"/>
                </a:cubicBezTo>
                <a:cubicBezTo>
                  <a:pt x="42" y="146"/>
                  <a:pt x="56" y="115"/>
                  <a:pt x="100" y="99"/>
                </a:cubicBezTo>
                <a:cubicBezTo>
                  <a:pt x="100" y="99"/>
                  <a:pt x="100" y="99"/>
                  <a:pt x="101" y="99"/>
                </a:cubicBezTo>
                <a:cubicBezTo>
                  <a:pt x="111" y="126"/>
                  <a:pt x="115" y="149"/>
                  <a:pt x="117" y="156"/>
                </a:cubicBezTo>
                <a:cubicBezTo>
                  <a:pt x="108" y="159"/>
                  <a:pt x="98" y="162"/>
                  <a:pt x="87" y="162"/>
                </a:cubicBezTo>
                <a:close/>
                <a:moveTo>
                  <a:pt x="129" y="149"/>
                </a:moveTo>
                <a:cubicBezTo>
                  <a:pt x="128" y="144"/>
                  <a:pt x="124" y="122"/>
                  <a:pt x="115" y="96"/>
                </a:cubicBezTo>
                <a:cubicBezTo>
                  <a:pt x="139" y="92"/>
                  <a:pt x="160" y="98"/>
                  <a:pt x="161" y="99"/>
                </a:cubicBezTo>
                <a:cubicBezTo>
                  <a:pt x="158" y="120"/>
                  <a:pt x="146" y="138"/>
                  <a:pt x="129" y="14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17" name="Freeform 22"/>
          <p:cNvSpPr>
            <a:spLocks noEditPoints="1"/>
          </p:cNvSpPr>
          <p:nvPr/>
        </p:nvSpPr>
        <p:spPr bwMode="auto">
          <a:xfrm>
            <a:off x="4542573" y="1976316"/>
            <a:ext cx="586883" cy="585947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18" name="Freeform 52"/>
          <p:cNvSpPr/>
          <p:nvPr/>
        </p:nvSpPr>
        <p:spPr bwMode="auto">
          <a:xfrm>
            <a:off x="2862862" y="4031462"/>
            <a:ext cx="373945" cy="450593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19" name="Freeform 38"/>
          <p:cNvSpPr>
            <a:spLocks noEditPoints="1"/>
          </p:cNvSpPr>
          <p:nvPr/>
        </p:nvSpPr>
        <p:spPr bwMode="auto">
          <a:xfrm>
            <a:off x="1616403" y="4339676"/>
            <a:ext cx="560751" cy="569609"/>
          </a:xfrm>
          <a:custGeom>
            <a:avLst/>
            <a:gdLst>
              <a:gd name="T0" fmla="*/ 190 w 195"/>
              <a:gd name="T1" fmla="*/ 120 h 198"/>
              <a:gd name="T2" fmla="*/ 192 w 195"/>
              <a:gd name="T3" fmla="*/ 100 h 198"/>
              <a:gd name="T4" fmla="*/ 99 w 195"/>
              <a:gd name="T5" fmla="*/ 7 h 198"/>
              <a:gd name="T6" fmla="*/ 83 w 195"/>
              <a:gd name="T7" fmla="*/ 8 h 198"/>
              <a:gd name="T8" fmla="*/ 54 w 195"/>
              <a:gd name="T9" fmla="*/ 0 h 198"/>
              <a:gd name="T10" fmla="*/ 0 w 195"/>
              <a:gd name="T11" fmla="*/ 54 h 198"/>
              <a:gd name="T12" fmla="*/ 7 w 195"/>
              <a:gd name="T13" fmla="*/ 81 h 198"/>
              <a:gd name="T14" fmla="*/ 5 w 195"/>
              <a:gd name="T15" fmla="*/ 100 h 198"/>
              <a:gd name="T16" fmla="*/ 99 w 195"/>
              <a:gd name="T17" fmla="*/ 193 h 198"/>
              <a:gd name="T18" fmla="*/ 116 w 195"/>
              <a:gd name="T19" fmla="*/ 192 h 198"/>
              <a:gd name="T20" fmla="*/ 141 w 195"/>
              <a:gd name="T21" fmla="*/ 198 h 198"/>
              <a:gd name="T22" fmla="*/ 195 w 195"/>
              <a:gd name="T23" fmla="*/ 144 h 198"/>
              <a:gd name="T24" fmla="*/ 190 w 195"/>
              <a:gd name="T25" fmla="*/ 120 h 198"/>
              <a:gd name="T26" fmla="*/ 146 w 195"/>
              <a:gd name="T27" fmla="*/ 145 h 198"/>
              <a:gd name="T28" fmla="*/ 127 w 195"/>
              <a:gd name="T29" fmla="*/ 159 h 198"/>
              <a:gd name="T30" fmla="*/ 98 w 195"/>
              <a:gd name="T31" fmla="*/ 164 h 198"/>
              <a:gd name="T32" fmla="*/ 65 w 195"/>
              <a:gd name="T33" fmla="*/ 157 h 198"/>
              <a:gd name="T34" fmla="*/ 49 w 195"/>
              <a:gd name="T35" fmla="*/ 144 h 198"/>
              <a:gd name="T36" fmla="*/ 44 w 195"/>
              <a:gd name="T37" fmla="*/ 127 h 198"/>
              <a:gd name="T38" fmla="*/ 47 w 195"/>
              <a:gd name="T39" fmla="*/ 118 h 198"/>
              <a:gd name="T40" fmla="*/ 57 w 195"/>
              <a:gd name="T41" fmla="*/ 114 h 198"/>
              <a:gd name="T42" fmla="*/ 65 w 195"/>
              <a:gd name="T43" fmla="*/ 117 h 198"/>
              <a:gd name="T44" fmla="*/ 71 w 195"/>
              <a:gd name="T45" fmla="*/ 125 h 198"/>
              <a:gd name="T46" fmla="*/ 76 w 195"/>
              <a:gd name="T47" fmla="*/ 135 h 198"/>
              <a:gd name="T48" fmla="*/ 84 w 195"/>
              <a:gd name="T49" fmla="*/ 141 h 198"/>
              <a:gd name="T50" fmla="*/ 98 w 195"/>
              <a:gd name="T51" fmla="*/ 143 h 198"/>
              <a:gd name="T52" fmla="*/ 116 w 195"/>
              <a:gd name="T53" fmla="*/ 138 h 198"/>
              <a:gd name="T54" fmla="*/ 123 w 195"/>
              <a:gd name="T55" fmla="*/ 127 h 198"/>
              <a:gd name="T56" fmla="*/ 120 w 195"/>
              <a:gd name="T57" fmla="*/ 118 h 198"/>
              <a:gd name="T58" fmla="*/ 110 w 195"/>
              <a:gd name="T59" fmla="*/ 112 h 198"/>
              <a:gd name="T60" fmla="*/ 93 w 195"/>
              <a:gd name="T61" fmla="*/ 108 h 198"/>
              <a:gd name="T62" fmla="*/ 68 w 195"/>
              <a:gd name="T63" fmla="*/ 101 h 198"/>
              <a:gd name="T64" fmla="*/ 52 w 195"/>
              <a:gd name="T65" fmla="*/ 89 h 198"/>
              <a:gd name="T66" fmla="*/ 46 w 195"/>
              <a:gd name="T67" fmla="*/ 70 h 198"/>
              <a:gd name="T68" fmla="*/ 52 w 195"/>
              <a:gd name="T69" fmla="*/ 51 h 198"/>
              <a:gd name="T70" fmla="*/ 71 w 195"/>
              <a:gd name="T71" fmla="*/ 39 h 198"/>
              <a:gd name="T72" fmla="*/ 98 w 195"/>
              <a:gd name="T73" fmla="*/ 35 h 198"/>
              <a:gd name="T74" fmla="*/ 120 w 195"/>
              <a:gd name="T75" fmla="*/ 37 h 198"/>
              <a:gd name="T76" fmla="*/ 135 w 195"/>
              <a:gd name="T77" fmla="*/ 45 h 198"/>
              <a:gd name="T78" fmla="*/ 144 w 195"/>
              <a:gd name="T79" fmla="*/ 55 h 198"/>
              <a:gd name="T80" fmla="*/ 147 w 195"/>
              <a:gd name="T81" fmla="*/ 66 h 198"/>
              <a:gd name="T82" fmla="*/ 143 w 195"/>
              <a:gd name="T83" fmla="*/ 75 h 198"/>
              <a:gd name="T84" fmla="*/ 134 w 195"/>
              <a:gd name="T85" fmla="*/ 79 h 198"/>
              <a:gd name="T86" fmla="*/ 126 w 195"/>
              <a:gd name="T87" fmla="*/ 76 h 198"/>
              <a:gd name="T88" fmla="*/ 120 w 195"/>
              <a:gd name="T89" fmla="*/ 69 h 198"/>
              <a:gd name="T90" fmla="*/ 112 w 195"/>
              <a:gd name="T91" fmla="*/ 59 h 198"/>
              <a:gd name="T92" fmla="*/ 96 w 195"/>
              <a:gd name="T93" fmla="*/ 55 h 198"/>
              <a:gd name="T94" fmla="*/ 80 w 195"/>
              <a:gd name="T95" fmla="*/ 59 h 198"/>
              <a:gd name="T96" fmla="*/ 74 w 195"/>
              <a:gd name="T97" fmla="*/ 68 h 198"/>
              <a:gd name="T98" fmla="*/ 76 w 195"/>
              <a:gd name="T99" fmla="*/ 73 h 198"/>
              <a:gd name="T100" fmla="*/ 82 w 195"/>
              <a:gd name="T101" fmla="*/ 78 h 198"/>
              <a:gd name="T102" fmla="*/ 89 w 195"/>
              <a:gd name="T103" fmla="*/ 81 h 198"/>
              <a:gd name="T104" fmla="*/ 102 w 195"/>
              <a:gd name="T105" fmla="*/ 84 h 198"/>
              <a:gd name="T106" fmla="*/ 123 w 195"/>
              <a:gd name="T107" fmla="*/ 89 h 198"/>
              <a:gd name="T108" fmla="*/ 139 w 195"/>
              <a:gd name="T109" fmla="*/ 96 h 198"/>
              <a:gd name="T110" fmla="*/ 149 w 195"/>
              <a:gd name="T111" fmla="*/ 108 h 198"/>
              <a:gd name="T112" fmla="*/ 153 w 195"/>
              <a:gd name="T113" fmla="*/ 124 h 198"/>
              <a:gd name="T114" fmla="*/ 146 w 195"/>
              <a:gd name="T115" fmla="*/ 145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98">
                <a:moveTo>
                  <a:pt x="190" y="120"/>
                </a:moveTo>
                <a:cubicBezTo>
                  <a:pt x="191" y="114"/>
                  <a:pt x="192" y="107"/>
                  <a:pt x="192" y="100"/>
                </a:cubicBezTo>
                <a:cubicBezTo>
                  <a:pt x="192" y="49"/>
                  <a:pt x="150" y="7"/>
                  <a:pt x="99" y="7"/>
                </a:cubicBezTo>
                <a:cubicBezTo>
                  <a:pt x="93" y="7"/>
                  <a:pt x="88" y="7"/>
                  <a:pt x="83" y="8"/>
                </a:cubicBezTo>
                <a:cubicBezTo>
                  <a:pt x="74" y="3"/>
                  <a:pt x="6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64"/>
                  <a:pt x="2" y="73"/>
                  <a:pt x="7" y="81"/>
                </a:cubicBezTo>
                <a:cubicBezTo>
                  <a:pt x="6" y="87"/>
                  <a:pt x="5" y="94"/>
                  <a:pt x="5" y="100"/>
                </a:cubicBezTo>
                <a:cubicBezTo>
                  <a:pt x="5" y="152"/>
                  <a:pt x="47" y="193"/>
                  <a:pt x="99" y="193"/>
                </a:cubicBezTo>
                <a:cubicBezTo>
                  <a:pt x="104" y="193"/>
                  <a:pt x="110" y="193"/>
                  <a:pt x="116" y="192"/>
                </a:cubicBezTo>
                <a:cubicBezTo>
                  <a:pt x="123" y="196"/>
                  <a:pt x="132" y="198"/>
                  <a:pt x="141" y="198"/>
                </a:cubicBezTo>
                <a:cubicBezTo>
                  <a:pt x="171" y="198"/>
                  <a:pt x="195" y="174"/>
                  <a:pt x="195" y="144"/>
                </a:cubicBezTo>
                <a:cubicBezTo>
                  <a:pt x="195" y="136"/>
                  <a:pt x="193" y="127"/>
                  <a:pt x="190" y="120"/>
                </a:cubicBezTo>
                <a:close/>
                <a:moveTo>
                  <a:pt x="146" y="145"/>
                </a:moveTo>
                <a:cubicBezTo>
                  <a:pt x="142" y="151"/>
                  <a:pt x="136" y="156"/>
                  <a:pt x="127" y="159"/>
                </a:cubicBezTo>
                <a:cubicBezTo>
                  <a:pt x="119" y="163"/>
                  <a:pt x="109" y="164"/>
                  <a:pt x="98" y="164"/>
                </a:cubicBezTo>
                <a:cubicBezTo>
                  <a:pt x="85" y="164"/>
                  <a:pt x="74" y="162"/>
                  <a:pt x="65" y="157"/>
                </a:cubicBezTo>
                <a:cubicBezTo>
                  <a:pt x="59" y="154"/>
                  <a:pt x="53" y="149"/>
                  <a:pt x="49" y="144"/>
                </a:cubicBezTo>
                <a:cubicBezTo>
                  <a:pt x="46" y="138"/>
                  <a:pt x="44" y="132"/>
                  <a:pt x="44" y="127"/>
                </a:cubicBezTo>
                <a:cubicBezTo>
                  <a:pt x="44" y="123"/>
                  <a:pt x="45" y="120"/>
                  <a:pt x="47" y="118"/>
                </a:cubicBezTo>
                <a:cubicBezTo>
                  <a:pt x="50" y="116"/>
                  <a:pt x="53" y="114"/>
                  <a:pt x="57" y="114"/>
                </a:cubicBezTo>
                <a:cubicBezTo>
                  <a:pt x="60" y="114"/>
                  <a:pt x="63" y="115"/>
                  <a:pt x="65" y="117"/>
                </a:cubicBezTo>
                <a:cubicBezTo>
                  <a:pt x="68" y="119"/>
                  <a:pt x="69" y="122"/>
                  <a:pt x="71" y="125"/>
                </a:cubicBezTo>
                <a:cubicBezTo>
                  <a:pt x="72" y="129"/>
                  <a:pt x="74" y="132"/>
                  <a:pt x="76" y="135"/>
                </a:cubicBezTo>
                <a:cubicBezTo>
                  <a:pt x="78" y="137"/>
                  <a:pt x="81" y="139"/>
                  <a:pt x="84" y="141"/>
                </a:cubicBezTo>
                <a:cubicBezTo>
                  <a:pt x="87" y="142"/>
                  <a:pt x="92" y="143"/>
                  <a:pt x="98" y="143"/>
                </a:cubicBezTo>
                <a:cubicBezTo>
                  <a:pt x="105" y="143"/>
                  <a:pt x="112" y="142"/>
                  <a:pt x="116" y="138"/>
                </a:cubicBezTo>
                <a:cubicBezTo>
                  <a:pt x="121" y="135"/>
                  <a:pt x="123" y="131"/>
                  <a:pt x="123" y="127"/>
                </a:cubicBezTo>
                <a:cubicBezTo>
                  <a:pt x="123" y="123"/>
                  <a:pt x="122" y="120"/>
                  <a:pt x="120" y="118"/>
                </a:cubicBezTo>
                <a:cubicBezTo>
                  <a:pt x="117" y="115"/>
                  <a:pt x="114" y="114"/>
                  <a:pt x="110" y="112"/>
                </a:cubicBezTo>
                <a:cubicBezTo>
                  <a:pt x="105" y="111"/>
                  <a:pt x="100" y="110"/>
                  <a:pt x="93" y="108"/>
                </a:cubicBezTo>
                <a:cubicBezTo>
                  <a:pt x="83" y="106"/>
                  <a:pt x="75" y="104"/>
                  <a:pt x="68" y="101"/>
                </a:cubicBezTo>
                <a:cubicBezTo>
                  <a:pt x="61" y="98"/>
                  <a:pt x="56" y="94"/>
                  <a:pt x="52" y="89"/>
                </a:cubicBezTo>
                <a:cubicBezTo>
                  <a:pt x="48" y="84"/>
                  <a:pt x="46" y="78"/>
                  <a:pt x="46" y="70"/>
                </a:cubicBezTo>
                <a:cubicBezTo>
                  <a:pt x="46" y="63"/>
                  <a:pt x="48" y="57"/>
                  <a:pt x="52" y="51"/>
                </a:cubicBezTo>
                <a:cubicBezTo>
                  <a:pt x="57" y="46"/>
                  <a:pt x="63" y="42"/>
                  <a:pt x="71" y="39"/>
                </a:cubicBezTo>
                <a:cubicBezTo>
                  <a:pt x="78" y="36"/>
                  <a:pt x="87" y="35"/>
                  <a:pt x="98" y="35"/>
                </a:cubicBezTo>
                <a:cubicBezTo>
                  <a:pt x="106" y="35"/>
                  <a:pt x="114" y="35"/>
                  <a:pt x="120" y="37"/>
                </a:cubicBezTo>
                <a:cubicBezTo>
                  <a:pt x="126" y="39"/>
                  <a:pt x="131" y="42"/>
                  <a:pt x="135" y="45"/>
                </a:cubicBezTo>
                <a:cubicBezTo>
                  <a:pt x="139" y="48"/>
                  <a:pt x="142" y="52"/>
                  <a:pt x="144" y="55"/>
                </a:cubicBezTo>
                <a:cubicBezTo>
                  <a:pt x="146" y="59"/>
                  <a:pt x="147" y="62"/>
                  <a:pt x="147" y="66"/>
                </a:cubicBezTo>
                <a:cubicBezTo>
                  <a:pt x="147" y="69"/>
                  <a:pt x="146" y="72"/>
                  <a:pt x="143" y="75"/>
                </a:cubicBezTo>
                <a:cubicBezTo>
                  <a:pt x="141" y="78"/>
                  <a:pt x="137" y="79"/>
                  <a:pt x="134" y="79"/>
                </a:cubicBezTo>
                <a:cubicBezTo>
                  <a:pt x="130" y="79"/>
                  <a:pt x="128" y="78"/>
                  <a:pt x="126" y="76"/>
                </a:cubicBezTo>
                <a:cubicBezTo>
                  <a:pt x="124" y="75"/>
                  <a:pt x="122" y="72"/>
                  <a:pt x="120" y="69"/>
                </a:cubicBezTo>
                <a:cubicBezTo>
                  <a:pt x="118" y="65"/>
                  <a:pt x="115" y="61"/>
                  <a:pt x="112" y="59"/>
                </a:cubicBezTo>
                <a:cubicBezTo>
                  <a:pt x="109" y="56"/>
                  <a:pt x="103" y="55"/>
                  <a:pt x="96" y="55"/>
                </a:cubicBezTo>
                <a:cubicBezTo>
                  <a:pt x="89" y="55"/>
                  <a:pt x="84" y="56"/>
                  <a:pt x="80" y="59"/>
                </a:cubicBezTo>
                <a:cubicBezTo>
                  <a:pt x="76" y="62"/>
                  <a:pt x="74" y="65"/>
                  <a:pt x="74" y="68"/>
                </a:cubicBezTo>
                <a:cubicBezTo>
                  <a:pt x="74" y="70"/>
                  <a:pt x="75" y="72"/>
                  <a:pt x="76" y="73"/>
                </a:cubicBezTo>
                <a:cubicBezTo>
                  <a:pt x="77" y="75"/>
                  <a:pt x="79" y="76"/>
                  <a:pt x="82" y="78"/>
                </a:cubicBezTo>
                <a:cubicBezTo>
                  <a:pt x="84" y="79"/>
                  <a:pt x="87" y="80"/>
                  <a:pt x="89" y="81"/>
                </a:cubicBezTo>
                <a:cubicBezTo>
                  <a:pt x="92" y="81"/>
                  <a:pt x="96" y="82"/>
                  <a:pt x="102" y="84"/>
                </a:cubicBezTo>
                <a:cubicBezTo>
                  <a:pt x="110" y="85"/>
                  <a:pt x="117" y="87"/>
                  <a:pt x="123" y="89"/>
                </a:cubicBezTo>
                <a:cubicBezTo>
                  <a:pt x="129" y="91"/>
                  <a:pt x="134" y="94"/>
                  <a:pt x="139" y="96"/>
                </a:cubicBezTo>
                <a:cubicBezTo>
                  <a:pt x="143" y="99"/>
                  <a:pt x="147" y="103"/>
                  <a:pt x="149" y="108"/>
                </a:cubicBezTo>
                <a:cubicBezTo>
                  <a:pt x="152" y="112"/>
                  <a:pt x="153" y="118"/>
                  <a:pt x="153" y="124"/>
                </a:cubicBezTo>
                <a:cubicBezTo>
                  <a:pt x="153" y="132"/>
                  <a:pt x="151" y="139"/>
                  <a:pt x="146" y="1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20" name="Freeform 44"/>
          <p:cNvSpPr>
            <a:spLocks noEditPoints="1"/>
          </p:cNvSpPr>
          <p:nvPr/>
        </p:nvSpPr>
        <p:spPr bwMode="auto">
          <a:xfrm>
            <a:off x="3513829" y="4203240"/>
            <a:ext cx="555307" cy="557629"/>
          </a:xfrm>
          <a:custGeom>
            <a:avLst/>
            <a:gdLst>
              <a:gd name="T0" fmla="*/ 192 w 193"/>
              <a:gd name="T1" fmla="*/ 81 h 194"/>
              <a:gd name="T2" fmla="*/ 191 w 193"/>
              <a:gd name="T3" fmla="*/ 77 h 194"/>
              <a:gd name="T4" fmla="*/ 188 w 193"/>
              <a:gd name="T5" fmla="*/ 75 h 194"/>
              <a:gd name="T6" fmla="*/ 162 w 193"/>
              <a:gd name="T7" fmla="*/ 71 h 194"/>
              <a:gd name="T8" fmla="*/ 157 w 193"/>
              <a:gd name="T9" fmla="*/ 54 h 194"/>
              <a:gd name="T10" fmla="*/ 151 w 193"/>
              <a:gd name="T11" fmla="*/ 34 h 194"/>
              <a:gd name="T12" fmla="*/ 104 w 193"/>
              <a:gd name="T13" fmla="*/ 0 h 194"/>
              <a:gd name="T14" fmla="*/ 61 w 193"/>
              <a:gd name="T15" fmla="*/ 0 h 194"/>
              <a:gd name="T16" fmla="*/ 0 w 193"/>
              <a:gd name="T17" fmla="*/ 61 h 194"/>
              <a:gd name="T18" fmla="*/ 0 w 193"/>
              <a:gd name="T19" fmla="*/ 133 h 194"/>
              <a:gd name="T20" fmla="*/ 61 w 193"/>
              <a:gd name="T21" fmla="*/ 194 h 194"/>
              <a:gd name="T22" fmla="*/ 131 w 193"/>
              <a:gd name="T23" fmla="*/ 194 h 194"/>
              <a:gd name="T24" fmla="*/ 192 w 193"/>
              <a:gd name="T25" fmla="*/ 133 h 194"/>
              <a:gd name="T26" fmla="*/ 193 w 193"/>
              <a:gd name="T27" fmla="*/ 83 h 194"/>
              <a:gd name="T28" fmla="*/ 192 w 193"/>
              <a:gd name="T29" fmla="*/ 81 h 194"/>
              <a:gd name="T30" fmla="*/ 62 w 193"/>
              <a:gd name="T31" fmla="*/ 50 h 194"/>
              <a:gd name="T32" fmla="*/ 96 w 193"/>
              <a:gd name="T33" fmla="*/ 50 h 194"/>
              <a:gd name="T34" fmla="*/ 108 w 193"/>
              <a:gd name="T35" fmla="*/ 62 h 194"/>
              <a:gd name="T36" fmla="*/ 96 w 193"/>
              <a:gd name="T37" fmla="*/ 73 h 194"/>
              <a:gd name="T38" fmla="*/ 62 w 193"/>
              <a:gd name="T39" fmla="*/ 73 h 194"/>
              <a:gd name="T40" fmla="*/ 50 w 193"/>
              <a:gd name="T41" fmla="*/ 62 h 194"/>
              <a:gd name="T42" fmla="*/ 62 w 193"/>
              <a:gd name="T43" fmla="*/ 50 h 194"/>
              <a:gd name="T44" fmla="*/ 131 w 193"/>
              <a:gd name="T45" fmla="*/ 143 h 194"/>
              <a:gd name="T46" fmla="*/ 62 w 193"/>
              <a:gd name="T47" fmla="*/ 143 h 194"/>
              <a:gd name="T48" fmla="*/ 50 w 193"/>
              <a:gd name="T49" fmla="*/ 132 h 194"/>
              <a:gd name="T50" fmla="*/ 62 w 193"/>
              <a:gd name="T51" fmla="*/ 120 h 194"/>
              <a:gd name="T52" fmla="*/ 131 w 193"/>
              <a:gd name="T53" fmla="*/ 120 h 194"/>
              <a:gd name="T54" fmla="*/ 142 w 193"/>
              <a:gd name="T55" fmla="*/ 132 h 194"/>
              <a:gd name="T56" fmla="*/ 131 w 193"/>
              <a:gd name="T57" fmla="*/ 14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3" h="194">
                <a:moveTo>
                  <a:pt x="192" y="81"/>
                </a:moveTo>
                <a:cubicBezTo>
                  <a:pt x="191" y="77"/>
                  <a:pt x="191" y="77"/>
                  <a:pt x="191" y="77"/>
                </a:cubicBezTo>
                <a:cubicBezTo>
                  <a:pt x="188" y="75"/>
                  <a:pt x="188" y="75"/>
                  <a:pt x="188" y="75"/>
                </a:cubicBezTo>
                <a:cubicBezTo>
                  <a:pt x="184" y="72"/>
                  <a:pt x="166" y="75"/>
                  <a:pt x="162" y="71"/>
                </a:cubicBezTo>
                <a:cubicBezTo>
                  <a:pt x="158" y="68"/>
                  <a:pt x="158" y="62"/>
                  <a:pt x="157" y="54"/>
                </a:cubicBezTo>
                <a:cubicBezTo>
                  <a:pt x="155" y="39"/>
                  <a:pt x="153" y="39"/>
                  <a:pt x="151" y="34"/>
                </a:cubicBezTo>
                <a:cubicBezTo>
                  <a:pt x="143" y="16"/>
                  <a:pt x="120" y="2"/>
                  <a:pt x="10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28" y="0"/>
                  <a:pt x="0" y="28"/>
                  <a:pt x="0" y="61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66"/>
                  <a:pt x="28" y="194"/>
                  <a:pt x="61" y="194"/>
                </a:cubicBezTo>
                <a:cubicBezTo>
                  <a:pt x="131" y="194"/>
                  <a:pt x="131" y="194"/>
                  <a:pt x="131" y="194"/>
                </a:cubicBezTo>
                <a:cubicBezTo>
                  <a:pt x="165" y="194"/>
                  <a:pt x="192" y="166"/>
                  <a:pt x="192" y="133"/>
                </a:cubicBezTo>
                <a:cubicBezTo>
                  <a:pt x="193" y="83"/>
                  <a:pt x="193" y="83"/>
                  <a:pt x="193" y="83"/>
                </a:cubicBezTo>
                <a:lnTo>
                  <a:pt x="192" y="81"/>
                </a:lnTo>
                <a:close/>
                <a:moveTo>
                  <a:pt x="62" y="50"/>
                </a:moveTo>
                <a:cubicBezTo>
                  <a:pt x="96" y="50"/>
                  <a:pt x="96" y="50"/>
                  <a:pt x="96" y="50"/>
                </a:cubicBezTo>
                <a:cubicBezTo>
                  <a:pt x="102" y="50"/>
                  <a:pt x="108" y="55"/>
                  <a:pt x="108" y="62"/>
                </a:cubicBezTo>
                <a:cubicBezTo>
                  <a:pt x="108" y="68"/>
                  <a:pt x="102" y="73"/>
                  <a:pt x="96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56" y="73"/>
                  <a:pt x="50" y="68"/>
                  <a:pt x="50" y="62"/>
                </a:cubicBezTo>
                <a:cubicBezTo>
                  <a:pt x="50" y="55"/>
                  <a:pt x="56" y="50"/>
                  <a:pt x="62" y="50"/>
                </a:cubicBezTo>
                <a:close/>
                <a:moveTo>
                  <a:pt x="131" y="143"/>
                </a:moveTo>
                <a:cubicBezTo>
                  <a:pt x="62" y="143"/>
                  <a:pt x="62" y="143"/>
                  <a:pt x="62" y="143"/>
                </a:cubicBezTo>
                <a:cubicBezTo>
                  <a:pt x="56" y="143"/>
                  <a:pt x="50" y="138"/>
                  <a:pt x="50" y="132"/>
                </a:cubicBezTo>
                <a:cubicBezTo>
                  <a:pt x="50" y="125"/>
                  <a:pt x="56" y="120"/>
                  <a:pt x="62" y="120"/>
                </a:cubicBezTo>
                <a:cubicBezTo>
                  <a:pt x="131" y="120"/>
                  <a:pt x="131" y="120"/>
                  <a:pt x="131" y="120"/>
                </a:cubicBezTo>
                <a:cubicBezTo>
                  <a:pt x="137" y="120"/>
                  <a:pt x="142" y="125"/>
                  <a:pt x="142" y="132"/>
                </a:cubicBezTo>
                <a:cubicBezTo>
                  <a:pt x="142" y="138"/>
                  <a:pt x="137" y="143"/>
                  <a:pt x="131" y="1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21" name="Freeform 36"/>
          <p:cNvSpPr/>
          <p:nvPr/>
        </p:nvSpPr>
        <p:spPr bwMode="auto">
          <a:xfrm>
            <a:off x="5224624" y="2626757"/>
            <a:ext cx="527533" cy="481035"/>
          </a:xfrm>
          <a:custGeom>
            <a:avLst/>
            <a:gdLst>
              <a:gd name="T0" fmla="*/ 189 w 255"/>
              <a:gd name="T1" fmla="*/ 10 h 233"/>
              <a:gd name="T2" fmla="*/ 104 w 255"/>
              <a:gd name="T3" fmla="*/ 16 h 233"/>
              <a:gd name="T4" fmla="*/ 18 w 255"/>
              <a:gd name="T5" fmla="*/ 30 h 233"/>
              <a:gd name="T6" fmla="*/ 6 w 255"/>
              <a:gd name="T7" fmla="*/ 30 h 233"/>
              <a:gd name="T8" fmla="*/ 3 w 255"/>
              <a:gd name="T9" fmla="*/ 46 h 233"/>
              <a:gd name="T10" fmla="*/ 115 w 255"/>
              <a:gd name="T11" fmla="*/ 228 h 233"/>
              <a:gd name="T12" fmla="*/ 124 w 255"/>
              <a:gd name="T13" fmla="*/ 233 h 233"/>
              <a:gd name="T14" fmla="*/ 130 w 255"/>
              <a:gd name="T15" fmla="*/ 231 h 233"/>
              <a:gd name="T16" fmla="*/ 134 w 255"/>
              <a:gd name="T17" fmla="*/ 216 h 233"/>
              <a:gd name="T18" fmla="*/ 84 w 255"/>
              <a:gd name="T19" fmla="*/ 135 h 233"/>
              <a:gd name="T20" fmla="*/ 170 w 255"/>
              <a:gd name="T21" fmla="*/ 121 h 233"/>
              <a:gd name="T22" fmla="*/ 255 w 255"/>
              <a:gd name="T23" fmla="*/ 115 h 233"/>
              <a:gd name="T24" fmla="*/ 189 w 255"/>
              <a:gd name="T25" fmla="*/ 1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33">
                <a:moveTo>
                  <a:pt x="189" y="10"/>
                </a:moveTo>
                <a:cubicBezTo>
                  <a:pt x="189" y="10"/>
                  <a:pt x="146" y="31"/>
                  <a:pt x="104" y="16"/>
                </a:cubicBezTo>
                <a:cubicBezTo>
                  <a:pt x="58" y="0"/>
                  <a:pt x="37" y="6"/>
                  <a:pt x="18" y="30"/>
                </a:cubicBezTo>
                <a:cubicBezTo>
                  <a:pt x="14" y="28"/>
                  <a:pt x="10" y="28"/>
                  <a:pt x="6" y="30"/>
                </a:cubicBezTo>
                <a:cubicBezTo>
                  <a:pt x="1" y="33"/>
                  <a:pt x="0" y="40"/>
                  <a:pt x="3" y="46"/>
                </a:cubicBezTo>
                <a:cubicBezTo>
                  <a:pt x="115" y="228"/>
                  <a:pt x="115" y="228"/>
                  <a:pt x="115" y="228"/>
                </a:cubicBezTo>
                <a:cubicBezTo>
                  <a:pt x="117" y="231"/>
                  <a:pt x="121" y="233"/>
                  <a:pt x="124" y="233"/>
                </a:cubicBezTo>
                <a:cubicBezTo>
                  <a:pt x="126" y="233"/>
                  <a:pt x="128" y="232"/>
                  <a:pt x="130" y="231"/>
                </a:cubicBezTo>
                <a:cubicBezTo>
                  <a:pt x="135" y="228"/>
                  <a:pt x="137" y="221"/>
                  <a:pt x="134" y="216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104" y="111"/>
                  <a:pt x="124" y="105"/>
                  <a:pt x="170" y="121"/>
                </a:cubicBezTo>
                <a:cubicBezTo>
                  <a:pt x="213" y="135"/>
                  <a:pt x="255" y="115"/>
                  <a:pt x="255" y="115"/>
                </a:cubicBezTo>
                <a:lnTo>
                  <a:pt x="189" y="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22" name="Freeform 326"/>
          <p:cNvSpPr>
            <a:spLocks noChangeArrowheads="1"/>
          </p:cNvSpPr>
          <p:nvPr/>
        </p:nvSpPr>
        <p:spPr bwMode="auto">
          <a:xfrm>
            <a:off x="1765198" y="3144759"/>
            <a:ext cx="481097" cy="459207"/>
          </a:xfrm>
          <a:custGeom>
            <a:avLst/>
            <a:gdLst>
              <a:gd name="T0" fmla="*/ 1347 w 1348"/>
              <a:gd name="T1" fmla="*/ 786 h 1289"/>
              <a:gd name="T2" fmla="*/ 1347 w 1348"/>
              <a:gd name="T3" fmla="*/ 1288 h 1289"/>
              <a:gd name="T4" fmla="*/ 1054 w 1348"/>
              <a:gd name="T5" fmla="*/ 1288 h 1289"/>
              <a:gd name="T6" fmla="*/ 1054 w 1348"/>
              <a:gd name="T7" fmla="*/ 819 h 1289"/>
              <a:gd name="T8" fmla="*/ 912 w 1348"/>
              <a:gd name="T9" fmla="*/ 627 h 1289"/>
              <a:gd name="T10" fmla="*/ 761 w 1348"/>
              <a:gd name="T11" fmla="*/ 736 h 1289"/>
              <a:gd name="T12" fmla="*/ 753 w 1348"/>
              <a:gd name="T13" fmla="*/ 803 h 1289"/>
              <a:gd name="T14" fmla="*/ 753 w 1348"/>
              <a:gd name="T15" fmla="*/ 1288 h 1289"/>
              <a:gd name="T16" fmla="*/ 468 w 1348"/>
              <a:gd name="T17" fmla="*/ 1288 h 1289"/>
              <a:gd name="T18" fmla="*/ 468 w 1348"/>
              <a:gd name="T19" fmla="*/ 418 h 1289"/>
              <a:gd name="T20" fmla="*/ 753 w 1348"/>
              <a:gd name="T21" fmla="*/ 418 h 1289"/>
              <a:gd name="T22" fmla="*/ 753 w 1348"/>
              <a:gd name="T23" fmla="*/ 543 h 1289"/>
              <a:gd name="T24" fmla="*/ 1012 w 1348"/>
              <a:gd name="T25" fmla="*/ 401 h 1289"/>
              <a:gd name="T26" fmla="*/ 1347 w 1348"/>
              <a:gd name="T27" fmla="*/ 786 h 1289"/>
              <a:gd name="T28" fmla="*/ 167 w 1348"/>
              <a:gd name="T29" fmla="*/ 0 h 1289"/>
              <a:gd name="T30" fmla="*/ 0 w 1348"/>
              <a:gd name="T31" fmla="*/ 151 h 1289"/>
              <a:gd name="T32" fmla="*/ 159 w 1348"/>
              <a:gd name="T33" fmla="*/ 301 h 1289"/>
              <a:gd name="T34" fmla="*/ 167 w 1348"/>
              <a:gd name="T35" fmla="*/ 301 h 1289"/>
              <a:gd name="T36" fmla="*/ 326 w 1348"/>
              <a:gd name="T37" fmla="*/ 151 h 1289"/>
              <a:gd name="T38" fmla="*/ 167 w 1348"/>
              <a:gd name="T39" fmla="*/ 0 h 1289"/>
              <a:gd name="T40" fmla="*/ 17 w 1348"/>
              <a:gd name="T41" fmla="*/ 1288 h 1289"/>
              <a:gd name="T42" fmla="*/ 310 w 1348"/>
              <a:gd name="T43" fmla="*/ 1288 h 1289"/>
              <a:gd name="T44" fmla="*/ 310 w 1348"/>
              <a:gd name="T45" fmla="*/ 418 h 1289"/>
              <a:gd name="T46" fmla="*/ 17 w 1348"/>
              <a:gd name="T47" fmla="*/ 418 h 1289"/>
              <a:gd name="T48" fmla="*/ 17 w 1348"/>
              <a:gd name="T49" fmla="*/ 1288 h 1289"/>
              <a:gd name="T50" fmla="*/ 17 w 1348"/>
              <a:gd name="T51" fmla="*/ 1288 h 1289"/>
              <a:gd name="T52" fmla="*/ 17 w 1348"/>
              <a:gd name="T53" fmla="*/ 1288 h 1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48" h="1289">
                <a:moveTo>
                  <a:pt x="1347" y="786"/>
                </a:moveTo>
                <a:cubicBezTo>
                  <a:pt x="1347" y="1288"/>
                  <a:pt x="1347" y="1288"/>
                  <a:pt x="1347" y="1288"/>
                </a:cubicBezTo>
                <a:cubicBezTo>
                  <a:pt x="1054" y="1288"/>
                  <a:pt x="1054" y="1288"/>
                  <a:pt x="1054" y="1288"/>
                </a:cubicBezTo>
                <a:cubicBezTo>
                  <a:pt x="1054" y="819"/>
                  <a:pt x="1054" y="819"/>
                  <a:pt x="1054" y="819"/>
                </a:cubicBezTo>
                <a:cubicBezTo>
                  <a:pt x="1054" y="702"/>
                  <a:pt x="1020" y="627"/>
                  <a:pt x="912" y="627"/>
                </a:cubicBezTo>
                <a:cubicBezTo>
                  <a:pt x="836" y="627"/>
                  <a:pt x="786" y="677"/>
                  <a:pt x="761" y="736"/>
                </a:cubicBezTo>
                <a:cubicBezTo>
                  <a:pt x="761" y="752"/>
                  <a:pt x="753" y="777"/>
                  <a:pt x="753" y="803"/>
                </a:cubicBezTo>
                <a:cubicBezTo>
                  <a:pt x="753" y="1288"/>
                  <a:pt x="753" y="1288"/>
                  <a:pt x="753" y="1288"/>
                </a:cubicBezTo>
                <a:cubicBezTo>
                  <a:pt x="468" y="1288"/>
                  <a:pt x="468" y="1288"/>
                  <a:pt x="468" y="1288"/>
                </a:cubicBezTo>
                <a:cubicBezTo>
                  <a:pt x="468" y="1288"/>
                  <a:pt x="468" y="502"/>
                  <a:pt x="468" y="418"/>
                </a:cubicBezTo>
                <a:cubicBezTo>
                  <a:pt x="753" y="418"/>
                  <a:pt x="753" y="418"/>
                  <a:pt x="753" y="418"/>
                </a:cubicBezTo>
                <a:cubicBezTo>
                  <a:pt x="753" y="543"/>
                  <a:pt x="753" y="543"/>
                  <a:pt x="753" y="543"/>
                </a:cubicBezTo>
                <a:cubicBezTo>
                  <a:pt x="795" y="485"/>
                  <a:pt x="862" y="401"/>
                  <a:pt x="1012" y="401"/>
                </a:cubicBezTo>
                <a:cubicBezTo>
                  <a:pt x="1204" y="401"/>
                  <a:pt x="1347" y="527"/>
                  <a:pt x="1347" y="786"/>
                </a:cubicBezTo>
                <a:close/>
                <a:moveTo>
                  <a:pt x="167" y="0"/>
                </a:moveTo>
                <a:cubicBezTo>
                  <a:pt x="67" y="0"/>
                  <a:pt x="0" y="67"/>
                  <a:pt x="0" y="151"/>
                </a:cubicBezTo>
                <a:cubicBezTo>
                  <a:pt x="0" y="234"/>
                  <a:pt x="67" y="301"/>
                  <a:pt x="159" y="301"/>
                </a:cubicBezTo>
                <a:cubicBezTo>
                  <a:pt x="167" y="301"/>
                  <a:pt x="167" y="301"/>
                  <a:pt x="167" y="301"/>
                </a:cubicBezTo>
                <a:cubicBezTo>
                  <a:pt x="268" y="301"/>
                  <a:pt x="326" y="234"/>
                  <a:pt x="326" y="151"/>
                </a:cubicBezTo>
                <a:cubicBezTo>
                  <a:pt x="326" y="67"/>
                  <a:pt x="268" y="0"/>
                  <a:pt x="167" y="0"/>
                </a:cubicBezTo>
                <a:close/>
                <a:moveTo>
                  <a:pt x="17" y="1288"/>
                </a:moveTo>
                <a:cubicBezTo>
                  <a:pt x="310" y="1288"/>
                  <a:pt x="310" y="1288"/>
                  <a:pt x="310" y="1288"/>
                </a:cubicBezTo>
                <a:cubicBezTo>
                  <a:pt x="310" y="418"/>
                  <a:pt x="310" y="418"/>
                  <a:pt x="310" y="418"/>
                </a:cubicBezTo>
                <a:cubicBezTo>
                  <a:pt x="17" y="418"/>
                  <a:pt x="17" y="418"/>
                  <a:pt x="17" y="418"/>
                </a:cubicBezTo>
                <a:lnTo>
                  <a:pt x="17" y="1288"/>
                </a:lnTo>
                <a:close/>
                <a:moveTo>
                  <a:pt x="17" y="1288"/>
                </a:moveTo>
                <a:lnTo>
                  <a:pt x="17" y="12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121893" tIns="60947" rIns="121893" bIns="60947" anchor="ctr"/>
          <a:lstStyle/>
          <a:p>
            <a:pPr>
              <a:lnSpc>
                <a:spcPts val="1500"/>
              </a:lnSpc>
              <a:defRPr/>
            </a:pPr>
            <a:endParaRPr lang="en-US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23" name="Freeform 31"/>
          <p:cNvSpPr>
            <a:spLocks noEditPoints="1"/>
          </p:cNvSpPr>
          <p:nvPr/>
        </p:nvSpPr>
        <p:spPr bwMode="auto">
          <a:xfrm>
            <a:off x="3667177" y="2196527"/>
            <a:ext cx="524675" cy="525847"/>
          </a:xfrm>
          <a:custGeom>
            <a:avLst/>
            <a:gdLst>
              <a:gd name="T0" fmla="*/ 140 w 280"/>
              <a:gd name="T1" fmla="*/ 0 h 280"/>
              <a:gd name="T2" fmla="*/ 0 w 280"/>
              <a:gd name="T3" fmla="*/ 140 h 280"/>
              <a:gd name="T4" fmla="*/ 140 w 280"/>
              <a:gd name="T5" fmla="*/ 280 h 280"/>
              <a:gd name="T6" fmla="*/ 280 w 280"/>
              <a:gd name="T7" fmla="*/ 140 h 280"/>
              <a:gd name="T8" fmla="*/ 140 w 280"/>
              <a:gd name="T9" fmla="*/ 0 h 280"/>
              <a:gd name="T10" fmla="*/ 185 w 280"/>
              <a:gd name="T11" fmla="*/ 69 h 280"/>
              <a:gd name="T12" fmla="*/ 211 w 280"/>
              <a:gd name="T13" fmla="*/ 95 h 280"/>
              <a:gd name="T14" fmla="*/ 185 w 280"/>
              <a:gd name="T15" fmla="*/ 122 h 280"/>
              <a:gd name="T16" fmla="*/ 174 w 280"/>
              <a:gd name="T17" fmla="*/ 119 h 280"/>
              <a:gd name="T18" fmla="*/ 158 w 280"/>
              <a:gd name="T19" fmla="*/ 95 h 280"/>
              <a:gd name="T20" fmla="*/ 185 w 280"/>
              <a:gd name="T21" fmla="*/ 69 h 280"/>
              <a:gd name="T22" fmla="*/ 141 w 280"/>
              <a:gd name="T23" fmla="*/ 96 h 280"/>
              <a:gd name="T24" fmla="*/ 167 w 280"/>
              <a:gd name="T25" fmla="*/ 123 h 280"/>
              <a:gd name="T26" fmla="*/ 141 w 280"/>
              <a:gd name="T27" fmla="*/ 149 h 280"/>
              <a:gd name="T28" fmla="*/ 115 w 280"/>
              <a:gd name="T29" fmla="*/ 123 h 280"/>
              <a:gd name="T30" fmla="*/ 141 w 280"/>
              <a:gd name="T31" fmla="*/ 96 h 280"/>
              <a:gd name="T32" fmla="*/ 95 w 280"/>
              <a:gd name="T33" fmla="*/ 69 h 280"/>
              <a:gd name="T34" fmla="*/ 121 w 280"/>
              <a:gd name="T35" fmla="*/ 95 h 280"/>
              <a:gd name="T36" fmla="*/ 121 w 280"/>
              <a:gd name="T37" fmla="*/ 97 h 280"/>
              <a:gd name="T38" fmla="*/ 109 w 280"/>
              <a:gd name="T39" fmla="*/ 118 h 280"/>
              <a:gd name="T40" fmla="*/ 95 w 280"/>
              <a:gd name="T41" fmla="*/ 122 h 280"/>
              <a:gd name="T42" fmla="*/ 68 w 280"/>
              <a:gd name="T43" fmla="*/ 95 h 280"/>
              <a:gd name="T44" fmla="*/ 95 w 280"/>
              <a:gd name="T45" fmla="*/ 69 h 280"/>
              <a:gd name="T46" fmla="*/ 90 w 280"/>
              <a:gd name="T47" fmla="*/ 193 h 280"/>
              <a:gd name="T48" fmla="*/ 52 w 280"/>
              <a:gd name="T49" fmla="*/ 186 h 280"/>
              <a:gd name="T50" fmla="*/ 50 w 280"/>
              <a:gd name="T51" fmla="*/ 185 h 280"/>
              <a:gd name="T52" fmla="*/ 50 w 280"/>
              <a:gd name="T53" fmla="*/ 185 h 280"/>
              <a:gd name="T54" fmla="*/ 50 w 280"/>
              <a:gd name="T55" fmla="*/ 157 h 280"/>
              <a:gd name="T56" fmla="*/ 84 w 280"/>
              <a:gd name="T57" fmla="*/ 124 h 280"/>
              <a:gd name="T58" fmla="*/ 106 w 280"/>
              <a:gd name="T59" fmla="*/ 124 h 280"/>
              <a:gd name="T60" fmla="*/ 108 w 280"/>
              <a:gd name="T61" fmla="*/ 124 h 280"/>
              <a:gd name="T62" fmla="*/ 118 w 280"/>
              <a:gd name="T63" fmla="*/ 146 h 280"/>
              <a:gd name="T64" fmla="*/ 90 w 280"/>
              <a:gd name="T65" fmla="*/ 185 h 280"/>
              <a:gd name="T66" fmla="*/ 90 w 280"/>
              <a:gd name="T67" fmla="*/ 193 h 280"/>
              <a:gd name="T68" fmla="*/ 186 w 280"/>
              <a:gd name="T69" fmla="*/ 212 h 280"/>
              <a:gd name="T70" fmla="*/ 186 w 280"/>
              <a:gd name="T71" fmla="*/ 212 h 280"/>
              <a:gd name="T72" fmla="*/ 184 w 280"/>
              <a:gd name="T73" fmla="*/ 213 h 280"/>
              <a:gd name="T74" fmla="*/ 144 w 280"/>
              <a:gd name="T75" fmla="*/ 220 h 280"/>
              <a:gd name="T76" fmla="*/ 98 w 280"/>
              <a:gd name="T77" fmla="*/ 213 h 280"/>
              <a:gd name="T78" fmla="*/ 96 w 280"/>
              <a:gd name="T79" fmla="*/ 212 h 280"/>
              <a:gd name="T80" fmla="*/ 96 w 280"/>
              <a:gd name="T81" fmla="*/ 212 h 280"/>
              <a:gd name="T82" fmla="*/ 96 w 280"/>
              <a:gd name="T83" fmla="*/ 185 h 280"/>
              <a:gd name="T84" fmla="*/ 130 w 280"/>
              <a:gd name="T85" fmla="*/ 151 h 280"/>
              <a:gd name="T86" fmla="*/ 152 w 280"/>
              <a:gd name="T87" fmla="*/ 151 h 280"/>
              <a:gd name="T88" fmla="*/ 186 w 280"/>
              <a:gd name="T89" fmla="*/ 185 h 280"/>
              <a:gd name="T90" fmla="*/ 186 w 280"/>
              <a:gd name="T91" fmla="*/ 212 h 280"/>
              <a:gd name="T92" fmla="*/ 230 w 280"/>
              <a:gd name="T93" fmla="*/ 185 h 280"/>
              <a:gd name="T94" fmla="*/ 230 w 280"/>
              <a:gd name="T95" fmla="*/ 185 h 280"/>
              <a:gd name="T96" fmla="*/ 228 w 280"/>
              <a:gd name="T97" fmla="*/ 186 h 280"/>
              <a:gd name="T98" fmla="*/ 192 w 280"/>
              <a:gd name="T99" fmla="*/ 193 h 280"/>
              <a:gd name="T100" fmla="*/ 192 w 280"/>
              <a:gd name="T101" fmla="*/ 185 h 280"/>
              <a:gd name="T102" fmla="*/ 164 w 280"/>
              <a:gd name="T103" fmla="*/ 146 h 280"/>
              <a:gd name="T104" fmla="*/ 174 w 280"/>
              <a:gd name="T105" fmla="*/ 124 h 280"/>
              <a:gd name="T106" fmla="*/ 196 w 280"/>
              <a:gd name="T107" fmla="*/ 124 h 280"/>
              <a:gd name="T108" fmla="*/ 230 w 280"/>
              <a:gd name="T109" fmla="*/ 157 h 280"/>
              <a:gd name="T110" fmla="*/ 230 w 280"/>
              <a:gd name="T111" fmla="*/ 18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80" h="280">
                <a:moveTo>
                  <a:pt x="140" y="0"/>
                </a:moveTo>
                <a:cubicBezTo>
                  <a:pt x="62" y="0"/>
                  <a:pt x="0" y="62"/>
                  <a:pt x="0" y="140"/>
                </a:cubicBezTo>
                <a:cubicBezTo>
                  <a:pt x="0" y="217"/>
                  <a:pt x="62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2"/>
                  <a:pt x="217" y="0"/>
                  <a:pt x="140" y="0"/>
                </a:cubicBezTo>
                <a:close/>
                <a:moveTo>
                  <a:pt x="185" y="69"/>
                </a:moveTo>
                <a:cubicBezTo>
                  <a:pt x="199" y="69"/>
                  <a:pt x="211" y="81"/>
                  <a:pt x="211" y="95"/>
                </a:cubicBezTo>
                <a:cubicBezTo>
                  <a:pt x="211" y="110"/>
                  <a:pt x="199" y="122"/>
                  <a:pt x="185" y="122"/>
                </a:cubicBezTo>
                <a:cubicBezTo>
                  <a:pt x="181" y="122"/>
                  <a:pt x="177" y="121"/>
                  <a:pt x="174" y="119"/>
                </a:cubicBezTo>
                <a:cubicBezTo>
                  <a:pt x="173" y="109"/>
                  <a:pt x="167" y="100"/>
                  <a:pt x="158" y="95"/>
                </a:cubicBezTo>
                <a:cubicBezTo>
                  <a:pt x="159" y="81"/>
                  <a:pt x="170" y="69"/>
                  <a:pt x="185" y="69"/>
                </a:cubicBezTo>
                <a:close/>
                <a:moveTo>
                  <a:pt x="141" y="96"/>
                </a:moveTo>
                <a:cubicBezTo>
                  <a:pt x="156" y="96"/>
                  <a:pt x="167" y="108"/>
                  <a:pt x="167" y="123"/>
                </a:cubicBezTo>
                <a:cubicBezTo>
                  <a:pt x="167" y="137"/>
                  <a:pt x="156" y="149"/>
                  <a:pt x="141" y="149"/>
                </a:cubicBezTo>
                <a:cubicBezTo>
                  <a:pt x="127" y="149"/>
                  <a:pt x="115" y="137"/>
                  <a:pt x="115" y="123"/>
                </a:cubicBezTo>
                <a:cubicBezTo>
                  <a:pt x="115" y="108"/>
                  <a:pt x="127" y="96"/>
                  <a:pt x="141" y="96"/>
                </a:cubicBezTo>
                <a:close/>
                <a:moveTo>
                  <a:pt x="95" y="69"/>
                </a:moveTo>
                <a:cubicBezTo>
                  <a:pt x="109" y="69"/>
                  <a:pt x="121" y="81"/>
                  <a:pt x="121" y="95"/>
                </a:cubicBezTo>
                <a:cubicBezTo>
                  <a:pt x="121" y="96"/>
                  <a:pt x="121" y="96"/>
                  <a:pt x="121" y="97"/>
                </a:cubicBezTo>
                <a:cubicBezTo>
                  <a:pt x="115" y="102"/>
                  <a:pt x="110" y="109"/>
                  <a:pt x="109" y="118"/>
                </a:cubicBezTo>
                <a:cubicBezTo>
                  <a:pt x="105" y="120"/>
                  <a:pt x="100" y="122"/>
                  <a:pt x="95" y="122"/>
                </a:cubicBezTo>
                <a:cubicBezTo>
                  <a:pt x="80" y="122"/>
                  <a:pt x="68" y="110"/>
                  <a:pt x="68" y="95"/>
                </a:cubicBezTo>
                <a:cubicBezTo>
                  <a:pt x="68" y="81"/>
                  <a:pt x="80" y="69"/>
                  <a:pt x="95" y="69"/>
                </a:cubicBezTo>
                <a:close/>
                <a:moveTo>
                  <a:pt x="90" y="193"/>
                </a:moveTo>
                <a:cubicBezTo>
                  <a:pt x="79" y="192"/>
                  <a:pt x="66" y="190"/>
                  <a:pt x="52" y="186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0" y="139"/>
                  <a:pt x="65" y="124"/>
                  <a:pt x="84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7" y="124"/>
                  <a:pt x="108" y="124"/>
                  <a:pt x="108" y="124"/>
                </a:cubicBezTo>
                <a:cubicBezTo>
                  <a:pt x="109" y="132"/>
                  <a:pt x="113" y="140"/>
                  <a:pt x="118" y="146"/>
                </a:cubicBezTo>
                <a:cubicBezTo>
                  <a:pt x="102" y="151"/>
                  <a:pt x="90" y="166"/>
                  <a:pt x="90" y="185"/>
                </a:cubicBezTo>
                <a:lnTo>
                  <a:pt x="90" y="193"/>
                </a:lnTo>
                <a:close/>
                <a:moveTo>
                  <a:pt x="186" y="212"/>
                </a:moveTo>
                <a:cubicBezTo>
                  <a:pt x="186" y="212"/>
                  <a:pt x="186" y="212"/>
                  <a:pt x="186" y="212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3" y="213"/>
                  <a:pt x="169" y="220"/>
                  <a:pt x="144" y="220"/>
                </a:cubicBezTo>
                <a:cubicBezTo>
                  <a:pt x="131" y="220"/>
                  <a:pt x="116" y="218"/>
                  <a:pt x="98" y="213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185"/>
                  <a:pt x="96" y="185"/>
                  <a:pt x="96" y="185"/>
                </a:cubicBezTo>
                <a:cubicBezTo>
                  <a:pt x="96" y="166"/>
                  <a:pt x="111" y="151"/>
                  <a:pt x="130" y="151"/>
                </a:cubicBezTo>
                <a:cubicBezTo>
                  <a:pt x="152" y="151"/>
                  <a:pt x="152" y="151"/>
                  <a:pt x="152" y="151"/>
                </a:cubicBezTo>
                <a:cubicBezTo>
                  <a:pt x="171" y="151"/>
                  <a:pt x="186" y="166"/>
                  <a:pt x="186" y="185"/>
                </a:cubicBezTo>
                <a:lnTo>
                  <a:pt x="186" y="212"/>
                </a:lnTo>
                <a:close/>
                <a:moveTo>
                  <a:pt x="230" y="185"/>
                </a:moveTo>
                <a:cubicBezTo>
                  <a:pt x="230" y="185"/>
                  <a:pt x="230" y="185"/>
                  <a:pt x="230" y="185"/>
                </a:cubicBezTo>
                <a:cubicBezTo>
                  <a:pt x="228" y="186"/>
                  <a:pt x="228" y="186"/>
                  <a:pt x="228" y="186"/>
                </a:cubicBezTo>
                <a:cubicBezTo>
                  <a:pt x="227" y="186"/>
                  <a:pt x="214" y="192"/>
                  <a:pt x="192" y="193"/>
                </a:cubicBezTo>
                <a:cubicBezTo>
                  <a:pt x="192" y="185"/>
                  <a:pt x="192" y="185"/>
                  <a:pt x="192" y="185"/>
                </a:cubicBezTo>
                <a:cubicBezTo>
                  <a:pt x="192" y="166"/>
                  <a:pt x="180" y="151"/>
                  <a:pt x="164" y="146"/>
                </a:cubicBezTo>
                <a:cubicBezTo>
                  <a:pt x="170" y="140"/>
                  <a:pt x="173" y="132"/>
                  <a:pt x="174" y="124"/>
                </a:cubicBezTo>
                <a:cubicBezTo>
                  <a:pt x="196" y="124"/>
                  <a:pt x="196" y="124"/>
                  <a:pt x="196" y="124"/>
                </a:cubicBezTo>
                <a:cubicBezTo>
                  <a:pt x="215" y="124"/>
                  <a:pt x="230" y="139"/>
                  <a:pt x="230" y="157"/>
                </a:cubicBezTo>
                <a:lnTo>
                  <a:pt x="230" y="1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>
              <a:solidFill>
                <a:srgbClr val="7E7E7E"/>
              </a:solidFill>
              <a:latin typeface="Raleway Black"/>
              <a:ea typeface="微软雅黑" panose="020B0503020204020204" pitchFamily="34" charset="-122"/>
              <a:cs typeface="Raleway Black"/>
            </a:endParaRPr>
          </a:p>
        </p:txBody>
      </p:sp>
      <p:grpSp>
        <p:nvGrpSpPr>
          <p:cNvPr id="24" name="Group 173"/>
          <p:cNvGrpSpPr/>
          <p:nvPr/>
        </p:nvGrpSpPr>
        <p:grpSpPr>
          <a:xfrm>
            <a:off x="4876816" y="3539798"/>
            <a:ext cx="347809" cy="226087"/>
            <a:chOff x="7145338" y="3587750"/>
            <a:chExt cx="566738" cy="368300"/>
          </a:xfrm>
          <a:solidFill>
            <a:schemeClr val="accent6"/>
          </a:solidFill>
        </p:grpSpPr>
        <p:sp>
          <p:nvSpPr>
            <p:cNvPr id="25" name="Freeform 146"/>
            <p:cNvSpPr/>
            <p:nvPr/>
          </p:nvSpPr>
          <p:spPr bwMode="auto">
            <a:xfrm>
              <a:off x="7250113" y="3816350"/>
              <a:ext cx="153988" cy="139700"/>
            </a:xfrm>
            <a:custGeom>
              <a:avLst/>
              <a:gdLst>
                <a:gd name="T0" fmla="*/ 33 w 41"/>
                <a:gd name="T1" fmla="*/ 0 h 37"/>
                <a:gd name="T2" fmla="*/ 15 w 41"/>
                <a:gd name="T3" fmla="*/ 6 h 37"/>
                <a:gd name="T4" fmla="*/ 10 w 41"/>
                <a:gd name="T5" fmla="*/ 5 h 37"/>
                <a:gd name="T6" fmla="*/ 10 w 41"/>
                <a:gd name="T7" fmla="*/ 6 h 37"/>
                <a:gd name="T8" fmla="*/ 6 w 41"/>
                <a:gd name="T9" fmla="*/ 31 h 37"/>
                <a:gd name="T10" fmla="*/ 32 w 41"/>
                <a:gd name="T11" fmla="*/ 28 h 37"/>
                <a:gd name="T12" fmla="*/ 35 w 41"/>
                <a:gd name="T13" fmla="*/ 2 h 37"/>
                <a:gd name="T14" fmla="*/ 33 w 41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7">
                  <a:moveTo>
                    <a:pt x="33" y="0"/>
                  </a:moveTo>
                  <a:cubicBezTo>
                    <a:pt x="28" y="4"/>
                    <a:pt x="22" y="6"/>
                    <a:pt x="15" y="6"/>
                  </a:cubicBezTo>
                  <a:cubicBezTo>
                    <a:pt x="14" y="6"/>
                    <a:pt x="12" y="6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2" y="14"/>
                    <a:pt x="0" y="25"/>
                    <a:pt x="6" y="31"/>
                  </a:cubicBezTo>
                  <a:cubicBezTo>
                    <a:pt x="13" y="37"/>
                    <a:pt x="24" y="36"/>
                    <a:pt x="32" y="28"/>
                  </a:cubicBezTo>
                  <a:cubicBezTo>
                    <a:pt x="40" y="20"/>
                    <a:pt x="41" y="8"/>
                    <a:pt x="35" y="2"/>
                  </a:cubicBezTo>
                  <a:cubicBezTo>
                    <a:pt x="34" y="2"/>
                    <a:pt x="34" y="1"/>
                    <a:pt x="33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>
                <a:solidFill>
                  <a:srgbClr val="7E7E7E"/>
                </a:solidFill>
                <a:latin typeface="Raleway Black"/>
                <a:ea typeface="微软雅黑" panose="020B0503020204020204" pitchFamily="34" charset="-122"/>
                <a:cs typeface="Raleway Black"/>
              </a:endParaRPr>
            </a:p>
          </p:txBody>
        </p:sp>
        <p:sp>
          <p:nvSpPr>
            <p:cNvPr id="26" name="Freeform 147"/>
            <p:cNvSpPr/>
            <p:nvPr/>
          </p:nvSpPr>
          <p:spPr bwMode="auto">
            <a:xfrm>
              <a:off x="7145338" y="3587750"/>
              <a:ext cx="266700" cy="236537"/>
            </a:xfrm>
            <a:custGeom>
              <a:avLst/>
              <a:gdLst>
                <a:gd name="T0" fmla="*/ 16 w 71"/>
                <a:gd name="T1" fmla="*/ 51 h 63"/>
                <a:gd name="T2" fmla="*/ 42 w 71"/>
                <a:gd name="T3" fmla="*/ 63 h 63"/>
                <a:gd name="T4" fmla="*/ 43 w 71"/>
                <a:gd name="T5" fmla="*/ 63 h 63"/>
                <a:gd name="T6" fmla="*/ 56 w 71"/>
                <a:gd name="T7" fmla="*/ 60 h 63"/>
                <a:gd name="T8" fmla="*/ 60 w 71"/>
                <a:gd name="T9" fmla="*/ 56 h 63"/>
                <a:gd name="T10" fmla="*/ 55 w 71"/>
                <a:gd name="T11" fmla="*/ 12 h 63"/>
                <a:gd name="T12" fmla="*/ 28 w 71"/>
                <a:gd name="T13" fmla="*/ 0 h 63"/>
                <a:gd name="T14" fmla="*/ 11 w 71"/>
                <a:gd name="T15" fmla="*/ 7 h 63"/>
                <a:gd name="T16" fmla="*/ 16 w 71"/>
                <a:gd name="T17" fmla="*/ 5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16" y="51"/>
                  </a:moveTo>
                  <a:cubicBezTo>
                    <a:pt x="24" y="58"/>
                    <a:pt x="33" y="63"/>
                    <a:pt x="42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8" y="63"/>
                    <a:pt x="52" y="62"/>
                    <a:pt x="56" y="60"/>
                  </a:cubicBezTo>
                  <a:cubicBezTo>
                    <a:pt x="58" y="59"/>
                    <a:pt x="59" y="58"/>
                    <a:pt x="60" y="56"/>
                  </a:cubicBezTo>
                  <a:cubicBezTo>
                    <a:pt x="71" y="46"/>
                    <a:pt x="69" y="26"/>
                    <a:pt x="55" y="12"/>
                  </a:cubicBezTo>
                  <a:cubicBezTo>
                    <a:pt x="47" y="4"/>
                    <a:pt x="37" y="0"/>
                    <a:pt x="28" y="0"/>
                  </a:cubicBezTo>
                  <a:cubicBezTo>
                    <a:pt x="21" y="0"/>
                    <a:pt x="15" y="2"/>
                    <a:pt x="11" y="7"/>
                  </a:cubicBezTo>
                  <a:cubicBezTo>
                    <a:pt x="0" y="17"/>
                    <a:pt x="3" y="37"/>
                    <a:pt x="16" y="5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>
                <a:solidFill>
                  <a:srgbClr val="7E7E7E"/>
                </a:solidFill>
                <a:latin typeface="Raleway Black"/>
                <a:ea typeface="微软雅黑" panose="020B0503020204020204" pitchFamily="34" charset="-122"/>
                <a:cs typeface="Raleway Black"/>
              </a:endParaRPr>
            </a:p>
          </p:txBody>
        </p:sp>
        <p:sp>
          <p:nvSpPr>
            <p:cNvPr id="27" name="Freeform 148"/>
            <p:cNvSpPr/>
            <p:nvPr/>
          </p:nvSpPr>
          <p:spPr bwMode="auto">
            <a:xfrm>
              <a:off x="7450138" y="3816350"/>
              <a:ext cx="157163" cy="139700"/>
            </a:xfrm>
            <a:custGeom>
              <a:avLst/>
              <a:gdLst>
                <a:gd name="T0" fmla="*/ 35 w 42"/>
                <a:gd name="T1" fmla="*/ 31 h 37"/>
                <a:gd name="T2" fmla="*/ 32 w 42"/>
                <a:gd name="T3" fmla="*/ 6 h 37"/>
                <a:gd name="T4" fmla="*/ 32 w 42"/>
                <a:gd name="T5" fmla="*/ 5 h 37"/>
                <a:gd name="T6" fmla="*/ 26 w 42"/>
                <a:gd name="T7" fmla="*/ 6 h 37"/>
                <a:gd name="T8" fmla="*/ 9 w 42"/>
                <a:gd name="T9" fmla="*/ 0 h 37"/>
                <a:gd name="T10" fmla="*/ 7 w 42"/>
                <a:gd name="T11" fmla="*/ 2 h 37"/>
                <a:gd name="T12" fmla="*/ 10 w 42"/>
                <a:gd name="T13" fmla="*/ 28 h 37"/>
                <a:gd name="T14" fmla="*/ 35 w 42"/>
                <a:gd name="T15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7">
                  <a:moveTo>
                    <a:pt x="35" y="31"/>
                  </a:moveTo>
                  <a:cubicBezTo>
                    <a:pt x="42" y="25"/>
                    <a:pt x="40" y="14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6"/>
                    <a:pt x="28" y="6"/>
                    <a:pt x="26" y="6"/>
                  </a:cubicBezTo>
                  <a:cubicBezTo>
                    <a:pt x="20" y="6"/>
                    <a:pt x="14" y="4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0" y="8"/>
                    <a:pt x="2" y="20"/>
                    <a:pt x="10" y="28"/>
                  </a:cubicBezTo>
                  <a:cubicBezTo>
                    <a:pt x="18" y="36"/>
                    <a:pt x="29" y="37"/>
                    <a:pt x="35" y="3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>
                <a:solidFill>
                  <a:srgbClr val="7E7E7E"/>
                </a:solidFill>
                <a:latin typeface="Raleway Black"/>
                <a:ea typeface="微软雅黑" panose="020B0503020204020204" pitchFamily="34" charset="-122"/>
                <a:cs typeface="Raleway Black"/>
              </a:endParaRPr>
            </a:p>
          </p:txBody>
        </p:sp>
        <p:sp>
          <p:nvSpPr>
            <p:cNvPr id="28" name="Freeform 149"/>
            <p:cNvSpPr/>
            <p:nvPr/>
          </p:nvSpPr>
          <p:spPr bwMode="auto">
            <a:xfrm>
              <a:off x="7445376" y="3587750"/>
              <a:ext cx="266700" cy="236537"/>
            </a:xfrm>
            <a:custGeom>
              <a:avLst/>
              <a:gdLst>
                <a:gd name="T0" fmla="*/ 60 w 71"/>
                <a:gd name="T1" fmla="*/ 7 h 63"/>
                <a:gd name="T2" fmla="*/ 43 w 71"/>
                <a:gd name="T3" fmla="*/ 0 h 63"/>
                <a:gd name="T4" fmla="*/ 16 w 71"/>
                <a:gd name="T5" fmla="*/ 12 h 63"/>
                <a:gd name="T6" fmla="*/ 10 w 71"/>
                <a:gd name="T7" fmla="*/ 56 h 63"/>
                <a:gd name="T8" fmla="*/ 15 w 71"/>
                <a:gd name="T9" fmla="*/ 60 h 63"/>
                <a:gd name="T10" fmla="*/ 27 w 71"/>
                <a:gd name="T11" fmla="*/ 63 h 63"/>
                <a:gd name="T12" fmla="*/ 29 w 71"/>
                <a:gd name="T13" fmla="*/ 63 h 63"/>
                <a:gd name="T14" fmla="*/ 55 w 71"/>
                <a:gd name="T15" fmla="*/ 51 h 63"/>
                <a:gd name="T16" fmla="*/ 60 w 71"/>
                <a:gd name="T1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60" y="7"/>
                  </a:moveTo>
                  <a:cubicBezTo>
                    <a:pt x="56" y="2"/>
                    <a:pt x="50" y="0"/>
                    <a:pt x="43" y="0"/>
                  </a:cubicBezTo>
                  <a:cubicBezTo>
                    <a:pt x="34" y="0"/>
                    <a:pt x="24" y="4"/>
                    <a:pt x="16" y="12"/>
                  </a:cubicBezTo>
                  <a:cubicBezTo>
                    <a:pt x="2" y="26"/>
                    <a:pt x="0" y="46"/>
                    <a:pt x="10" y="56"/>
                  </a:cubicBezTo>
                  <a:cubicBezTo>
                    <a:pt x="12" y="58"/>
                    <a:pt x="13" y="59"/>
                    <a:pt x="15" y="60"/>
                  </a:cubicBezTo>
                  <a:cubicBezTo>
                    <a:pt x="18" y="62"/>
                    <a:pt x="23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37" y="63"/>
                    <a:pt x="47" y="58"/>
                    <a:pt x="55" y="51"/>
                  </a:cubicBezTo>
                  <a:cubicBezTo>
                    <a:pt x="68" y="37"/>
                    <a:pt x="71" y="17"/>
                    <a:pt x="60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>
                <a:solidFill>
                  <a:srgbClr val="7E7E7E"/>
                </a:solidFill>
                <a:latin typeface="Raleway Black"/>
                <a:ea typeface="微软雅黑" panose="020B0503020204020204" pitchFamily="34" charset="-122"/>
                <a:cs typeface="Raleway Black"/>
              </a:endParaRPr>
            </a:p>
          </p:txBody>
        </p:sp>
        <p:sp>
          <p:nvSpPr>
            <p:cNvPr id="29" name="Freeform 150"/>
            <p:cNvSpPr/>
            <p:nvPr/>
          </p:nvSpPr>
          <p:spPr bwMode="auto">
            <a:xfrm>
              <a:off x="7381876" y="3606800"/>
              <a:ext cx="93663" cy="333375"/>
            </a:xfrm>
            <a:custGeom>
              <a:avLst/>
              <a:gdLst>
                <a:gd name="T0" fmla="*/ 23 w 25"/>
                <a:gd name="T1" fmla="*/ 4 h 89"/>
                <a:gd name="T2" fmla="*/ 20 w 25"/>
                <a:gd name="T3" fmla="*/ 1 h 89"/>
                <a:gd name="T4" fmla="*/ 14 w 25"/>
                <a:gd name="T5" fmla="*/ 10 h 89"/>
                <a:gd name="T6" fmla="*/ 12 w 25"/>
                <a:gd name="T7" fmla="*/ 10 h 89"/>
                <a:gd name="T8" fmla="*/ 11 w 25"/>
                <a:gd name="T9" fmla="*/ 10 h 89"/>
                <a:gd name="T10" fmla="*/ 5 w 25"/>
                <a:gd name="T11" fmla="*/ 1 h 89"/>
                <a:gd name="T12" fmla="*/ 2 w 25"/>
                <a:gd name="T13" fmla="*/ 4 h 89"/>
                <a:gd name="T14" fmla="*/ 8 w 25"/>
                <a:gd name="T15" fmla="*/ 13 h 89"/>
                <a:gd name="T16" fmla="*/ 7 w 25"/>
                <a:gd name="T17" fmla="*/ 15 h 89"/>
                <a:gd name="T18" fmla="*/ 7 w 25"/>
                <a:gd name="T19" fmla="*/ 27 h 89"/>
                <a:gd name="T20" fmla="*/ 7 w 25"/>
                <a:gd name="T21" fmla="*/ 41 h 89"/>
                <a:gd name="T22" fmla="*/ 7 w 25"/>
                <a:gd name="T23" fmla="*/ 83 h 89"/>
                <a:gd name="T24" fmla="*/ 12 w 25"/>
                <a:gd name="T25" fmla="*/ 89 h 89"/>
                <a:gd name="T26" fmla="*/ 18 w 25"/>
                <a:gd name="T27" fmla="*/ 83 h 89"/>
                <a:gd name="T28" fmla="*/ 18 w 25"/>
                <a:gd name="T29" fmla="*/ 41 h 89"/>
                <a:gd name="T30" fmla="*/ 18 w 25"/>
                <a:gd name="T31" fmla="*/ 27 h 89"/>
                <a:gd name="T32" fmla="*/ 18 w 25"/>
                <a:gd name="T33" fmla="*/ 15 h 89"/>
                <a:gd name="T34" fmla="*/ 17 w 25"/>
                <a:gd name="T35" fmla="*/ 13 h 89"/>
                <a:gd name="T36" fmla="*/ 23 w 25"/>
                <a:gd name="T37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9">
                  <a:moveTo>
                    <a:pt x="23" y="4"/>
                  </a:moveTo>
                  <a:cubicBezTo>
                    <a:pt x="25" y="2"/>
                    <a:pt x="22" y="0"/>
                    <a:pt x="20" y="1"/>
                  </a:cubicBezTo>
                  <a:cubicBezTo>
                    <a:pt x="18" y="4"/>
                    <a:pt x="16" y="7"/>
                    <a:pt x="14" y="10"/>
                  </a:cubicBezTo>
                  <a:cubicBezTo>
                    <a:pt x="14" y="10"/>
                    <a:pt x="13" y="10"/>
                    <a:pt x="12" y="10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9" y="7"/>
                    <a:pt x="7" y="4"/>
                    <a:pt x="5" y="1"/>
                  </a:cubicBezTo>
                  <a:cubicBezTo>
                    <a:pt x="3" y="0"/>
                    <a:pt x="0" y="2"/>
                    <a:pt x="2" y="4"/>
                  </a:cubicBezTo>
                  <a:cubicBezTo>
                    <a:pt x="4" y="7"/>
                    <a:pt x="6" y="9"/>
                    <a:pt x="8" y="13"/>
                  </a:cubicBezTo>
                  <a:cubicBezTo>
                    <a:pt x="7" y="13"/>
                    <a:pt x="7" y="14"/>
                    <a:pt x="7" y="15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6"/>
                    <a:pt x="9" y="89"/>
                    <a:pt x="12" y="89"/>
                  </a:cubicBezTo>
                  <a:cubicBezTo>
                    <a:pt x="15" y="89"/>
                    <a:pt x="18" y="86"/>
                    <a:pt x="18" y="8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3"/>
                    <a:pt x="17" y="13"/>
                  </a:cubicBezTo>
                  <a:cubicBezTo>
                    <a:pt x="19" y="9"/>
                    <a:pt x="20" y="7"/>
                    <a:pt x="23" y="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>
                <a:solidFill>
                  <a:srgbClr val="7E7E7E"/>
                </a:solidFill>
                <a:latin typeface="Raleway Black"/>
                <a:ea typeface="微软雅黑" panose="020B0503020204020204" pitchFamily="34" charset="-122"/>
                <a:cs typeface="Raleway Black"/>
              </a:endParaRPr>
            </a:p>
          </p:txBody>
        </p:sp>
      </p:grpSp>
      <p:sp>
        <p:nvSpPr>
          <p:cNvPr id="30" name="Freeform 163"/>
          <p:cNvSpPr>
            <a:spLocks noEditPoints="1"/>
          </p:cNvSpPr>
          <p:nvPr/>
        </p:nvSpPr>
        <p:spPr bwMode="auto">
          <a:xfrm>
            <a:off x="3967806" y="4993170"/>
            <a:ext cx="313711" cy="266041"/>
          </a:xfrm>
          <a:custGeom>
            <a:avLst/>
            <a:gdLst>
              <a:gd name="T0" fmla="*/ 2 w 136"/>
              <a:gd name="T1" fmla="*/ 32 h 115"/>
              <a:gd name="T2" fmla="*/ 0 w 136"/>
              <a:gd name="T3" fmla="*/ 35 h 115"/>
              <a:gd name="T4" fmla="*/ 2 w 136"/>
              <a:gd name="T5" fmla="*/ 39 h 115"/>
              <a:gd name="T6" fmla="*/ 14 w 136"/>
              <a:gd name="T7" fmla="*/ 51 h 115"/>
              <a:gd name="T8" fmla="*/ 78 w 136"/>
              <a:gd name="T9" fmla="*/ 115 h 115"/>
              <a:gd name="T10" fmla="*/ 136 w 136"/>
              <a:gd name="T11" fmla="*/ 56 h 115"/>
              <a:gd name="T12" fmla="*/ 123 w 136"/>
              <a:gd name="T13" fmla="*/ 63 h 115"/>
              <a:gd name="T14" fmla="*/ 90 w 136"/>
              <a:gd name="T15" fmla="*/ 46 h 115"/>
              <a:gd name="T16" fmla="*/ 90 w 136"/>
              <a:gd name="T17" fmla="*/ 40 h 115"/>
              <a:gd name="T18" fmla="*/ 56 w 136"/>
              <a:gd name="T19" fmla="*/ 0 h 115"/>
              <a:gd name="T20" fmla="*/ 19 w 136"/>
              <a:gd name="T21" fmla="*/ 24 h 115"/>
              <a:gd name="T22" fmla="*/ 2 w 136"/>
              <a:gd name="T23" fmla="*/ 32 h 115"/>
              <a:gd name="T24" fmla="*/ 35 w 136"/>
              <a:gd name="T25" fmla="*/ 39 h 115"/>
              <a:gd name="T26" fmla="*/ 29 w 136"/>
              <a:gd name="T27" fmla="*/ 33 h 115"/>
              <a:gd name="T28" fmla="*/ 35 w 136"/>
              <a:gd name="T29" fmla="*/ 27 h 115"/>
              <a:gd name="T30" fmla="*/ 41 w 136"/>
              <a:gd name="T31" fmla="*/ 33 h 115"/>
              <a:gd name="T32" fmla="*/ 35 w 136"/>
              <a:gd name="T33" fmla="*/ 3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" h="115">
                <a:moveTo>
                  <a:pt x="2" y="32"/>
                </a:moveTo>
                <a:cubicBezTo>
                  <a:pt x="1" y="33"/>
                  <a:pt x="0" y="34"/>
                  <a:pt x="0" y="35"/>
                </a:cubicBezTo>
                <a:cubicBezTo>
                  <a:pt x="0" y="37"/>
                  <a:pt x="1" y="38"/>
                  <a:pt x="2" y="39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90"/>
                  <a:pt x="40" y="115"/>
                  <a:pt x="78" y="115"/>
                </a:cubicBezTo>
                <a:cubicBezTo>
                  <a:pt x="110" y="115"/>
                  <a:pt x="136" y="80"/>
                  <a:pt x="136" y="56"/>
                </a:cubicBezTo>
                <a:cubicBezTo>
                  <a:pt x="136" y="45"/>
                  <a:pt x="132" y="58"/>
                  <a:pt x="123" y="63"/>
                </a:cubicBezTo>
                <a:cubicBezTo>
                  <a:pt x="114" y="68"/>
                  <a:pt x="89" y="72"/>
                  <a:pt x="90" y="46"/>
                </a:cubicBezTo>
                <a:cubicBezTo>
                  <a:pt x="90" y="44"/>
                  <a:pt x="90" y="42"/>
                  <a:pt x="90" y="40"/>
                </a:cubicBezTo>
                <a:cubicBezTo>
                  <a:pt x="90" y="19"/>
                  <a:pt x="77" y="0"/>
                  <a:pt x="56" y="0"/>
                </a:cubicBezTo>
                <a:cubicBezTo>
                  <a:pt x="36" y="0"/>
                  <a:pt x="22" y="11"/>
                  <a:pt x="19" y="24"/>
                </a:cubicBezTo>
                <a:cubicBezTo>
                  <a:pt x="2" y="32"/>
                  <a:pt x="2" y="32"/>
                  <a:pt x="2" y="32"/>
                </a:cubicBezTo>
                <a:moveTo>
                  <a:pt x="35" y="39"/>
                </a:moveTo>
                <a:cubicBezTo>
                  <a:pt x="32" y="39"/>
                  <a:pt x="29" y="36"/>
                  <a:pt x="29" y="33"/>
                </a:cubicBezTo>
                <a:cubicBezTo>
                  <a:pt x="29" y="30"/>
                  <a:pt x="32" y="27"/>
                  <a:pt x="35" y="27"/>
                </a:cubicBezTo>
                <a:cubicBezTo>
                  <a:pt x="38" y="27"/>
                  <a:pt x="41" y="30"/>
                  <a:pt x="41" y="33"/>
                </a:cubicBezTo>
                <a:cubicBezTo>
                  <a:pt x="41" y="36"/>
                  <a:pt x="38" y="39"/>
                  <a:pt x="35" y="3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>
              <a:solidFill>
                <a:srgbClr val="7E7E7E"/>
              </a:solidFill>
              <a:latin typeface="Raleway Black"/>
              <a:ea typeface="微软雅黑" panose="020B0503020204020204" pitchFamily="34" charset="-122"/>
              <a:cs typeface="Raleway Black"/>
            </a:endParaRPr>
          </a:p>
        </p:txBody>
      </p:sp>
      <p:sp>
        <p:nvSpPr>
          <p:cNvPr id="31" name="Freeform 177"/>
          <p:cNvSpPr>
            <a:spLocks noEditPoints="1"/>
          </p:cNvSpPr>
          <p:nvPr/>
        </p:nvSpPr>
        <p:spPr bwMode="auto">
          <a:xfrm>
            <a:off x="2419628" y="4182140"/>
            <a:ext cx="251357" cy="327435"/>
          </a:xfrm>
          <a:custGeom>
            <a:avLst/>
            <a:gdLst>
              <a:gd name="T0" fmla="*/ 253 w 258"/>
              <a:gd name="T1" fmla="*/ 303 h 336"/>
              <a:gd name="T2" fmla="*/ 142 w 258"/>
              <a:gd name="T3" fmla="*/ 254 h 336"/>
              <a:gd name="T4" fmla="*/ 232 w 258"/>
              <a:gd name="T5" fmla="*/ 43 h 336"/>
              <a:gd name="T6" fmla="*/ 97 w 258"/>
              <a:gd name="T7" fmla="*/ 235 h 336"/>
              <a:gd name="T8" fmla="*/ 0 w 258"/>
              <a:gd name="T9" fmla="*/ 190 h 336"/>
              <a:gd name="T10" fmla="*/ 258 w 258"/>
              <a:gd name="T11" fmla="*/ 0 h 336"/>
              <a:gd name="T12" fmla="*/ 253 w 258"/>
              <a:gd name="T13" fmla="*/ 303 h 336"/>
              <a:gd name="T14" fmla="*/ 109 w 258"/>
              <a:gd name="T15" fmla="*/ 336 h 336"/>
              <a:gd name="T16" fmla="*/ 92 w 258"/>
              <a:gd name="T17" fmla="*/ 263 h 336"/>
              <a:gd name="T18" fmla="*/ 154 w 258"/>
              <a:gd name="T19" fmla="*/ 287 h 336"/>
              <a:gd name="T20" fmla="*/ 109 w 258"/>
              <a:gd name="T21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8" h="336">
                <a:moveTo>
                  <a:pt x="253" y="303"/>
                </a:moveTo>
                <a:lnTo>
                  <a:pt x="142" y="254"/>
                </a:lnTo>
                <a:lnTo>
                  <a:pt x="232" y="43"/>
                </a:lnTo>
                <a:lnTo>
                  <a:pt x="97" y="235"/>
                </a:lnTo>
                <a:lnTo>
                  <a:pt x="0" y="190"/>
                </a:lnTo>
                <a:lnTo>
                  <a:pt x="258" y="0"/>
                </a:lnTo>
                <a:lnTo>
                  <a:pt x="253" y="303"/>
                </a:lnTo>
                <a:close/>
                <a:moveTo>
                  <a:pt x="109" y="336"/>
                </a:moveTo>
                <a:lnTo>
                  <a:pt x="92" y="263"/>
                </a:lnTo>
                <a:lnTo>
                  <a:pt x="154" y="287"/>
                </a:lnTo>
                <a:lnTo>
                  <a:pt x="109" y="33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>
              <a:solidFill>
                <a:srgbClr val="7E7E7E"/>
              </a:solidFill>
              <a:latin typeface="Raleway Black"/>
              <a:ea typeface="微软雅黑" panose="020B0503020204020204" pitchFamily="34" charset="-122"/>
              <a:cs typeface="Raleway Black"/>
            </a:endParaRPr>
          </a:p>
        </p:txBody>
      </p:sp>
      <p:sp>
        <p:nvSpPr>
          <p:cNvPr id="32" name="Freeform 194"/>
          <p:cNvSpPr>
            <a:spLocks noEditPoints="1"/>
          </p:cNvSpPr>
          <p:nvPr/>
        </p:nvSpPr>
        <p:spPr bwMode="auto">
          <a:xfrm>
            <a:off x="1616401" y="3811844"/>
            <a:ext cx="293251" cy="232907"/>
          </a:xfrm>
          <a:custGeom>
            <a:avLst/>
            <a:gdLst>
              <a:gd name="T0" fmla="*/ 110 w 127"/>
              <a:gd name="T1" fmla="*/ 9 h 101"/>
              <a:gd name="T2" fmla="*/ 107 w 127"/>
              <a:gd name="T3" fmla="*/ 7 h 101"/>
              <a:gd name="T4" fmla="*/ 57 w 127"/>
              <a:gd name="T5" fmla="*/ 0 h 101"/>
              <a:gd name="T6" fmla="*/ 18 w 127"/>
              <a:gd name="T7" fmla="*/ 15 h 101"/>
              <a:gd name="T8" fmla="*/ 18 w 127"/>
              <a:gd name="T9" fmla="*/ 15 h 101"/>
              <a:gd name="T10" fmla="*/ 17 w 127"/>
              <a:gd name="T11" fmla="*/ 16 h 101"/>
              <a:gd name="T12" fmla="*/ 0 w 127"/>
              <a:gd name="T13" fmla="*/ 38 h 101"/>
              <a:gd name="T14" fmla="*/ 2 w 127"/>
              <a:gd name="T15" fmla="*/ 43 h 101"/>
              <a:gd name="T16" fmla="*/ 16 w 127"/>
              <a:gd name="T17" fmla="*/ 82 h 101"/>
              <a:gd name="T18" fmla="*/ 71 w 127"/>
              <a:gd name="T19" fmla="*/ 101 h 101"/>
              <a:gd name="T20" fmla="*/ 72 w 127"/>
              <a:gd name="T21" fmla="*/ 101 h 101"/>
              <a:gd name="T22" fmla="*/ 72 w 127"/>
              <a:gd name="T23" fmla="*/ 101 h 101"/>
              <a:gd name="T24" fmla="*/ 73 w 127"/>
              <a:gd name="T25" fmla="*/ 101 h 101"/>
              <a:gd name="T26" fmla="*/ 112 w 127"/>
              <a:gd name="T27" fmla="*/ 77 h 101"/>
              <a:gd name="T28" fmla="*/ 125 w 127"/>
              <a:gd name="T29" fmla="*/ 36 h 101"/>
              <a:gd name="T30" fmla="*/ 126 w 127"/>
              <a:gd name="T31" fmla="*/ 31 h 101"/>
              <a:gd name="T32" fmla="*/ 21 w 127"/>
              <a:gd name="T33" fmla="*/ 21 h 101"/>
              <a:gd name="T34" fmla="*/ 53 w 127"/>
              <a:gd name="T35" fmla="*/ 50 h 101"/>
              <a:gd name="T36" fmla="*/ 68 w 127"/>
              <a:gd name="T37" fmla="*/ 93 h 101"/>
              <a:gd name="T38" fmla="*/ 23 w 127"/>
              <a:gd name="T39" fmla="*/ 48 h 101"/>
              <a:gd name="T40" fmla="*/ 54 w 127"/>
              <a:gd name="T41" fmla="*/ 56 h 101"/>
              <a:gd name="T42" fmla="*/ 68 w 127"/>
              <a:gd name="T43" fmla="*/ 38 h 101"/>
              <a:gd name="T44" fmla="*/ 71 w 127"/>
              <a:gd name="T45" fmla="*/ 24 h 101"/>
              <a:gd name="T46" fmla="*/ 58 w 127"/>
              <a:gd name="T47" fmla="*/ 7 h 101"/>
              <a:gd name="T48" fmla="*/ 71 w 127"/>
              <a:gd name="T49" fmla="*/ 24 h 101"/>
              <a:gd name="T50" fmla="*/ 75 w 127"/>
              <a:gd name="T51" fmla="*/ 42 h 101"/>
              <a:gd name="T52" fmla="*/ 82 w 127"/>
              <a:gd name="T53" fmla="*/ 55 h 101"/>
              <a:gd name="T54" fmla="*/ 85 w 127"/>
              <a:gd name="T55" fmla="*/ 55 h 101"/>
              <a:gd name="T56" fmla="*/ 106 w 127"/>
              <a:gd name="T57" fmla="*/ 75 h 101"/>
              <a:gd name="T58" fmla="*/ 75 w 127"/>
              <a:gd name="T59" fmla="*/ 92 h 101"/>
              <a:gd name="T60" fmla="*/ 76 w 127"/>
              <a:gd name="T61" fmla="*/ 29 h 101"/>
              <a:gd name="T62" fmla="*/ 118 w 127"/>
              <a:gd name="T63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101">
                <a:moveTo>
                  <a:pt x="126" y="31"/>
                </a:moveTo>
                <a:cubicBezTo>
                  <a:pt x="110" y="9"/>
                  <a:pt x="110" y="9"/>
                  <a:pt x="110" y="9"/>
                </a:cubicBezTo>
                <a:cubicBezTo>
                  <a:pt x="109" y="8"/>
                  <a:pt x="108" y="7"/>
                  <a:pt x="107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59" y="0"/>
                  <a:pt x="59" y="0"/>
                  <a:pt x="59" y="0"/>
                </a:cubicBezTo>
                <a:cubicBezTo>
                  <a:pt x="58" y="0"/>
                  <a:pt x="57" y="0"/>
                  <a:pt x="57" y="0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7" y="16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0" y="41"/>
                </a:cubicBezTo>
                <a:cubicBezTo>
                  <a:pt x="0" y="42"/>
                  <a:pt x="1" y="43"/>
                  <a:pt x="2" y="43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3"/>
                  <a:pt x="17" y="85"/>
                  <a:pt x="19" y="85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110" y="80"/>
                  <a:pt x="110" y="80"/>
                  <a:pt x="110" y="80"/>
                </a:cubicBezTo>
                <a:cubicBezTo>
                  <a:pt x="111" y="79"/>
                  <a:pt x="112" y="78"/>
                  <a:pt x="112" y="7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6" y="36"/>
                  <a:pt x="126" y="35"/>
                  <a:pt x="126" y="34"/>
                </a:cubicBezTo>
                <a:cubicBezTo>
                  <a:pt x="127" y="33"/>
                  <a:pt x="126" y="32"/>
                  <a:pt x="126" y="31"/>
                </a:cubicBezTo>
                <a:close/>
                <a:moveTo>
                  <a:pt x="8" y="38"/>
                </a:moveTo>
                <a:cubicBezTo>
                  <a:pt x="21" y="21"/>
                  <a:pt x="21" y="21"/>
                  <a:pt x="21" y="21"/>
                </a:cubicBezTo>
                <a:cubicBezTo>
                  <a:pt x="66" y="30"/>
                  <a:pt x="66" y="30"/>
                  <a:pt x="66" y="30"/>
                </a:cubicBezTo>
                <a:cubicBezTo>
                  <a:pt x="53" y="50"/>
                  <a:pt x="53" y="50"/>
                  <a:pt x="53" y="50"/>
                </a:cubicBezTo>
                <a:lnTo>
                  <a:pt x="8" y="38"/>
                </a:lnTo>
                <a:close/>
                <a:moveTo>
                  <a:pt x="68" y="93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48"/>
                  <a:pt x="23" y="48"/>
                  <a:pt x="23" y="48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5" y="56"/>
                  <a:pt x="56" y="56"/>
                  <a:pt x="57" y="55"/>
                </a:cubicBezTo>
                <a:cubicBezTo>
                  <a:pt x="68" y="38"/>
                  <a:pt x="68" y="38"/>
                  <a:pt x="68" y="38"/>
                </a:cubicBezTo>
                <a:lnTo>
                  <a:pt x="68" y="93"/>
                </a:lnTo>
                <a:close/>
                <a:moveTo>
                  <a:pt x="71" y="24"/>
                </a:moveTo>
                <a:cubicBezTo>
                  <a:pt x="31" y="17"/>
                  <a:pt x="31" y="17"/>
                  <a:pt x="31" y="17"/>
                </a:cubicBezTo>
                <a:cubicBezTo>
                  <a:pt x="58" y="7"/>
                  <a:pt x="58" y="7"/>
                  <a:pt x="58" y="7"/>
                </a:cubicBezTo>
                <a:cubicBezTo>
                  <a:pt x="96" y="12"/>
                  <a:pt x="96" y="12"/>
                  <a:pt x="96" y="12"/>
                </a:cubicBezTo>
                <a:lnTo>
                  <a:pt x="71" y="24"/>
                </a:lnTo>
                <a:close/>
                <a:moveTo>
                  <a:pt x="75" y="92"/>
                </a:moveTo>
                <a:cubicBezTo>
                  <a:pt x="75" y="42"/>
                  <a:pt x="75" y="42"/>
                  <a:pt x="75" y="42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1" y="55"/>
                  <a:pt x="82" y="55"/>
                </a:cubicBezTo>
                <a:cubicBezTo>
                  <a:pt x="83" y="55"/>
                  <a:pt x="83" y="55"/>
                  <a:pt x="83" y="55"/>
                </a:cubicBezTo>
                <a:cubicBezTo>
                  <a:pt x="84" y="55"/>
                  <a:pt x="84" y="55"/>
                  <a:pt x="85" y="55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75"/>
                  <a:pt x="106" y="75"/>
                  <a:pt x="106" y="75"/>
                </a:cubicBezTo>
                <a:cubicBezTo>
                  <a:pt x="106" y="75"/>
                  <a:pt x="106" y="75"/>
                  <a:pt x="106" y="75"/>
                </a:cubicBezTo>
                <a:lnTo>
                  <a:pt x="75" y="92"/>
                </a:lnTo>
                <a:close/>
                <a:moveTo>
                  <a:pt x="85" y="48"/>
                </a:moveTo>
                <a:cubicBezTo>
                  <a:pt x="76" y="29"/>
                  <a:pt x="76" y="29"/>
                  <a:pt x="76" y="29"/>
                </a:cubicBezTo>
                <a:cubicBezTo>
                  <a:pt x="106" y="15"/>
                  <a:pt x="106" y="15"/>
                  <a:pt x="106" y="15"/>
                </a:cubicBezTo>
                <a:cubicBezTo>
                  <a:pt x="118" y="32"/>
                  <a:pt x="118" y="32"/>
                  <a:pt x="118" y="32"/>
                </a:cubicBezTo>
                <a:lnTo>
                  <a:pt x="85" y="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>
              <a:solidFill>
                <a:srgbClr val="7E7E7E"/>
              </a:solidFill>
              <a:latin typeface="Raleway Black"/>
              <a:ea typeface="微软雅黑" panose="020B0503020204020204" pitchFamily="34" charset="-122"/>
              <a:cs typeface="Raleway Black"/>
            </a:endParaRPr>
          </a:p>
        </p:txBody>
      </p:sp>
      <p:sp>
        <p:nvSpPr>
          <p:cNvPr id="33" name="TextBox 182"/>
          <p:cNvSpPr txBox="1"/>
          <p:nvPr/>
        </p:nvSpPr>
        <p:spPr>
          <a:xfrm>
            <a:off x="2604248" y="3140066"/>
            <a:ext cx="1597931" cy="454915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id-ID" sz="1200" b="1" dirty="0">
                <a:solidFill>
                  <a:srgbClr val="7E7E7E"/>
                </a:solidFill>
                <a:latin typeface="Lato Black" panose="020F0502020204030203"/>
                <a:ea typeface="微软雅黑" panose="020B0503020204020204" pitchFamily="34" charset="-122"/>
                <a:cs typeface="Lato Black" panose="020F0502020204030203"/>
              </a:rPr>
              <a:t>SOCIAL </a:t>
            </a:r>
          </a:p>
          <a:p>
            <a:pPr algn="ctr">
              <a:lnSpc>
                <a:spcPts val="1500"/>
              </a:lnSpc>
            </a:pPr>
            <a:r>
              <a:rPr lang="id-ID" sz="1200" b="1" dirty="0">
                <a:solidFill>
                  <a:srgbClr val="7E7E7E"/>
                </a:solidFill>
                <a:latin typeface="Lato Black" panose="020F0502020204030203"/>
                <a:ea typeface="微软雅黑" panose="020B0503020204020204" pitchFamily="34" charset="-122"/>
                <a:cs typeface="Lato Black" panose="020F0502020204030203"/>
              </a:rPr>
              <a:t>MEDIA</a:t>
            </a:r>
          </a:p>
        </p:txBody>
      </p:sp>
      <p:sp>
        <p:nvSpPr>
          <p:cNvPr id="34" name="Freeform 20"/>
          <p:cNvSpPr/>
          <p:nvPr/>
        </p:nvSpPr>
        <p:spPr bwMode="auto">
          <a:xfrm>
            <a:off x="2684051" y="2285355"/>
            <a:ext cx="609205" cy="496396"/>
          </a:xfrm>
          <a:custGeom>
            <a:avLst/>
            <a:gdLst>
              <a:gd name="T0" fmla="*/ 280 w 280"/>
              <a:gd name="T1" fmla="*/ 27 h 228"/>
              <a:gd name="T2" fmla="*/ 247 w 280"/>
              <a:gd name="T3" fmla="*/ 36 h 228"/>
              <a:gd name="T4" fmla="*/ 272 w 280"/>
              <a:gd name="T5" fmla="*/ 5 h 228"/>
              <a:gd name="T6" fmla="*/ 236 w 280"/>
              <a:gd name="T7" fmla="*/ 19 h 228"/>
              <a:gd name="T8" fmla="*/ 194 w 280"/>
              <a:gd name="T9" fmla="*/ 0 h 228"/>
              <a:gd name="T10" fmla="*/ 136 w 280"/>
              <a:gd name="T11" fmla="*/ 58 h 228"/>
              <a:gd name="T12" fmla="*/ 138 w 280"/>
              <a:gd name="T13" fmla="*/ 71 h 228"/>
              <a:gd name="T14" fmla="*/ 19 w 280"/>
              <a:gd name="T15" fmla="*/ 11 h 228"/>
              <a:gd name="T16" fmla="*/ 12 w 280"/>
              <a:gd name="T17" fmla="*/ 40 h 228"/>
              <a:gd name="T18" fmla="*/ 37 w 280"/>
              <a:gd name="T19" fmla="*/ 88 h 228"/>
              <a:gd name="T20" fmla="*/ 11 w 280"/>
              <a:gd name="T21" fmla="*/ 80 h 228"/>
              <a:gd name="T22" fmla="*/ 11 w 280"/>
              <a:gd name="T23" fmla="*/ 81 h 228"/>
              <a:gd name="T24" fmla="*/ 57 w 280"/>
              <a:gd name="T25" fmla="*/ 138 h 228"/>
              <a:gd name="T26" fmla="*/ 42 w 280"/>
              <a:gd name="T27" fmla="*/ 140 h 228"/>
              <a:gd name="T28" fmla="*/ 31 w 280"/>
              <a:gd name="T29" fmla="*/ 139 h 228"/>
              <a:gd name="T30" fmla="*/ 85 w 280"/>
              <a:gd name="T31" fmla="*/ 178 h 228"/>
              <a:gd name="T32" fmla="*/ 14 w 280"/>
              <a:gd name="T33" fmla="*/ 203 h 228"/>
              <a:gd name="T34" fmla="*/ 0 w 280"/>
              <a:gd name="T35" fmla="*/ 202 h 228"/>
              <a:gd name="T36" fmla="*/ 88 w 280"/>
              <a:gd name="T37" fmla="*/ 228 h 228"/>
              <a:gd name="T38" fmla="*/ 251 w 280"/>
              <a:gd name="T39" fmla="*/ 65 h 228"/>
              <a:gd name="T40" fmla="*/ 251 w 280"/>
              <a:gd name="T41" fmla="*/ 57 h 228"/>
              <a:gd name="T42" fmla="*/ 280 w 280"/>
              <a:gd name="T43" fmla="*/ 27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0" h="228">
                <a:moveTo>
                  <a:pt x="280" y="27"/>
                </a:moveTo>
                <a:cubicBezTo>
                  <a:pt x="270" y="32"/>
                  <a:pt x="259" y="35"/>
                  <a:pt x="247" y="36"/>
                </a:cubicBezTo>
                <a:cubicBezTo>
                  <a:pt x="259" y="29"/>
                  <a:pt x="268" y="18"/>
                  <a:pt x="272" y="5"/>
                </a:cubicBezTo>
                <a:cubicBezTo>
                  <a:pt x="261" y="11"/>
                  <a:pt x="249" y="16"/>
                  <a:pt x="236" y="19"/>
                </a:cubicBezTo>
                <a:cubicBezTo>
                  <a:pt x="225" y="7"/>
                  <a:pt x="210" y="0"/>
                  <a:pt x="194" y="0"/>
                </a:cubicBezTo>
                <a:cubicBezTo>
                  <a:pt x="162" y="0"/>
                  <a:pt x="136" y="26"/>
                  <a:pt x="136" y="58"/>
                </a:cubicBezTo>
                <a:cubicBezTo>
                  <a:pt x="136" y="62"/>
                  <a:pt x="137" y="67"/>
                  <a:pt x="138" y="71"/>
                </a:cubicBezTo>
                <a:cubicBezTo>
                  <a:pt x="90" y="69"/>
                  <a:pt x="48" y="46"/>
                  <a:pt x="19" y="11"/>
                </a:cubicBezTo>
                <a:cubicBezTo>
                  <a:pt x="14" y="19"/>
                  <a:pt x="12" y="29"/>
                  <a:pt x="12" y="40"/>
                </a:cubicBezTo>
                <a:cubicBezTo>
                  <a:pt x="12" y="60"/>
                  <a:pt x="22" y="77"/>
                  <a:pt x="37" y="88"/>
                </a:cubicBezTo>
                <a:cubicBezTo>
                  <a:pt x="28" y="87"/>
                  <a:pt x="19" y="85"/>
                  <a:pt x="11" y="80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109"/>
                  <a:pt x="31" y="132"/>
                  <a:pt x="57" y="138"/>
                </a:cubicBezTo>
                <a:cubicBezTo>
                  <a:pt x="52" y="139"/>
                  <a:pt x="47" y="140"/>
                  <a:pt x="42" y="140"/>
                </a:cubicBezTo>
                <a:cubicBezTo>
                  <a:pt x="38" y="140"/>
                  <a:pt x="35" y="139"/>
                  <a:pt x="31" y="139"/>
                </a:cubicBezTo>
                <a:cubicBezTo>
                  <a:pt x="39" y="161"/>
                  <a:pt x="60" y="178"/>
                  <a:pt x="85" y="178"/>
                </a:cubicBezTo>
                <a:cubicBezTo>
                  <a:pt x="65" y="194"/>
                  <a:pt x="40" y="203"/>
                  <a:pt x="14" y="203"/>
                </a:cubicBezTo>
                <a:cubicBezTo>
                  <a:pt x="9" y="203"/>
                  <a:pt x="4" y="203"/>
                  <a:pt x="0" y="202"/>
                </a:cubicBezTo>
                <a:cubicBezTo>
                  <a:pt x="25" y="219"/>
                  <a:pt x="55" y="228"/>
                  <a:pt x="88" y="228"/>
                </a:cubicBezTo>
                <a:cubicBezTo>
                  <a:pt x="194" y="228"/>
                  <a:pt x="251" y="140"/>
                  <a:pt x="251" y="65"/>
                </a:cubicBezTo>
                <a:cubicBezTo>
                  <a:pt x="251" y="62"/>
                  <a:pt x="251" y="60"/>
                  <a:pt x="251" y="57"/>
                </a:cubicBezTo>
                <a:cubicBezTo>
                  <a:pt x="263" y="49"/>
                  <a:pt x="272" y="39"/>
                  <a:pt x="280" y="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35" name="Freeform 21"/>
          <p:cNvSpPr/>
          <p:nvPr/>
        </p:nvSpPr>
        <p:spPr bwMode="auto">
          <a:xfrm>
            <a:off x="4457156" y="4320849"/>
            <a:ext cx="656569" cy="653471"/>
          </a:xfrm>
          <a:custGeom>
            <a:avLst/>
            <a:gdLst>
              <a:gd name="T0" fmla="*/ 114 w 228"/>
              <a:gd name="T1" fmla="*/ 0 h 227"/>
              <a:gd name="T2" fmla="*/ 0 w 228"/>
              <a:gd name="T3" fmla="*/ 114 h 227"/>
              <a:gd name="T4" fmla="*/ 68 w 228"/>
              <a:gd name="T5" fmla="*/ 218 h 227"/>
              <a:gd name="T6" fmla="*/ 70 w 228"/>
              <a:gd name="T7" fmla="*/ 192 h 227"/>
              <a:gd name="T8" fmla="*/ 85 w 228"/>
              <a:gd name="T9" fmla="*/ 130 h 227"/>
              <a:gd name="T10" fmla="*/ 81 w 228"/>
              <a:gd name="T11" fmla="*/ 112 h 227"/>
              <a:gd name="T12" fmla="*/ 103 w 228"/>
              <a:gd name="T13" fmla="*/ 82 h 227"/>
              <a:gd name="T14" fmla="*/ 119 w 228"/>
              <a:gd name="T15" fmla="*/ 99 h 227"/>
              <a:gd name="T16" fmla="*/ 109 w 228"/>
              <a:gd name="T17" fmla="*/ 140 h 227"/>
              <a:gd name="T18" fmla="*/ 127 w 228"/>
              <a:gd name="T19" fmla="*/ 162 h 227"/>
              <a:gd name="T20" fmla="*/ 163 w 228"/>
              <a:gd name="T21" fmla="*/ 101 h 227"/>
              <a:gd name="T22" fmla="*/ 115 w 228"/>
              <a:gd name="T23" fmla="*/ 57 h 227"/>
              <a:gd name="T24" fmla="*/ 59 w 228"/>
              <a:gd name="T25" fmla="*/ 112 h 227"/>
              <a:gd name="T26" fmla="*/ 67 w 228"/>
              <a:gd name="T27" fmla="*/ 134 h 227"/>
              <a:gd name="T28" fmla="*/ 68 w 228"/>
              <a:gd name="T29" fmla="*/ 141 h 227"/>
              <a:gd name="T30" fmla="*/ 66 w 228"/>
              <a:gd name="T31" fmla="*/ 150 h 227"/>
              <a:gd name="T32" fmla="*/ 60 w 228"/>
              <a:gd name="T33" fmla="*/ 153 h 227"/>
              <a:gd name="T34" fmla="*/ 37 w 228"/>
              <a:gd name="T35" fmla="*/ 109 h 227"/>
              <a:gd name="T36" fmla="*/ 118 w 228"/>
              <a:gd name="T37" fmla="*/ 38 h 227"/>
              <a:gd name="T38" fmla="*/ 191 w 228"/>
              <a:gd name="T39" fmla="*/ 103 h 227"/>
              <a:gd name="T40" fmla="*/ 129 w 228"/>
              <a:gd name="T41" fmla="*/ 181 h 227"/>
              <a:gd name="T42" fmla="*/ 101 w 228"/>
              <a:gd name="T43" fmla="*/ 167 h 227"/>
              <a:gd name="T44" fmla="*/ 93 w 228"/>
              <a:gd name="T45" fmla="*/ 198 h 227"/>
              <a:gd name="T46" fmla="*/ 82 w 228"/>
              <a:gd name="T47" fmla="*/ 223 h 227"/>
              <a:gd name="T48" fmla="*/ 114 w 228"/>
              <a:gd name="T49" fmla="*/ 227 h 227"/>
              <a:gd name="T50" fmla="*/ 228 w 228"/>
              <a:gd name="T51" fmla="*/ 114 h 227"/>
              <a:gd name="T52" fmla="*/ 114 w 228"/>
              <a:gd name="T5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grpSp>
        <p:nvGrpSpPr>
          <p:cNvPr id="36" name="Group 185"/>
          <p:cNvGrpSpPr/>
          <p:nvPr/>
        </p:nvGrpSpPr>
        <p:grpSpPr>
          <a:xfrm>
            <a:off x="4409017" y="2749039"/>
            <a:ext cx="704707" cy="660148"/>
            <a:chOff x="544513" y="3295650"/>
            <a:chExt cx="1325563" cy="1241425"/>
          </a:xfrm>
          <a:solidFill>
            <a:schemeClr val="accent4"/>
          </a:solidFill>
        </p:grpSpPr>
        <p:sp>
          <p:nvSpPr>
            <p:cNvPr id="37" name="Freeform 26"/>
            <p:cNvSpPr/>
            <p:nvPr/>
          </p:nvSpPr>
          <p:spPr bwMode="auto">
            <a:xfrm>
              <a:off x="692151" y="3351213"/>
              <a:ext cx="1077913" cy="1185862"/>
            </a:xfrm>
            <a:custGeom>
              <a:avLst/>
              <a:gdLst>
                <a:gd name="T0" fmla="*/ 55 w 257"/>
                <a:gd name="T1" fmla="*/ 128 h 283"/>
                <a:gd name="T2" fmla="*/ 49 w 257"/>
                <a:gd name="T3" fmla="*/ 128 h 283"/>
                <a:gd name="T4" fmla="*/ 43 w 257"/>
                <a:gd name="T5" fmla="*/ 129 h 283"/>
                <a:gd name="T6" fmla="*/ 36 w 257"/>
                <a:gd name="T7" fmla="*/ 133 h 283"/>
                <a:gd name="T8" fmla="*/ 9 w 257"/>
                <a:gd name="T9" fmla="*/ 145 h 283"/>
                <a:gd name="T10" fmla="*/ 4 w 257"/>
                <a:gd name="T11" fmla="*/ 167 h 283"/>
                <a:gd name="T12" fmla="*/ 26 w 257"/>
                <a:gd name="T13" fmla="*/ 218 h 283"/>
                <a:gd name="T14" fmla="*/ 46 w 257"/>
                <a:gd name="T15" fmla="*/ 229 h 283"/>
                <a:gd name="T16" fmla="*/ 61 w 257"/>
                <a:gd name="T17" fmla="*/ 223 h 283"/>
                <a:gd name="T18" fmla="*/ 73 w 257"/>
                <a:gd name="T19" fmla="*/ 243 h 283"/>
                <a:gd name="T20" fmla="*/ 77 w 257"/>
                <a:gd name="T21" fmla="*/ 240 h 283"/>
                <a:gd name="T22" fmla="*/ 106 w 257"/>
                <a:gd name="T23" fmla="*/ 273 h 283"/>
                <a:gd name="T24" fmla="*/ 139 w 257"/>
                <a:gd name="T25" fmla="*/ 275 h 283"/>
                <a:gd name="T26" fmla="*/ 141 w 257"/>
                <a:gd name="T27" fmla="*/ 242 h 283"/>
                <a:gd name="T28" fmla="*/ 138 w 257"/>
                <a:gd name="T29" fmla="*/ 239 h 283"/>
                <a:gd name="T30" fmla="*/ 138 w 257"/>
                <a:gd name="T31" fmla="*/ 239 h 283"/>
                <a:gd name="T32" fmla="*/ 112 w 257"/>
                <a:gd name="T33" fmla="*/ 209 h 283"/>
                <a:gd name="T34" fmla="*/ 128 w 257"/>
                <a:gd name="T35" fmla="*/ 194 h 283"/>
                <a:gd name="T36" fmla="*/ 131 w 257"/>
                <a:gd name="T37" fmla="*/ 193 h 283"/>
                <a:gd name="T38" fmla="*/ 257 w 257"/>
                <a:gd name="T39" fmla="*/ 188 h 283"/>
                <a:gd name="T40" fmla="*/ 174 w 257"/>
                <a:gd name="T41" fmla="*/ 0 h 283"/>
                <a:gd name="T42" fmla="*/ 55 w 257"/>
                <a:gd name="T43" fmla="*/ 12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7" h="283">
                  <a:moveTo>
                    <a:pt x="55" y="128"/>
                  </a:moveTo>
                  <a:cubicBezTo>
                    <a:pt x="53" y="127"/>
                    <a:pt x="51" y="127"/>
                    <a:pt x="49" y="128"/>
                  </a:cubicBezTo>
                  <a:cubicBezTo>
                    <a:pt x="47" y="128"/>
                    <a:pt x="45" y="128"/>
                    <a:pt x="43" y="129"/>
                  </a:cubicBezTo>
                  <a:cubicBezTo>
                    <a:pt x="41" y="130"/>
                    <a:pt x="38" y="131"/>
                    <a:pt x="36" y="133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2" y="148"/>
                    <a:pt x="0" y="158"/>
                    <a:pt x="4" y="167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30" y="227"/>
                    <a:pt x="39" y="232"/>
                    <a:pt x="46" y="229"/>
                  </a:cubicBezTo>
                  <a:cubicBezTo>
                    <a:pt x="61" y="223"/>
                    <a:pt x="61" y="223"/>
                    <a:pt x="61" y="22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77" y="240"/>
                    <a:pt x="77" y="240"/>
                    <a:pt x="77" y="240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5" y="282"/>
                    <a:pt x="129" y="283"/>
                    <a:pt x="139" y="275"/>
                  </a:cubicBezTo>
                  <a:cubicBezTo>
                    <a:pt x="149" y="266"/>
                    <a:pt x="149" y="251"/>
                    <a:pt x="141" y="242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9" y="194"/>
                    <a:pt x="130" y="193"/>
                    <a:pt x="131" y="193"/>
                  </a:cubicBezTo>
                  <a:cubicBezTo>
                    <a:pt x="197" y="178"/>
                    <a:pt x="257" y="188"/>
                    <a:pt x="257" y="188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1" y="54"/>
                    <a:pt x="86" y="108"/>
                    <a:pt x="55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 dirty="0">
                <a:solidFill>
                  <a:srgbClr val="7E7E7E"/>
                </a:solidFill>
                <a:latin typeface="Calibri Light" panose="020F0302020204030204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7"/>
            <p:cNvSpPr/>
            <p:nvPr/>
          </p:nvSpPr>
          <p:spPr bwMode="auto">
            <a:xfrm>
              <a:off x="1446213" y="3295650"/>
              <a:ext cx="423863" cy="865187"/>
            </a:xfrm>
            <a:custGeom>
              <a:avLst/>
              <a:gdLst>
                <a:gd name="T0" fmla="*/ 0 w 267"/>
                <a:gd name="T1" fmla="*/ 16 h 545"/>
                <a:gd name="T2" fmla="*/ 233 w 267"/>
                <a:gd name="T3" fmla="*/ 545 h 545"/>
                <a:gd name="T4" fmla="*/ 267 w 267"/>
                <a:gd name="T5" fmla="*/ 531 h 545"/>
                <a:gd name="T6" fmla="*/ 32 w 267"/>
                <a:gd name="T7" fmla="*/ 0 h 545"/>
                <a:gd name="T8" fmla="*/ 0 w 267"/>
                <a:gd name="T9" fmla="*/ 1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545">
                  <a:moveTo>
                    <a:pt x="0" y="16"/>
                  </a:moveTo>
                  <a:lnTo>
                    <a:pt x="233" y="545"/>
                  </a:lnTo>
                  <a:lnTo>
                    <a:pt x="267" y="531"/>
                  </a:lnTo>
                  <a:lnTo>
                    <a:pt x="32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 dirty="0">
                <a:solidFill>
                  <a:srgbClr val="7E7E7E"/>
                </a:solidFill>
                <a:latin typeface="Calibri Light" panose="020F0302020204030204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8"/>
            <p:cNvSpPr/>
            <p:nvPr/>
          </p:nvSpPr>
          <p:spPr bwMode="auto">
            <a:xfrm>
              <a:off x="544513" y="4021138"/>
              <a:ext cx="257175" cy="339725"/>
            </a:xfrm>
            <a:custGeom>
              <a:avLst/>
              <a:gdLst>
                <a:gd name="T0" fmla="*/ 30 w 61"/>
                <a:gd name="T1" fmla="*/ 10 h 81"/>
                <a:gd name="T2" fmla="*/ 28 w 61"/>
                <a:gd name="T3" fmla="*/ 0 h 81"/>
                <a:gd name="T4" fmla="*/ 17 w 61"/>
                <a:gd name="T5" fmla="*/ 5 h 81"/>
                <a:gd name="T6" fmla="*/ 1 w 61"/>
                <a:gd name="T7" fmla="*/ 32 h 81"/>
                <a:gd name="T8" fmla="*/ 15 w 61"/>
                <a:gd name="T9" fmla="*/ 26 h 81"/>
                <a:gd name="T10" fmla="*/ 21 w 61"/>
                <a:gd name="T11" fmla="*/ 28 h 81"/>
                <a:gd name="T12" fmla="*/ 21 w 61"/>
                <a:gd name="T13" fmla="*/ 29 h 81"/>
                <a:gd name="T14" fmla="*/ 22 w 61"/>
                <a:gd name="T15" fmla="*/ 29 h 81"/>
                <a:gd name="T16" fmla="*/ 19 w 61"/>
                <a:gd name="T17" fmla="*/ 35 h 81"/>
                <a:gd name="T18" fmla="*/ 4 w 61"/>
                <a:gd name="T19" fmla="*/ 42 h 81"/>
                <a:gd name="T20" fmla="*/ 6 w 61"/>
                <a:gd name="T21" fmla="*/ 47 h 81"/>
                <a:gd name="T22" fmla="*/ 21 w 61"/>
                <a:gd name="T23" fmla="*/ 40 h 81"/>
                <a:gd name="T24" fmla="*/ 27 w 61"/>
                <a:gd name="T25" fmla="*/ 42 h 81"/>
                <a:gd name="T26" fmla="*/ 28 w 61"/>
                <a:gd name="T27" fmla="*/ 43 h 81"/>
                <a:gd name="T28" fmla="*/ 28 w 61"/>
                <a:gd name="T29" fmla="*/ 43 h 81"/>
                <a:gd name="T30" fmla="*/ 25 w 61"/>
                <a:gd name="T31" fmla="*/ 49 h 81"/>
                <a:gd name="T32" fmla="*/ 10 w 61"/>
                <a:gd name="T33" fmla="*/ 56 h 81"/>
                <a:gd name="T34" fmla="*/ 12 w 61"/>
                <a:gd name="T35" fmla="*/ 61 h 81"/>
                <a:gd name="T36" fmla="*/ 28 w 61"/>
                <a:gd name="T37" fmla="*/ 54 h 81"/>
                <a:gd name="T38" fmla="*/ 34 w 61"/>
                <a:gd name="T39" fmla="*/ 56 h 81"/>
                <a:gd name="T40" fmla="*/ 34 w 61"/>
                <a:gd name="T41" fmla="*/ 56 h 81"/>
                <a:gd name="T42" fmla="*/ 34 w 61"/>
                <a:gd name="T43" fmla="*/ 57 h 81"/>
                <a:gd name="T44" fmla="*/ 31 w 61"/>
                <a:gd name="T45" fmla="*/ 63 h 81"/>
                <a:gd name="T46" fmla="*/ 17 w 61"/>
                <a:gd name="T47" fmla="*/ 69 h 81"/>
                <a:gd name="T48" fmla="*/ 48 w 61"/>
                <a:gd name="T49" fmla="*/ 76 h 81"/>
                <a:gd name="T50" fmla="*/ 61 w 61"/>
                <a:gd name="T51" fmla="*/ 71 h 81"/>
                <a:gd name="T52" fmla="*/ 53 w 61"/>
                <a:gd name="T53" fmla="*/ 61 h 81"/>
                <a:gd name="T54" fmla="*/ 30 w 61"/>
                <a:gd name="T55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1" h="81">
                  <a:moveTo>
                    <a:pt x="30" y="10"/>
                  </a:moveTo>
                  <a:cubicBezTo>
                    <a:pt x="29" y="6"/>
                    <a:pt x="28" y="3"/>
                    <a:pt x="28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6" y="10"/>
                    <a:pt x="0" y="21"/>
                    <a:pt x="1" y="32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8" y="25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2" y="29"/>
                    <a:pt x="22" y="29"/>
                  </a:cubicBezTo>
                  <a:cubicBezTo>
                    <a:pt x="23" y="31"/>
                    <a:pt x="22" y="34"/>
                    <a:pt x="19" y="3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4" y="39"/>
                    <a:pt x="26" y="40"/>
                    <a:pt x="27" y="42"/>
                  </a:cubicBezTo>
                  <a:cubicBezTo>
                    <a:pt x="27" y="42"/>
                    <a:pt x="27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5"/>
                    <a:pt x="28" y="48"/>
                    <a:pt x="25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53"/>
                    <a:pt x="33" y="54"/>
                    <a:pt x="34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9"/>
                    <a:pt x="34" y="62"/>
                    <a:pt x="31" y="63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4" y="78"/>
                    <a:pt x="37" y="81"/>
                    <a:pt x="48" y="76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8" y="68"/>
                    <a:pt x="55" y="65"/>
                    <a:pt x="53" y="61"/>
                  </a:cubicBezTo>
                  <a:lnTo>
                    <a:pt x="3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 dirty="0">
                <a:solidFill>
                  <a:srgbClr val="7E7E7E"/>
                </a:solidFill>
                <a:latin typeface="Calibri Light" panose="020F03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Freeform 9"/>
          <p:cNvSpPr>
            <a:spLocks noEditPoints="1"/>
          </p:cNvSpPr>
          <p:nvPr/>
        </p:nvSpPr>
        <p:spPr bwMode="auto">
          <a:xfrm>
            <a:off x="1547262" y="2304549"/>
            <a:ext cx="699033" cy="699215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41" name="AutoShape 64"/>
          <p:cNvSpPr/>
          <p:nvPr/>
        </p:nvSpPr>
        <p:spPr bwMode="auto">
          <a:xfrm>
            <a:off x="1036651" y="3578262"/>
            <a:ext cx="336128" cy="3348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61"/>
                  <a:pt x="21208" y="481"/>
                </a:cubicBezTo>
                <a:cubicBezTo>
                  <a:pt x="21470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1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41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81"/>
                </a:cubicBezTo>
                <a:cubicBezTo>
                  <a:pt x="663" y="161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252"/>
                </a:moveTo>
                <a:lnTo>
                  <a:pt x="8590" y="2252"/>
                </a:lnTo>
                <a:lnTo>
                  <a:pt x="8426" y="3545"/>
                </a:lnTo>
                <a:lnTo>
                  <a:pt x="1804" y="3545"/>
                </a:lnTo>
                <a:lnTo>
                  <a:pt x="1804" y="5501"/>
                </a:lnTo>
                <a:lnTo>
                  <a:pt x="19805" y="5501"/>
                </a:lnTo>
                <a:lnTo>
                  <a:pt x="19805" y="2252"/>
                </a:lnTo>
                <a:close/>
                <a:moveTo>
                  <a:pt x="19805" y="17746"/>
                </a:moveTo>
                <a:lnTo>
                  <a:pt x="1804" y="17746"/>
                </a:lnTo>
                <a:lnTo>
                  <a:pt x="1804" y="19350"/>
                </a:lnTo>
                <a:lnTo>
                  <a:pt x="19805" y="19350"/>
                </a:lnTo>
                <a:lnTo>
                  <a:pt x="19805" y="17746"/>
                </a:lnTo>
                <a:close/>
                <a:moveTo>
                  <a:pt x="3116" y="2743"/>
                </a:moveTo>
                <a:lnTo>
                  <a:pt x="6820" y="2743"/>
                </a:lnTo>
                <a:lnTo>
                  <a:pt x="6820" y="1436"/>
                </a:lnTo>
                <a:lnTo>
                  <a:pt x="3116" y="1436"/>
                </a:lnTo>
                <a:lnTo>
                  <a:pt x="3116" y="2743"/>
                </a:lnTo>
                <a:close/>
                <a:moveTo>
                  <a:pt x="6529" y="11631"/>
                </a:moveTo>
                <a:cubicBezTo>
                  <a:pt x="6529" y="12342"/>
                  <a:pt x="6639" y="13011"/>
                  <a:pt x="6862" y="13634"/>
                </a:cubicBezTo>
                <a:cubicBezTo>
                  <a:pt x="7084" y="14257"/>
                  <a:pt x="7388" y="14800"/>
                  <a:pt x="7775" y="15264"/>
                </a:cubicBezTo>
                <a:cubicBezTo>
                  <a:pt x="8162" y="15731"/>
                  <a:pt x="8617" y="16095"/>
                  <a:pt x="9134" y="16359"/>
                </a:cubicBezTo>
                <a:cubicBezTo>
                  <a:pt x="9655" y="16630"/>
                  <a:pt x="10211" y="16762"/>
                  <a:pt x="10806" y="16762"/>
                </a:cubicBezTo>
                <a:cubicBezTo>
                  <a:pt x="11398" y="16762"/>
                  <a:pt x="11954" y="16630"/>
                  <a:pt x="12470" y="16359"/>
                </a:cubicBezTo>
                <a:cubicBezTo>
                  <a:pt x="12984" y="16095"/>
                  <a:pt x="13435" y="15731"/>
                  <a:pt x="13824" y="15264"/>
                </a:cubicBezTo>
                <a:cubicBezTo>
                  <a:pt x="14211" y="14800"/>
                  <a:pt x="14515" y="14257"/>
                  <a:pt x="14737" y="13634"/>
                </a:cubicBezTo>
                <a:cubicBezTo>
                  <a:pt x="14960" y="13011"/>
                  <a:pt x="15070" y="12342"/>
                  <a:pt x="15070" y="11631"/>
                </a:cubicBezTo>
                <a:cubicBezTo>
                  <a:pt x="15070" y="10917"/>
                  <a:pt x="14960" y="10250"/>
                  <a:pt x="14737" y="9625"/>
                </a:cubicBezTo>
                <a:cubicBezTo>
                  <a:pt x="14515" y="9002"/>
                  <a:pt x="14211" y="8461"/>
                  <a:pt x="13824" y="8003"/>
                </a:cubicBezTo>
                <a:cubicBezTo>
                  <a:pt x="13435" y="7542"/>
                  <a:pt x="12982" y="7178"/>
                  <a:pt x="12463" y="6914"/>
                </a:cubicBezTo>
                <a:cubicBezTo>
                  <a:pt x="11944" y="6646"/>
                  <a:pt x="11391" y="6511"/>
                  <a:pt x="10806" y="6511"/>
                </a:cubicBezTo>
                <a:cubicBezTo>
                  <a:pt x="10211" y="6511"/>
                  <a:pt x="9655" y="6646"/>
                  <a:pt x="9134" y="6914"/>
                </a:cubicBezTo>
                <a:cubicBezTo>
                  <a:pt x="8617" y="7178"/>
                  <a:pt x="8162" y="7542"/>
                  <a:pt x="7775" y="8003"/>
                </a:cubicBezTo>
                <a:cubicBezTo>
                  <a:pt x="7388" y="8461"/>
                  <a:pt x="7084" y="9002"/>
                  <a:pt x="6862" y="9625"/>
                </a:cubicBezTo>
                <a:cubicBezTo>
                  <a:pt x="6639" y="10250"/>
                  <a:pt x="6529" y="10917"/>
                  <a:pt x="6529" y="11631"/>
                </a:cubicBezTo>
                <a:moveTo>
                  <a:pt x="13724" y="11631"/>
                </a:moveTo>
                <a:cubicBezTo>
                  <a:pt x="13724" y="12109"/>
                  <a:pt x="13648" y="12565"/>
                  <a:pt x="13501" y="12999"/>
                </a:cubicBezTo>
                <a:cubicBezTo>
                  <a:pt x="13352" y="13434"/>
                  <a:pt x="13146" y="13813"/>
                  <a:pt x="12879" y="14127"/>
                </a:cubicBezTo>
                <a:cubicBezTo>
                  <a:pt x="12612" y="14439"/>
                  <a:pt x="12301" y="14688"/>
                  <a:pt x="11942" y="14870"/>
                </a:cubicBezTo>
                <a:cubicBezTo>
                  <a:pt x="11582" y="15052"/>
                  <a:pt x="11205" y="15144"/>
                  <a:pt x="10806" y="15144"/>
                </a:cubicBezTo>
                <a:cubicBezTo>
                  <a:pt x="10407" y="15144"/>
                  <a:pt x="10025" y="15052"/>
                  <a:pt x="9662" y="14870"/>
                </a:cubicBezTo>
                <a:cubicBezTo>
                  <a:pt x="9300" y="14688"/>
                  <a:pt x="8987" y="14439"/>
                  <a:pt x="8725" y="14127"/>
                </a:cubicBezTo>
                <a:cubicBezTo>
                  <a:pt x="8463" y="13813"/>
                  <a:pt x="8257" y="13440"/>
                  <a:pt x="8103" y="13008"/>
                </a:cubicBezTo>
                <a:cubicBezTo>
                  <a:pt x="7951" y="12579"/>
                  <a:pt x="7875" y="12118"/>
                  <a:pt x="7875" y="11631"/>
                </a:cubicBezTo>
                <a:cubicBezTo>
                  <a:pt x="7875" y="11152"/>
                  <a:pt x="7951" y="10700"/>
                  <a:pt x="8103" y="10265"/>
                </a:cubicBezTo>
                <a:cubicBezTo>
                  <a:pt x="8257" y="9836"/>
                  <a:pt x="8463" y="9460"/>
                  <a:pt x="8725" y="9140"/>
                </a:cubicBezTo>
                <a:cubicBezTo>
                  <a:pt x="8987" y="8823"/>
                  <a:pt x="9298" y="8576"/>
                  <a:pt x="9657" y="8394"/>
                </a:cubicBezTo>
                <a:cubicBezTo>
                  <a:pt x="10015" y="8218"/>
                  <a:pt x="10399" y="8130"/>
                  <a:pt x="10806" y="8130"/>
                </a:cubicBezTo>
                <a:cubicBezTo>
                  <a:pt x="11205" y="8130"/>
                  <a:pt x="11582" y="8218"/>
                  <a:pt x="11942" y="8394"/>
                </a:cubicBezTo>
                <a:cubicBezTo>
                  <a:pt x="12301" y="8576"/>
                  <a:pt x="12612" y="8823"/>
                  <a:pt x="12879" y="9140"/>
                </a:cubicBezTo>
                <a:cubicBezTo>
                  <a:pt x="13146" y="9460"/>
                  <a:pt x="13352" y="9836"/>
                  <a:pt x="13501" y="10265"/>
                </a:cubicBezTo>
                <a:cubicBezTo>
                  <a:pt x="13648" y="10700"/>
                  <a:pt x="13724" y="11152"/>
                  <a:pt x="13724" y="11631"/>
                </a:cubicBezTo>
                <a:moveTo>
                  <a:pt x="9692" y="11631"/>
                </a:moveTo>
                <a:cubicBezTo>
                  <a:pt x="9692" y="11246"/>
                  <a:pt x="9799" y="10929"/>
                  <a:pt x="10020" y="10682"/>
                </a:cubicBezTo>
                <a:cubicBezTo>
                  <a:pt x="10238" y="10432"/>
                  <a:pt x="10500" y="10309"/>
                  <a:pt x="10806" y="10309"/>
                </a:cubicBezTo>
                <a:lnTo>
                  <a:pt x="10806" y="10280"/>
                </a:lnTo>
                <a:cubicBezTo>
                  <a:pt x="10945" y="10280"/>
                  <a:pt x="11065" y="10224"/>
                  <a:pt x="11163" y="10109"/>
                </a:cubicBezTo>
                <a:cubicBezTo>
                  <a:pt x="11261" y="9998"/>
                  <a:pt x="11310" y="9862"/>
                  <a:pt x="11310" y="9704"/>
                </a:cubicBezTo>
                <a:cubicBezTo>
                  <a:pt x="11310" y="9533"/>
                  <a:pt x="11261" y="9392"/>
                  <a:pt x="11163" y="9275"/>
                </a:cubicBezTo>
                <a:cubicBezTo>
                  <a:pt x="11065" y="9157"/>
                  <a:pt x="10945" y="9096"/>
                  <a:pt x="10806" y="9096"/>
                </a:cubicBezTo>
                <a:cubicBezTo>
                  <a:pt x="10228" y="9096"/>
                  <a:pt x="9733" y="9348"/>
                  <a:pt x="9322" y="9848"/>
                </a:cubicBezTo>
                <a:cubicBezTo>
                  <a:pt x="8913" y="10350"/>
                  <a:pt x="8708" y="10943"/>
                  <a:pt x="8708" y="11628"/>
                </a:cubicBezTo>
                <a:cubicBezTo>
                  <a:pt x="8708" y="11777"/>
                  <a:pt x="8757" y="11913"/>
                  <a:pt x="8854" y="12027"/>
                </a:cubicBezTo>
                <a:cubicBezTo>
                  <a:pt x="8952" y="12147"/>
                  <a:pt x="9063" y="12206"/>
                  <a:pt x="9187" y="12206"/>
                </a:cubicBezTo>
                <a:cubicBezTo>
                  <a:pt x="9329" y="12206"/>
                  <a:pt x="9447" y="12148"/>
                  <a:pt x="9545" y="12027"/>
                </a:cubicBezTo>
                <a:cubicBezTo>
                  <a:pt x="9643" y="11916"/>
                  <a:pt x="9692" y="11780"/>
                  <a:pt x="9692" y="1163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lnSpc>
                <a:spcPts val="1500"/>
              </a:lnSpc>
              <a:defRPr/>
            </a:pPr>
            <a:endParaRPr lang="es-ES" sz="12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微软雅黑" panose="020B0503020204020204" pitchFamily="34" charset="-122"/>
              <a:cs typeface="Gill Sans" charset="0"/>
              <a:sym typeface="Gill Sans" charset="0"/>
            </a:endParaRPr>
          </a:p>
        </p:txBody>
      </p:sp>
      <p:grpSp>
        <p:nvGrpSpPr>
          <p:cNvPr id="42" name="Group 191"/>
          <p:cNvGrpSpPr/>
          <p:nvPr/>
        </p:nvGrpSpPr>
        <p:grpSpPr>
          <a:xfrm>
            <a:off x="2577501" y="4760869"/>
            <a:ext cx="715755" cy="713403"/>
            <a:chOff x="4805363" y="4148138"/>
            <a:chExt cx="895350" cy="892175"/>
          </a:xfrm>
          <a:solidFill>
            <a:schemeClr val="accent6"/>
          </a:solidFill>
        </p:grpSpPr>
        <p:sp>
          <p:nvSpPr>
            <p:cNvPr id="43" name="Freeform 67"/>
            <p:cNvSpPr/>
            <p:nvPr/>
          </p:nvSpPr>
          <p:spPr bwMode="auto">
            <a:xfrm>
              <a:off x="5332413" y="4371975"/>
              <a:ext cx="103188" cy="66675"/>
            </a:xfrm>
            <a:custGeom>
              <a:avLst/>
              <a:gdLst>
                <a:gd name="T0" fmla="*/ 36 w 36"/>
                <a:gd name="T1" fmla="*/ 2 h 23"/>
                <a:gd name="T2" fmla="*/ 34 w 36"/>
                <a:gd name="T3" fmla="*/ 1 h 23"/>
                <a:gd name="T4" fmla="*/ 0 w 36"/>
                <a:gd name="T5" fmla="*/ 23 h 23"/>
                <a:gd name="T6" fmla="*/ 22 w 36"/>
                <a:gd name="T7" fmla="*/ 15 h 23"/>
                <a:gd name="T8" fmla="*/ 32 w 36"/>
                <a:gd name="T9" fmla="*/ 6 h 23"/>
                <a:gd name="T10" fmla="*/ 36 w 36"/>
                <a:gd name="T1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5" y="2"/>
                    <a:pt x="35" y="1"/>
                    <a:pt x="34" y="1"/>
                  </a:cubicBezTo>
                  <a:cubicBezTo>
                    <a:pt x="19" y="0"/>
                    <a:pt x="5" y="9"/>
                    <a:pt x="0" y="23"/>
                  </a:cubicBezTo>
                  <a:cubicBezTo>
                    <a:pt x="8" y="22"/>
                    <a:pt x="15" y="19"/>
                    <a:pt x="22" y="15"/>
                  </a:cubicBezTo>
                  <a:cubicBezTo>
                    <a:pt x="25" y="12"/>
                    <a:pt x="29" y="10"/>
                    <a:pt x="32" y="6"/>
                  </a:cubicBezTo>
                  <a:cubicBezTo>
                    <a:pt x="32" y="6"/>
                    <a:pt x="35" y="3"/>
                    <a:pt x="36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>
                <a:solidFill>
                  <a:srgbClr val="7E7E7E"/>
                </a:solidFill>
                <a:latin typeface="Raleway Black"/>
                <a:ea typeface="微软雅黑" panose="020B0503020204020204" pitchFamily="34" charset="-122"/>
                <a:cs typeface="Raleway Black"/>
              </a:endParaRPr>
            </a:p>
          </p:txBody>
        </p:sp>
        <p:sp>
          <p:nvSpPr>
            <p:cNvPr id="44" name="Freeform 68"/>
            <p:cNvSpPr/>
            <p:nvPr/>
          </p:nvSpPr>
          <p:spPr bwMode="auto">
            <a:xfrm>
              <a:off x="5067301" y="4371975"/>
              <a:ext cx="103188" cy="66675"/>
            </a:xfrm>
            <a:custGeom>
              <a:avLst/>
              <a:gdLst>
                <a:gd name="T0" fmla="*/ 4 w 36"/>
                <a:gd name="T1" fmla="*/ 6 h 23"/>
                <a:gd name="T2" fmla="*/ 14 w 36"/>
                <a:gd name="T3" fmla="*/ 15 h 23"/>
                <a:gd name="T4" fmla="*/ 36 w 36"/>
                <a:gd name="T5" fmla="*/ 23 h 23"/>
                <a:gd name="T6" fmla="*/ 2 w 36"/>
                <a:gd name="T7" fmla="*/ 1 h 23"/>
                <a:gd name="T8" fmla="*/ 0 w 36"/>
                <a:gd name="T9" fmla="*/ 2 h 23"/>
                <a:gd name="T10" fmla="*/ 4 w 36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4" y="6"/>
                  </a:moveTo>
                  <a:cubicBezTo>
                    <a:pt x="7" y="10"/>
                    <a:pt x="10" y="12"/>
                    <a:pt x="14" y="15"/>
                  </a:cubicBezTo>
                  <a:cubicBezTo>
                    <a:pt x="21" y="19"/>
                    <a:pt x="28" y="22"/>
                    <a:pt x="36" y="23"/>
                  </a:cubicBezTo>
                  <a:cubicBezTo>
                    <a:pt x="31" y="9"/>
                    <a:pt x="17" y="0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3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>
                <a:solidFill>
                  <a:srgbClr val="7E7E7E"/>
                </a:solidFill>
                <a:latin typeface="Raleway Black"/>
                <a:ea typeface="微软雅黑" panose="020B0503020204020204" pitchFamily="34" charset="-122"/>
                <a:cs typeface="Raleway Black"/>
              </a:endParaRPr>
            </a:p>
          </p:txBody>
        </p:sp>
        <p:sp>
          <p:nvSpPr>
            <p:cNvPr id="45" name="Freeform 69"/>
            <p:cNvSpPr>
              <a:spLocks noEditPoints="1"/>
            </p:cNvSpPr>
            <p:nvPr/>
          </p:nvSpPr>
          <p:spPr bwMode="auto">
            <a:xfrm>
              <a:off x="4805363" y="4148138"/>
              <a:ext cx="895350" cy="892175"/>
            </a:xfrm>
            <a:custGeom>
              <a:avLst/>
              <a:gdLst>
                <a:gd name="T0" fmla="*/ 155 w 311"/>
                <a:gd name="T1" fmla="*/ 0 h 310"/>
                <a:gd name="T2" fmla="*/ 0 w 311"/>
                <a:gd name="T3" fmla="*/ 155 h 310"/>
                <a:gd name="T4" fmla="*/ 155 w 311"/>
                <a:gd name="T5" fmla="*/ 310 h 310"/>
                <a:gd name="T6" fmla="*/ 311 w 311"/>
                <a:gd name="T7" fmla="*/ 155 h 310"/>
                <a:gd name="T8" fmla="*/ 155 w 311"/>
                <a:gd name="T9" fmla="*/ 0 h 310"/>
                <a:gd name="T10" fmla="*/ 187 w 311"/>
                <a:gd name="T11" fmla="*/ 73 h 310"/>
                <a:gd name="T12" fmla="*/ 208 w 311"/>
                <a:gd name="T13" fmla="*/ 65 h 310"/>
                <a:gd name="T14" fmla="*/ 227 w 311"/>
                <a:gd name="T15" fmla="*/ 67 h 310"/>
                <a:gd name="T16" fmla="*/ 217 w 311"/>
                <a:gd name="T17" fmla="*/ 102 h 310"/>
                <a:gd name="T18" fmla="*/ 208 w 311"/>
                <a:gd name="T19" fmla="*/ 108 h 310"/>
                <a:gd name="T20" fmla="*/ 166 w 311"/>
                <a:gd name="T21" fmla="*/ 108 h 310"/>
                <a:gd name="T22" fmla="*/ 187 w 311"/>
                <a:gd name="T23" fmla="*/ 73 h 310"/>
                <a:gd name="T24" fmla="*/ 148 w 311"/>
                <a:gd name="T25" fmla="*/ 92 h 310"/>
                <a:gd name="T26" fmla="*/ 163 w 311"/>
                <a:gd name="T27" fmla="*/ 92 h 310"/>
                <a:gd name="T28" fmla="*/ 163 w 311"/>
                <a:gd name="T29" fmla="*/ 108 h 310"/>
                <a:gd name="T30" fmla="*/ 148 w 311"/>
                <a:gd name="T31" fmla="*/ 108 h 310"/>
                <a:gd name="T32" fmla="*/ 148 w 311"/>
                <a:gd name="T33" fmla="*/ 92 h 310"/>
                <a:gd name="T34" fmla="*/ 83 w 311"/>
                <a:gd name="T35" fmla="*/ 67 h 310"/>
                <a:gd name="T36" fmla="*/ 102 w 311"/>
                <a:gd name="T37" fmla="*/ 65 h 310"/>
                <a:gd name="T38" fmla="*/ 123 w 311"/>
                <a:gd name="T39" fmla="*/ 73 h 310"/>
                <a:gd name="T40" fmla="*/ 143 w 311"/>
                <a:gd name="T41" fmla="*/ 108 h 310"/>
                <a:gd name="T42" fmla="*/ 102 w 311"/>
                <a:gd name="T43" fmla="*/ 108 h 310"/>
                <a:gd name="T44" fmla="*/ 92 w 311"/>
                <a:gd name="T45" fmla="*/ 102 h 310"/>
                <a:gd name="T46" fmla="*/ 83 w 311"/>
                <a:gd name="T47" fmla="*/ 67 h 310"/>
                <a:gd name="T48" fmla="*/ 238 w 311"/>
                <a:gd name="T49" fmla="*/ 245 h 310"/>
                <a:gd name="T50" fmla="*/ 73 w 311"/>
                <a:gd name="T51" fmla="*/ 245 h 310"/>
                <a:gd name="T52" fmla="*/ 73 w 311"/>
                <a:gd name="T53" fmla="*/ 114 h 310"/>
                <a:gd name="T54" fmla="*/ 116 w 311"/>
                <a:gd name="T55" fmla="*/ 114 h 310"/>
                <a:gd name="T56" fmla="*/ 137 w 311"/>
                <a:gd name="T57" fmla="*/ 114 h 310"/>
                <a:gd name="T58" fmla="*/ 137 w 311"/>
                <a:gd name="T59" fmla="*/ 118 h 310"/>
                <a:gd name="T60" fmla="*/ 137 w 311"/>
                <a:gd name="T61" fmla="*/ 183 h 310"/>
                <a:gd name="T62" fmla="*/ 156 w 311"/>
                <a:gd name="T63" fmla="*/ 167 h 310"/>
                <a:gd name="T64" fmla="*/ 175 w 311"/>
                <a:gd name="T65" fmla="*/ 183 h 310"/>
                <a:gd name="T66" fmla="*/ 175 w 311"/>
                <a:gd name="T67" fmla="*/ 117 h 310"/>
                <a:gd name="T68" fmla="*/ 175 w 311"/>
                <a:gd name="T69" fmla="*/ 114 h 310"/>
                <a:gd name="T70" fmla="*/ 194 w 311"/>
                <a:gd name="T71" fmla="*/ 114 h 310"/>
                <a:gd name="T72" fmla="*/ 238 w 311"/>
                <a:gd name="T73" fmla="*/ 114 h 310"/>
                <a:gd name="T74" fmla="*/ 238 w 311"/>
                <a:gd name="T75" fmla="*/ 24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10">
                  <a:moveTo>
                    <a:pt x="155" y="0"/>
                  </a:moveTo>
                  <a:cubicBezTo>
                    <a:pt x="70" y="0"/>
                    <a:pt x="0" y="69"/>
                    <a:pt x="0" y="155"/>
                  </a:cubicBezTo>
                  <a:cubicBezTo>
                    <a:pt x="0" y="240"/>
                    <a:pt x="70" y="310"/>
                    <a:pt x="155" y="310"/>
                  </a:cubicBezTo>
                  <a:cubicBezTo>
                    <a:pt x="241" y="310"/>
                    <a:pt x="311" y="240"/>
                    <a:pt x="311" y="155"/>
                  </a:cubicBezTo>
                  <a:cubicBezTo>
                    <a:pt x="311" y="69"/>
                    <a:pt x="241" y="0"/>
                    <a:pt x="155" y="0"/>
                  </a:cubicBezTo>
                  <a:close/>
                  <a:moveTo>
                    <a:pt x="187" y="73"/>
                  </a:moveTo>
                  <a:cubicBezTo>
                    <a:pt x="193" y="68"/>
                    <a:pt x="200" y="66"/>
                    <a:pt x="208" y="65"/>
                  </a:cubicBezTo>
                  <a:cubicBezTo>
                    <a:pt x="214" y="64"/>
                    <a:pt x="222" y="64"/>
                    <a:pt x="227" y="67"/>
                  </a:cubicBezTo>
                  <a:cubicBezTo>
                    <a:pt x="242" y="78"/>
                    <a:pt x="227" y="94"/>
                    <a:pt x="217" y="102"/>
                  </a:cubicBezTo>
                  <a:cubicBezTo>
                    <a:pt x="214" y="104"/>
                    <a:pt x="211" y="106"/>
                    <a:pt x="208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8" y="94"/>
                    <a:pt x="175" y="80"/>
                    <a:pt x="187" y="73"/>
                  </a:cubicBezTo>
                  <a:close/>
                  <a:moveTo>
                    <a:pt x="148" y="92"/>
                  </a:moveTo>
                  <a:cubicBezTo>
                    <a:pt x="148" y="82"/>
                    <a:pt x="163" y="82"/>
                    <a:pt x="163" y="92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48" y="108"/>
                    <a:pt x="148" y="108"/>
                    <a:pt x="148" y="108"/>
                  </a:cubicBezTo>
                  <a:lnTo>
                    <a:pt x="148" y="92"/>
                  </a:lnTo>
                  <a:close/>
                  <a:moveTo>
                    <a:pt x="83" y="67"/>
                  </a:moveTo>
                  <a:cubicBezTo>
                    <a:pt x="88" y="64"/>
                    <a:pt x="96" y="64"/>
                    <a:pt x="102" y="65"/>
                  </a:cubicBezTo>
                  <a:cubicBezTo>
                    <a:pt x="109" y="66"/>
                    <a:pt x="116" y="68"/>
                    <a:pt x="123" y="73"/>
                  </a:cubicBezTo>
                  <a:cubicBezTo>
                    <a:pt x="135" y="80"/>
                    <a:pt x="142" y="94"/>
                    <a:pt x="143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99" y="106"/>
                    <a:pt x="96" y="104"/>
                    <a:pt x="92" y="102"/>
                  </a:cubicBezTo>
                  <a:cubicBezTo>
                    <a:pt x="82" y="94"/>
                    <a:pt x="67" y="78"/>
                    <a:pt x="83" y="67"/>
                  </a:cubicBezTo>
                  <a:close/>
                  <a:moveTo>
                    <a:pt x="238" y="245"/>
                  </a:moveTo>
                  <a:cubicBezTo>
                    <a:pt x="73" y="245"/>
                    <a:pt x="73" y="245"/>
                    <a:pt x="73" y="245"/>
                  </a:cubicBezTo>
                  <a:cubicBezTo>
                    <a:pt x="73" y="114"/>
                    <a:pt x="73" y="114"/>
                    <a:pt x="73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56" y="167"/>
                    <a:pt x="156" y="167"/>
                    <a:pt x="156" y="167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238" y="114"/>
                    <a:pt x="238" y="114"/>
                    <a:pt x="238" y="114"/>
                  </a:cubicBezTo>
                  <a:lnTo>
                    <a:pt x="238" y="2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>
                <a:solidFill>
                  <a:srgbClr val="7E7E7E"/>
                </a:solidFill>
                <a:latin typeface="Raleway Black"/>
                <a:ea typeface="微软雅黑" panose="020B0503020204020204" pitchFamily="34" charset="-122"/>
                <a:cs typeface="Raleway Black"/>
              </a:endParaRPr>
            </a:p>
          </p:txBody>
        </p:sp>
      </p:grpSp>
      <p:grpSp>
        <p:nvGrpSpPr>
          <p:cNvPr id="46" name="Group 195"/>
          <p:cNvGrpSpPr/>
          <p:nvPr/>
        </p:nvGrpSpPr>
        <p:grpSpPr>
          <a:xfrm>
            <a:off x="4426724" y="3711780"/>
            <a:ext cx="297147" cy="261168"/>
            <a:chOff x="8332788" y="4259263"/>
            <a:chExt cx="484188" cy="425449"/>
          </a:xfrm>
          <a:solidFill>
            <a:schemeClr val="accent5"/>
          </a:solidFill>
        </p:grpSpPr>
        <p:sp>
          <p:nvSpPr>
            <p:cNvPr id="47" name="Freeform 159"/>
            <p:cNvSpPr/>
            <p:nvPr/>
          </p:nvSpPr>
          <p:spPr bwMode="auto">
            <a:xfrm>
              <a:off x="8569326" y="4552950"/>
              <a:ext cx="131763" cy="131762"/>
            </a:xfrm>
            <a:custGeom>
              <a:avLst/>
              <a:gdLst>
                <a:gd name="T0" fmla="*/ 13 w 35"/>
                <a:gd name="T1" fmla="*/ 3 h 35"/>
                <a:gd name="T2" fmla="*/ 33 w 35"/>
                <a:gd name="T3" fmla="*/ 13 h 35"/>
                <a:gd name="T4" fmla="*/ 23 w 35"/>
                <a:gd name="T5" fmla="*/ 33 h 35"/>
                <a:gd name="T6" fmla="*/ 3 w 35"/>
                <a:gd name="T7" fmla="*/ 23 h 35"/>
                <a:gd name="T8" fmla="*/ 13 w 35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3" y="3"/>
                  </a:moveTo>
                  <a:cubicBezTo>
                    <a:pt x="21" y="0"/>
                    <a:pt x="30" y="5"/>
                    <a:pt x="33" y="13"/>
                  </a:cubicBezTo>
                  <a:cubicBezTo>
                    <a:pt x="35" y="21"/>
                    <a:pt x="31" y="30"/>
                    <a:pt x="23" y="33"/>
                  </a:cubicBezTo>
                  <a:cubicBezTo>
                    <a:pt x="15" y="35"/>
                    <a:pt x="6" y="31"/>
                    <a:pt x="3" y="23"/>
                  </a:cubicBezTo>
                  <a:cubicBezTo>
                    <a:pt x="0" y="15"/>
                    <a:pt x="5" y="6"/>
                    <a:pt x="13" y="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>
                <a:solidFill>
                  <a:srgbClr val="7E7E7E"/>
                </a:solidFill>
                <a:latin typeface="Raleway Black"/>
                <a:ea typeface="微软雅黑" panose="020B0503020204020204" pitchFamily="34" charset="-122"/>
                <a:cs typeface="Raleway Black"/>
              </a:endParaRPr>
            </a:p>
          </p:txBody>
        </p:sp>
        <p:sp>
          <p:nvSpPr>
            <p:cNvPr id="48" name="Freeform 160"/>
            <p:cNvSpPr/>
            <p:nvPr/>
          </p:nvSpPr>
          <p:spPr bwMode="auto">
            <a:xfrm>
              <a:off x="8445501" y="4395788"/>
              <a:ext cx="315913" cy="217487"/>
            </a:xfrm>
            <a:custGeom>
              <a:avLst/>
              <a:gdLst>
                <a:gd name="T0" fmla="*/ 74 w 84"/>
                <a:gd name="T1" fmla="*/ 12 h 58"/>
                <a:gd name="T2" fmla="*/ 73 w 84"/>
                <a:gd name="T3" fmla="*/ 12 h 58"/>
                <a:gd name="T4" fmla="*/ 72 w 84"/>
                <a:gd name="T5" fmla="*/ 11 h 58"/>
                <a:gd name="T6" fmla="*/ 72 w 84"/>
                <a:gd name="T7" fmla="*/ 11 h 58"/>
                <a:gd name="T8" fmla="*/ 6 w 84"/>
                <a:gd name="T9" fmla="*/ 36 h 58"/>
                <a:gd name="T10" fmla="*/ 4 w 84"/>
                <a:gd name="T11" fmla="*/ 38 h 58"/>
                <a:gd name="T12" fmla="*/ 2 w 84"/>
                <a:gd name="T13" fmla="*/ 42 h 58"/>
                <a:gd name="T14" fmla="*/ 7 w 84"/>
                <a:gd name="T15" fmla="*/ 56 h 58"/>
                <a:gd name="T16" fmla="*/ 20 w 84"/>
                <a:gd name="T17" fmla="*/ 51 h 58"/>
                <a:gd name="T18" fmla="*/ 23 w 84"/>
                <a:gd name="T19" fmla="*/ 44 h 58"/>
                <a:gd name="T20" fmla="*/ 65 w 84"/>
                <a:gd name="T21" fmla="*/ 30 h 58"/>
                <a:gd name="T22" fmla="*/ 70 w 84"/>
                <a:gd name="T23" fmla="*/ 32 h 58"/>
                <a:gd name="T24" fmla="*/ 83 w 84"/>
                <a:gd name="T25" fmla="*/ 27 h 58"/>
                <a:gd name="T26" fmla="*/ 84 w 84"/>
                <a:gd name="T27" fmla="*/ 20 h 58"/>
                <a:gd name="T28" fmla="*/ 79 w 84"/>
                <a:gd name="T29" fmla="*/ 14 h 58"/>
                <a:gd name="T30" fmla="*/ 74 w 84"/>
                <a:gd name="T31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" h="58">
                  <a:moveTo>
                    <a:pt x="74" y="12"/>
                  </a:moveTo>
                  <a:cubicBezTo>
                    <a:pt x="74" y="12"/>
                    <a:pt x="73" y="12"/>
                    <a:pt x="73" y="12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46" y="0"/>
                    <a:pt x="18" y="11"/>
                    <a:pt x="6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7"/>
                    <a:pt x="2" y="53"/>
                    <a:pt x="7" y="56"/>
                  </a:cubicBezTo>
                  <a:cubicBezTo>
                    <a:pt x="12" y="58"/>
                    <a:pt x="18" y="56"/>
                    <a:pt x="20" y="5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1" y="29"/>
                    <a:pt x="50" y="22"/>
                    <a:pt x="65" y="30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5" y="34"/>
                    <a:pt x="81" y="32"/>
                    <a:pt x="83" y="27"/>
                  </a:cubicBezTo>
                  <a:cubicBezTo>
                    <a:pt x="84" y="25"/>
                    <a:pt x="84" y="22"/>
                    <a:pt x="84" y="20"/>
                  </a:cubicBezTo>
                  <a:cubicBezTo>
                    <a:pt x="83" y="18"/>
                    <a:pt x="81" y="16"/>
                    <a:pt x="79" y="14"/>
                  </a:cubicBezTo>
                  <a:lnTo>
                    <a:pt x="74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>
                <a:solidFill>
                  <a:srgbClr val="7E7E7E"/>
                </a:solidFill>
                <a:latin typeface="Raleway Black"/>
                <a:ea typeface="微软雅黑" panose="020B0503020204020204" pitchFamily="34" charset="-122"/>
                <a:cs typeface="Raleway Black"/>
              </a:endParaRPr>
            </a:p>
          </p:txBody>
        </p:sp>
        <p:sp>
          <p:nvSpPr>
            <p:cNvPr id="49" name="Freeform 161"/>
            <p:cNvSpPr/>
            <p:nvPr/>
          </p:nvSpPr>
          <p:spPr bwMode="auto">
            <a:xfrm>
              <a:off x="8332788" y="4259263"/>
              <a:ext cx="484188" cy="296862"/>
            </a:xfrm>
            <a:custGeom>
              <a:avLst/>
              <a:gdLst>
                <a:gd name="T0" fmla="*/ 123 w 129"/>
                <a:gd name="T1" fmla="*/ 21 h 79"/>
                <a:gd name="T2" fmla="*/ 119 w 129"/>
                <a:gd name="T3" fmla="*/ 19 h 79"/>
                <a:gd name="T4" fmla="*/ 118 w 129"/>
                <a:gd name="T5" fmla="*/ 19 h 79"/>
                <a:gd name="T6" fmla="*/ 115 w 129"/>
                <a:gd name="T7" fmla="*/ 17 h 79"/>
                <a:gd name="T8" fmla="*/ 113 w 129"/>
                <a:gd name="T9" fmla="*/ 17 h 79"/>
                <a:gd name="T10" fmla="*/ 6 w 129"/>
                <a:gd name="T11" fmla="*/ 57 h 79"/>
                <a:gd name="T12" fmla="*/ 5 w 129"/>
                <a:gd name="T13" fmla="*/ 57 h 79"/>
                <a:gd name="T14" fmla="*/ 2 w 129"/>
                <a:gd name="T15" fmla="*/ 65 h 79"/>
                <a:gd name="T16" fmla="*/ 6 w 129"/>
                <a:gd name="T17" fmla="*/ 77 h 79"/>
                <a:gd name="T18" fmla="*/ 18 w 129"/>
                <a:gd name="T19" fmla="*/ 73 h 79"/>
                <a:gd name="T20" fmla="*/ 22 w 129"/>
                <a:gd name="T21" fmla="*/ 65 h 79"/>
                <a:gd name="T22" fmla="*/ 22 w 129"/>
                <a:gd name="T23" fmla="*/ 65 h 79"/>
                <a:gd name="T24" fmla="*/ 109 w 129"/>
                <a:gd name="T25" fmla="*/ 34 h 79"/>
                <a:gd name="T26" fmla="*/ 115 w 129"/>
                <a:gd name="T27" fmla="*/ 37 h 79"/>
                <a:gd name="T28" fmla="*/ 127 w 129"/>
                <a:gd name="T29" fmla="*/ 33 h 79"/>
                <a:gd name="T30" fmla="*/ 123 w 129"/>
                <a:gd name="T31" fmla="*/ 2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79">
                  <a:moveTo>
                    <a:pt x="123" y="21"/>
                  </a:moveTo>
                  <a:cubicBezTo>
                    <a:pt x="119" y="19"/>
                    <a:pt x="119" y="19"/>
                    <a:pt x="119" y="19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5" y="17"/>
                    <a:pt x="114" y="17"/>
                    <a:pt x="113" y="17"/>
                  </a:cubicBezTo>
                  <a:cubicBezTo>
                    <a:pt x="73" y="0"/>
                    <a:pt x="26" y="18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69"/>
                    <a:pt x="2" y="75"/>
                    <a:pt x="6" y="77"/>
                  </a:cubicBezTo>
                  <a:cubicBezTo>
                    <a:pt x="10" y="79"/>
                    <a:pt x="16" y="77"/>
                    <a:pt x="18" y="73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38" y="33"/>
                    <a:pt x="76" y="20"/>
                    <a:pt x="109" y="34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9" y="39"/>
                    <a:pt x="125" y="37"/>
                    <a:pt x="127" y="33"/>
                  </a:cubicBezTo>
                  <a:cubicBezTo>
                    <a:pt x="129" y="29"/>
                    <a:pt x="127" y="23"/>
                    <a:pt x="123" y="2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>
                <a:solidFill>
                  <a:srgbClr val="7E7E7E"/>
                </a:solidFill>
                <a:latin typeface="Raleway Black"/>
                <a:ea typeface="微软雅黑" panose="020B0503020204020204" pitchFamily="34" charset="-122"/>
                <a:cs typeface="Raleway Black"/>
              </a:endParaRPr>
            </a:p>
          </p:txBody>
        </p:sp>
      </p:grpSp>
      <p:grpSp>
        <p:nvGrpSpPr>
          <p:cNvPr id="50" name="Group 199"/>
          <p:cNvGrpSpPr/>
          <p:nvPr/>
        </p:nvGrpSpPr>
        <p:grpSpPr>
          <a:xfrm>
            <a:off x="2009579" y="3792275"/>
            <a:ext cx="335144" cy="342052"/>
            <a:chOff x="7426326" y="839788"/>
            <a:chExt cx="546100" cy="557212"/>
          </a:xfrm>
          <a:solidFill>
            <a:schemeClr val="accent2"/>
          </a:solidFill>
        </p:grpSpPr>
        <p:sp>
          <p:nvSpPr>
            <p:cNvPr id="51" name="Freeform 178"/>
            <p:cNvSpPr>
              <a:spLocks noEditPoints="1"/>
            </p:cNvSpPr>
            <p:nvPr/>
          </p:nvSpPr>
          <p:spPr bwMode="auto">
            <a:xfrm>
              <a:off x="7426326" y="1017588"/>
              <a:ext cx="381000" cy="379412"/>
            </a:xfrm>
            <a:custGeom>
              <a:avLst/>
              <a:gdLst>
                <a:gd name="T0" fmla="*/ 15 w 101"/>
                <a:gd name="T1" fmla="*/ 76 h 101"/>
                <a:gd name="T2" fmla="*/ 9 w 101"/>
                <a:gd name="T3" fmla="*/ 81 h 101"/>
                <a:gd name="T4" fmla="*/ 21 w 101"/>
                <a:gd name="T5" fmla="*/ 92 h 101"/>
                <a:gd name="T6" fmla="*/ 26 w 101"/>
                <a:gd name="T7" fmla="*/ 87 h 101"/>
                <a:gd name="T8" fmla="*/ 43 w 101"/>
                <a:gd name="T9" fmla="*/ 93 h 101"/>
                <a:gd name="T10" fmla="*/ 43 w 101"/>
                <a:gd name="T11" fmla="*/ 101 h 101"/>
                <a:gd name="T12" fmla="*/ 59 w 101"/>
                <a:gd name="T13" fmla="*/ 101 h 101"/>
                <a:gd name="T14" fmla="*/ 59 w 101"/>
                <a:gd name="T15" fmla="*/ 93 h 101"/>
                <a:gd name="T16" fmla="*/ 75 w 101"/>
                <a:gd name="T17" fmla="*/ 86 h 101"/>
                <a:gd name="T18" fmla="*/ 81 w 101"/>
                <a:gd name="T19" fmla="*/ 91 h 101"/>
                <a:gd name="T20" fmla="*/ 92 w 101"/>
                <a:gd name="T21" fmla="*/ 80 h 101"/>
                <a:gd name="T22" fmla="*/ 87 w 101"/>
                <a:gd name="T23" fmla="*/ 75 h 101"/>
                <a:gd name="T24" fmla="*/ 93 w 101"/>
                <a:gd name="T25" fmla="*/ 58 h 101"/>
                <a:gd name="T26" fmla="*/ 101 w 101"/>
                <a:gd name="T27" fmla="*/ 58 h 101"/>
                <a:gd name="T28" fmla="*/ 101 w 101"/>
                <a:gd name="T29" fmla="*/ 42 h 101"/>
                <a:gd name="T30" fmla="*/ 93 w 101"/>
                <a:gd name="T31" fmla="*/ 42 h 101"/>
                <a:gd name="T32" fmla="*/ 86 w 101"/>
                <a:gd name="T33" fmla="*/ 25 h 101"/>
                <a:gd name="T34" fmla="*/ 91 w 101"/>
                <a:gd name="T35" fmla="*/ 20 h 101"/>
                <a:gd name="T36" fmla="*/ 80 w 101"/>
                <a:gd name="T37" fmla="*/ 9 h 101"/>
                <a:gd name="T38" fmla="*/ 74 w 101"/>
                <a:gd name="T39" fmla="*/ 14 h 101"/>
                <a:gd name="T40" fmla="*/ 58 w 101"/>
                <a:gd name="T41" fmla="*/ 7 h 101"/>
                <a:gd name="T42" fmla="*/ 57 w 101"/>
                <a:gd name="T43" fmla="*/ 0 h 101"/>
                <a:gd name="T44" fmla="*/ 41 w 101"/>
                <a:gd name="T45" fmla="*/ 0 h 101"/>
                <a:gd name="T46" fmla="*/ 42 w 101"/>
                <a:gd name="T47" fmla="*/ 8 h 101"/>
                <a:gd name="T48" fmla="*/ 25 w 101"/>
                <a:gd name="T49" fmla="*/ 15 h 101"/>
                <a:gd name="T50" fmla="*/ 20 w 101"/>
                <a:gd name="T51" fmla="*/ 10 h 101"/>
                <a:gd name="T52" fmla="*/ 8 w 101"/>
                <a:gd name="T53" fmla="*/ 21 h 101"/>
                <a:gd name="T54" fmla="*/ 14 w 101"/>
                <a:gd name="T55" fmla="*/ 26 h 101"/>
                <a:gd name="T56" fmla="*/ 7 w 101"/>
                <a:gd name="T57" fmla="*/ 43 h 101"/>
                <a:gd name="T58" fmla="*/ 0 w 101"/>
                <a:gd name="T59" fmla="*/ 43 h 101"/>
                <a:gd name="T60" fmla="*/ 0 w 101"/>
                <a:gd name="T61" fmla="*/ 59 h 101"/>
                <a:gd name="T62" fmla="*/ 7 w 101"/>
                <a:gd name="T63" fmla="*/ 59 h 101"/>
                <a:gd name="T64" fmla="*/ 15 w 101"/>
                <a:gd name="T65" fmla="*/ 76 h 101"/>
                <a:gd name="T66" fmla="*/ 50 w 101"/>
                <a:gd name="T67" fmla="*/ 18 h 101"/>
                <a:gd name="T68" fmla="*/ 82 w 101"/>
                <a:gd name="T69" fmla="*/ 50 h 101"/>
                <a:gd name="T70" fmla="*/ 51 w 101"/>
                <a:gd name="T71" fmla="*/ 83 h 101"/>
                <a:gd name="T72" fmla="*/ 18 w 101"/>
                <a:gd name="T73" fmla="*/ 51 h 101"/>
                <a:gd name="T74" fmla="*/ 50 w 101"/>
                <a:gd name="T75" fmla="*/ 1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101">
                  <a:moveTo>
                    <a:pt x="15" y="76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31" y="90"/>
                    <a:pt x="37" y="92"/>
                    <a:pt x="43" y="93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5" y="92"/>
                    <a:pt x="71" y="90"/>
                    <a:pt x="75" y="86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90" y="70"/>
                    <a:pt x="92" y="64"/>
                    <a:pt x="93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2" y="36"/>
                    <a:pt x="89" y="30"/>
                    <a:pt x="86" y="25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69" y="11"/>
                    <a:pt x="64" y="8"/>
                    <a:pt x="58" y="7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35" y="9"/>
                    <a:pt x="30" y="11"/>
                    <a:pt x="25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0" y="31"/>
                    <a:pt x="8" y="37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9" y="65"/>
                    <a:pt x="11" y="71"/>
                    <a:pt x="15" y="76"/>
                  </a:cubicBezTo>
                  <a:moveTo>
                    <a:pt x="50" y="18"/>
                  </a:moveTo>
                  <a:cubicBezTo>
                    <a:pt x="68" y="18"/>
                    <a:pt x="82" y="32"/>
                    <a:pt x="82" y="50"/>
                  </a:cubicBezTo>
                  <a:cubicBezTo>
                    <a:pt x="83" y="68"/>
                    <a:pt x="68" y="82"/>
                    <a:pt x="51" y="83"/>
                  </a:cubicBezTo>
                  <a:cubicBezTo>
                    <a:pt x="33" y="83"/>
                    <a:pt x="18" y="69"/>
                    <a:pt x="18" y="51"/>
                  </a:cubicBezTo>
                  <a:cubicBezTo>
                    <a:pt x="18" y="33"/>
                    <a:pt x="32" y="18"/>
                    <a:pt x="50" y="1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>
                <a:solidFill>
                  <a:srgbClr val="7E7E7E"/>
                </a:solidFill>
                <a:latin typeface="Raleway Black"/>
                <a:ea typeface="微软雅黑" panose="020B0503020204020204" pitchFamily="34" charset="-122"/>
                <a:cs typeface="Raleway Black"/>
              </a:endParaRPr>
            </a:p>
          </p:txBody>
        </p:sp>
        <p:sp>
          <p:nvSpPr>
            <p:cNvPr id="52" name="Freeform 179"/>
            <p:cNvSpPr>
              <a:spLocks noEditPoints="1"/>
            </p:cNvSpPr>
            <p:nvPr/>
          </p:nvSpPr>
          <p:spPr bwMode="auto">
            <a:xfrm>
              <a:off x="7712076" y="839788"/>
              <a:ext cx="260350" cy="260350"/>
            </a:xfrm>
            <a:custGeom>
              <a:avLst/>
              <a:gdLst>
                <a:gd name="T0" fmla="*/ 64 w 69"/>
                <a:gd name="T1" fmla="*/ 29 h 69"/>
                <a:gd name="T2" fmla="*/ 69 w 69"/>
                <a:gd name="T3" fmla="*/ 26 h 69"/>
                <a:gd name="T4" fmla="*/ 63 w 69"/>
                <a:gd name="T5" fmla="*/ 15 h 69"/>
                <a:gd name="T6" fmla="*/ 59 w 69"/>
                <a:gd name="T7" fmla="*/ 17 h 69"/>
                <a:gd name="T8" fmla="*/ 51 w 69"/>
                <a:gd name="T9" fmla="*/ 10 h 69"/>
                <a:gd name="T10" fmla="*/ 53 w 69"/>
                <a:gd name="T11" fmla="*/ 5 h 69"/>
                <a:gd name="T12" fmla="*/ 41 w 69"/>
                <a:gd name="T13" fmla="*/ 0 h 69"/>
                <a:gd name="T14" fmla="*/ 39 w 69"/>
                <a:gd name="T15" fmla="*/ 5 h 69"/>
                <a:gd name="T16" fmla="*/ 29 w 69"/>
                <a:gd name="T17" fmla="*/ 5 h 69"/>
                <a:gd name="T18" fmla="*/ 27 w 69"/>
                <a:gd name="T19" fmla="*/ 1 h 69"/>
                <a:gd name="T20" fmla="*/ 15 w 69"/>
                <a:gd name="T21" fmla="*/ 6 h 69"/>
                <a:gd name="T22" fmla="*/ 17 w 69"/>
                <a:gd name="T23" fmla="*/ 10 h 69"/>
                <a:gd name="T24" fmla="*/ 10 w 69"/>
                <a:gd name="T25" fmla="*/ 18 h 69"/>
                <a:gd name="T26" fmla="*/ 5 w 69"/>
                <a:gd name="T27" fmla="*/ 16 h 69"/>
                <a:gd name="T28" fmla="*/ 0 w 69"/>
                <a:gd name="T29" fmla="*/ 28 h 69"/>
                <a:gd name="T30" fmla="*/ 5 w 69"/>
                <a:gd name="T31" fmla="*/ 30 h 69"/>
                <a:gd name="T32" fmla="*/ 5 w 69"/>
                <a:gd name="T33" fmla="*/ 40 h 69"/>
                <a:gd name="T34" fmla="*/ 1 w 69"/>
                <a:gd name="T35" fmla="*/ 43 h 69"/>
                <a:gd name="T36" fmla="*/ 6 w 69"/>
                <a:gd name="T37" fmla="*/ 54 h 69"/>
                <a:gd name="T38" fmla="*/ 11 w 69"/>
                <a:gd name="T39" fmla="*/ 52 h 69"/>
                <a:gd name="T40" fmla="*/ 18 w 69"/>
                <a:gd name="T41" fmla="*/ 59 h 69"/>
                <a:gd name="T42" fmla="*/ 16 w 69"/>
                <a:gd name="T43" fmla="*/ 64 h 69"/>
                <a:gd name="T44" fmla="*/ 28 w 69"/>
                <a:gd name="T45" fmla="*/ 69 h 69"/>
                <a:gd name="T46" fmla="*/ 30 w 69"/>
                <a:gd name="T47" fmla="*/ 64 h 69"/>
                <a:gd name="T48" fmla="*/ 41 w 69"/>
                <a:gd name="T49" fmla="*/ 64 h 69"/>
                <a:gd name="T50" fmla="*/ 43 w 69"/>
                <a:gd name="T51" fmla="*/ 68 h 69"/>
                <a:gd name="T52" fmla="*/ 54 w 69"/>
                <a:gd name="T53" fmla="*/ 63 h 69"/>
                <a:gd name="T54" fmla="*/ 52 w 69"/>
                <a:gd name="T55" fmla="*/ 58 h 69"/>
                <a:gd name="T56" fmla="*/ 59 w 69"/>
                <a:gd name="T57" fmla="*/ 51 h 69"/>
                <a:gd name="T58" fmla="*/ 64 w 69"/>
                <a:gd name="T59" fmla="*/ 53 h 69"/>
                <a:gd name="T60" fmla="*/ 69 w 69"/>
                <a:gd name="T61" fmla="*/ 41 h 69"/>
                <a:gd name="T62" fmla="*/ 64 w 69"/>
                <a:gd name="T63" fmla="*/ 39 h 69"/>
                <a:gd name="T64" fmla="*/ 64 w 69"/>
                <a:gd name="T65" fmla="*/ 29 h 69"/>
                <a:gd name="T66" fmla="*/ 43 w 69"/>
                <a:gd name="T67" fmla="*/ 53 h 69"/>
                <a:gd name="T68" fmla="*/ 35 w 69"/>
                <a:gd name="T69" fmla="*/ 54 h 69"/>
                <a:gd name="T70" fmla="*/ 16 w 69"/>
                <a:gd name="T71" fmla="*/ 43 h 69"/>
                <a:gd name="T72" fmla="*/ 26 w 69"/>
                <a:gd name="T73" fmla="*/ 16 h 69"/>
                <a:gd name="T74" fmla="*/ 34 w 69"/>
                <a:gd name="T75" fmla="*/ 14 h 69"/>
                <a:gd name="T76" fmla="*/ 53 w 69"/>
                <a:gd name="T77" fmla="*/ 26 h 69"/>
                <a:gd name="T78" fmla="*/ 43 w 69"/>
                <a:gd name="T79" fmla="*/ 5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9" h="69">
                  <a:moveTo>
                    <a:pt x="64" y="29"/>
                  </a:moveTo>
                  <a:cubicBezTo>
                    <a:pt x="69" y="26"/>
                    <a:pt x="69" y="26"/>
                    <a:pt x="69" y="26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7" y="14"/>
                    <a:pt x="54" y="12"/>
                    <a:pt x="51" y="10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6" y="4"/>
                    <a:pt x="32" y="5"/>
                    <a:pt x="29" y="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3"/>
                    <a:pt x="12" y="15"/>
                    <a:pt x="10" y="1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3"/>
                    <a:pt x="5" y="37"/>
                    <a:pt x="5" y="40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3" y="55"/>
                    <a:pt x="15" y="57"/>
                    <a:pt x="18" y="59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4" y="64"/>
                    <a:pt x="37" y="64"/>
                    <a:pt x="41" y="64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5" y="56"/>
                    <a:pt x="58" y="54"/>
                    <a:pt x="59" y="51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5"/>
                    <a:pt x="64" y="32"/>
                    <a:pt x="64" y="29"/>
                  </a:cubicBezTo>
                  <a:moveTo>
                    <a:pt x="43" y="53"/>
                  </a:moveTo>
                  <a:cubicBezTo>
                    <a:pt x="40" y="54"/>
                    <a:pt x="38" y="54"/>
                    <a:pt x="35" y="54"/>
                  </a:cubicBezTo>
                  <a:cubicBezTo>
                    <a:pt x="27" y="55"/>
                    <a:pt x="20" y="50"/>
                    <a:pt x="16" y="43"/>
                  </a:cubicBezTo>
                  <a:cubicBezTo>
                    <a:pt x="12" y="33"/>
                    <a:pt x="16" y="21"/>
                    <a:pt x="26" y="16"/>
                  </a:cubicBezTo>
                  <a:cubicBezTo>
                    <a:pt x="29" y="15"/>
                    <a:pt x="32" y="15"/>
                    <a:pt x="34" y="14"/>
                  </a:cubicBezTo>
                  <a:cubicBezTo>
                    <a:pt x="42" y="14"/>
                    <a:pt x="50" y="19"/>
                    <a:pt x="53" y="26"/>
                  </a:cubicBezTo>
                  <a:cubicBezTo>
                    <a:pt x="57" y="36"/>
                    <a:pt x="53" y="48"/>
                    <a:pt x="43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>
                <a:lnSpc>
                  <a:spcPts val="1500"/>
                </a:lnSpc>
              </a:pPr>
              <a:endParaRPr lang="id-ID" sz="1200">
                <a:solidFill>
                  <a:srgbClr val="7E7E7E"/>
                </a:solidFill>
                <a:latin typeface="Raleway Black"/>
                <a:ea typeface="微软雅黑" panose="020B0503020204020204" pitchFamily="34" charset="-122"/>
                <a:cs typeface="Raleway Black"/>
              </a:endParaRPr>
            </a:p>
          </p:txBody>
        </p:sp>
      </p:grpSp>
      <p:sp>
        <p:nvSpPr>
          <p:cNvPr id="53" name="Rectangle 1"/>
          <p:cNvSpPr/>
          <p:nvPr/>
        </p:nvSpPr>
        <p:spPr>
          <a:xfrm>
            <a:off x="6225696" y="2015782"/>
            <a:ext cx="5455904" cy="273198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00"/>
                            </p:stCondLst>
                            <p:childTnLst>
                              <p:par>
                                <p:cTn id="1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000"/>
                            </p:stCondLst>
                            <p:childTnLst>
                              <p:par>
                                <p:cTn id="1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500"/>
                            </p:stCondLst>
                            <p:childTnLst>
                              <p:par>
                                <p:cTn id="1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3000"/>
                            </p:stCondLst>
                            <p:childTnLst>
                              <p:par>
                                <p:cTn id="1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5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00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Graphic spid="10" grpId="0">
        <p:bldSub>
          <a:bldChart bld="category"/>
        </p:bldSub>
      </p:bldGraphic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30" grpId="0" animBg="1"/>
      <p:bldP spid="31" grpId="0" animBg="1"/>
      <p:bldP spid="32" grpId="0" animBg="1"/>
      <p:bldP spid="33" grpId="0"/>
      <p:bldP spid="34" grpId="0" animBg="1"/>
      <p:bldP spid="35" grpId="0" animBg="1"/>
      <p:bldP spid="40" grpId="0" animBg="1"/>
      <p:bldP spid="41" grpId="0" animBg="1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Oval 95"/>
          <p:cNvSpPr/>
          <p:nvPr/>
        </p:nvSpPr>
        <p:spPr>
          <a:xfrm>
            <a:off x="5959983" y="4037800"/>
            <a:ext cx="1711392" cy="1711837"/>
          </a:xfrm>
          <a:prstGeom prst="ellipse">
            <a:avLst/>
          </a:prstGeom>
          <a:solidFill>
            <a:schemeClr val="accent3"/>
          </a:solidFill>
          <a:ln w="1174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bg-BG" sz="1200" dirty="0">
              <a:solidFill>
                <a:prstClr val="whit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25" name="Oval 96"/>
          <p:cNvSpPr/>
          <p:nvPr/>
        </p:nvSpPr>
        <p:spPr>
          <a:xfrm>
            <a:off x="6130669" y="4208531"/>
            <a:ext cx="1370019" cy="13703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bg-BG" sz="1200" dirty="0">
              <a:solidFill>
                <a:prstClr val="whit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26" name="Oval 88"/>
          <p:cNvSpPr/>
          <p:nvPr/>
        </p:nvSpPr>
        <p:spPr>
          <a:xfrm>
            <a:off x="4446044" y="3993884"/>
            <a:ext cx="1711392" cy="1711837"/>
          </a:xfrm>
          <a:prstGeom prst="ellipse">
            <a:avLst/>
          </a:prstGeom>
          <a:solidFill>
            <a:schemeClr val="accent1"/>
          </a:solidFill>
          <a:ln w="1174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bg-BG" sz="1200" dirty="0">
              <a:solidFill>
                <a:prstClr val="whit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27" name="Oval 89"/>
          <p:cNvSpPr/>
          <p:nvPr/>
        </p:nvSpPr>
        <p:spPr>
          <a:xfrm>
            <a:off x="4594053" y="4153277"/>
            <a:ext cx="1370019" cy="13703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bg-BG" sz="1200" dirty="0">
              <a:solidFill>
                <a:prstClr val="whit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28" name="Freeform 21"/>
          <p:cNvSpPr>
            <a:spLocks noEditPoints="1"/>
          </p:cNvSpPr>
          <p:nvPr/>
        </p:nvSpPr>
        <p:spPr bwMode="auto">
          <a:xfrm>
            <a:off x="5383615" y="4516535"/>
            <a:ext cx="389365" cy="391500"/>
          </a:xfrm>
          <a:custGeom>
            <a:avLst/>
            <a:gdLst>
              <a:gd name="T0" fmla="*/ 78 w 161"/>
              <a:gd name="T1" fmla="*/ 17 h 161"/>
              <a:gd name="T2" fmla="*/ 101 w 161"/>
              <a:gd name="T3" fmla="*/ 28 h 161"/>
              <a:gd name="T4" fmla="*/ 108 w 161"/>
              <a:gd name="T5" fmla="*/ 20 h 161"/>
              <a:gd name="T6" fmla="*/ 122 w 161"/>
              <a:gd name="T7" fmla="*/ 27 h 161"/>
              <a:gd name="T8" fmla="*/ 120 w 161"/>
              <a:gd name="T9" fmla="*/ 40 h 161"/>
              <a:gd name="T10" fmla="*/ 139 w 161"/>
              <a:gd name="T11" fmla="*/ 56 h 161"/>
              <a:gd name="T12" fmla="*/ 148 w 161"/>
              <a:gd name="T13" fmla="*/ 72 h 161"/>
              <a:gd name="T14" fmla="*/ 137 w 161"/>
              <a:gd name="T15" fmla="*/ 80 h 161"/>
              <a:gd name="T16" fmla="*/ 139 w 161"/>
              <a:gd name="T17" fmla="*/ 105 h 161"/>
              <a:gd name="T18" fmla="*/ 135 w 161"/>
              <a:gd name="T19" fmla="*/ 122 h 161"/>
              <a:gd name="T20" fmla="*/ 127 w 161"/>
              <a:gd name="T21" fmla="*/ 124 h 161"/>
              <a:gd name="T22" fmla="*/ 103 w 161"/>
              <a:gd name="T23" fmla="*/ 132 h 161"/>
              <a:gd name="T24" fmla="*/ 100 w 161"/>
              <a:gd name="T25" fmla="*/ 146 h 161"/>
              <a:gd name="T26" fmla="*/ 83 w 161"/>
              <a:gd name="T27" fmla="*/ 144 h 161"/>
              <a:gd name="T28" fmla="*/ 60 w 161"/>
              <a:gd name="T29" fmla="*/ 133 h 161"/>
              <a:gd name="T30" fmla="*/ 53 w 161"/>
              <a:gd name="T31" fmla="*/ 142 h 161"/>
              <a:gd name="T32" fmla="*/ 39 w 161"/>
              <a:gd name="T33" fmla="*/ 135 h 161"/>
              <a:gd name="T34" fmla="*/ 41 w 161"/>
              <a:gd name="T35" fmla="*/ 121 h 161"/>
              <a:gd name="T36" fmla="*/ 22 w 161"/>
              <a:gd name="T37" fmla="*/ 105 h 161"/>
              <a:gd name="T38" fmla="*/ 13 w 161"/>
              <a:gd name="T39" fmla="*/ 90 h 161"/>
              <a:gd name="T40" fmla="*/ 24 w 161"/>
              <a:gd name="T41" fmla="*/ 82 h 161"/>
              <a:gd name="T42" fmla="*/ 22 w 161"/>
              <a:gd name="T43" fmla="*/ 57 h 161"/>
              <a:gd name="T44" fmla="*/ 26 w 161"/>
              <a:gd name="T45" fmla="*/ 39 h 161"/>
              <a:gd name="T46" fmla="*/ 34 w 161"/>
              <a:gd name="T47" fmla="*/ 38 h 161"/>
              <a:gd name="T48" fmla="*/ 57 w 161"/>
              <a:gd name="T49" fmla="*/ 29 h 161"/>
              <a:gd name="T50" fmla="*/ 60 w 161"/>
              <a:gd name="T51" fmla="*/ 16 h 161"/>
              <a:gd name="T52" fmla="*/ 69 w 161"/>
              <a:gd name="T53" fmla="*/ 2 h 161"/>
              <a:gd name="T54" fmla="*/ 45 w 161"/>
              <a:gd name="T55" fmla="*/ 23 h 161"/>
              <a:gd name="T56" fmla="*/ 27 w 161"/>
              <a:gd name="T57" fmla="*/ 26 h 161"/>
              <a:gd name="T58" fmla="*/ 11 w 161"/>
              <a:gd name="T59" fmla="*/ 43 h 161"/>
              <a:gd name="T60" fmla="*/ 14 w 161"/>
              <a:gd name="T61" fmla="*/ 65 h 161"/>
              <a:gd name="T62" fmla="*/ 2 w 161"/>
              <a:gd name="T63" fmla="*/ 92 h 161"/>
              <a:gd name="T64" fmla="*/ 23 w 161"/>
              <a:gd name="T65" fmla="*/ 116 h 161"/>
              <a:gd name="T66" fmla="*/ 25 w 161"/>
              <a:gd name="T67" fmla="*/ 134 h 161"/>
              <a:gd name="T68" fmla="*/ 42 w 161"/>
              <a:gd name="T69" fmla="*/ 150 h 161"/>
              <a:gd name="T70" fmla="*/ 65 w 161"/>
              <a:gd name="T71" fmla="*/ 147 h 161"/>
              <a:gd name="T72" fmla="*/ 92 w 161"/>
              <a:gd name="T73" fmla="*/ 159 h 161"/>
              <a:gd name="T74" fmla="*/ 116 w 161"/>
              <a:gd name="T75" fmla="*/ 138 h 161"/>
              <a:gd name="T76" fmla="*/ 133 w 161"/>
              <a:gd name="T77" fmla="*/ 136 h 161"/>
              <a:gd name="T78" fmla="*/ 150 w 161"/>
              <a:gd name="T79" fmla="*/ 119 h 161"/>
              <a:gd name="T80" fmla="*/ 146 w 161"/>
              <a:gd name="T81" fmla="*/ 96 h 161"/>
              <a:gd name="T82" fmla="*/ 159 w 161"/>
              <a:gd name="T83" fmla="*/ 69 h 161"/>
              <a:gd name="T84" fmla="*/ 138 w 161"/>
              <a:gd name="T85" fmla="*/ 45 h 161"/>
              <a:gd name="T86" fmla="*/ 135 w 161"/>
              <a:gd name="T87" fmla="*/ 28 h 161"/>
              <a:gd name="T88" fmla="*/ 118 w 161"/>
              <a:gd name="T89" fmla="*/ 11 h 161"/>
              <a:gd name="T90" fmla="*/ 96 w 161"/>
              <a:gd name="T91" fmla="*/ 15 h 161"/>
              <a:gd name="T92" fmla="*/ 69 w 161"/>
              <a:gd name="T93" fmla="*/ 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1" h="161">
                <a:moveTo>
                  <a:pt x="71" y="13"/>
                </a:moveTo>
                <a:cubicBezTo>
                  <a:pt x="74" y="12"/>
                  <a:pt x="77" y="14"/>
                  <a:pt x="78" y="17"/>
                </a:cubicBezTo>
                <a:cubicBezTo>
                  <a:pt x="80" y="24"/>
                  <a:pt x="80" y="24"/>
                  <a:pt x="80" y="24"/>
                </a:cubicBezTo>
                <a:cubicBezTo>
                  <a:pt x="87" y="24"/>
                  <a:pt x="94" y="25"/>
                  <a:pt x="101" y="2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5" y="21"/>
                  <a:pt x="107" y="20"/>
                  <a:pt x="108" y="20"/>
                </a:cubicBezTo>
                <a:cubicBezTo>
                  <a:pt x="109" y="19"/>
                  <a:pt x="111" y="20"/>
                  <a:pt x="112" y="20"/>
                </a:cubicBezTo>
                <a:cubicBezTo>
                  <a:pt x="122" y="27"/>
                  <a:pt x="122" y="27"/>
                  <a:pt x="122" y="27"/>
                </a:cubicBezTo>
                <a:cubicBezTo>
                  <a:pt x="124" y="28"/>
                  <a:pt x="125" y="32"/>
                  <a:pt x="123" y="34"/>
                </a:cubicBezTo>
                <a:cubicBezTo>
                  <a:pt x="120" y="40"/>
                  <a:pt x="120" y="40"/>
                  <a:pt x="120" y="40"/>
                </a:cubicBezTo>
                <a:cubicBezTo>
                  <a:pt x="125" y="45"/>
                  <a:pt x="129" y="51"/>
                  <a:pt x="132" y="58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42" y="56"/>
                  <a:pt x="145" y="58"/>
                  <a:pt x="145" y="61"/>
                </a:cubicBezTo>
                <a:cubicBezTo>
                  <a:pt x="148" y="72"/>
                  <a:pt x="148" y="72"/>
                  <a:pt x="148" y="72"/>
                </a:cubicBezTo>
                <a:cubicBezTo>
                  <a:pt x="149" y="75"/>
                  <a:pt x="147" y="78"/>
                  <a:pt x="144" y="78"/>
                </a:cubicBezTo>
                <a:cubicBezTo>
                  <a:pt x="137" y="80"/>
                  <a:pt x="137" y="80"/>
                  <a:pt x="137" y="80"/>
                </a:cubicBezTo>
                <a:cubicBezTo>
                  <a:pt x="137" y="87"/>
                  <a:pt x="136" y="94"/>
                  <a:pt x="133" y="101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42" y="106"/>
                  <a:pt x="142" y="110"/>
                  <a:pt x="141" y="113"/>
                </a:cubicBezTo>
                <a:cubicBezTo>
                  <a:pt x="135" y="122"/>
                  <a:pt x="135" y="122"/>
                  <a:pt x="135" y="122"/>
                </a:cubicBezTo>
                <a:cubicBezTo>
                  <a:pt x="134" y="123"/>
                  <a:pt x="132" y="124"/>
                  <a:pt x="131" y="125"/>
                </a:cubicBezTo>
                <a:cubicBezTo>
                  <a:pt x="130" y="125"/>
                  <a:pt x="128" y="125"/>
                  <a:pt x="127" y="124"/>
                </a:cubicBezTo>
                <a:cubicBezTo>
                  <a:pt x="121" y="120"/>
                  <a:pt x="121" y="120"/>
                  <a:pt x="121" y="120"/>
                </a:cubicBezTo>
                <a:cubicBezTo>
                  <a:pt x="116" y="125"/>
                  <a:pt x="110" y="129"/>
                  <a:pt x="103" y="13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05" y="142"/>
                  <a:pt x="104" y="145"/>
                  <a:pt x="100" y="146"/>
                </a:cubicBezTo>
                <a:cubicBezTo>
                  <a:pt x="89" y="148"/>
                  <a:pt x="89" y="148"/>
                  <a:pt x="89" y="148"/>
                </a:cubicBezTo>
                <a:cubicBezTo>
                  <a:pt x="86" y="149"/>
                  <a:pt x="83" y="147"/>
                  <a:pt x="83" y="144"/>
                </a:cubicBezTo>
                <a:cubicBezTo>
                  <a:pt x="81" y="137"/>
                  <a:pt x="81" y="137"/>
                  <a:pt x="81" y="137"/>
                </a:cubicBezTo>
                <a:cubicBezTo>
                  <a:pt x="74" y="137"/>
                  <a:pt x="67" y="136"/>
                  <a:pt x="60" y="133"/>
                </a:cubicBezTo>
                <a:cubicBezTo>
                  <a:pt x="56" y="139"/>
                  <a:pt x="56" y="139"/>
                  <a:pt x="56" y="139"/>
                </a:cubicBezTo>
                <a:cubicBezTo>
                  <a:pt x="56" y="141"/>
                  <a:pt x="54" y="141"/>
                  <a:pt x="53" y="142"/>
                </a:cubicBezTo>
                <a:cubicBezTo>
                  <a:pt x="51" y="142"/>
                  <a:pt x="50" y="142"/>
                  <a:pt x="49" y="141"/>
                </a:cubicBezTo>
                <a:cubicBezTo>
                  <a:pt x="39" y="135"/>
                  <a:pt x="39" y="135"/>
                  <a:pt x="39" y="135"/>
                </a:cubicBezTo>
                <a:cubicBezTo>
                  <a:pt x="36" y="133"/>
                  <a:pt x="36" y="130"/>
                  <a:pt x="37" y="127"/>
                </a:cubicBezTo>
                <a:cubicBezTo>
                  <a:pt x="41" y="121"/>
                  <a:pt x="41" y="121"/>
                  <a:pt x="41" y="121"/>
                </a:cubicBezTo>
                <a:cubicBezTo>
                  <a:pt x="36" y="116"/>
                  <a:pt x="32" y="110"/>
                  <a:pt x="29" y="104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9" y="106"/>
                  <a:pt x="16" y="104"/>
                  <a:pt x="15" y="101"/>
                </a:cubicBezTo>
                <a:cubicBezTo>
                  <a:pt x="13" y="90"/>
                  <a:pt x="13" y="90"/>
                  <a:pt x="13" y="90"/>
                </a:cubicBezTo>
                <a:cubicBezTo>
                  <a:pt x="12" y="87"/>
                  <a:pt x="14" y="84"/>
                  <a:pt x="17" y="83"/>
                </a:cubicBezTo>
                <a:cubicBezTo>
                  <a:pt x="24" y="82"/>
                  <a:pt x="24" y="82"/>
                  <a:pt x="24" y="82"/>
                </a:cubicBezTo>
                <a:cubicBezTo>
                  <a:pt x="24" y="74"/>
                  <a:pt x="25" y="67"/>
                  <a:pt x="28" y="60"/>
                </a:cubicBezTo>
                <a:cubicBezTo>
                  <a:pt x="22" y="57"/>
                  <a:pt x="22" y="57"/>
                  <a:pt x="22" y="57"/>
                </a:cubicBezTo>
                <a:cubicBezTo>
                  <a:pt x="19" y="55"/>
                  <a:pt x="18" y="51"/>
                  <a:pt x="20" y="49"/>
                </a:cubicBezTo>
                <a:cubicBezTo>
                  <a:pt x="26" y="39"/>
                  <a:pt x="26" y="39"/>
                  <a:pt x="26" y="39"/>
                </a:cubicBezTo>
                <a:cubicBezTo>
                  <a:pt x="27" y="38"/>
                  <a:pt x="28" y="37"/>
                  <a:pt x="30" y="37"/>
                </a:cubicBezTo>
                <a:cubicBezTo>
                  <a:pt x="31" y="37"/>
                  <a:pt x="33" y="37"/>
                  <a:pt x="34" y="38"/>
                </a:cubicBezTo>
                <a:cubicBezTo>
                  <a:pt x="40" y="41"/>
                  <a:pt x="40" y="41"/>
                  <a:pt x="40" y="41"/>
                </a:cubicBezTo>
                <a:cubicBezTo>
                  <a:pt x="45" y="36"/>
                  <a:pt x="51" y="32"/>
                  <a:pt x="57" y="29"/>
                </a:cubicBezTo>
                <a:cubicBezTo>
                  <a:pt x="56" y="22"/>
                  <a:pt x="56" y="22"/>
                  <a:pt x="56" y="22"/>
                </a:cubicBezTo>
                <a:cubicBezTo>
                  <a:pt x="55" y="19"/>
                  <a:pt x="57" y="16"/>
                  <a:pt x="60" y="16"/>
                </a:cubicBezTo>
                <a:cubicBezTo>
                  <a:pt x="71" y="13"/>
                  <a:pt x="71" y="13"/>
                  <a:pt x="71" y="13"/>
                </a:cubicBezTo>
                <a:moveTo>
                  <a:pt x="69" y="2"/>
                </a:moveTo>
                <a:cubicBezTo>
                  <a:pt x="58" y="5"/>
                  <a:pt x="58" y="5"/>
                  <a:pt x="58" y="5"/>
                </a:cubicBezTo>
                <a:cubicBezTo>
                  <a:pt x="49" y="6"/>
                  <a:pt x="44" y="14"/>
                  <a:pt x="45" y="23"/>
                </a:cubicBezTo>
                <a:cubicBezTo>
                  <a:pt x="43" y="24"/>
                  <a:pt x="41" y="26"/>
                  <a:pt x="39" y="27"/>
                </a:cubicBezTo>
                <a:cubicBezTo>
                  <a:pt x="35" y="25"/>
                  <a:pt x="31" y="25"/>
                  <a:pt x="27" y="26"/>
                </a:cubicBezTo>
                <a:cubicBezTo>
                  <a:pt x="23" y="27"/>
                  <a:pt x="19" y="29"/>
                  <a:pt x="17" y="33"/>
                </a:cubicBezTo>
                <a:cubicBezTo>
                  <a:pt x="11" y="43"/>
                  <a:pt x="11" y="43"/>
                  <a:pt x="11" y="43"/>
                </a:cubicBezTo>
                <a:cubicBezTo>
                  <a:pt x="8" y="47"/>
                  <a:pt x="7" y="51"/>
                  <a:pt x="8" y="56"/>
                </a:cubicBezTo>
                <a:cubicBezTo>
                  <a:pt x="9" y="59"/>
                  <a:pt x="11" y="63"/>
                  <a:pt x="14" y="65"/>
                </a:cubicBezTo>
                <a:cubicBezTo>
                  <a:pt x="14" y="68"/>
                  <a:pt x="13" y="70"/>
                  <a:pt x="13" y="72"/>
                </a:cubicBezTo>
                <a:cubicBezTo>
                  <a:pt x="5" y="75"/>
                  <a:pt x="0" y="84"/>
                  <a:pt x="2" y="92"/>
                </a:cubicBezTo>
                <a:cubicBezTo>
                  <a:pt x="4" y="103"/>
                  <a:pt x="4" y="103"/>
                  <a:pt x="4" y="103"/>
                </a:cubicBezTo>
                <a:cubicBezTo>
                  <a:pt x="6" y="112"/>
                  <a:pt x="14" y="117"/>
                  <a:pt x="23" y="116"/>
                </a:cubicBezTo>
                <a:cubicBezTo>
                  <a:pt x="24" y="118"/>
                  <a:pt x="25" y="120"/>
                  <a:pt x="27" y="122"/>
                </a:cubicBezTo>
                <a:cubicBezTo>
                  <a:pt x="25" y="126"/>
                  <a:pt x="25" y="130"/>
                  <a:pt x="25" y="134"/>
                </a:cubicBezTo>
                <a:cubicBezTo>
                  <a:pt x="26" y="138"/>
                  <a:pt x="29" y="142"/>
                  <a:pt x="33" y="144"/>
                </a:cubicBezTo>
                <a:cubicBezTo>
                  <a:pt x="42" y="150"/>
                  <a:pt x="42" y="150"/>
                  <a:pt x="42" y="150"/>
                </a:cubicBezTo>
                <a:cubicBezTo>
                  <a:pt x="46" y="153"/>
                  <a:pt x="51" y="154"/>
                  <a:pt x="55" y="153"/>
                </a:cubicBezTo>
                <a:cubicBezTo>
                  <a:pt x="59" y="152"/>
                  <a:pt x="62" y="150"/>
                  <a:pt x="65" y="147"/>
                </a:cubicBezTo>
                <a:cubicBezTo>
                  <a:pt x="67" y="147"/>
                  <a:pt x="70" y="148"/>
                  <a:pt x="72" y="148"/>
                </a:cubicBezTo>
                <a:cubicBezTo>
                  <a:pt x="75" y="156"/>
                  <a:pt x="83" y="161"/>
                  <a:pt x="92" y="159"/>
                </a:cubicBezTo>
                <a:cubicBezTo>
                  <a:pt x="103" y="157"/>
                  <a:pt x="103" y="157"/>
                  <a:pt x="103" y="157"/>
                </a:cubicBezTo>
                <a:cubicBezTo>
                  <a:pt x="111" y="155"/>
                  <a:pt x="117" y="147"/>
                  <a:pt x="116" y="138"/>
                </a:cubicBezTo>
                <a:cubicBezTo>
                  <a:pt x="118" y="137"/>
                  <a:pt x="120" y="136"/>
                  <a:pt x="122" y="134"/>
                </a:cubicBezTo>
                <a:cubicBezTo>
                  <a:pt x="126" y="136"/>
                  <a:pt x="130" y="136"/>
                  <a:pt x="133" y="136"/>
                </a:cubicBezTo>
                <a:cubicBezTo>
                  <a:pt x="138" y="135"/>
                  <a:pt x="142" y="132"/>
                  <a:pt x="144" y="128"/>
                </a:cubicBezTo>
                <a:cubicBezTo>
                  <a:pt x="150" y="119"/>
                  <a:pt x="150" y="119"/>
                  <a:pt x="150" y="119"/>
                </a:cubicBezTo>
                <a:cubicBezTo>
                  <a:pt x="153" y="115"/>
                  <a:pt x="153" y="110"/>
                  <a:pt x="152" y="106"/>
                </a:cubicBezTo>
                <a:cubicBezTo>
                  <a:pt x="152" y="102"/>
                  <a:pt x="149" y="99"/>
                  <a:pt x="146" y="96"/>
                </a:cubicBezTo>
                <a:cubicBezTo>
                  <a:pt x="147" y="94"/>
                  <a:pt x="147" y="91"/>
                  <a:pt x="148" y="89"/>
                </a:cubicBezTo>
                <a:cubicBezTo>
                  <a:pt x="156" y="86"/>
                  <a:pt x="161" y="78"/>
                  <a:pt x="159" y="69"/>
                </a:cubicBezTo>
                <a:cubicBezTo>
                  <a:pt x="157" y="58"/>
                  <a:pt x="157" y="58"/>
                  <a:pt x="157" y="58"/>
                </a:cubicBezTo>
                <a:cubicBezTo>
                  <a:pt x="155" y="50"/>
                  <a:pt x="147" y="44"/>
                  <a:pt x="138" y="45"/>
                </a:cubicBezTo>
                <a:cubicBezTo>
                  <a:pt x="137" y="43"/>
                  <a:pt x="135" y="41"/>
                  <a:pt x="134" y="39"/>
                </a:cubicBezTo>
                <a:cubicBezTo>
                  <a:pt x="136" y="36"/>
                  <a:pt x="136" y="32"/>
                  <a:pt x="135" y="28"/>
                </a:cubicBezTo>
                <a:cubicBezTo>
                  <a:pt x="134" y="23"/>
                  <a:pt x="132" y="19"/>
                  <a:pt x="128" y="17"/>
                </a:cubicBezTo>
                <a:cubicBezTo>
                  <a:pt x="118" y="11"/>
                  <a:pt x="118" y="11"/>
                  <a:pt x="118" y="11"/>
                </a:cubicBezTo>
                <a:cubicBezTo>
                  <a:pt x="115" y="8"/>
                  <a:pt x="110" y="8"/>
                  <a:pt x="106" y="9"/>
                </a:cubicBezTo>
                <a:cubicBezTo>
                  <a:pt x="102" y="9"/>
                  <a:pt x="98" y="12"/>
                  <a:pt x="96" y="15"/>
                </a:cubicBezTo>
                <a:cubicBezTo>
                  <a:pt x="93" y="14"/>
                  <a:pt x="91" y="14"/>
                  <a:pt x="89" y="13"/>
                </a:cubicBezTo>
                <a:cubicBezTo>
                  <a:pt x="86" y="5"/>
                  <a:pt x="77" y="0"/>
                  <a:pt x="69" y="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29" name="Freeform 22"/>
          <p:cNvSpPr>
            <a:spLocks noEditPoints="1"/>
          </p:cNvSpPr>
          <p:nvPr/>
        </p:nvSpPr>
        <p:spPr bwMode="auto">
          <a:xfrm>
            <a:off x="5480192" y="4614157"/>
            <a:ext cx="196208" cy="196259"/>
          </a:xfrm>
          <a:custGeom>
            <a:avLst/>
            <a:gdLst>
              <a:gd name="T0" fmla="*/ 48 w 81"/>
              <a:gd name="T1" fmla="*/ 77 h 81"/>
              <a:gd name="T2" fmla="*/ 4 w 81"/>
              <a:gd name="T3" fmla="*/ 49 h 81"/>
              <a:gd name="T4" fmla="*/ 32 w 81"/>
              <a:gd name="T5" fmla="*/ 5 h 81"/>
              <a:gd name="T6" fmla="*/ 76 w 81"/>
              <a:gd name="T7" fmla="*/ 33 h 81"/>
              <a:gd name="T8" fmla="*/ 48 w 81"/>
              <a:gd name="T9" fmla="*/ 77 h 81"/>
              <a:gd name="T10" fmla="*/ 34 w 81"/>
              <a:gd name="T11" fmla="*/ 10 h 81"/>
              <a:gd name="T12" fmla="*/ 10 w 81"/>
              <a:gd name="T13" fmla="*/ 47 h 81"/>
              <a:gd name="T14" fmla="*/ 47 w 81"/>
              <a:gd name="T15" fmla="*/ 71 h 81"/>
              <a:gd name="T16" fmla="*/ 71 w 81"/>
              <a:gd name="T17" fmla="*/ 34 h 81"/>
              <a:gd name="T18" fmla="*/ 34 w 81"/>
              <a:gd name="T19" fmla="*/ 1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1" h="81">
                <a:moveTo>
                  <a:pt x="48" y="77"/>
                </a:moveTo>
                <a:cubicBezTo>
                  <a:pt x="28" y="81"/>
                  <a:pt x="9" y="68"/>
                  <a:pt x="4" y="49"/>
                </a:cubicBezTo>
                <a:cubicBezTo>
                  <a:pt x="0" y="29"/>
                  <a:pt x="13" y="9"/>
                  <a:pt x="32" y="5"/>
                </a:cubicBezTo>
                <a:cubicBezTo>
                  <a:pt x="52" y="0"/>
                  <a:pt x="72" y="13"/>
                  <a:pt x="76" y="33"/>
                </a:cubicBezTo>
                <a:cubicBezTo>
                  <a:pt x="81" y="53"/>
                  <a:pt x="68" y="72"/>
                  <a:pt x="48" y="77"/>
                </a:cubicBezTo>
                <a:close/>
                <a:moveTo>
                  <a:pt x="34" y="10"/>
                </a:moveTo>
                <a:cubicBezTo>
                  <a:pt x="17" y="14"/>
                  <a:pt x="6" y="31"/>
                  <a:pt x="10" y="47"/>
                </a:cubicBezTo>
                <a:cubicBezTo>
                  <a:pt x="14" y="64"/>
                  <a:pt x="30" y="75"/>
                  <a:pt x="47" y="71"/>
                </a:cubicBezTo>
                <a:cubicBezTo>
                  <a:pt x="64" y="67"/>
                  <a:pt x="74" y="51"/>
                  <a:pt x="71" y="34"/>
                </a:cubicBezTo>
                <a:cubicBezTo>
                  <a:pt x="67" y="17"/>
                  <a:pt x="50" y="7"/>
                  <a:pt x="34" y="1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30" name="Freeform 23"/>
          <p:cNvSpPr>
            <a:spLocks noEditPoints="1"/>
          </p:cNvSpPr>
          <p:nvPr/>
        </p:nvSpPr>
        <p:spPr bwMode="auto">
          <a:xfrm>
            <a:off x="5525940" y="4659916"/>
            <a:ext cx="104712" cy="104739"/>
          </a:xfrm>
          <a:custGeom>
            <a:avLst/>
            <a:gdLst>
              <a:gd name="T0" fmla="*/ 26 w 43"/>
              <a:gd name="T1" fmla="*/ 41 h 43"/>
              <a:gd name="T2" fmla="*/ 2 w 43"/>
              <a:gd name="T3" fmla="*/ 26 h 43"/>
              <a:gd name="T4" fmla="*/ 17 w 43"/>
              <a:gd name="T5" fmla="*/ 2 h 43"/>
              <a:gd name="T6" fmla="*/ 41 w 43"/>
              <a:gd name="T7" fmla="*/ 17 h 43"/>
              <a:gd name="T8" fmla="*/ 26 w 43"/>
              <a:gd name="T9" fmla="*/ 41 h 43"/>
              <a:gd name="T10" fmla="*/ 18 w 43"/>
              <a:gd name="T11" fmla="*/ 8 h 43"/>
              <a:gd name="T12" fmla="*/ 8 w 43"/>
              <a:gd name="T13" fmla="*/ 25 h 43"/>
              <a:gd name="T14" fmla="*/ 24 w 43"/>
              <a:gd name="T15" fmla="*/ 35 h 43"/>
              <a:gd name="T16" fmla="*/ 35 w 43"/>
              <a:gd name="T17" fmla="*/ 19 h 43"/>
              <a:gd name="T18" fmla="*/ 18 w 43"/>
              <a:gd name="T19" fmla="*/ 8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" h="43">
                <a:moveTo>
                  <a:pt x="26" y="41"/>
                </a:moveTo>
                <a:cubicBezTo>
                  <a:pt x="15" y="43"/>
                  <a:pt x="4" y="37"/>
                  <a:pt x="2" y="26"/>
                </a:cubicBezTo>
                <a:cubicBezTo>
                  <a:pt x="0" y="15"/>
                  <a:pt x="6" y="5"/>
                  <a:pt x="17" y="2"/>
                </a:cubicBezTo>
                <a:cubicBezTo>
                  <a:pt x="28" y="0"/>
                  <a:pt x="38" y="7"/>
                  <a:pt x="41" y="17"/>
                </a:cubicBezTo>
                <a:cubicBezTo>
                  <a:pt x="43" y="28"/>
                  <a:pt x="36" y="39"/>
                  <a:pt x="26" y="41"/>
                </a:cubicBezTo>
                <a:close/>
                <a:moveTo>
                  <a:pt x="18" y="8"/>
                </a:moveTo>
                <a:cubicBezTo>
                  <a:pt x="11" y="10"/>
                  <a:pt x="6" y="17"/>
                  <a:pt x="8" y="25"/>
                </a:cubicBezTo>
                <a:cubicBezTo>
                  <a:pt x="9" y="32"/>
                  <a:pt x="17" y="37"/>
                  <a:pt x="24" y="35"/>
                </a:cubicBezTo>
                <a:cubicBezTo>
                  <a:pt x="32" y="34"/>
                  <a:pt x="37" y="26"/>
                  <a:pt x="35" y="19"/>
                </a:cubicBezTo>
                <a:cubicBezTo>
                  <a:pt x="34" y="11"/>
                  <a:pt x="26" y="6"/>
                  <a:pt x="18" y="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31" name="Freeform 24"/>
          <p:cNvSpPr>
            <a:spLocks noEditPoints="1"/>
          </p:cNvSpPr>
          <p:nvPr/>
        </p:nvSpPr>
        <p:spPr bwMode="auto">
          <a:xfrm>
            <a:off x="4814308" y="4577550"/>
            <a:ext cx="583539" cy="582673"/>
          </a:xfrm>
          <a:custGeom>
            <a:avLst/>
            <a:gdLst>
              <a:gd name="T0" fmla="*/ 138 w 241"/>
              <a:gd name="T1" fmla="*/ 25 h 240"/>
              <a:gd name="T2" fmla="*/ 168 w 241"/>
              <a:gd name="T3" fmla="*/ 48 h 240"/>
              <a:gd name="T4" fmla="*/ 181 w 241"/>
              <a:gd name="T5" fmla="*/ 38 h 240"/>
              <a:gd name="T6" fmla="*/ 199 w 241"/>
              <a:gd name="T7" fmla="*/ 53 h 240"/>
              <a:gd name="T8" fmla="*/ 192 w 241"/>
              <a:gd name="T9" fmla="*/ 73 h 240"/>
              <a:gd name="T10" fmla="*/ 215 w 241"/>
              <a:gd name="T11" fmla="*/ 103 h 240"/>
              <a:gd name="T12" fmla="*/ 223 w 241"/>
              <a:gd name="T13" fmla="*/ 128 h 240"/>
              <a:gd name="T14" fmla="*/ 204 w 241"/>
              <a:gd name="T15" fmla="*/ 137 h 240"/>
              <a:gd name="T16" fmla="*/ 199 w 241"/>
              <a:gd name="T17" fmla="*/ 174 h 240"/>
              <a:gd name="T18" fmla="*/ 187 w 241"/>
              <a:gd name="T19" fmla="*/ 199 h 240"/>
              <a:gd name="T20" fmla="*/ 175 w 241"/>
              <a:gd name="T21" fmla="*/ 199 h 240"/>
              <a:gd name="T22" fmla="*/ 138 w 241"/>
              <a:gd name="T23" fmla="*/ 204 h 240"/>
              <a:gd name="T24" fmla="*/ 129 w 241"/>
              <a:gd name="T25" fmla="*/ 223 h 240"/>
              <a:gd name="T26" fmla="*/ 103 w 241"/>
              <a:gd name="T27" fmla="*/ 214 h 240"/>
              <a:gd name="T28" fmla="*/ 73 w 241"/>
              <a:gd name="T29" fmla="*/ 191 h 240"/>
              <a:gd name="T30" fmla="*/ 60 w 241"/>
              <a:gd name="T31" fmla="*/ 201 h 240"/>
              <a:gd name="T32" fmla="*/ 42 w 241"/>
              <a:gd name="T33" fmla="*/ 186 h 240"/>
              <a:gd name="T34" fmla="*/ 49 w 241"/>
              <a:gd name="T35" fmla="*/ 167 h 240"/>
              <a:gd name="T36" fmla="*/ 26 w 241"/>
              <a:gd name="T37" fmla="*/ 137 h 240"/>
              <a:gd name="T38" fmla="*/ 17 w 241"/>
              <a:gd name="T39" fmla="*/ 111 h 240"/>
              <a:gd name="T40" fmla="*/ 36 w 241"/>
              <a:gd name="T41" fmla="*/ 103 h 240"/>
              <a:gd name="T42" fmla="*/ 42 w 241"/>
              <a:gd name="T43" fmla="*/ 65 h 240"/>
              <a:gd name="T44" fmla="*/ 54 w 241"/>
              <a:gd name="T45" fmla="*/ 41 h 240"/>
              <a:gd name="T46" fmla="*/ 66 w 241"/>
              <a:gd name="T47" fmla="*/ 41 h 240"/>
              <a:gd name="T48" fmla="*/ 103 w 241"/>
              <a:gd name="T49" fmla="*/ 36 h 240"/>
              <a:gd name="T50" fmla="*/ 112 w 241"/>
              <a:gd name="T51" fmla="*/ 17 h 240"/>
              <a:gd name="T52" fmla="*/ 129 w 241"/>
              <a:gd name="T53" fmla="*/ 0 h 240"/>
              <a:gd name="T54" fmla="*/ 86 w 241"/>
              <a:gd name="T55" fmla="*/ 23 h 240"/>
              <a:gd name="T56" fmla="*/ 60 w 241"/>
              <a:gd name="T57" fmla="*/ 21 h 240"/>
              <a:gd name="T58" fmla="*/ 29 w 241"/>
              <a:gd name="T59" fmla="*/ 41 h 240"/>
              <a:gd name="T60" fmla="*/ 28 w 241"/>
              <a:gd name="T61" fmla="*/ 75 h 240"/>
              <a:gd name="T62" fmla="*/ 0 w 241"/>
              <a:gd name="T63" fmla="*/ 111 h 240"/>
              <a:gd name="T64" fmla="*/ 23 w 241"/>
              <a:gd name="T65" fmla="*/ 154 h 240"/>
              <a:gd name="T66" fmla="*/ 22 w 241"/>
              <a:gd name="T67" fmla="*/ 180 h 240"/>
              <a:gd name="T68" fmla="*/ 42 w 241"/>
              <a:gd name="T69" fmla="*/ 211 h 240"/>
              <a:gd name="T70" fmla="*/ 76 w 241"/>
              <a:gd name="T71" fmla="*/ 212 h 240"/>
              <a:gd name="T72" fmla="*/ 112 w 241"/>
              <a:gd name="T73" fmla="*/ 240 h 240"/>
              <a:gd name="T74" fmla="*/ 155 w 241"/>
              <a:gd name="T75" fmla="*/ 217 h 240"/>
              <a:gd name="T76" fmla="*/ 181 w 241"/>
              <a:gd name="T77" fmla="*/ 218 h 240"/>
              <a:gd name="T78" fmla="*/ 211 w 241"/>
              <a:gd name="T79" fmla="*/ 199 h 240"/>
              <a:gd name="T80" fmla="*/ 213 w 241"/>
              <a:gd name="T81" fmla="*/ 164 h 240"/>
              <a:gd name="T82" fmla="*/ 241 w 241"/>
              <a:gd name="T83" fmla="*/ 128 h 240"/>
              <a:gd name="T84" fmla="*/ 217 w 241"/>
              <a:gd name="T85" fmla="*/ 86 h 240"/>
              <a:gd name="T86" fmla="*/ 219 w 241"/>
              <a:gd name="T87" fmla="*/ 59 h 240"/>
              <a:gd name="T88" fmla="*/ 199 w 241"/>
              <a:gd name="T89" fmla="*/ 29 h 240"/>
              <a:gd name="T90" fmla="*/ 165 w 241"/>
              <a:gd name="T91" fmla="*/ 27 h 240"/>
              <a:gd name="T92" fmla="*/ 129 w 241"/>
              <a:gd name="T93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41" h="240">
                <a:moveTo>
                  <a:pt x="129" y="17"/>
                </a:moveTo>
                <a:cubicBezTo>
                  <a:pt x="134" y="17"/>
                  <a:pt x="138" y="21"/>
                  <a:pt x="138" y="25"/>
                </a:cubicBezTo>
                <a:cubicBezTo>
                  <a:pt x="138" y="36"/>
                  <a:pt x="138" y="36"/>
                  <a:pt x="138" y="36"/>
                </a:cubicBezTo>
                <a:cubicBezTo>
                  <a:pt x="149" y="38"/>
                  <a:pt x="159" y="42"/>
                  <a:pt x="168" y="48"/>
                </a:cubicBezTo>
                <a:cubicBezTo>
                  <a:pt x="175" y="41"/>
                  <a:pt x="175" y="41"/>
                  <a:pt x="175" y="41"/>
                </a:cubicBezTo>
                <a:cubicBezTo>
                  <a:pt x="177" y="39"/>
                  <a:pt x="179" y="38"/>
                  <a:pt x="181" y="38"/>
                </a:cubicBezTo>
                <a:cubicBezTo>
                  <a:pt x="183" y="38"/>
                  <a:pt x="185" y="39"/>
                  <a:pt x="187" y="41"/>
                </a:cubicBezTo>
                <a:cubicBezTo>
                  <a:pt x="199" y="53"/>
                  <a:pt x="199" y="53"/>
                  <a:pt x="199" y="53"/>
                </a:cubicBezTo>
                <a:cubicBezTo>
                  <a:pt x="203" y="56"/>
                  <a:pt x="203" y="62"/>
                  <a:pt x="199" y="65"/>
                </a:cubicBezTo>
                <a:cubicBezTo>
                  <a:pt x="192" y="73"/>
                  <a:pt x="192" y="73"/>
                  <a:pt x="192" y="73"/>
                </a:cubicBezTo>
                <a:cubicBezTo>
                  <a:pt x="198" y="82"/>
                  <a:pt x="202" y="92"/>
                  <a:pt x="204" y="103"/>
                </a:cubicBezTo>
                <a:cubicBezTo>
                  <a:pt x="215" y="103"/>
                  <a:pt x="215" y="103"/>
                  <a:pt x="215" y="103"/>
                </a:cubicBezTo>
                <a:cubicBezTo>
                  <a:pt x="220" y="103"/>
                  <a:pt x="223" y="106"/>
                  <a:pt x="223" y="111"/>
                </a:cubicBezTo>
                <a:cubicBezTo>
                  <a:pt x="223" y="128"/>
                  <a:pt x="223" y="128"/>
                  <a:pt x="223" y="128"/>
                </a:cubicBezTo>
                <a:cubicBezTo>
                  <a:pt x="223" y="133"/>
                  <a:pt x="220" y="137"/>
                  <a:pt x="215" y="137"/>
                </a:cubicBezTo>
                <a:cubicBezTo>
                  <a:pt x="204" y="137"/>
                  <a:pt x="204" y="137"/>
                  <a:pt x="204" y="137"/>
                </a:cubicBezTo>
                <a:cubicBezTo>
                  <a:pt x="202" y="148"/>
                  <a:pt x="198" y="158"/>
                  <a:pt x="192" y="167"/>
                </a:cubicBezTo>
                <a:cubicBezTo>
                  <a:pt x="199" y="174"/>
                  <a:pt x="199" y="174"/>
                  <a:pt x="199" y="174"/>
                </a:cubicBezTo>
                <a:cubicBezTo>
                  <a:pt x="203" y="178"/>
                  <a:pt x="203" y="183"/>
                  <a:pt x="199" y="186"/>
                </a:cubicBezTo>
                <a:cubicBezTo>
                  <a:pt x="187" y="199"/>
                  <a:pt x="187" y="199"/>
                  <a:pt x="187" y="199"/>
                </a:cubicBezTo>
                <a:cubicBezTo>
                  <a:pt x="185" y="200"/>
                  <a:pt x="183" y="201"/>
                  <a:pt x="181" y="201"/>
                </a:cubicBezTo>
                <a:cubicBezTo>
                  <a:pt x="179" y="201"/>
                  <a:pt x="177" y="200"/>
                  <a:pt x="175" y="199"/>
                </a:cubicBezTo>
                <a:cubicBezTo>
                  <a:pt x="168" y="191"/>
                  <a:pt x="168" y="191"/>
                  <a:pt x="168" y="191"/>
                </a:cubicBezTo>
                <a:cubicBezTo>
                  <a:pt x="159" y="197"/>
                  <a:pt x="149" y="202"/>
                  <a:pt x="138" y="204"/>
                </a:cubicBezTo>
                <a:cubicBezTo>
                  <a:pt x="138" y="214"/>
                  <a:pt x="138" y="214"/>
                  <a:pt x="138" y="214"/>
                </a:cubicBezTo>
                <a:cubicBezTo>
                  <a:pt x="138" y="219"/>
                  <a:pt x="134" y="223"/>
                  <a:pt x="129" y="223"/>
                </a:cubicBezTo>
                <a:cubicBezTo>
                  <a:pt x="112" y="223"/>
                  <a:pt x="112" y="223"/>
                  <a:pt x="112" y="223"/>
                </a:cubicBezTo>
                <a:cubicBezTo>
                  <a:pt x="107" y="223"/>
                  <a:pt x="103" y="219"/>
                  <a:pt x="103" y="214"/>
                </a:cubicBezTo>
                <a:cubicBezTo>
                  <a:pt x="103" y="204"/>
                  <a:pt x="103" y="204"/>
                  <a:pt x="103" y="204"/>
                </a:cubicBezTo>
                <a:cubicBezTo>
                  <a:pt x="92" y="202"/>
                  <a:pt x="82" y="197"/>
                  <a:pt x="73" y="191"/>
                </a:cubicBezTo>
                <a:cubicBezTo>
                  <a:pt x="66" y="199"/>
                  <a:pt x="66" y="199"/>
                  <a:pt x="66" y="199"/>
                </a:cubicBezTo>
                <a:cubicBezTo>
                  <a:pt x="64" y="200"/>
                  <a:pt x="62" y="201"/>
                  <a:pt x="60" y="201"/>
                </a:cubicBezTo>
                <a:cubicBezTo>
                  <a:pt x="58" y="201"/>
                  <a:pt x="55" y="200"/>
                  <a:pt x="54" y="199"/>
                </a:cubicBezTo>
                <a:cubicBezTo>
                  <a:pt x="42" y="186"/>
                  <a:pt x="42" y="186"/>
                  <a:pt x="42" y="186"/>
                </a:cubicBezTo>
                <a:cubicBezTo>
                  <a:pt x="38" y="183"/>
                  <a:pt x="38" y="178"/>
                  <a:pt x="42" y="174"/>
                </a:cubicBezTo>
                <a:cubicBezTo>
                  <a:pt x="49" y="167"/>
                  <a:pt x="49" y="167"/>
                  <a:pt x="49" y="167"/>
                </a:cubicBezTo>
                <a:cubicBezTo>
                  <a:pt x="43" y="158"/>
                  <a:pt x="39" y="148"/>
                  <a:pt x="36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1" y="137"/>
                  <a:pt x="17" y="133"/>
                  <a:pt x="17" y="128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7" y="106"/>
                  <a:pt x="21" y="103"/>
                  <a:pt x="26" y="103"/>
                </a:cubicBezTo>
                <a:cubicBezTo>
                  <a:pt x="36" y="103"/>
                  <a:pt x="36" y="103"/>
                  <a:pt x="36" y="103"/>
                </a:cubicBezTo>
                <a:cubicBezTo>
                  <a:pt x="39" y="92"/>
                  <a:pt x="43" y="82"/>
                  <a:pt x="49" y="73"/>
                </a:cubicBezTo>
                <a:cubicBezTo>
                  <a:pt x="42" y="65"/>
                  <a:pt x="42" y="65"/>
                  <a:pt x="42" y="65"/>
                </a:cubicBezTo>
                <a:cubicBezTo>
                  <a:pt x="38" y="62"/>
                  <a:pt x="38" y="56"/>
                  <a:pt x="42" y="53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39"/>
                  <a:pt x="58" y="38"/>
                  <a:pt x="60" y="38"/>
                </a:cubicBezTo>
                <a:cubicBezTo>
                  <a:pt x="62" y="38"/>
                  <a:pt x="64" y="39"/>
                  <a:pt x="66" y="41"/>
                </a:cubicBezTo>
                <a:cubicBezTo>
                  <a:pt x="73" y="48"/>
                  <a:pt x="73" y="48"/>
                  <a:pt x="73" y="48"/>
                </a:cubicBezTo>
                <a:cubicBezTo>
                  <a:pt x="82" y="42"/>
                  <a:pt x="92" y="38"/>
                  <a:pt x="103" y="36"/>
                </a:cubicBezTo>
                <a:cubicBezTo>
                  <a:pt x="103" y="25"/>
                  <a:pt x="103" y="25"/>
                  <a:pt x="103" y="25"/>
                </a:cubicBezTo>
                <a:cubicBezTo>
                  <a:pt x="103" y="21"/>
                  <a:pt x="107" y="17"/>
                  <a:pt x="112" y="17"/>
                </a:cubicBezTo>
                <a:cubicBezTo>
                  <a:pt x="129" y="17"/>
                  <a:pt x="129" y="17"/>
                  <a:pt x="129" y="17"/>
                </a:cubicBezTo>
                <a:moveTo>
                  <a:pt x="12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99" y="0"/>
                  <a:pt x="88" y="10"/>
                  <a:pt x="86" y="23"/>
                </a:cubicBezTo>
                <a:cubicBezTo>
                  <a:pt x="83" y="24"/>
                  <a:pt x="79" y="25"/>
                  <a:pt x="76" y="27"/>
                </a:cubicBezTo>
                <a:cubicBezTo>
                  <a:pt x="71" y="23"/>
                  <a:pt x="66" y="21"/>
                  <a:pt x="60" y="21"/>
                </a:cubicBezTo>
                <a:cubicBezTo>
                  <a:pt x="53" y="21"/>
                  <a:pt x="46" y="24"/>
                  <a:pt x="42" y="29"/>
                </a:cubicBezTo>
                <a:cubicBezTo>
                  <a:pt x="29" y="41"/>
                  <a:pt x="29" y="41"/>
                  <a:pt x="29" y="41"/>
                </a:cubicBezTo>
                <a:cubicBezTo>
                  <a:pt x="25" y="46"/>
                  <a:pt x="22" y="52"/>
                  <a:pt x="22" y="59"/>
                </a:cubicBezTo>
                <a:cubicBezTo>
                  <a:pt x="22" y="65"/>
                  <a:pt x="24" y="71"/>
                  <a:pt x="28" y="75"/>
                </a:cubicBezTo>
                <a:cubicBezTo>
                  <a:pt x="26" y="79"/>
                  <a:pt x="25" y="82"/>
                  <a:pt x="23" y="86"/>
                </a:cubicBezTo>
                <a:cubicBezTo>
                  <a:pt x="10" y="87"/>
                  <a:pt x="0" y="98"/>
                  <a:pt x="0" y="111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42"/>
                  <a:pt x="10" y="153"/>
                  <a:pt x="23" y="154"/>
                </a:cubicBezTo>
                <a:cubicBezTo>
                  <a:pt x="25" y="157"/>
                  <a:pt x="26" y="161"/>
                  <a:pt x="28" y="164"/>
                </a:cubicBezTo>
                <a:cubicBezTo>
                  <a:pt x="24" y="169"/>
                  <a:pt x="22" y="174"/>
                  <a:pt x="22" y="180"/>
                </a:cubicBezTo>
                <a:cubicBezTo>
                  <a:pt x="22" y="187"/>
                  <a:pt x="25" y="194"/>
                  <a:pt x="29" y="199"/>
                </a:cubicBezTo>
                <a:cubicBezTo>
                  <a:pt x="42" y="211"/>
                  <a:pt x="42" y="211"/>
                  <a:pt x="42" y="211"/>
                </a:cubicBezTo>
                <a:cubicBezTo>
                  <a:pt x="46" y="216"/>
                  <a:pt x="53" y="218"/>
                  <a:pt x="60" y="218"/>
                </a:cubicBezTo>
                <a:cubicBezTo>
                  <a:pt x="66" y="218"/>
                  <a:pt x="71" y="216"/>
                  <a:pt x="76" y="212"/>
                </a:cubicBezTo>
                <a:cubicBezTo>
                  <a:pt x="79" y="214"/>
                  <a:pt x="83" y="216"/>
                  <a:pt x="86" y="217"/>
                </a:cubicBezTo>
                <a:cubicBezTo>
                  <a:pt x="88" y="230"/>
                  <a:pt x="99" y="240"/>
                  <a:pt x="112" y="240"/>
                </a:cubicBezTo>
                <a:cubicBezTo>
                  <a:pt x="129" y="240"/>
                  <a:pt x="129" y="240"/>
                  <a:pt x="129" y="240"/>
                </a:cubicBezTo>
                <a:cubicBezTo>
                  <a:pt x="142" y="240"/>
                  <a:pt x="153" y="230"/>
                  <a:pt x="155" y="217"/>
                </a:cubicBezTo>
                <a:cubicBezTo>
                  <a:pt x="158" y="216"/>
                  <a:pt x="161" y="214"/>
                  <a:pt x="165" y="212"/>
                </a:cubicBezTo>
                <a:cubicBezTo>
                  <a:pt x="169" y="216"/>
                  <a:pt x="175" y="218"/>
                  <a:pt x="181" y="218"/>
                </a:cubicBezTo>
                <a:cubicBezTo>
                  <a:pt x="188" y="218"/>
                  <a:pt x="194" y="216"/>
                  <a:pt x="199" y="211"/>
                </a:cubicBezTo>
                <a:cubicBezTo>
                  <a:pt x="211" y="199"/>
                  <a:pt x="211" y="199"/>
                  <a:pt x="211" y="199"/>
                </a:cubicBezTo>
                <a:cubicBezTo>
                  <a:pt x="216" y="194"/>
                  <a:pt x="219" y="187"/>
                  <a:pt x="219" y="180"/>
                </a:cubicBezTo>
                <a:cubicBezTo>
                  <a:pt x="219" y="174"/>
                  <a:pt x="217" y="169"/>
                  <a:pt x="213" y="164"/>
                </a:cubicBezTo>
                <a:cubicBezTo>
                  <a:pt x="215" y="161"/>
                  <a:pt x="216" y="157"/>
                  <a:pt x="217" y="154"/>
                </a:cubicBezTo>
                <a:cubicBezTo>
                  <a:pt x="230" y="153"/>
                  <a:pt x="241" y="142"/>
                  <a:pt x="241" y="128"/>
                </a:cubicBezTo>
                <a:cubicBezTo>
                  <a:pt x="241" y="111"/>
                  <a:pt x="241" y="111"/>
                  <a:pt x="241" y="111"/>
                </a:cubicBezTo>
                <a:cubicBezTo>
                  <a:pt x="241" y="98"/>
                  <a:pt x="230" y="87"/>
                  <a:pt x="217" y="86"/>
                </a:cubicBezTo>
                <a:cubicBezTo>
                  <a:pt x="216" y="82"/>
                  <a:pt x="215" y="79"/>
                  <a:pt x="213" y="75"/>
                </a:cubicBezTo>
                <a:cubicBezTo>
                  <a:pt x="217" y="71"/>
                  <a:pt x="219" y="65"/>
                  <a:pt x="219" y="59"/>
                </a:cubicBezTo>
                <a:cubicBezTo>
                  <a:pt x="219" y="52"/>
                  <a:pt x="216" y="46"/>
                  <a:pt x="211" y="41"/>
                </a:cubicBezTo>
                <a:cubicBezTo>
                  <a:pt x="199" y="29"/>
                  <a:pt x="199" y="29"/>
                  <a:pt x="199" y="29"/>
                </a:cubicBezTo>
                <a:cubicBezTo>
                  <a:pt x="194" y="24"/>
                  <a:pt x="188" y="21"/>
                  <a:pt x="181" y="21"/>
                </a:cubicBezTo>
                <a:cubicBezTo>
                  <a:pt x="175" y="21"/>
                  <a:pt x="169" y="23"/>
                  <a:pt x="165" y="27"/>
                </a:cubicBezTo>
                <a:cubicBezTo>
                  <a:pt x="161" y="25"/>
                  <a:pt x="158" y="24"/>
                  <a:pt x="155" y="23"/>
                </a:cubicBezTo>
                <a:cubicBezTo>
                  <a:pt x="153" y="10"/>
                  <a:pt x="142" y="0"/>
                  <a:pt x="12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32" name="Freeform 25"/>
          <p:cNvSpPr>
            <a:spLocks noEditPoints="1"/>
          </p:cNvSpPr>
          <p:nvPr/>
        </p:nvSpPr>
        <p:spPr bwMode="auto">
          <a:xfrm>
            <a:off x="4971883" y="4733131"/>
            <a:ext cx="268388" cy="271508"/>
          </a:xfrm>
          <a:custGeom>
            <a:avLst/>
            <a:gdLst>
              <a:gd name="T0" fmla="*/ 55 w 111"/>
              <a:gd name="T1" fmla="*/ 112 h 112"/>
              <a:gd name="T2" fmla="*/ 0 w 111"/>
              <a:gd name="T3" fmla="*/ 56 h 112"/>
              <a:gd name="T4" fmla="*/ 55 w 111"/>
              <a:gd name="T5" fmla="*/ 0 h 112"/>
              <a:gd name="T6" fmla="*/ 111 w 111"/>
              <a:gd name="T7" fmla="*/ 56 h 112"/>
              <a:gd name="T8" fmla="*/ 55 w 111"/>
              <a:gd name="T9" fmla="*/ 112 h 112"/>
              <a:gd name="T10" fmla="*/ 55 w 111"/>
              <a:gd name="T11" fmla="*/ 9 h 112"/>
              <a:gd name="T12" fmla="*/ 8 w 111"/>
              <a:gd name="T13" fmla="*/ 56 h 112"/>
              <a:gd name="T14" fmla="*/ 55 w 111"/>
              <a:gd name="T15" fmla="*/ 103 h 112"/>
              <a:gd name="T16" fmla="*/ 103 w 111"/>
              <a:gd name="T17" fmla="*/ 56 h 112"/>
              <a:gd name="T18" fmla="*/ 55 w 111"/>
              <a:gd name="T19" fmla="*/ 9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" h="112">
                <a:moveTo>
                  <a:pt x="55" y="112"/>
                </a:moveTo>
                <a:cubicBezTo>
                  <a:pt x="25" y="112"/>
                  <a:pt x="0" y="86"/>
                  <a:pt x="0" y="56"/>
                </a:cubicBezTo>
                <a:cubicBezTo>
                  <a:pt x="0" y="25"/>
                  <a:pt x="25" y="0"/>
                  <a:pt x="55" y="0"/>
                </a:cubicBezTo>
                <a:cubicBezTo>
                  <a:pt x="86" y="0"/>
                  <a:pt x="111" y="25"/>
                  <a:pt x="111" y="56"/>
                </a:cubicBezTo>
                <a:cubicBezTo>
                  <a:pt x="111" y="86"/>
                  <a:pt x="86" y="112"/>
                  <a:pt x="55" y="112"/>
                </a:cubicBezTo>
                <a:close/>
                <a:moveTo>
                  <a:pt x="55" y="9"/>
                </a:moveTo>
                <a:cubicBezTo>
                  <a:pt x="29" y="9"/>
                  <a:pt x="8" y="30"/>
                  <a:pt x="8" y="56"/>
                </a:cubicBezTo>
                <a:cubicBezTo>
                  <a:pt x="8" y="82"/>
                  <a:pt x="29" y="103"/>
                  <a:pt x="55" y="103"/>
                </a:cubicBezTo>
                <a:cubicBezTo>
                  <a:pt x="81" y="103"/>
                  <a:pt x="103" y="82"/>
                  <a:pt x="103" y="56"/>
                </a:cubicBezTo>
                <a:cubicBezTo>
                  <a:pt x="103" y="30"/>
                  <a:pt x="81" y="9"/>
                  <a:pt x="55" y="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33" name="Freeform 26"/>
          <p:cNvSpPr>
            <a:spLocks noEditPoints="1"/>
          </p:cNvSpPr>
          <p:nvPr/>
        </p:nvSpPr>
        <p:spPr bwMode="auto">
          <a:xfrm>
            <a:off x="5031865" y="4796179"/>
            <a:ext cx="145377" cy="145415"/>
          </a:xfrm>
          <a:custGeom>
            <a:avLst/>
            <a:gdLst>
              <a:gd name="T0" fmla="*/ 30 w 60"/>
              <a:gd name="T1" fmla="*/ 60 h 60"/>
              <a:gd name="T2" fmla="*/ 0 w 60"/>
              <a:gd name="T3" fmla="*/ 30 h 60"/>
              <a:gd name="T4" fmla="*/ 30 w 60"/>
              <a:gd name="T5" fmla="*/ 0 h 60"/>
              <a:gd name="T6" fmla="*/ 60 w 60"/>
              <a:gd name="T7" fmla="*/ 30 h 60"/>
              <a:gd name="T8" fmla="*/ 30 w 60"/>
              <a:gd name="T9" fmla="*/ 60 h 60"/>
              <a:gd name="T10" fmla="*/ 30 w 60"/>
              <a:gd name="T11" fmla="*/ 8 h 60"/>
              <a:gd name="T12" fmla="*/ 9 w 60"/>
              <a:gd name="T13" fmla="*/ 30 h 60"/>
              <a:gd name="T14" fmla="*/ 30 w 60"/>
              <a:gd name="T15" fmla="*/ 51 h 60"/>
              <a:gd name="T16" fmla="*/ 52 w 60"/>
              <a:gd name="T17" fmla="*/ 30 h 60"/>
              <a:gd name="T18" fmla="*/ 30 w 60"/>
              <a:gd name="T19" fmla="*/ 8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0" h="60">
                <a:moveTo>
                  <a:pt x="30" y="60"/>
                </a:moveTo>
                <a:cubicBezTo>
                  <a:pt x="14" y="60"/>
                  <a:pt x="0" y="46"/>
                  <a:pt x="0" y="30"/>
                </a:cubicBezTo>
                <a:cubicBezTo>
                  <a:pt x="0" y="13"/>
                  <a:pt x="14" y="0"/>
                  <a:pt x="30" y="0"/>
                </a:cubicBezTo>
                <a:cubicBezTo>
                  <a:pt x="47" y="0"/>
                  <a:pt x="60" y="13"/>
                  <a:pt x="60" y="30"/>
                </a:cubicBezTo>
                <a:cubicBezTo>
                  <a:pt x="60" y="46"/>
                  <a:pt x="47" y="60"/>
                  <a:pt x="30" y="60"/>
                </a:cubicBezTo>
                <a:close/>
                <a:moveTo>
                  <a:pt x="30" y="8"/>
                </a:moveTo>
                <a:cubicBezTo>
                  <a:pt x="19" y="8"/>
                  <a:pt x="9" y="18"/>
                  <a:pt x="9" y="30"/>
                </a:cubicBezTo>
                <a:cubicBezTo>
                  <a:pt x="9" y="42"/>
                  <a:pt x="19" y="51"/>
                  <a:pt x="30" y="51"/>
                </a:cubicBezTo>
                <a:cubicBezTo>
                  <a:pt x="42" y="51"/>
                  <a:pt x="52" y="42"/>
                  <a:pt x="52" y="30"/>
                </a:cubicBezTo>
                <a:cubicBezTo>
                  <a:pt x="52" y="18"/>
                  <a:pt x="42" y="8"/>
                  <a:pt x="30" y="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34" name="Oval 98"/>
          <p:cNvSpPr/>
          <p:nvPr/>
        </p:nvSpPr>
        <p:spPr>
          <a:xfrm>
            <a:off x="5242007" y="2660175"/>
            <a:ext cx="1711392" cy="1711837"/>
          </a:xfrm>
          <a:prstGeom prst="ellipse">
            <a:avLst/>
          </a:prstGeom>
          <a:solidFill>
            <a:schemeClr val="accent2"/>
          </a:solidFill>
          <a:ln w="1174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bg-BG" sz="1200" dirty="0">
              <a:solidFill>
                <a:prstClr val="whit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35" name="Oval 99"/>
          <p:cNvSpPr/>
          <p:nvPr/>
        </p:nvSpPr>
        <p:spPr>
          <a:xfrm>
            <a:off x="5412693" y="2830906"/>
            <a:ext cx="1370019" cy="13703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bg-BG" sz="1200" dirty="0">
              <a:solidFill>
                <a:prstClr val="whit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cxnSp>
        <p:nvCxnSpPr>
          <p:cNvPr id="36" name="Straight Connector 106"/>
          <p:cNvCxnSpPr/>
          <p:nvPr/>
        </p:nvCxnSpPr>
        <p:spPr>
          <a:xfrm>
            <a:off x="2793913" y="5003995"/>
            <a:ext cx="161957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109"/>
          <p:cNvCxnSpPr/>
          <p:nvPr/>
        </p:nvCxnSpPr>
        <p:spPr>
          <a:xfrm>
            <a:off x="7705396" y="5001899"/>
            <a:ext cx="161957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118"/>
          <p:cNvCxnSpPr/>
          <p:nvPr/>
        </p:nvCxnSpPr>
        <p:spPr>
          <a:xfrm>
            <a:off x="6938281" y="3195233"/>
            <a:ext cx="161957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 12"/>
          <p:cNvSpPr>
            <a:spLocks noEditPoints="1"/>
          </p:cNvSpPr>
          <p:nvPr/>
        </p:nvSpPr>
        <p:spPr bwMode="auto">
          <a:xfrm>
            <a:off x="6527635" y="4575938"/>
            <a:ext cx="697380" cy="696001"/>
          </a:xfrm>
          <a:custGeom>
            <a:avLst/>
            <a:gdLst>
              <a:gd name="T0" fmla="*/ 454 w 1188"/>
              <a:gd name="T1" fmla="*/ 908 h 1187"/>
              <a:gd name="T2" fmla="*/ 454 w 1188"/>
              <a:gd name="T3" fmla="*/ 908 h 1187"/>
              <a:gd name="T4" fmla="*/ 698 w 1188"/>
              <a:gd name="T5" fmla="*/ 837 h 1187"/>
              <a:gd name="T6" fmla="*/ 723 w 1188"/>
              <a:gd name="T7" fmla="*/ 861 h 1187"/>
              <a:gd name="T8" fmla="*/ 694 w 1188"/>
              <a:gd name="T9" fmla="*/ 890 h 1187"/>
              <a:gd name="T10" fmla="*/ 950 w 1188"/>
              <a:gd name="T11" fmla="*/ 1147 h 1187"/>
              <a:gd name="T12" fmla="*/ 1049 w 1188"/>
              <a:gd name="T13" fmla="*/ 1187 h 1187"/>
              <a:gd name="T14" fmla="*/ 1147 w 1188"/>
              <a:gd name="T15" fmla="*/ 1147 h 1187"/>
              <a:gd name="T16" fmla="*/ 1188 w 1188"/>
              <a:gd name="T17" fmla="*/ 1048 h 1187"/>
              <a:gd name="T18" fmla="*/ 1147 w 1188"/>
              <a:gd name="T19" fmla="*/ 950 h 1187"/>
              <a:gd name="T20" fmla="*/ 890 w 1188"/>
              <a:gd name="T21" fmla="*/ 693 h 1187"/>
              <a:gd name="T22" fmla="*/ 861 w 1188"/>
              <a:gd name="T23" fmla="*/ 722 h 1187"/>
              <a:gd name="T24" fmla="*/ 837 w 1188"/>
              <a:gd name="T25" fmla="*/ 698 h 1187"/>
              <a:gd name="T26" fmla="*/ 907 w 1188"/>
              <a:gd name="T27" fmla="*/ 422 h 1187"/>
              <a:gd name="T28" fmla="*/ 775 w 1188"/>
              <a:gd name="T29" fmla="*/ 133 h 1187"/>
              <a:gd name="T30" fmla="*/ 454 w 1188"/>
              <a:gd name="T31" fmla="*/ 0 h 1187"/>
              <a:gd name="T32" fmla="*/ 133 w 1188"/>
              <a:gd name="T33" fmla="*/ 133 h 1187"/>
              <a:gd name="T34" fmla="*/ 0 w 1188"/>
              <a:gd name="T35" fmla="*/ 454 h 1187"/>
              <a:gd name="T36" fmla="*/ 133 w 1188"/>
              <a:gd name="T37" fmla="*/ 775 h 1187"/>
              <a:gd name="T38" fmla="*/ 454 w 1188"/>
              <a:gd name="T39" fmla="*/ 908 h 1187"/>
              <a:gd name="T40" fmla="*/ 1116 w 1188"/>
              <a:gd name="T41" fmla="*/ 1048 h 1187"/>
              <a:gd name="T42" fmla="*/ 1096 w 1188"/>
              <a:gd name="T43" fmla="*/ 1096 h 1187"/>
              <a:gd name="T44" fmla="*/ 1049 w 1188"/>
              <a:gd name="T45" fmla="*/ 1115 h 1187"/>
              <a:gd name="T46" fmla="*/ 1001 w 1188"/>
              <a:gd name="T47" fmla="*/ 1096 h 1187"/>
              <a:gd name="T48" fmla="*/ 802 w 1188"/>
              <a:gd name="T49" fmla="*/ 897 h 1187"/>
              <a:gd name="T50" fmla="*/ 897 w 1188"/>
              <a:gd name="T51" fmla="*/ 802 h 1187"/>
              <a:gd name="T52" fmla="*/ 1096 w 1188"/>
              <a:gd name="T53" fmla="*/ 1001 h 1187"/>
              <a:gd name="T54" fmla="*/ 1116 w 1188"/>
              <a:gd name="T55" fmla="*/ 1048 h 1187"/>
              <a:gd name="T56" fmla="*/ 774 w 1188"/>
              <a:gd name="T57" fmla="*/ 810 h 1187"/>
              <a:gd name="T58" fmla="*/ 756 w 1188"/>
              <a:gd name="T59" fmla="*/ 793 h 1187"/>
              <a:gd name="T60" fmla="*/ 756 w 1188"/>
              <a:gd name="T61" fmla="*/ 793 h 1187"/>
              <a:gd name="T62" fmla="*/ 765 w 1188"/>
              <a:gd name="T63" fmla="*/ 785 h 1187"/>
              <a:gd name="T64" fmla="*/ 767 w 1188"/>
              <a:gd name="T65" fmla="*/ 783 h 1187"/>
              <a:gd name="T66" fmla="*/ 775 w 1188"/>
              <a:gd name="T67" fmla="*/ 775 h 1187"/>
              <a:gd name="T68" fmla="*/ 784 w 1188"/>
              <a:gd name="T69" fmla="*/ 766 h 1187"/>
              <a:gd name="T70" fmla="*/ 785 w 1188"/>
              <a:gd name="T71" fmla="*/ 765 h 1187"/>
              <a:gd name="T72" fmla="*/ 793 w 1188"/>
              <a:gd name="T73" fmla="*/ 756 h 1187"/>
              <a:gd name="T74" fmla="*/ 793 w 1188"/>
              <a:gd name="T75" fmla="*/ 756 h 1187"/>
              <a:gd name="T76" fmla="*/ 810 w 1188"/>
              <a:gd name="T77" fmla="*/ 773 h 1187"/>
              <a:gd name="T78" fmla="*/ 774 w 1188"/>
              <a:gd name="T79" fmla="*/ 810 h 1187"/>
              <a:gd name="T80" fmla="*/ 184 w 1188"/>
              <a:gd name="T81" fmla="*/ 184 h 1187"/>
              <a:gd name="T82" fmla="*/ 454 w 1188"/>
              <a:gd name="T83" fmla="*/ 72 h 1187"/>
              <a:gd name="T84" fmla="*/ 724 w 1188"/>
              <a:gd name="T85" fmla="*/ 184 h 1187"/>
              <a:gd name="T86" fmla="*/ 835 w 1188"/>
              <a:gd name="T87" fmla="*/ 427 h 1187"/>
              <a:gd name="T88" fmla="*/ 762 w 1188"/>
              <a:gd name="T89" fmla="*/ 681 h 1187"/>
              <a:gd name="T90" fmla="*/ 762 w 1188"/>
              <a:gd name="T91" fmla="*/ 681 h 1187"/>
              <a:gd name="T92" fmla="*/ 724 w 1188"/>
              <a:gd name="T93" fmla="*/ 724 h 1187"/>
              <a:gd name="T94" fmla="*/ 711 w 1188"/>
              <a:gd name="T95" fmla="*/ 737 h 1187"/>
              <a:gd name="T96" fmla="*/ 681 w 1188"/>
              <a:gd name="T97" fmla="*/ 761 h 1187"/>
              <a:gd name="T98" fmla="*/ 454 w 1188"/>
              <a:gd name="T99" fmla="*/ 836 h 1187"/>
              <a:gd name="T100" fmla="*/ 184 w 1188"/>
              <a:gd name="T101" fmla="*/ 724 h 1187"/>
              <a:gd name="T102" fmla="*/ 184 w 1188"/>
              <a:gd name="T103" fmla="*/ 184 h 1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188" h="1187">
                <a:moveTo>
                  <a:pt x="454" y="908"/>
                </a:moveTo>
                <a:cubicBezTo>
                  <a:pt x="454" y="908"/>
                  <a:pt x="454" y="908"/>
                  <a:pt x="454" y="908"/>
                </a:cubicBezTo>
                <a:cubicBezTo>
                  <a:pt x="542" y="908"/>
                  <a:pt x="626" y="883"/>
                  <a:pt x="698" y="837"/>
                </a:cubicBezTo>
                <a:cubicBezTo>
                  <a:pt x="723" y="861"/>
                  <a:pt x="723" y="861"/>
                  <a:pt x="723" y="861"/>
                </a:cubicBezTo>
                <a:cubicBezTo>
                  <a:pt x="694" y="890"/>
                  <a:pt x="694" y="890"/>
                  <a:pt x="694" y="890"/>
                </a:cubicBezTo>
                <a:cubicBezTo>
                  <a:pt x="950" y="1147"/>
                  <a:pt x="950" y="1147"/>
                  <a:pt x="950" y="1147"/>
                </a:cubicBezTo>
                <a:cubicBezTo>
                  <a:pt x="977" y="1173"/>
                  <a:pt x="1012" y="1187"/>
                  <a:pt x="1049" y="1187"/>
                </a:cubicBezTo>
                <a:cubicBezTo>
                  <a:pt x="1086" y="1187"/>
                  <a:pt x="1121" y="1173"/>
                  <a:pt x="1147" y="1147"/>
                </a:cubicBezTo>
                <a:cubicBezTo>
                  <a:pt x="1173" y="1120"/>
                  <a:pt x="1188" y="1086"/>
                  <a:pt x="1188" y="1048"/>
                </a:cubicBezTo>
                <a:cubicBezTo>
                  <a:pt x="1188" y="1011"/>
                  <a:pt x="1173" y="976"/>
                  <a:pt x="1147" y="950"/>
                </a:cubicBezTo>
                <a:cubicBezTo>
                  <a:pt x="890" y="693"/>
                  <a:pt x="890" y="693"/>
                  <a:pt x="890" y="693"/>
                </a:cubicBezTo>
                <a:cubicBezTo>
                  <a:pt x="861" y="722"/>
                  <a:pt x="861" y="722"/>
                  <a:pt x="861" y="722"/>
                </a:cubicBezTo>
                <a:cubicBezTo>
                  <a:pt x="837" y="698"/>
                  <a:pt x="837" y="698"/>
                  <a:pt x="837" y="698"/>
                </a:cubicBezTo>
                <a:cubicBezTo>
                  <a:pt x="889" y="616"/>
                  <a:pt x="914" y="520"/>
                  <a:pt x="907" y="422"/>
                </a:cubicBezTo>
                <a:cubicBezTo>
                  <a:pt x="899" y="313"/>
                  <a:pt x="853" y="210"/>
                  <a:pt x="775" y="133"/>
                </a:cubicBezTo>
                <a:cubicBezTo>
                  <a:pt x="689" y="47"/>
                  <a:pt x="576" y="0"/>
                  <a:pt x="454" y="0"/>
                </a:cubicBezTo>
                <a:cubicBezTo>
                  <a:pt x="333" y="0"/>
                  <a:pt x="219" y="47"/>
                  <a:pt x="133" y="133"/>
                </a:cubicBezTo>
                <a:cubicBezTo>
                  <a:pt x="48" y="219"/>
                  <a:pt x="0" y="333"/>
                  <a:pt x="0" y="454"/>
                </a:cubicBezTo>
                <a:cubicBezTo>
                  <a:pt x="0" y="575"/>
                  <a:pt x="48" y="689"/>
                  <a:pt x="133" y="775"/>
                </a:cubicBezTo>
                <a:cubicBezTo>
                  <a:pt x="219" y="861"/>
                  <a:pt x="333" y="908"/>
                  <a:pt x="454" y="908"/>
                </a:cubicBezTo>
                <a:close/>
                <a:moveTo>
                  <a:pt x="1116" y="1048"/>
                </a:moveTo>
                <a:cubicBezTo>
                  <a:pt x="1116" y="1066"/>
                  <a:pt x="1109" y="1083"/>
                  <a:pt x="1096" y="1096"/>
                </a:cubicBezTo>
                <a:cubicBezTo>
                  <a:pt x="1083" y="1108"/>
                  <a:pt x="1067" y="1115"/>
                  <a:pt x="1049" y="1115"/>
                </a:cubicBezTo>
                <a:cubicBezTo>
                  <a:pt x="1031" y="1115"/>
                  <a:pt x="1014" y="1108"/>
                  <a:pt x="1001" y="1096"/>
                </a:cubicBezTo>
                <a:cubicBezTo>
                  <a:pt x="802" y="897"/>
                  <a:pt x="802" y="897"/>
                  <a:pt x="802" y="897"/>
                </a:cubicBezTo>
                <a:cubicBezTo>
                  <a:pt x="897" y="802"/>
                  <a:pt x="897" y="802"/>
                  <a:pt x="897" y="802"/>
                </a:cubicBezTo>
                <a:cubicBezTo>
                  <a:pt x="1096" y="1001"/>
                  <a:pt x="1096" y="1001"/>
                  <a:pt x="1096" y="1001"/>
                </a:cubicBezTo>
                <a:cubicBezTo>
                  <a:pt x="1109" y="1014"/>
                  <a:pt x="1116" y="1031"/>
                  <a:pt x="1116" y="1048"/>
                </a:cubicBezTo>
                <a:close/>
                <a:moveTo>
                  <a:pt x="774" y="810"/>
                </a:moveTo>
                <a:cubicBezTo>
                  <a:pt x="756" y="793"/>
                  <a:pt x="756" y="793"/>
                  <a:pt x="756" y="793"/>
                </a:cubicBezTo>
                <a:cubicBezTo>
                  <a:pt x="756" y="793"/>
                  <a:pt x="756" y="793"/>
                  <a:pt x="756" y="793"/>
                </a:cubicBezTo>
                <a:cubicBezTo>
                  <a:pt x="759" y="790"/>
                  <a:pt x="762" y="787"/>
                  <a:pt x="765" y="785"/>
                </a:cubicBezTo>
                <a:cubicBezTo>
                  <a:pt x="766" y="784"/>
                  <a:pt x="766" y="784"/>
                  <a:pt x="767" y="783"/>
                </a:cubicBezTo>
                <a:cubicBezTo>
                  <a:pt x="770" y="780"/>
                  <a:pt x="772" y="778"/>
                  <a:pt x="775" y="775"/>
                </a:cubicBezTo>
                <a:cubicBezTo>
                  <a:pt x="778" y="772"/>
                  <a:pt x="781" y="769"/>
                  <a:pt x="784" y="766"/>
                </a:cubicBezTo>
                <a:cubicBezTo>
                  <a:pt x="784" y="766"/>
                  <a:pt x="785" y="765"/>
                  <a:pt x="785" y="765"/>
                </a:cubicBezTo>
                <a:cubicBezTo>
                  <a:pt x="788" y="762"/>
                  <a:pt x="790" y="759"/>
                  <a:pt x="793" y="756"/>
                </a:cubicBezTo>
                <a:cubicBezTo>
                  <a:pt x="793" y="756"/>
                  <a:pt x="793" y="756"/>
                  <a:pt x="793" y="756"/>
                </a:cubicBezTo>
                <a:cubicBezTo>
                  <a:pt x="810" y="773"/>
                  <a:pt x="810" y="773"/>
                  <a:pt x="810" y="773"/>
                </a:cubicBezTo>
                <a:lnTo>
                  <a:pt x="774" y="810"/>
                </a:lnTo>
                <a:close/>
                <a:moveTo>
                  <a:pt x="184" y="184"/>
                </a:moveTo>
                <a:cubicBezTo>
                  <a:pt x="256" y="112"/>
                  <a:pt x="352" y="72"/>
                  <a:pt x="454" y="72"/>
                </a:cubicBezTo>
                <a:cubicBezTo>
                  <a:pt x="556" y="72"/>
                  <a:pt x="652" y="112"/>
                  <a:pt x="724" y="184"/>
                </a:cubicBezTo>
                <a:cubicBezTo>
                  <a:pt x="789" y="249"/>
                  <a:pt x="829" y="335"/>
                  <a:pt x="835" y="427"/>
                </a:cubicBezTo>
                <a:cubicBezTo>
                  <a:pt x="842" y="518"/>
                  <a:pt x="815" y="608"/>
                  <a:pt x="762" y="681"/>
                </a:cubicBezTo>
                <a:cubicBezTo>
                  <a:pt x="762" y="681"/>
                  <a:pt x="762" y="681"/>
                  <a:pt x="762" y="681"/>
                </a:cubicBezTo>
                <a:cubicBezTo>
                  <a:pt x="750" y="696"/>
                  <a:pt x="738" y="711"/>
                  <a:pt x="724" y="724"/>
                </a:cubicBezTo>
                <a:cubicBezTo>
                  <a:pt x="720" y="728"/>
                  <a:pt x="716" y="733"/>
                  <a:pt x="711" y="737"/>
                </a:cubicBezTo>
                <a:cubicBezTo>
                  <a:pt x="701" y="745"/>
                  <a:pt x="692" y="754"/>
                  <a:pt x="681" y="761"/>
                </a:cubicBezTo>
                <a:cubicBezTo>
                  <a:pt x="615" y="810"/>
                  <a:pt x="537" y="836"/>
                  <a:pt x="454" y="836"/>
                </a:cubicBezTo>
                <a:cubicBezTo>
                  <a:pt x="352" y="836"/>
                  <a:pt x="256" y="796"/>
                  <a:pt x="184" y="724"/>
                </a:cubicBezTo>
                <a:cubicBezTo>
                  <a:pt x="35" y="575"/>
                  <a:pt x="35" y="333"/>
                  <a:pt x="184" y="18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40" name="Freeform 13"/>
          <p:cNvSpPr>
            <a:spLocks noEditPoints="1"/>
          </p:cNvSpPr>
          <p:nvPr/>
        </p:nvSpPr>
        <p:spPr bwMode="auto">
          <a:xfrm>
            <a:off x="6596281" y="4660207"/>
            <a:ext cx="397835" cy="363607"/>
          </a:xfrm>
          <a:custGeom>
            <a:avLst/>
            <a:gdLst>
              <a:gd name="T0" fmla="*/ 320 w 677"/>
              <a:gd name="T1" fmla="*/ 617 h 618"/>
              <a:gd name="T2" fmla="*/ 320 w 677"/>
              <a:gd name="T3" fmla="*/ 618 h 618"/>
              <a:gd name="T4" fmla="*/ 338 w 677"/>
              <a:gd name="T5" fmla="*/ 618 h 618"/>
              <a:gd name="T6" fmla="*/ 522 w 677"/>
              <a:gd name="T7" fmla="*/ 557 h 618"/>
              <a:gd name="T8" fmla="*/ 556 w 677"/>
              <a:gd name="T9" fmla="*/ 527 h 618"/>
              <a:gd name="T10" fmla="*/ 587 w 677"/>
              <a:gd name="T11" fmla="*/ 492 h 618"/>
              <a:gd name="T12" fmla="*/ 556 w 677"/>
              <a:gd name="T13" fmla="*/ 91 h 618"/>
              <a:gd name="T14" fmla="*/ 338 w 677"/>
              <a:gd name="T15" fmla="*/ 0 h 618"/>
              <a:gd name="T16" fmla="*/ 120 w 677"/>
              <a:gd name="T17" fmla="*/ 91 h 618"/>
              <a:gd name="T18" fmla="*/ 120 w 677"/>
              <a:gd name="T19" fmla="*/ 527 h 618"/>
              <a:gd name="T20" fmla="*/ 320 w 677"/>
              <a:gd name="T21" fmla="*/ 617 h 618"/>
              <a:gd name="T22" fmla="*/ 146 w 677"/>
              <a:gd name="T23" fmla="*/ 116 h 618"/>
              <a:gd name="T24" fmla="*/ 338 w 677"/>
              <a:gd name="T25" fmla="*/ 36 h 618"/>
              <a:gd name="T26" fmla="*/ 531 w 677"/>
              <a:gd name="T27" fmla="*/ 116 h 618"/>
              <a:gd name="T28" fmla="*/ 558 w 677"/>
              <a:gd name="T29" fmla="*/ 471 h 618"/>
              <a:gd name="T30" fmla="*/ 531 w 677"/>
              <a:gd name="T31" fmla="*/ 502 h 618"/>
              <a:gd name="T32" fmla="*/ 500 w 677"/>
              <a:gd name="T33" fmla="*/ 528 h 618"/>
              <a:gd name="T34" fmla="*/ 340 w 677"/>
              <a:gd name="T35" fmla="*/ 582 h 618"/>
              <a:gd name="T36" fmla="*/ 338 w 677"/>
              <a:gd name="T37" fmla="*/ 582 h 618"/>
              <a:gd name="T38" fmla="*/ 146 w 677"/>
              <a:gd name="T39" fmla="*/ 502 h 618"/>
              <a:gd name="T40" fmla="*/ 146 w 677"/>
              <a:gd name="T41" fmla="*/ 116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77" h="618">
                <a:moveTo>
                  <a:pt x="320" y="617"/>
                </a:moveTo>
                <a:cubicBezTo>
                  <a:pt x="320" y="618"/>
                  <a:pt x="320" y="618"/>
                  <a:pt x="320" y="618"/>
                </a:cubicBezTo>
                <a:cubicBezTo>
                  <a:pt x="338" y="618"/>
                  <a:pt x="338" y="618"/>
                  <a:pt x="338" y="618"/>
                </a:cubicBezTo>
                <a:cubicBezTo>
                  <a:pt x="405" y="618"/>
                  <a:pt x="468" y="597"/>
                  <a:pt x="522" y="557"/>
                </a:cubicBezTo>
                <a:cubicBezTo>
                  <a:pt x="534" y="548"/>
                  <a:pt x="546" y="538"/>
                  <a:pt x="556" y="527"/>
                </a:cubicBezTo>
                <a:cubicBezTo>
                  <a:pt x="567" y="516"/>
                  <a:pt x="577" y="505"/>
                  <a:pt x="587" y="492"/>
                </a:cubicBezTo>
                <a:cubicBezTo>
                  <a:pt x="677" y="371"/>
                  <a:pt x="664" y="198"/>
                  <a:pt x="556" y="91"/>
                </a:cubicBezTo>
                <a:cubicBezTo>
                  <a:pt x="498" y="33"/>
                  <a:pt x="421" y="0"/>
                  <a:pt x="338" y="0"/>
                </a:cubicBezTo>
                <a:cubicBezTo>
                  <a:pt x="256" y="0"/>
                  <a:pt x="178" y="33"/>
                  <a:pt x="120" y="91"/>
                </a:cubicBezTo>
                <a:cubicBezTo>
                  <a:pt x="0" y="211"/>
                  <a:pt x="0" y="407"/>
                  <a:pt x="120" y="527"/>
                </a:cubicBezTo>
                <a:cubicBezTo>
                  <a:pt x="174" y="581"/>
                  <a:pt x="245" y="613"/>
                  <a:pt x="320" y="617"/>
                </a:cubicBezTo>
                <a:close/>
                <a:moveTo>
                  <a:pt x="146" y="116"/>
                </a:moveTo>
                <a:cubicBezTo>
                  <a:pt x="197" y="65"/>
                  <a:pt x="265" y="36"/>
                  <a:pt x="338" y="36"/>
                </a:cubicBezTo>
                <a:cubicBezTo>
                  <a:pt x="411" y="36"/>
                  <a:pt x="480" y="65"/>
                  <a:pt x="531" y="116"/>
                </a:cubicBezTo>
                <a:cubicBezTo>
                  <a:pt x="626" y="211"/>
                  <a:pt x="637" y="363"/>
                  <a:pt x="558" y="471"/>
                </a:cubicBezTo>
                <a:cubicBezTo>
                  <a:pt x="550" y="482"/>
                  <a:pt x="541" y="492"/>
                  <a:pt x="531" y="502"/>
                </a:cubicBezTo>
                <a:cubicBezTo>
                  <a:pt x="521" y="511"/>
                  <a:pt x="511" y="520"/>
                  <a:pt x="500" y="528"/>
                </a:cubicBezTo>
                <a:cubicBezTo>
                  <a:pt x="454" y="563"/>
                  <a:pt x="398" y="581"/>
                  <a:pt x="340" y="582"/>
                </a:cubicBezTo>
                <a:cubicBezTo>
                  <a:pt x="338" y="582"/>
                  <a:pt x="338" y="582"/>
                  <a:pt x="338" y="582"/>
                </a:cubicBezTo>
                <a:cubicBezTo>
                  <a:pt x="265" y="582"/>
                  <a:pt x="197" y="553"/>
                  <a:pt x="146" y="502"/>
                </a:cubicBezTo>
                <a:cubicBezTo>
                  <a:pt x="39" y="395"/>
                  <a:pt x="39" y="223"/>
                  <a:pt x="146" y="11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41" name="Freeform 22"/>
          <p:cNvSpPr>
            <a:spLocks noEditPoints="1"/>
          </p:cNvSpPr>
          <p:nvPr/>
        </p:nvSpPr>
        <p:spPr bwMode="auto">
          <a:xfrm>
            <a:off x="5785530" y="3162321"/>
            <a:ext cx="643879" cy="647995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23" tIns="45711" rIns="91423" bIns="45711" numCol="1" anchor="t" anchorCtr="0" compatLnSpc="1"/>
          <a:lstStyle/>
          <a:p>
            <a:pPr>
              <a:lnSpc>
                <a:spcPts val="1500"/>
              </a:lnSpc>
            </a:pPr>
            <a:endParaRPr lang="id-ID" sz="1200" dirty="0">
              <a:solidFill>
                <a:srgbClr val="7E7E7E"/>
              </a:solidFill>
              <a:latin typeface="Calibri Light" panose="020F0302020204030204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414274" y="3680116"/>
            <a:ext cx="303196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906271" y="1939441"/>
            <a:ext cx="303196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409354" y="3596741"/>
            <a:ext cx="303196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14"/>
          <p:cNvGrpSpPr/>
          <p:nvPr/>
        </p:nvGrpSpPr>
        <p:grpSpPr>
          <a:xfrm>
            <a:off x="1085073" y="1533170"/>
            <a:ext cx="4488735" cy="3762692"/>
            <a:chOff x="1215299" y="2141237"/>
            <a:chExt cx="3503931" cy="2822019"/>
          </a:xfrm>
        </p:grpSpPr>
        <p:grpSp>
          <p:nvGrpSpPr>
            <p:cNvPr id="4" name="组合 3"/>
            <p:cNvGrpSpPr/>
            <p:nvPr/>
          </p:nvGrpSpPr>
          <p:grpSpPr>
            <a:xfrm rot="19276222">
              <a:off x="1215299" y="2141237"/>
              <a:ext cx="2822019" cy="2822019"/>
              <a:chOff x="356968" y="796740"/>
              <a:chExt cx="2822019" cy="2822019"/>
            </a:xfrm>
          </p:grpSpPr>
          <p:sp>
            <p:nvSpPr>
              <p:cNvPr id="12" name="饼形 11"/>
              <p:cNvSpPr/>
              <p:nvPr/>
            </p:nvSpPr>
            <p:spPr>
              <a:xfrm rot="21042706" flipH="1" flipV="1">
                <a:off x="492166" y="943009"/>
                <a:ext cx="2501891" cy="2526741"/>
              </a:xfrm>
              <a:prstGeom prst="pie">
                <a:avLst>
                  <a:gd name="adj1" fmla="val 11380473"/>
                  <a:gd name="adj2" fmla="val 17324098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" name="饼形 12"/>
              <p:cNvSpPr/>
              <p:nvPr/>
            </p:nvSpPr>
            <p:spPr>
              <a:xfrm rot="3744982" flipH="1">
                <a:off x="460961" y="921839"/>
                <a:ext cx="2516650" cy="2576371"/>
              </a:xfrm>
              <a:prstGeom prst="pie">
                <a:avLst>
                  <a:gd name="adj1" fmla="val 14491545"/>
                  <a:gd name="adj2" fmla="val 18667710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" name="饼形 13"/>
              <p:cNvSpPr/>
              <p:nvPr/>
            </p:nvSpPr>
            <p:spPr>
              <a:xfrm rot="21042706" flipH="1">
                <a:off x="495434" y="949839"/>
                <a:ext cx="2516650" cy="2508067"/>
              </a:xfrm>
              <a:prstGeom prst="pie">
                <a:avLst>
                  <a:gd name="adj1" fmla="val 14294322"/>
                  <a:gd name="adj2" fmla="val 17762499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" name="饼形 14"/>
              <p:cNvSpPr/>
              <p:nvPr/>
            </p:nvSpPr>
            <p:spPr>
              <a:xfrm rot="21042706">
                <a:off x="356968" y="796740"/>
                <a:ext cx="2822019" cy="2822019"/>
              </a:xfrm>
              <a:prstGeom prst="pie">
                <a:avLst>
                  <a:gd name="adj1" fmla="val 5027616"/>
                  <a:gd name="adj2" fmla="val 15181466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635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Freeform 11"/>
            <p:cNvSpPr/>
            <p:nvPr/>
          </p:nvSpPr>
          <p:spPr bwMode="auto">
            <a:xfrm>
              <a:off x="1893297" y="3672516"/>
              <a:ext cx="356512" cy="640666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AutoShape 14"/>
            <p:cNvSpPr/>
            <p:nvPr/>
          </p:nvSpPr>
          <p:spPr bwMode="auto">
            <a:xfrm>
              <a:off x="4345325" y="3331603"/>
              <a:ext cx="373905" cy="340913"/>
            </a:xfrm>
            <a:custGeom>
              <a:avLst/>
              <a:gdLst>
                <a:gd name="T0" fmla="*/ 2147483646 w 21590"/>
                <a:gd name="T1" fmla="*/ 303068522 h 16690"/>
                <a:gd name="T2" fmla="*/ 2147483646 w 21590"/>
                <a:gd name="T3" fmla="*/ 614467900 h 16690"/>
                <a:gd name="T4" fmla="*/ 0 w 21590"/>
                <a:gd name="T5" fmla="*/ 2147483646 h 16690"/>
                <a:gd name="T6" fmla="*/ 782832664 w 21590"/>
                <a:gd name="T7" fmla="*/ 1946161268 h 16690"/>
                <a:gd name="T8" fmla="*/ 286036553 w 21590"/>
                <a:gd name="T9" fmla="*/ 1513714635 h 16690"/>
                <a:gd name="T10" fmla="*/ 511874951 w 21590"/>
                <a:gd name="T11" fmla="*/ 1496463517 h 16690"/>
                <a:gd name="T12" fmla="*/ 90358306 w 21590"/>
                <a:gd name="T13" fmla="*/ 891067454 h 16690"/>
                <a:gd name="T14" fmla="*/ 316196704 w 21590"/>
                <a:gd name="T15" fmla="*/ 942966873 h 16690"/>
                <a:gd name="T16" fmla="*/ 150558932 w 21590"/>
                <a:gd name="T17" fmla="*/ 112721961 h 16690"/>
                <a:gd name="T18" fmla="*/ 1279628774 w 21590"/>
                <a:gd name="T19" fmla="*/ 770017444 h 16690"/>
                <a:gd name="T20" fmla="*/ 2147483646 w 21590"/>
                <a:gd name="T21" fmla="*/ 199269682 h 16690"/>
                <a:gd name="T22" fmla="*/ 2147483646 w 21590"/>
                <a:gd name="T23" fmla="*/ 60822541 h 16690"/>
                <a:gd name="T24" fmla="*/ 2147483646 w 21590"/>
                <a:gd name="T25" fmla="*/ 389470283 h 16690"/>
                <a:gd name="T26" fmla="*/ 2147483646 w 21590"/>
                <a:gd name="T27" fmla="*/ 303068522 h 16690"/>
                <a:gd name="T28" fmla="*/ 2147483646 w 21590"/>
                <a:gd name="T29" fmla="*/ 303068522 h 166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590" h="16690">
                  <a:moveTo>
                    <a:pt x="21590" y="2038"/>
                  </a:moveTo>
                  <a:cubicBezTo>
                    <a:pt x="21486" y="2795"/>
                    <a:pt x="20307" y="3555"/>
                    <a:pt x="19593" y="4132"/>
                  </a:cubicBezTo>
                  <a:cubicBezTo>
                    <a:pt x="20298" y="13815"/>
                    <a:pt x="8559" y="19854"/>
                    <a:pt x="0" y="14947"/>
                  </a:cubicBezTo>
                  <a:cubicBezTo>
                    <a:pt x="2400" y="14964"/>
                    <a:pt x="5061" y="14350"/>
                    <a:pt x="6489" y="13087"/>
                  </a:cubicBezTo>
                  <a:cubicBezTo>
                    <a:pt x="4412" y="12774"/>
                    <a:pt x="2942" y="11896"/>
                    <a:pt x="2371" y="10179"/>
                  </a:cubicBezTo>
                  <a:cubicBezTo>
                    <a:pt x="2979" y="10126"/>
                    <a:pt x="3833" y="10301"/>
                    <a:pt x="4243" y="10063"/>
                  </a:cubicBezTo>
                  <a:cubicBezTo>
                    <a:pt x="2343" y="9391"/>
                    <a:pt x="841" y="8348"/>
                    <a:pt x="749" y="5992"/>
                  </a:cubicBezTo>
                  <a:cubicBezTo>
                    <a:pt x="1425" y="6059"/>
                    <a:pt x="1777" y="6430"/>
                    <a:pt x="2621" y="6341"/>
                  </a:cubicBezTo>
                  <a:cubicBezTo>
                    <a:pt x="1392" y="5607"/>
                    <a:pt x="-10" y="2816"/>
                    <a:pt x="1248" y="758"/>
                  </a:cubicBezTo>
                  <a:cubicBezTo>
                    <a:pt x="3477" y="3062"/>
                    <a:pt x="6259" y="4849"/>
                    <a:pt x="10607" y="5178"/>
                  </a:cubicBezTo>
                  <a:cubicBezTo>
                    <a:pt x="9529" y="903"/>
                    <a:pt x="15610" y="-1746"/>
                    <a:pt x="18345" y="1340"/>
                  </a:cubicBezTo>
                  <a:cubicBezTo>
                    <a:pt x="19408" y="1129"/>
                    <a:pt x="20305" y="763"/>
                    <a:pt x="21215" y="409"/>
                  </a:cubicBezTo>
                  <a:cubicBezTo>
                    <a:pt x="20842" y="1380"/>
                    <a:pt x="20085" y="1993"/>
                    <a:pt x="19343" y="2619"/>
                  </a:cubicBezTo>
                  <a:cubicBezTo>
                    <a:pt x="20149" y="2479"/>
                    <a:pt x="21001" y="2381"/>
                    <a:pt x="21590" y="2038"/>
                  </a:cubicBezTo>
                  <a:close/>
                  <a:moveTo>
                    <a:pt x="21590" y="2038"/>
                  </a:move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lIns="0" tIns="0" rIns="0" bIns="0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" name="TextBox 21"/>
            <p:cNvSpPr txBox="1"/>
            <p:nvPr/>
          </p:nvSpPr>
          <p:spPr>
            <a:xfrm>
              <a:off x="1717416" y="2553083"/>
              <a:ext cx="383152" cy="203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r>
                <a:rPr 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27%</a:t>
              </a:r>
              <a:endParaRPr lang="en-GB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TextBox 33"/>
            <p:cNvSpPr txBox="1"/>
            <p:nvPr/>
          </p:nvSpPr>
          <p:spPr>
            <a:xfrm>
              <a:off x="3270150" y="3578016"/>
              <a:ext cx="383152" cy="203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r>
                <a:rPr 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14%</a:t>
              </a:r>
              <a:endParaRPr lang="en-GB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TextBox 34"/>
            <p:cNvSpPr txBox="1"/>
            <p:nvPr/>
          </p:nvSpPr>
          <p:spPr>
            <a:xfrm>
              <a:off x="2559183" y="2582930"/>
              <a:ext cx="383152" cy="203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r>
                <a:rPr 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35%</a:t>
              </a:r>
              <a:endParaRPr lang="en-GB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TextBox 35"/>
            <p:cNvSpPr txBox="1"/>
            <p:nvPr/>
          </p:nvSpPr>
          <p:spPr>
            <a:xfrm>
              <a:off x="2332573" y="4012749"/>
              <a:ext cx="383152" cy="203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r>
                <a:rPr 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69%</a:t>
              </a:r>
              <a:endParaRPr lang="en-GB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769227" y="2631612"/>
            <a:ext cx="1271774" cy="765619"/>
            <a:chOff x="4326920" y="1973708"/>
            <a:chExt cx="953831" cy="574214"/>
          </a:xfrm>
        </p:grpSpPr>
        <p:sp>
          <p:nvSpPr>
            <p:cNvPr id="17" name="Freeform 5"/>
            <p:cNvSpPr>
              <a:spLocks noEditPoints="1"/>
            </p:cNvSpPr>
            <p:nvPr/>
          </p:nvSpPr>
          <p:spPr bwMode="auto">
            <a:xfrm>
              <a:off x="4326920" y="1973708"/>
              <a:ext cx="578333" cy="574214"/>
            </a:xfrm>
            <a:custGeom>
              <a:avLst/>
              <a:gdLst>
                <a:gd name="T0" fmla="*/ 488 w 501"/>
                <a:gd name="T1" fmla="*/ 12 h 434"/>
                <a:gd name="T2" fmla="*/ 459 w 501"/>
                <a:gd name="T3" fmla="*/ 0 h 434"/>
                <a:gd name="T4" fmla="*/ 42 w 501"/>
                <a:gd name="T5" fmla="*/ 0 h 434"/>
                <a:gd name="T6" fmla="*/ 12 w 501"/>
                <a:gd name="T7" fmla="*/ 12 h 434"/>
                <a:gd name="T8" fmla="*/ 0 w 501"/>
                <a:gd name="T9" fmla="*/ 42 h 434"/>
                <a:gd name="T10" fmla="*/ 0 w 501"/>
                <a:gd name="T11" fmla="*/ 325 h 434"/>
                <a:gd name="T12" fmla="*/ 12 w 501"/>
                <a:gd name="T13" fmla="*/ 355 h 434"/>
                <a:gd name="T14" fmla="*/ 42 w 501"/>
                <a:gd name="T15" fmla="*/ 367 h 434"/>
                <a:gd name="T16" fmla="*/ 184 w 501"/>
                <a:gd name="T17" fmla="*/ 367 h 434"/>
                <a:gd name="T18" fmla="*/ 179 w 501"/>
                <a:gd name="T19" fmla="*/ 387 h 434"/>
                <a:gd name="T20" fmla="*/ 171 w 501"/>
                <a:gd name="T21" fmla="*/ 406 h 434"/>
                <a:gd name="T22" fmla="*/ 167 w 501"/>
                <a:gd name="T23" fmla="*/ 417 h 434"/>
                <a:gd name="T24" fmla="*/ 172 w 501"/>
                <a:gd name="T25" fmla="*/ 429 h 434"/>
                <a:gd name="T26" fmla="*/ 184 w 501"/>
                <a:gd name="T27" fmla="*/ 434 h 434"/>
                <a:gd name="T28" fmla="*/ 317 w 501"/>
                <a:gd name="T29" fmla="*/ 434 h 434"/>
                <a:gd name="T30" fmla="*/ 329 w 501"/>
                <a:gd name="T31" fmla="*/ 429 h 434"/>
                <a:gd name="T32" fmla="*/ 334 w 501"/>
                <a:gd name="T33" fmla="*/ 417 h 434"/>
                <a:gd name="T34" fmla="*/ 330 w 501"/>
                <a:gd name="T35" fmla="*/ 406 h 434"/>
                <a:gd name="T36" fmla="*/ 321 w 501"/>
                <a:gd name="T37" fmla="*/ 387 h 434"/>
                <a:gd name="T38" fmla="*/ 317 w 501"/>
                <a:gd name="T39" fmla="*/ 367 h 434"/>
                <a:gd name="T40" fmla="*/ 459 w 501"/>
                <a:gd name="T41" fmla="*/ 367 h 434"/>
                <a:gd name="T42" fmla="*/ 488 w 501"/>
                <a:gd name="T43" fmla="*/ 355 h 434"/>
                <a:gd name="T44" fmla="*/ 501 w 501"/>
                <a:gd name="T45" fmla="*/ 325 h 434"/>
                <a:gd name="T46" fmla="*/ 501 w 501"/>
                <a:gd name="T47" fmla="*/ 42 h 434"/>
                <a:gd name="T48" fmla="*/ 488 w 501"/>
                <a:gd name="T49" fmla="*/ 12 h 434"/>
                <a:gd name="T50" fmla="*/ 467 w 501"/>
                <a:gd name="T51" fmla="*/ 259 h 434"/>
                <a:gd name="T52" fmla="*/ 465 w 501"/>
                <a:gd name="T53" fmla="*/ 264 h 434"/>
                <a:gd name="T54" fmla="*/ 459 w 501"/>
                <a:gd name="T55" fmla="*/ 267 h 434"/>
                <a:gd name="T56" fmla="*/ 42 w 501"/>
                <a:gd name="T57" fmla="*/ 267 h 434"/>
                <a:gd name="T58" fmla="*/ 36 w 501"/>
                <a:gd name="T59" fmla="*/ 264 h 434"/>
                <a:gd name="T60" fmla="*/ 33 w 501"/>
                <a:gd name="T61" fmla="*/ 259 h 434"/>
                <a:gd name="T62" fmla="*/ 33 w 501"/>
                <a:gd name="T63" fmla="*/ 42 h 434"/>
                <a:gd name="T64" fmla="*/ 36 w 501"/>
                <a:gd name="T65" fmla="*/ 36 h 434"/>
                <a:gd name="T66" fmla="*/ 42 w 501"/>
                <a:gd name="T67" fmla="*/ 33 h 434"/>
                <a:gd name="T68" fmla="*/ 459 w 501"/>
                <a:gd name="T69" fmla="*/ 33 h 434"/>
                <a:gd name="T70" fmla="*/ 465 w 501"/>
                <a:gd name="T71" fmla="*/ 36 h 434"/>
                <a:gd name="T72" fmla="*/ 467 w 501"/>
                <a:gd name="T73" fmla="*/ 42 h 434"/>
                <a:gd name="T74" fmla="*/ 467 w 501"/>
                <a:gd name="T75" fmla="*/ 259 h 434"/>
                <a:gd name="T76" fmla="*/ 467 w 501"/>
                <a:gd name="T77" fmla="*/ 259 h 434"/>
                <a:gd name="T78" fmla="*/ 467 w 501"/>
                <a:gd name="T79" fmla="*/ 259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1" h="434">
                  <a:moveTo>
                    <a:pt x="488" y="12"/>
                  </a:moveTo>
                  <a:cubicBezTo>
                    <a:pt x="480" y="4"/>
                    <a:pt x="470" y="0"/>
                    <a:pt x="459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0" y="0"/>
                    <a:pt x="20" y="4"/>
                    <a:pt x="12" y="12"/>
                  </a:cubicBezTo>
                  <a:cubicBezTo>
                    <a:pt x="4" y="20"/>
                    <a:pt x="0" y="30"/>
                    <a:pt x="0" y="42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0" y="337"/>
                    <a:pt x="4" y="347"/>
                    <a:pt x="12" y="355"/>
                  </a:cubicBezTo>
                  <a:cubicBezTo>
                    <a:pt x="20" y="363"/>
                    <a:pt x="30" y="367"/>
                    <a:pt x="42" y="367"/>
                  </a:cubicBezTo>
                  <a:cubicBezTo>
                    <a:pt x="184" y="367"/>
                    <a:pt x="184" y="367"/>
                    <a:pt x="184" y="367"/>
                  </a:cubicBezTo>
                  <a:cubicBezTo>
                    <a:pt x="184" y="374"/>
                    <a:pt x="182" y="380"/>
                    <a:pt x="179" y="387"/>
                  </a:cubicBezTo>
                  <a:cubicBezTo>
                    <a:pt x="177" y="394"/>
                    <a:pt x="174" y="400"/>
                    <a:pt x="171" y="406"/>
                  </a:cubicBezTo>
                  <a:cubicBezTo>
                    <a:pt x="168" y="411"/>
                    <a:pt x="167" y="415"/>
                    <a:pt x="167" y="417"/>
                  </a:cubicBezTo>
                  <a:cubicBezTo>
                    <a:pt x="167" y="422"/>
                    <a:pt x="169" y="426"/>
                    <a:pt x="172" y="429"/>
                  </a:cubicBezTo>
                  <a:cubicBezTo>
                    <a:pt x="175" y="432"/>
                    <a:pt x="179" y="434"/>
                    <a:pt x="184" y="434"/>
                  </a:cubicBezTo>
                  <a:cubicBezTo>
                    <a:pt x="317" y="434"/>
                    <a:pt x="317" y="434"/>
                    <a:pt x="317" y="434"/>
                  </a:cubicBezTo>
                  <a:cubicBezTo>
                    <a:pt x="322" y="434"/>
                    <a:pt x="325" y="432"/>
                    <a:pt x="329" y="429"/>
                  </a:cubicBezTo>
                  <a:cubicBezTo>
                    <a:pt x="332" y="426"/>
                    <a:pt x="334" y="422"/>
                    <a:pt x="334" y="417"/>
                  </a:cubicBezTo>
                  <a:cubicBezTo>
                    <a:pt x="334" y="415"/>
                    <a:pt x="332" y="411"/>
                    <a:pt x="330" y="406"/>
                  </a:cubicBezTo>
                  <a:cubicBezTo>
                    <a:pt x="327" y="400"/>
                    <a:pt x="324" y="394"/>
                    <a:pt x="321" y="387"/>
                  </a:cubicBezTo>
                  <a:cubicBezTo>
                    <a:pt x="318" y="380"/>
                    <a:pt x="317" y="374"/>
                    <a:pt x="317" y="367"/>
                  </a:cubicBezTo>
                  <a:cubicBezTo>
                    <a:pt x="459" y="367"/>
                    <a:pt x="459" y="367"/>
                    <a:pt x="459" y="367"/>
                  </a:cubicBezTo>
                  <a:cubicBezTo>
                    <a:pt x="470" y="367"/>
                    <a:pt x="480" y="363"/>
                    <a:pt x="488" y="355"/>
                  </a:cubicBezTo>
                  <a:cubicBezTo>
                    <a:pt x="496" y="347"/>
                    <a:pt x="501" y="337"/>
                    <a:pt x="501" y="325"/>
                  </a:cubicBezTo>
                  <a:cubicBezTo>
                    <a:pt x="501" y="42"/>
                    <a:pt x="501" y="42"/>
                    <a:pt x="501" y="42"/>
                  </a:cubicBezTo>
                  <a:cubicBezTo>
                    <a:pt x="501" y="30"/>
                    <a:pt x="496" y="20"/>
                    <a:pt x="488" y="12"/>
                  </a:cubicBezTo>
                  <a:close/>
                  <a:moveTo>
                    <a:pt x="467" y="259"/>
                  </a:moveTo>
                  <a:cubicBezTo>
                    <a:pt x="467" y="261"/>
                    <a:pt x="466" y="263"/>
                    <a:pt x="465" y="264"/>
                  </a:cubicBezTo>
                  <a:cubicBezTo>
                    <a:pt x="463" y="266"/>
                    <a:pt x="461" y="267"/>
                    <a:pt x="459" y="267"/>
                  </a:cubicBezTo>
                  <a:cubicBezTo>
                    <a:pt x="42" y="267"/>
                    <a:pt x="42" y="267"/>
                    <a:pt x="42" y="267"/>
                  </a:cubicBezTo>
                  <a:cubicBezTo>
                    <a:pt x="39" y="267"/>
                    <a:pt x="38" y="266"/>
                    <a:pt x="36" y="264"/>
                  </a:cubicBezTo>
                  <a:cubicBezTo>
                    <a:pt x="34" y="263"/>
                    <a:pt x="33" y="261"/>
                    <a:pt x="33" y="259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39"/>
                    <a:pt x="34" y="37"/>
                    <a:pt x="36" y="36"/>
                  </a:cubicBezTo>
                  <a:cubicBezTo>
                    <a:pt x="38" y="34"/>
                    <a:pt x="39" y="33"/>
                    <a:pt x="42" y="33"/>
                  </a:cubicBezTo>
                  <a:cubicBezTo>
                    <a:pt x="459" y="33"/>
                    <a:pt x="459" y="33"/>
                    <a:pt x="459" y="33"/>
                  </a:cubicBezTo>
                  <a:cubicBezTo>
                    <a:pt x="461" y="33"/>
                    <a:pt x="463" y="34"/>
                    <a:pt x="465" y="36"/>
                  </a:cubicBezTo>
                  <a:cubicBezTo>
                    <a:pt x="466" y="37"/>
                    <a:pt x="467" y="39"/>
                    <a:pt x="467" y="42"/>
                  </a:cubicBezTo>
                  <a:lnTo>
                    <a:pt x="467" y="259"/>
                  </a:lnTo>
                  <a:close/>
                  <a:moveTo>
                    <a:pt x="467" y="259"/>
                  </a:moveTo>
                  <a:cubicBezTo>
                    <a:pt x="467" y="259"/>
                    <a:pt x="467" y="259"/>
                    <a:pt x="467" y="259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TextBox 40"/>
            <p:cNvSpPr txBox="1"/>
            <p:nvPr/>
          </p:nvSpPr>
          <p:spPr>
            <a:xfrm>
              <a:off x="4912621" y="2096380"/>
              <a:ext cx="368130" cy="203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r>
                <a:rPr lang="en-US" sz="1200" b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xx%</a:t>
              </a:r>
              <a:endParaRPr lang="en-GB" sz="12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871830" y="2631612"/>
            <a:ext cx="825453" cy="796581"/>
            <a:chOff x="6653877" y="1973708"/>
            <a:chExt cx="619090" cy="597436"/>
          </a:xfrm>
        </p:grpSpPr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6653877" y="1973708"/>
              <a:ext cx="378395" cy="597436"/>
            </a:xfrm>
            <a:custGeom>
              <a:avLst/>
              <a:gdLst>
                <a:gd name="T0" fmla="*/ 615 w 704"/>
                <a:gd name="T1" fmla="*/ 0 h 1176"/>
                <a:gd name="T2" fmla="*/ 89 w 704"/>
                <a:gd name="T3" fmla="*/ 0 h 1176"/>
                <a:gd name="T4" fmla="*/ 0 w 704"/>
                <a:gd name="T5" fmla="*/ 89 h 1176"/>
                <a:gd name="T6" fmla="*/ 0 w 704"/>
                <a:gd name="T7" fmla="*/ 1087 h 1176"/>
                <a:gd name="T8" fmla="*/ 89 w 704"/>
                <a:gd name="T9" fmla="*/ 1176 h 1176"/>
                <a:gd name="T10" fmla="*/ 615 w 704"/>
                <a:gd name="T11" fmla="*/ 1176 h 1176"/>
                <a:gd name="T12" fmla="*/ 704 w 704"/>
                <a:gd name="T13" fmla="*/ 1087 h 1176"/>
                <a:gd name="T14" fmla="*/ 704 w 704"/>
                <a:gd name="T15" fmla="*/ 89 h 1176"/>
                <a:gd name="T16" fmla="*/ 615 w 704"/>
                <a:gd name="T17" fmla="*/ 0 h 1176"/>
                <a:gd name="T18" fmla="*/ 387 w 704"/>
                <a:gd name="T19" fmla="*/ 1084 h 1176"/>
                <a:gd name="T20" fmla="*/ 375 w 704"/>
                <a:gd name="T21" fmla="*/ 1097 h 1176"/>
                <a:gd name="T22" fmla="*/ 329 w 704"/>
                <a:gd name="T23" fmla="*/ 1097 h 1176"/>
                <a:gd name="T24" fmla="*/ 317 w 704"/>
                <a:gd name="T25" fmla="*/ 1084 h 1176"/>
                <a:gd name="T26" fmla="*/ 317 w 704"/>
                <a:gd name="T27" fmla="*/ 1044 h 1176"/>
                <a:gd name="T28" fmla="*/ 322 w 704"/>
                <a:gd name="T29" fmla="*/ 1033 h 1176"/>
                <a:gd name="T30" fmla="*/ 345 w 704"/>
                <a:gd name="T31" fmla="*/ 1017 h 1176"/>
                <a:gd name="T32" fmla="*/ 359 w 704"/>
                <a:gd name="T33" fmla="*/ 1017 h 1176"/>
                <a:gd name="T34" fmla="*/ 382 w 704"/>
                <a:gd name="T35" fmla="*/ 1033 h 1176"/>
                <a:gd name="T36" fmla="*/ 387 w 704"/>
                <a:gd name="T37" fmla="*/ 1044 h 1176"/>
                <a:gd name="T38" fmla="*/ 387 w 704"/>
                <a:gd name="T39" fmla="*/ 1084 h 1176"/>
                <a:gd name="T40" fmla="*/ 598 w 704"/>
                <a:gd name="T41" fmla="*/ 962 h 1176"/>
                <a:gd name="T42" fmla="*/ 106 w 704"/>
                <a:gd name="T43" fmla="*/ 962 h 1176"/>
                <a:gd name="T44" fmla="*/ 106 w 704"/>
                <a:gd name="T45" fmla="*/ 135 h 1176"/>
                <a:gd name="T46" fmla="*/ 598 w 704"/>
                <a:gd name="T47" fmla="*/ 135 h 1176"/>
                <a:gd name="T48" fmla="*/ 598 w 704"/>
                <a:gd name="T49" fmla="*/ 962 h 1176"/>
                <a:gd name="T50" fmla="*/ 598 w 704"/>
                <a:gd name="T51" fmla="*/ 962 h 1176"/>
                <a:gd name="T52" fmla="*/ 598 w 704"/>
                <a:gd name="T53" fmla="*/ 962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4" h="1176">
                  <a:moveTo>
                    <a:pt x="615" y="0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40" y="0"/>
                    <a:pt x="0" y="40"/>
                    <a:pt x="0" y="89"/>
                  </a:cubicBezTo>
                  <a:cubicBezTo>
                    <a:pt x="0" y="1087"/>
                    <a:pt x="0" y="1087"/>
                    <a:pt x="0" y="1087"/>
                  </a:cubicBezTo>
                  <a:cubicBezTo>
                    <a:pt x="0" y="1136"/>
                    <a:pt x="40" y="1176"/>
                    <a:pt x="89" y="1176"/>
                  </a:cubicBezTo>
                  <a:cubicBezTo>
                    <a:pt x="615" y="1176"/>
                    <a:pt x="615" y="1176"/>
                    <a:pt x="615" y="1176"/>
                  </a:cubicBezTo>
                  <a:cubicBezTo>
                    <a:pt x="664" y="1176"/>
                    <a:pt x="704" y="1136"/>
                    <a:pt x="704" y="1087"/>
                  </a:cubicBezTo>
                  <a:cubicBezTo>
                    <a:pt x="704" y="89"/>
                    <a:pt x="704" y="89"/>
                    <a:pt x="704" y="89"/>
                  </a:cubicBezTo>
                  <a:cubicBezTo>
                    <a:pt x="704" y="40"/>
                    <a:pt x="664" y="0"/>
                    <a:pt x="615" y="0"/>
                  </a:cubicBezTo>
                  <a:close/>
                  <a:moveTo>
                    <a:pt x="387" y="1084"/>
                  </a:moveTo>
                  <a:cubicBezTo>
                    <a:pt x="387" y="1091"/>
                    <a:pt x="382" y="1097"/>
                    <a:pt x="375" y="1097"/>
                  </a:cubicBezTo>
                  <a:cubicBezTo>
                    <a:pt x="329" y="1097"/>
                    <a:pt x="329" y="1097"/>
                    <a:pt x="329" y="1097"/>
                  </a:cubicBezTo>
                  <a:cubicBezTo>
                    <a:pt x="322" y="1097"/>
                    <a:pt x="317" y="1091"/>
                    <a:pt x="317" y="1084"/>
                  </a:cubicBezTo>
                  <a:cubicBezTo>
                    <a:pt x="317" y="1044"/>
                    <a:pt x="317" y="1044"/>
                    <a:pt x="317" y="1044"/>
                  </a:cubicBezTo>
                  <a:cubicBezTo>
                    <a:pt x="317" y="1040"/>
                    <a:pt x="319" y="1036"/>
                    <a:pt x="322" y="1033"/>
                  </a:cubicBezTo>
                  <a:cubicBezTo>
                    <a:pt x="345" y="1017"/>
                    <a:pt x="345" y="1017"/>
                    <a:pt x="345" y="1017"/>
                  </a:cubicBezTo>
                  <a:cubicBezTo>
                    <a:pt x="349" y="1014"/>
                    <a:pt x="355" y="1014"/>
                    <a:pt x="359" y="1017"/>
                  </a:cubicBezTo>
                  <a:cubicBezTo>
                    <a:pt x="382" y="1033"/>
                    <a:pt x="382" y="1033"/>
                    <a:pt x="382" y="1033"/>
                  </a:cubicBezTo>
                  <a:cubicBezTo>
                    <a:pt x="385" y="1036"/>
                    <a:pt x="387" y="1040"/>
                    <a:pt x="387" y="1044"/>
                  </a:cubicBezTo>
                  <a:cubicBezTo>
                    <a:pt x="387" y="1084"/>
                    <a:pt x="387" y="1084"/>
                    <a:pt x="387" y="1084"/>
                  </a:cubicBezTo>
                  <a:close/>
                  <a:moveTo>
                    <a:pt x="598" y="962"/>
                  </a:moveTo>
                  <a:cubicBezTo>
                    <a:pt x="106" y="962"/>
                    <a:pt x="106" y="962"/>
                    <a:pt x="106" y="962"/>
                  </a:cubicBezTo>
                  <a:cubicBezTo>
                    <a:pt x="106" y="135"/>
                    <a:pt x="106" y="135"/>
                    <a:pt x="106" y="135"/>
                  </a:cubicBezTo>
                  <a:cubicBezTo>
                    <a:pt x="598" y="135"/>
                    <a:pt x="598" y="135"/>
                    <a:pt x="598" y="135"/>
                  </a:cubicBezTo>
                  <a:lnTo>
                    <a:pt x="598" y="962"/>
                  </a:lnTo>
                  <a:close/>
                  <a:moveTo>
                    <a:pt x="598" y="962"/>
                  </a:moveTo>
                  <a:cubicBezTo>
                    <a:pt x="598" y="962"/>
                    <a:pt x="598" y="962"/>
                    <a:pt x="598" y="962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TextBox 41"/>
            <p:cNvSpPr txBox="1"/>
            <p:nvPr/>
          </p:nvSpPr>
          <p:spPr>
            <a:xfrm>
              <a:off x="7032275" y="2096380"/>
              <a:ext cx="240692" cy="203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r>
                <a:rPr lang="en-US" sz="1200" b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en-GB" sz="12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5003849" y="3789577"/>
            <a:ext cx="28672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270515" y="3789576"/>
            <a:ext cx="28672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094812" y="5132872"/>
            <a:ext cx="5637528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137751" y="1427964"/>
            <a:ext cx="5534012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74"/>
          <p:cNvGrpSpPr/>
          <p:nvPr/>
        </p:nvGrpSpPr>
        <p:grpSpPr>
          <a:xfrm>
            <a:off x="3163925" y="4661233"/>
            <a:ext cx="950276" cy="857145"/>
            <a:chOff x="3294063" y="4620138"/>
            <a:chExt cx="874713" cy="788987"/>
          </a:xfrm>
          <a:solidFill>
            <a:schemeClr val="accent3"/>
          </a:solidFill>
        </p:grpSpPr>
        <p:sp>
          <p:nvSpPr>
            <p:cNvPr id="4" name="Freeform 26"/>
            <p:cNvSpPr/>
            <p:nvPr/>
          </p:nvSpPr>
          <p:spPr bwMode="auto">
            <a:xfrm>
              <a:off x="3392488" y="4620138"/>
              <a:ext cx="776288" cy="657225"/>
            </a:xfrm>
            <a:custGeom>
              <a:avLst/>
              <a:gdLst>
                <a:gd name="T0" fmla="*/ 21 w 489"/>
                <a:gd name="T1" fmla="*/ 414 h 414"/>
                <a:gd name="T2" fmla="*/ 0 w 489"/>
                <a:gd name="T3" fmla="*/ 414 h 414"/>
                <a:gd name="T4" fmla="*/ 0 w 489"/>
                <a:gd name="T5" fmla="*/ 41 h 414"/>
                <a:gd name="T6" fmla="*/ 481 w 489"/>
                <a:gd name="T7" fmla="*/ 0 h 414"/>
                <a:gd name="T8" fmla="*/ 489 w 489"/>
                <a:gd name="T9" fmla="*/ 19 h 414"/>
                <a:gd name="T10" fmla="*/ 21 w 489"/>
                <a:gd name="T11" fmla="*/ 56 h 414"/>
                <a:gd name="T12" fmla="*/ 21 w 489"/>
                <a:gd name="T13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9" h="414">
                  <a:moveTo>
                    <a:pt x="21" y="414"/>
                  </a:moveTo>
                  <a:lnTo>
                    <a:pt x="0" y="414"/>
                  </a:lnTo>
                  <a:lnTo>
                    <a:pt x="0" y="41"/>
                  </a:lnTo>
                  <a:lnTo>
                    <a:pt x="481" y="0"/>
                  </a:lnTo>
                  <a:lnTo>
                    <a:pt x="489" y="19"/>
                  </a:lnTo>
                  <a:lnTo>
                    <a:pt x="21" y="56"/>
                  </a:lnTo>
                  <a:lnTo>
                    <a:pt x="21" y="4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solidFill>
                  <a:srgbClr val="7E7E7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" name="Freeform 27"/>
            <p:cNvSpPr/>
            <p:nvPr/>
          </p:nvSpPr>
          <p:spPr bwMode="auto">
            <a:xfrm>
              <a:off x="3294063" y="5221800"/>
              <a:ext cx="230188" cy="187325"/>
            </a:xfrm>
            <a:custGeom>
              <a:avLst/>
              <a:gdLst>
                <a:gd name="T0" fmla="*/ 0 w 145"/>
                <a:gd name="T1" fmla="*/ 0 h 118"/>
                <a:gd name="T2" fmla="*/ 145 w 145"/>
                <a:gd name="T3" fmla="*/ 0 h 118"/>
                <a:gd name="T4" fmla="*/ 73 w 145"/>
                <a:gd name="T5" fmla="*/ 118 h 118"/>
                <a:gd name="T6" fmla="*/ 0 w 145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18">
                  <a:moveTo>
                    <a:pt x="0" y="0"/>
                  </a:moveTo>
                  <a:lnTo>
                    <a:pt x="145" y="0"/>
                  </a:lnTo>
                  <a:lnTo>
                    <a:pt x="73" y="11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solidFill>
                  <a:srgbClr val="7E7E7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72"/>
          <p:cNvGrpSpPr/>
          <p:nvPr/>
        </p:nvGrpSpPr>
        <p:grpSpPr>
          <a:xfrm>
            <a:off x="8306796" y="2365738"/>
            <a:ext cx="969248" cy="679508"/>
            <a:chOff x="8027988" y="2507175"/>
            <a:chExt cx="892176" cy="625475"/>
          </a:xfrm>
          <a:solidFill>
            <a:schemeClr val="accent2"/>
          </a:solidFill>
        </p:grpSpPr>
        <p:sp>
          <p:nvSpPr>
            <p:cNvPr id="8" name="Freeform 34"/>
            <p:cNvSpPr/>
            <p:nvPr/>
          </p:nvSpPr>
          <p:spPr bwMode="auto">
            <a:xfrm>
              <a:off x="8027988" y="2507175"/>
              <a:ext cx="798513" cy="506412"/>
            </a:xfrm>
            <a:custGeom>
              <a:avLst/>
              <a:gdLst>
                <a:gd name="T0" fmla="*/ 0 w 503"/>
                <a:gd name="T1" fmla="*/ 159 h 319"/>
                <a:gd name="T2" fmla="*/ 0 w 503"/>
                <a:gd name="T3" fmla="*/ 177 h 319"/>
                <a:gd name="T4" fmla="*/ 484 w 503"/>
                <a:gd name="T5" fmla="*/ 22 h 319"/>
                <a:gd name="T6" fmla="*/ 484 w 503"/>
                <a:gd name="T7" fmla="*/ 319 h 319"/>
                <a:gd name="T8" fmla="*/ 503 w 503"/>
                <a:gd name="T9" fmla="*/ 319 h 319"/>
                <a:gd name="T10" fmla="*/ 503 w 503"/>
                <a:gd name="T11" fmla="*/ 0 h 319"/>
                <a:gd name="T12" fmla="*/ 0 w 503"/>
                <a:gd name="T13" fmla="*/ 15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3" h="319">
                  <a:moveTo>
                    <a:pt x="0" y="159"/>
                  </a:moveTo>
                  <a:lnTo>
                    <a:pt x="0" y="177"/>
                  </a:lnTo>
                  <a:lnTo>
                    <a:pt x="484" y="22"/>
                  </a:lnTo>
                  <a:lnTo>
                    <a:pt x="484" y="319"/>
                  </a:lnTo>
                  <a:lnTo>
                    <a:pt x="503" y="319"/>
                  </a:lnTo>
                  <a:lnTo>
                    <a:pt x="503" y="0"/>
                  </a:lnTo>
                  <a:lnTo>
                    <a:pt x="0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solidFill>
                  <a:srgbClr val="7E7E7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Freeform 35"/>
            <p:cNvSpPr/>
            <p:nvPr/>
          </p:nvSpPr>
          <p:spPr bwMode="auto">
            <a:xfrm>
              <a:off x="8705851" y="2958025"/>
              <a:ext cx="214313" cy="174625"/>
            </a:xfrm>
            <a:custGeom>
              <a:avLst/>
              <a:gdLst>
                <a:gd name="T0" fmla="*/ 135 w 135"/>
                <a:gd name="T1" fmla="*/ 0 h 110"/>
                <a:gd name="T2" fmla="*/ 0 w 135"/>
                <a:gd name="T3" fmla="*/ 0 h 110"/>
                <a:gd name="T4" fmla="*/ 67 w 135"/>
                <a:gd name="T5" fmla="*/ 110 h 110"/>
                <a:gd name="T6" fmla="*/ 135 w 135"/>
                <a:gd name="T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110">
                  <a:moveTo>
                    <a:pt x="135" y="0"/>
                  </a:moveTo>
                  <a:lnTo>
                    <a:pt x="0" y="0"/>
                  </a:lnTo>
                  <a:lnTo>
                    <a:pt x="67" y="110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solidFill>
                  <a:srgbClr val="7E7E7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71"/>
          <p:cNvGrpSpPr/>
          <p:nvPr/>
        </p:nvGrpSpPr>
        <p:grpSpPr>
          <a:xfrm>
            <a:off x="3153577" y="2376086"/>
            <a:ext cx="970972" cy="679508"/>
            <a:chOff x="3284538" y="2516700"/>
            <a:chExt cx="893763" cy="625475"/>
          </a:xfrm>
        </p:grpSpPr>
        <p:sp>
          <p:nvSpPr>
            <p:cNvPr id="11" name="Freeform 36"/>
            <p:cNvSpPr/>
            <p:nvPr/>
          </p:nvSpPr>
          <p:spPr bwMode="auto">
            <a:xfrm>
              <a:off x="3376613" y="2516700"/>
              <a:ext cx="801688" cy="506412"/>
            </a:xfrm>
            <a:custGeom>
              <a:avLst/>
              <a:gdLst>
                <a:gd name="T0" fmla="*/ 505 w 505"/>
                <a:gd name="T1" fmla="*/ 96 h 319"/>
                <a:gd name="T2" fmla="*/ 505 w 505"/>
                <a:gd name="T3" fmla="*/ 113 h 319"/>
                <a:gd name="T4" fmla="*/ 20 w 505"/>
                <a:gd name="T5" fmla="*/ 22 h 319"/>
                <a:gd name="T6" fmla="*/ 20 w 505"/>
                <a:gd name="T7" fmla="*/ 319 h 319"/>
                <a:gd name="T8" fmla="*/ 0 w 505"/>
                <a:gd name="T9" fmla="*/ 319 h 319"/>
                <a:gd name="T10" fmla="*/ 0 w 505"/>
                <a:gd name="T11" fmla="*/ 0 h 319"/>
                <a:gd name="T12" fmla="*/ 505 w 505"/>
                <a:gd name="T13" fmla="*/ 9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5" h="319">
                  <a:moveTo>
                    <a:pt x="505" y="96"/>
                  </a:moveTo>
                  <a:lnTo>
                    <a:pt x="505" y="113"/>
                  </a:lnTo>
                  <a:lnTo>
                    <a:pt x="20" y="22"/>
                  </a:lnTo>
                  <a:lnTo>
                    <a:pt x="20" y="319"/>
                  </a:lnTo>
                  <a:lnTo>
                    <a:pt x="0" y="319"/>
                  </a:lnTo>
                  <a:lnTo>
                    <a:pt x="0" y="0"/>
                  </a:lnTo>
                  <a:lnTo>
                    <a:pt x="505" y="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solidFill>
                  <a:srgbClr val="7E7E7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Freeform 37"/>
            <p:cNvSpPr/>
            <p:nvPr/>
          </p:nvSpPr>
          <p:spPr bwMode="auto">
            <a:xfrm>
              <a:off x="3284538" y="2967550"/>
              <a:ext cx="217488" cy="174625"/>
            </a:xfrm>
            <a:custGeom>
              <a:avLst/>
              <a:gdLst>
                <a:gd name="T0" fmla="*/ 0 w 137"/>
                <a:gd name="T1" fmla="*/ 0 h 110"/>
                <a:gd name="T2" fmla="*/ 137 w 137"/>
                <a:gd name="T3" fmla="*/ 0 h 110"/>
                <a:gd name="T4" fmla="*/ 68 w 137"/>
                <a:gd name="T5" fmla="*/ 110 h 110"/>
                <a:gd name="T6" fmla="*/ 0 w 137"/>
                <a:gd name="T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110">
                  <a:moveTo>
                    <a:pt x="0" y="0"/>
                  </a:moveTo>
                  <a:lnTo>
                    <a:pt x="137" y="0"/>
                  </a:lnTo>
                  <a:lnTo>
                    <a:pt x="68" y="1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solidFill>
                  <a:srgbClr val="7E7E7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73"/>
          <p:cNvGrpSpPr/>
          <p:nvPr/>
        </p:nvGrpSpPr>
        <p:grpSpPr>
          <a:xfrm>
            <a:off x="8265407" y="4712971"/>
            <a:ext cx="708827" cy="748493"/>
            <a:chOff x="7989888" y="4667763"/>
            <a:chExt cx="652463" cy="688975"/>
          </a:xfrm>
          <a:solidFill>
            <a:schemeClr val="accent4"/>
          </a:solidFill>
        </p:grpSpPr>
        <p:sp>
          <p:nvSpPr>
            <p:cNvPr id="14" name="Freeform 41"/>
            <p:cNvSpPr/>
            <p:nvPr/>
          </p:nvSpPr>
          <p:spPr bwMode="auto">
            <a:xfrm>
              <a:off x="7989888" y="4667763"/>
              <a:ext cx="558800" cy="569912"/>
            </a:xfrm>
            <a:custGeom>
              <a:avLst/>
              <a:gdLst>
                <a:gd name="T0" fmla="*/ 0 w 352"/>
                <a:gd name="T1" fmla="*/ 0 h 359"/>
                <a:gd name="T2" fmla="*/ 0 w 352"/>
                <a:gd name="T3" fmla="*/ 19 h 359"/>
                <a:gd name="T4" fmla="*/ 333 w 352"/>
                <a:gd name="T5" fmla="*/ 56 h 359"/>
                <a:gd name="T6" fmla="*/ 333 w 352"/>
                <a:gd name="T7" fmla="*/ 359 h 359"/>
                <a:gd name="T8" fmla="*/ 352 w 352"/>
                <a:gd name="T9" fmla="*/ 359 h 359"/>
                <a:gd name="T10" fmla="*/ 352 w 352"/>
                <a:gd name="T11" fmla="*/ 40 h 359"/>
                <a:gd name="T12" fmla="*/ 0 w 352"/>
                <a:gd name="T13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2" h="359">
                  <a:moveTo>
                    <a:pt x="0" y="0"/>
                  </a:moveTo>
                  <a:lnTo>
                    <a:pt x="0" y="19"/>
                  </a:lnTo>
                  <a:lnTo>
                    <a:pt x="333" y="56"/>
                  </a:lnTo>
                  <a:lnTo>
                    <a:pt x="333" y="359"/>
                  </a:lnTo>
                  <a:lnTo>
                    <a:pt x="352" y="359"/>
                  </a:lnTo>
                  <a:lnTo>
                    <a:pt x="352" y="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solidFill>
                  <a:srgbClr val="7E7E7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42"/>
            <p:cNvSpPr/>
            <p:nvPr/>
          </p:nvSpPr>
          <p:spPr bwMode="auto">
            <a:xfrm>
              <a:off x="8424863" y="5182113"/>
              <a:ext cx="217488" cy="174625"/>
            </a:xfrm>
            <a:custGeom>
              <a:avLst/>
              <a:gdLst>
                <a:gd name="T0" fmla="*/ 137 w 137"/>
                <a:gd name="T1" fmla="*/ 0 h 110"/>
                <a:gd name="T2" fmla="*/ 0 w 137"/>
                <a:gd name="T3" fmla="*/ 0 h 110"/>
                <a:gd name="T4" fmla="*/ 69 w 137"/>
                <a:gd name="T5" fmla="*/ 110 h 110"/>
                <a:gd name="T6" fmla="*/ 137 w 137"/>
                <a:gd name="T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110">
                  <a:moveTo>
                    <a:pt x="137" y="0"/>
                  </a:moveTo>
                  <a:lnTo>
                    <a:pt x="0" y="0"/>
                  </a:lnTo>
                  <a:lnTo>
                    <a:pt x="69" y="11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solidFill>
                  <a:srgbClr val="7E7E7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16" name="Picture 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896" y="5019958"/>
            <a:ext cx="5068715" cy="47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1448277" y="3236959"/>
            <a:ext cx="2964148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73993" y="5721094"/>
            <a:ext cx="2964148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41170" y="5639103"/>
            <a:ext cx="2964148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164726" y="3223658"/>
            <a:ext cx="2964148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299600" y="1663810"/>
            <a:ext cx="3805415" cy="3499292"/>
            <a:chOff x="3026177" y="544009"/>
            <a:chExt cx="2854061" cy="2624469"/>
          </a:xfrm>
        </p:grpSpPr>
        <p:sp>
          <p:nvSpPr>
            <p:cNvPr id="22" name="Freeform 47"/>
            <p:cNvSpPr>
              <a:spLocks noEditPoints="1"/>
            </p:cNvSpPr>
            <p:nvPr/>
          </p:nvSpPr>
          <p:spPr bwMode="auto">
            <a:xfrm>
              <a:off x="3705900" y="544009"/>
              <a:ext cx="1482327" cy="932598"/>
            </a:xfrm>
            <a:custGeom>
              <a:avLst/>
              <a:gdLst>
                <a:gd name="T0" fmla="*/ 612 w 720"/>
                <a:gd name="T1" fmla="*/ 0 h 452"/>
                <a:gd name="T2" fmla="*/ 108 w 720"/>
                <a:gd name="T3" fmla="*/ 0 h 452"/>
                <a:gd name="T4" fmla="*/ 0 w 720"/>
                <a:gd name="T5" fmla="*/ 111 h 452"/>
                <a:gd name="T6" fmla="*/ 0 w 720"/>
                <a:gd name="T7" fmla="*/ 340 h 452"/>
                <a:gd name="T8" fmla="*/ 108 w 720"/>
                <a:gd name="T9" fmla="*/ 452 h 452"/>
                <a:gd name="T10" fmla="*/ 612 w 720"/>
                <a:gd name="T11" fmla="*/ 452 h 452"/>
                <a:gd name="T12" fmla="*/ 720 w 720"/>
                <a:gd name="T13" fmla="*/ 340 h 452"/>
                <a:gd name="T14" fmla="*/ 720 w 720"/>
                <a:gd name="T15" fmla="*/ 111 h 452"/>
                <a:gd name="T16" fmla="*/ 612 w 720"/>
                <a:gd name="T17" fmla="*/ 0 h 452"/>
                <a:gd name="T18" fmla="*/ 623 w 720"/>
                <a:gd name="T19" fmla="*/ 356 h 452"/>
                <a:gd name="T20" fmla="*/ 544 w 720"/>
                <a:gd name="T21" fmla="*/ 438 h 452"/>
                <a:gd name="T22" fmla="*/ 176 w 720"/>
                <a:gd name="T23" fmla="*/ 438 h 452"/>
                <a:gd name="T24" fmla="*/ 97 w 720"/>
                <a:gd name="T25" fmla="*/ 356 h 452"/>
                <a:gd name="T26" fmla="*/ 97 w 720"/>
                <a:gd name="T27" fmla="*/ 189 h 452"/>
                <a:gd name="T28" fmla="*/ 176 w 720"/>
                <a:gd name="T29" fmla="*/ 107 h 452"/>
                <a:gd name="T30" fmla="*/ 544 w 720"/>
                <a:gd name="T31" fmla="*/ 107 h 452"/>
                <a:gd name="T32" fmla="*/ 623 w 720"/>
                <a:gd name="T33" fmla="*/ 189 h 452"/>
                <a:gd name="T34" fmla="*/ 623 w 720"/>
                <a:gd name="T35" fmla="*/ 356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20" h="452">
                  <a:moveTo>
                    <a:pt x="612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9" y="0"/>
                    <a:pt x="0" y="50"/>
                    <a:pt x="0" y="111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0" y="402"/>
                    <a:pt x="49" y="452"/>
                    <a:pt x="108" y="452"/>
                  </a:cubicBezTo>
                  <a:cubicBezTo>
                    <a:pt x="612" y="452"/>
                    <a:pt x="612" y="452"/>
                    <a:pt x="612" y="452"/>
                  </a:cubicBezTo>
                  <a:cubicBezTo>
                    <a:pt x="671" y="452"/>
                    <a:pt x="720" y="402"/>
                    <a:pt x="720" y="340"/>
                  </a:cubicBezTo>
                  <a:cubicBezTo>
                    <a:pt x="720" y="111"/>
                    <a:pt x="720" y="111"/>
                    <a:pt x="720" y="111"/>
                  </a:cubicBezTo>
                  <a:cubicBezTo>
                    <a:pt x="720" y="50"/>
                    <a:pt x="671" y="0"/>
                    <a:pt x="612" y="0"/>
                  </a:cubicBezTo>
                  <a:close/>
                  <a:moveTo>
                    <a:pt x="623" y="356"/>
                  </a:moveTo>
                  <a:cubicBezTo>
                    <a:pt x="623" y="401"/>
                    <a:pt x="588" y="438"/>
                    <a:pt x="544" y="438"/>
                  </a:cubicBezTo>
                  <a:cubicBezTo>
                    <a:pt x="176" y="438"/>
                    <a:pt x="176" y="438"/>
                    <a:pt x="176" y="438"/>
                  </a:cubicBezTo>
                  <a:cubicBezTo>
                    <a:pt x="132" y="438"/>
                    <a:pt x="97" y="401"/>
                    <a:pt x="97" y="356"/>
                  </a:cubicBezTo>
                  <a:cubicBezTo>
                    <a:pt x="97" y="189"/>
                    <a:pt x="97" y="189"/>
                    <a:pt x="97" y="189"/>
                  </a:cubicBezTo>
                  <a:cubicBezTo>
                    <a:pt x="97" y="144"/>
                    <a:pt x="132" y="107"/>
                    <a:pt x="176" y="107"/>
                  </a:cubicBezTo>
                  <a:cubicBezTo>
                    <a:pt x="544" y="107"/>
                    <a:pt x="544" y="107"/>
                    <a:pt x="544" y="107"/>
                  </a:cubicBezTo>
                  <a:cubicBezTo>
                    <a:pt x="588" y="107"/>
                    <a:pt x="623" y="144"/>
                    <a:pt x="623" y="189"/>
                  </a:cubicBezTo>
                  <a:lnTo>
                    <a:pt x="623" y="35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solidFill>
                  <a:srgbClr val="7E7E7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Freeform 48"/>
            <p:cNvSpPr/>
            <p:nvPr/>
          </p:nvSpPr>
          <p:spPr bwMode="auto">
            <a:xfrm>
              <a:off x="4447064" y="1106672"/>
              <a:ext cx="1431882" cy="1008914"/>
            </a:xfrm>
            <a:custGeom>
              <a:avLst/>
              <a:gdLst>
                <a:gd name="T0" fmla="*/ 1107 w 1107"/>
                <a:gd name="T1" fmla="*/ 780 h 780"/>
                <a:gd name="T2" fmla="*/ 0 w 1107"/>
                <a:gd name="T3" fmla="*/ 0 h 780"/>
                <a:gd name="T4" fmla="*/ 0 w 1107"/>
                <a:gd name="T5" fmla="*/ 780 h 780"/>
                <a:gd name="T6" fmla="*/ 1107 w 1107"/>
                <a:gd name="T7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7" h="780">
                  <a:moveTo>
                    <a:pt x="1107" y="780"/>
                  </a:moveTo>
                  <a:lnTo>
                    <a:pt x="0" y="0"/>
                  </a:lnTo>
                  <a:lnTo>
                    <a:pt x="0" y="780"/>
                  </a:lnTo>
                  <a:lnTo>
                    <a:pt x="1107" y="780"/>
                  </a:lnTo>
                  <a:close/>
                </a:path>
              </a:pathLst>
            </a:custGeom>
            <a:solidFill>
              <a:srgbClr val="72A0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solidFill>
                  <a:srgbClr val="7E7E7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3026177" y="1802564"/>
              <a:ext cx="1431882" cy="1365914"/>
              <a:chOff x="3015182" y="1812912"/>
              <a:chExt cx="1431882" cy="1365914"/>
            </a:xfrm>
          </p:grpSpPr>
          <p:sp>
            <p:nvSpPr>
              <p:cNvPr id="38" name="Freeform 54"/>
              <p:cNvSpPr/>
              <p:nvPr/>
            </p:nvSpPr>
            <p:spPr bwMode="auto">
              <a:xfrm>
                <a:off x="3015182" y="2115586"/>
                <a:ext cx="1431882" cy="1063240"/>
              </a:xfrm>
              <a:custGeom>
                <a:avLst/>
                <a:gdLst>
                  <a:gd name="T0" fmla="*/ 0 w 695"/>
                  <a:gd name="T1" fmla="*/ 0 h 516"/>
                  <a:gd name="T2" fmla="*/ 0 w 695"/>
                  <a:gd name="T3" fmla="*/ 423 h 516"/>
                  <a:gd name="T4" fmla="*/ 90 w 695"/>
                  <a:gd name="T5" fmla="*/ 516 h 516"/>
                  <a:gd name="T6" fmla="*/ 695 w 695"/>
                  <a:gd name="T7" fmla="*/ 516 h 516"/>
                  <a:gd name="T8" fmla="*/ 695 w 695"/>
                  <a:gd name="T9" fmla="*/ 0 h 516"/>
                  <a:gd name="T10" fmla="*/ 0 w 695"/>
                  <a:gd name="T11" fmla="*/ 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5" h="516">
                    <a:moveTo>
                      <a:pt x="0" y="0"/>
                    </a:moveTo>
                    <a:cubicBezTo>
                      <a:pt x="0" y="423"/>
                      <a:pt x="0" y="423"/>
                      <a:pt x="0" y="423"/>
                    </a:cubicBezTo>
                    <a:cubicBezTo>
                      <a:pt x="0" y="474"/>
                      <a:pt x="40" y="516"/>
                      <a:pt x="90" y="516"/>
                    </a:cubicBezTo>
                    <a:cubicBezTo>
                      <a:pt x="695" y="516"/>
                      <a:pt x="695" y="516"/>
                      <a:pt x="695" y="516"/>
                    </a:cubicBezTo>
                    <a:cubicBezTo>
                      <a:pt x="695" y="0"/>
                      <a:pt x="695" y="0"/>
                      <a:pt x="69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solidFill>
                    <a:srgbClr val="7E7E7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9" name="Oval 59"/>
              <p:cNvSpPr>
                <a:spLocks noChangeArrowheads="1"/>
              </p:cNvSpPr>
              <p:nvPr/>
            </p:nvSpPr>
            <p:spPr bwMode="auto">
              <a:xfrm>
                <a:off x="3529987" y="1812912"/>
                <a:ext cx="382870" cy="39709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solidFill>
                    <a:srgbClr val="7E7E7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0" name="Freeform 100"/>
              <p:cNvSpPr>
                <a:spLocks noEditPoints="1"/>
              </p:cNvSpPr>
              <p:nvPr/>
            </p:nvSpPr>
            <p:spPr bwMode="auto">
              <a:xfrm>
                <a:off x="3529987" y="2545396"/>
                <a:ext cx="336938" cy="343780"/>
              </a:xfrm>
              <a:custGeom>
                <a:avLst/>
                <a:gdLst>
                  <a:gd name="T0" fmla="*/ 87 w 91"/>
                  <a:gd name="T1" fmla="*/ 39 h 93"/>
                  <a:gd name="T2" fmla="*/ 91 w 91"/>
                  <a:gd name="T3" fmla="*/ 46 h 93"/>
                  <a:gd name="T4" fmla="*/ 91 w 91"/>
                  <a:gd name="T5" fmla="*/ 83 h 93"/>
                  <a:gd name="T6" fmla="*/ 81 w 91"/>
                  <a:gd name="T7" fmla="*/ 93 h 93"/>
                  <a:gd name="T8" fmla="*/ 10 w 91"/>
                  <a:gd name="T9" fmla="*/ 93 h 93"/>
                  <a:gd name="T10" fmla="*/ 0 w 91"/>
                  <a:gd name="T11" fmla="*/ 83 h 93"/>
                  <a:gd name="T12" fmla="*/ 0 w 91"/>
                  <a:gd name="T13" fmla="*/ 46 h 93"/>
                  <a:gd name="T14" fmla="*/ 3 w 91"/>
                  <a:gd name="T15" fmla="*/ 40 h 93"/>
                  <a:gd name="T16" fmla="*/ 3 w 91"/>
                  <a:gd name="T17" fmla="*/ 40 h 93"/>
                  <a:gd name="T18" fmla="*/ 3 w 91"/>
                  <a:gd name="T19" fmla="*/ 40 h 93"/>
                  <a:gd name="T20" fmla="*/ 3 w 91"/>
                  <a:gd name="T21" fmla="*/ 39 h 93"/>
                  <a:gd name="T22" fmla="*/ 40 w 91"/>
                  <a:gd name="T23" fmla="*/ 3 h 93"/>
                  <a:gd name="T24" fmla="*/ 51 w 91"/>
                  <a:gd name="T25" fmla="*/ 3 h 93"/>
                  <a:gd name="T26" fmla="*/ 87 w 91"/>
                  <a:gd name="T27" fmla="*/ 39 h 93"/>
                  <a:gd name="T28" fmla="*/ 16 w 91"/>
                  <a:gd name="T29" fmla="*/ 30 h 93"/>
                  <a:gd name="T30" fmla="*/ 16 w 91"/>
                  <a:gd name="T31" fmla="*/ 52 h 93"/>
                  <a:gd name="T32" fmla="*/ 46 w 91"/>
                  <a:gd name="T33" fmla="*/ 75 h 93"/>
                  <a:gd name="T34" fmla="*/ 73 w 91"/>
                  <a:gd name="T35" fmla="*/ 54 h 93"/>
                  <a:gd name="T36" fmla="*/ 73 w 91"/>
                  <a:gd name="T37" fmla="*/ 30 h 93"/>
                  <a:gd name="T38" fmla="*/ 16 w 91"/>
                  <a:gd name="T39" fmla="*/ 30 h 93"/>
                  <a:gd name="T40" fmla="*/ 26 w 91"/>
                  <a:gd name="T41" fmla="*/ 35 h 93"/>
                  <a:gd name="T42" fmla="*/ 26 w 91"/>
                  <a:gd name="T43" fmla="*/ 39 h 93"/>
                  <a:gd name="T44" fmla="*/ 64 w 91"/>
                  <a:gd name="T45" fmla="*/ 39 h 93"/>
                  <a:gd name="T46" fmla="*/ 64 w 91"/>
                  <a:gd name="T47" fmla="*/ 35 h 93"/>
                  <a:gd name="T48" fmla="*/ 26 w 91"/>
                  <a:gd name="T49" fmla="*/ 35 h 93"/>
                  <a:gd name="T50" fmla="*/ 26 w 91"/>
                  <a:gd name="T51" fmla="*/ 51 h 93"/>
                  <a:gd name="T52" fmla="*/ 26 w 91"/>
                  <a:gd name="T53" fmla="*/ 55 h 93"/>
                  <a:gd name="T54" fmla="*/ 64 w 91"/>
                  <a:gd name="T55" fmla="*/ 55 h 93"/>
                  <a:gd name="T56" fmla="*/ 64 w 91"/>
                  <a:gd name="T57" fmla="*/ 51 h 93"/>
                  <a:gd name="T58" fmla="*/ 26 w 91"/>
                  <a:gd name="T59" fmla="*/ 51 h 93"/>
                  <a:gd name="T60" fmla="*/ 26 w 91"/>
                  <a:gd name="T61" fmla="*/ 43 h 93"/>
                  <a:gd name="T62" fmla="*/ 26 w 91"/>
                  <a:gd name="T63" fmla="*/ 47 h 93"/>
                  <a:gd name="T64" fmla="*/ 64 w 91"/>
                  <a:gd name="T65" fmla="*/ 47 h 93"/>
                  <a:gd name="T66" fmla="*/ 64 w 91"/>
                  <a:gd name="T67" fmla="*/ 43 h 93"/>
                  <a:gd name="T68" fmla="*/ 26 w 91"/>
                  <a:gd name="T69" fmla="*/ 43 h 93"/>
                  <a:gd name="T70" fmla="*/ 10 w 91"/>
                  <a:gd name="T71" fmla="*/ 87 h 93"/>
                  <a:gd name="T72" fmla="*/ 28 w 91"/>
                  <a:gd name="T73" fmla="*/ 70 h 93"/>
                  <a:gd name="T74" fmla="*/ 28 w 91"/>
                  <a:gd name="T75" fmla="*/ 67 h 93"/>
                  <a:gd name="T76" fmla="*/ 26 w 91"/>
                  <a:gd name="T77" fmla="*/ 67 h 93"/>
                  <a:gd name="T78" fmla="*/ 8 w 91"/>
                  <a:gd name="T79" fmla="*/ 84 h 93"/>
                  <a:gd name="T80" fmla="*/ 8 w 91"/>
                  <a:gd name="T81" fmla="*/ 87 h 93"/>
                  <a:gd name="T82" fmla="*/ 10 w 91"/>
                  <a:gd name="T83" fmla="*/ 87 h 93"/>
                  <a:gd name="T84" fmla="*/ 85 w 91"/>
                  <a:gd name="T85" fmla="*/ 84 h 93"/>
                  <a:gd name="T86" fmla="*/ 67 w 91"/>
                  <a:gd name="T87" fmla="*/ 67 h 93"/>
                  <a:gd name="T88" fmla="*/ 64 w 91"/>
                  <a:gd name="T89" fmla="*/ 67 h 93"/>
                  <a:gd name="T90" fmla="*/ 64 w 91"/>
                  <a:gd name="T91" fmla="*/ 70 h 93"/>
                  <a:gd name="T92" fmla="*/ 82 w 91"/>
                  <a:gd name="T93" fmla="*/ 87 h 93"/>
                  <a:gd name="T94" fmla="*/ 85 w 91"/>
                  <a:gd name="T95" fmla="*/ 87 h 93"/>
                  <a:gd name="T96" fmla="*/ 85 w 91"/>
                  <a:gd name="T97" fmla="*/ 8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" h="93">
                    <a:moveTo>
                      <a:pt x="87" y="39"/>
                    </a:moveTo>
                    <a:cubicBezTo>
                      <a:pt x="89" y="40"/>
                      <a:pt x="91" y="43"/>
                      <a:pt x="91" y="46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9"/>
                      <a:pt x="86" y="93"/>
                      <a:pt x="81" y="93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5" y="93"/>
                      <a:pt x="0" y="89"/>
                      <a:pt x="0" y="83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1" y="41"/>
                      <a:pt x="3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3" y="40"/>
                      <a:pt x="3" y="40"/>
                      <a:pt x="3" y="39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3" y="0"/>
                      <a:pt x="47" y="0"/>
                      <a:pt x="51" y="3"/>
                    </a:cubicBezTo>
                    <a:cubicBezTo>
                      <a:pt x="87" y="39"/>
                      <a:pt x="87" y="39"/>
                      <a:pt x="87" y="39"/>
                    </a:cubicBezTo>
                    <a:close/>
                    <a:moveTo>
                      <a:pt x="16" y="30"/>
                    </a:moveTo>
                    <a:cubicBezTo>
                      <a:pt x="16" y="52"/>
                      <a:pt x="16" y="52"/>
                      <a:pt x="16" y="52"/>
                    </a:cubicBezTo>
                    <a:cubicBezTo>
                      <a:pt x="46" y="75"/>
                      <a:pt x="46" y="75"/>
                      <a:pt x="46" y="75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16" y="30"/>
                      <a:pt x="16" y="30"/>
                      <a:pt x="16" y="30"/>
                    </a:cubicBezTo>
                    <a:close/>
                    <a:moveTo>
                      <a:pt x="26" y="35"/>
                    </a:moveTo>
                    <a:cubicBezTo>
                      <a:pt x="26" y="39"/>
                      <a:pt x="26" y="39"/>
                      <a:pt x="26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35"/>
                      <a:pt x="64" y="35"/>
                      <a:pt x="64" y="35"/>
                    </a:cubicBezTo>
                    <a:cubicBezTo>
                      <a:pt x="26" y="35"/>
                      <a:pt x="26" y="35"/>
                      <a:pt x="26" y="35"/>
                    </a:cubicBezTo>
                    <a:close/>
                    <a:moveTo>
                      <a:pt x="26" y="51"/>
                    </a:moveTo>
                    <a:cubicBezTo>
                      <a:pt x="26" y="55"/>
                      <a:pt x="26" y="55"/>
                      <a:pt x="26" y="55"/>
                    </a:cubicBezTo>
                    <a:cubicBezTo>
                      <a:pt x="64" y="55"/>
                      <a:pt x="64" y="55"/>
                      <a:pt x="64" y="55"/>
                    </a:cubicBezTo>
                    <a:cubicBezTo>
                      <a:pt x="64" y="51"/>
                      <a:pt x="64" y="51"/>
                      <a:pt x="64" y="51"/>
                    </a:cubicBezTo>
                    <a:cubicBezTo>
                      <a:pt x="26" y="51"/>
                      <a:pt x="26" y="51"/>
                      <a:pt x="26" y="51"/>
                    </a:cubicBezTo>
                    <a:close/>
                    <a:moveTo>
                      <a:pt x="26" y="43"/>
                    </a:moveTo>
                    <a:cubicBezTo>
                      <a:pt x="26" y="47"/>
                      <a:pt x="26" y="47"/>
                      <a:pt x="26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26" y="43"/>
                      <a:pt x="26" y="43"/>
                      <a:pt x="26" y="43"/>
                    </a:cubicBezTo>
                    <a:close/>
                    <a:moveTo>
                      <a:pt x="10" y="87"/>
                    </a:moveTo>
                    <a:cubicBezTo>
                      <a:pt x="28" y="70"/>
                      <a:pt x="28" y="70"/>
                      <a:pt x="28" y="70"/>
                    </a:cubicBezTo>
                    <a:cubicBezTo>
                      <a:pt x="29" y="69"/>
                      <a:pt x="29" y="68"/>
                      <a:pt x="28" y="67"/>
                    </a:cubicBezTo>
                    <a:cubicBezTo>
                      <a:pt x="28" y="66"/>
                      <a:pt x="27" y="66"/>
                      <a:pt x="26" y="67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7" y="85"/>
                      <a:pt x="7" y="86"/>
                      <a:pt x="8" y="87"/>
                    </a:cubicBezTo>
                    <a:cubicBezTo>
                      <a:pt x="8" y="88"/>
                      <a:pt x="10" y="88"/>
                      <a:pt x="10" y="87"/>
                    </a:cubicBezTo>
                    <a:close/>
                    <a:moveTo>
                      <a:pt x="85" y="84"/>
                    </a:moveTo>
                    <a:cubicBezTo>
                      <a:pt x="67" y="67"/>
                      <a:pt x="67" y="67"/>
                      <a:pt x="67" y="67"/>
                    </a:cubicBezTo>
                    <a:cubicBezTo>
                      <a:pt x="66" y="66"/>
                      <a:pt x="65" y="66"/>
                      <a:pt x="64" y="67"/>
                    </a:cubicBezTo>
                    <a:cubicBezTo>
                      <a:pt x="63" y="68"/>
                      <a:pt x="63" y="69"/>
                      <a:pt x="64" y="70"/>
                    </a:cubicBezTo>
                    <a:cubicBezTo>
                      <a:pt x="82" y="87"/>
                      <a:pt x="82" y="87"/>
                      <a:pt x="82" y="87"/>
                    </a:cubicBezTo>
                    <a:cubicBezTo>
                      <a:pt x="83" y="88"/>
                      <a:pt x="84" y="88"/>
                      <a:pt x="85" y="87"/>
                    </a:cubicBezTo>
                    <a:cubicBezTo>
                      <a:pt x="85" y="86"/>
                      <a:pt x="85" y="85"/>
                      <a:pt x="85" y="84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zh-CN" altLang="en-US" sz="12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070962" y="1120901"/>
              <a:ext cx="1712568" cy="1008914"/>
              <a:chOff x="3015182" y="1106672"/>
              <a:chExt cx="1712568" cy="1008914"/>
            </a:xfrm>
          </p:grpSpPr>
          <p:sp>
            <p:nvSpPr>
              <p:cNvPr id="35" name="Freeform 50"/>
              <p:cNvSpPr/>
              <p:nvPr/>
            </p:nvSpPr>
            <p:spPr bwMode="auto">
              <a:xfrm>
                <a:off x="3015182" y="1106672"/>
                <a:ext cx="1431882" cy="1008914"/>
              </a:xfrm>
              <a:custGeom>
                <a:avLst/>
                <a:gdLst>
                  <a:gd name="T0" fmla="*/ 695 w 695"/>
                  <a:gd name="T1" fmla="*/ 0 h 489"/>
                  <a:gd name="T2" fmla="*/ 90 w 695"/>
                  <a:gd name="T3" fmla="*/ 0 h 489"/>
                  <a:gd name="T4" fmla="*/ 0 w 695"/>
                  <a:gd name="T5" fmla="*/ 93 h 489"/>
                  <a:gd name="T6" fmla="*/ 0 w 695"/>
                  <a:gd name="T7" fmla="*/ 489 h 489"/>
                  <a:gd name="T8" fmla="*/ 695 w 695"/>
                  <a:gd name="T9" fmla="*/ 489 h 489"/>
                  <a:gd name="T10" fmla="*/ 695 w 695"/>
                  <a:gd name="T11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5" h="489">
                    <a:moveTo>
                      <a:pt x="695" y="0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40" y="0"/>
                      <a:pt x="0" y="42"/>
                      <a:pt x="0" y="93"/>
                    </a:cubicBezTo>
                    <a:cubicBezTo>
                      <a:pt x="0" y="489"/>
                      <a:pt x="0" y="489"/>
                      <a:pt x="0" y="489"/>
                    </a:cubicBezTo>
                    <a:cubicBezTo>
                      <a:pt x="695" y="489"/>
                      <a:pt x="695" y="489"/>
                      <a:pt x="695" y="489"/>
                    </a:cubicBezTo>
                    <a:lnTo>
                      <a:pt x="69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solidFill>
                    <a:srgbClr val="7E7E7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6" name="Oval 57"/>
              <p:cNvSpPr>
                <a:spLocks noChangeArrowheads="1"/>
              </p:cNvSpPr>
              <p:nvPr/>
            </p:nvSpPr>
            <p:spPr bwMode="auto">
              <a:xfrm>
                <a:off x="4343586" y="1420988"/>
                <a:ext cx="384164" cy="39709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solidFill>
                    <a:srgbClr val="7E7E7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 101"/>
              <p:cNvSpPr>
                <a:spLocks noEditPoints="1"/>
              </p:cNvSpPr>
              <p:nvPr/>
            </p:nvSpPr>
            <p:spPr bwMode="auto">
              <a:xfrm>
                <a:off x="3566204" y="1371355"/>
                <a:ext cx="302731" cy="295891"/>
              </a:xfrm>
              <a:custGeom>
                <a:avLst/>
                <a:gdLst>
                  <a:gd name="T0" fmla="*/ 74 w 82"/>
                  <a:gd name="T1" fmla="*/ 6 h 80"/>
                  <a:gd name="T2" fmla="*/ 67 w 82"/>
                  <a:gd name="T3" fmla="*/ 27 h 80"/>
                  <a:gd name="T4" fmla="*/ 65 w 82"/>
                  <a:gd name="T5" fmla="*/ 30 h 80"/>
                  <a:gd name="T6" fmla="*/ 75 w 82"/>
                  <a:gd name="T7" fmla="*/ 71 h 80"/>
                  <a:gd name="T8" fmla="*/ 66 w 82"/>
                  <a:gd name="T9" fmla="*/ 80 h 80"/>
                  <a:gd name="T10" fmla="*/ 44 w 82"/>
                  <a:gd name="T11" fmla="*/ 50 h 80"/>
                  <a:gd name="T12" fmla="*/ 36 w 82"/>
                  <a:gd name="T13" fmla="*/ 57 h 80"/>
                  <a:gd name="T14" fmla="*/ 39 w 82"/>
                  <a:gd name="T15" fmla="*/ 70 h 80"/>
                  <a:gd name="T16" fmla="*/ 34 w 82"/>
                  <a:gd name="T17" fmla="*/ 75 h 80"/>
                  <a:gd name="T18" fmla="*/ 26 w 82"/>
                  <a:gd name="T19" fmla="*/ 61 h 80"/>
                  <a:gd name="T20" fmla="*/ 21 w 82"/>
                  <a:gd name="T21" fmla="*/ 67 h 80"/>
                  <a:gd name="T22" fmla="*/ 16 w 82"/>
                  <a:gd name="T23" fmla="*/ 62 h 80"/>
                  <a:gd name="T24" fmla="*/ 21 w 82"/>
                  <a:gd name="T25" fmla="*/ 57 h 80"/>
                  <a:gd name="T26" fmla="*/ 7 w 82"/>
                  <a:gd name="T27" fmla="*/ 50 h 80"/>
                  <a:gd name="T28" fmla="*/ 12 w 82"/>
                  <a:gd name="T29" fmla="*/ 44 h 80"/>
                  <a:gd name="T30" fmla="*/ 25 w 82"/>
                  <a:gd name="T31" fmla="*/ 47 h 80"/>
                  <a:gd name="T32" fmla="*/ 32 w 82"/>
                  <a:gd name="T33" fmla="*/ 39 h 80"/>
                  <a:gd name="T34" fmla="*/ 0 w 82"/>
                  <a:gd name="T35" fmla="*/ 18 h 80"/>
                  <a:gd name="T36" fmla="*/ 9 w 82"/>
                  <a:gd name="T37" fmla="*/ 8 h 80"/>
                  <a:gd name="T38" fmla="*/ 51 w 82"/>
                  <a:gd name="T39" fmla="*/ 16 h 80"/>
                  <a:gd name="T40" fmla="*/ 53 w 82"/>
                  <a:gd name="T41" fmla="*/ 13 h 80"/>
                  <a:gd name="T42" fmla="*/ 74 w 82"/>
                  <a:gd name="T43" fmla="*/ 6 h 80"/>
                  <a:gd name="T44" fmla="*/ 82 w 82"/>
                  <a:gd name="T45" fmla="*/ 50 h 80"/>
                  <a:gd name="T46" fmla="*/ 74 w 82"/>
                  <a:gd name="T47" fmla="*/ 42 h 80"/>
                  <a:gd name="T48" fmla="*/ 72 w 82"/>
                  <a:gd name="T49" fmla="*/ 44 h 80"/>
                  <a:gd name="T50" fmla="*/ 76 w 82"/>
                  <a:gd name="T51" fmla="*/ 57 h 80"/>
                  <a:gd name="T52" fmla="*/ 82 w 82"/>
                  <a:gd name="T53" fmla="*/ 50 h 80"/>
                  <a:gd name="T54" fmla="*/ 29 w 82"/>
                  <a:gd name="T55" fmla="*/ 0 h 80"/>
                  <a:gd name="T56" fmla="*/ 23 w 82"/>
                  <a:gd name="T57" fmla="*/ 7 h 80"/>
                  <a:gd name="T58" fmla="*/ 36 w 82"/>
                  <a:gd name="T59" fmla="*/ 10 h 80"/>
                  <a:gd name="T60" fmla="*/ 37 w 82"/>
                  <a:gd name="T61" fmla="*/ 8 h 80"/>
                  <a:gd name="T62" fmla="*/ 29 w 82"/>
                  <a:gd name="T6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2" h="80">
                    <a:moveTo>
                      <a:pt x="74" y="6"/>
                    </a:moveTo>
                    <a:cubicBezTo>
                      <a:pt x="76" y="15"/>
                      <a:pt x="74" y="21"/>
                      <a:pt x="67" y="27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60" y="5"/>
                      <a:pt x="67" y="4"/>
                      <a:pt x="74" y="6"/>
                    </a:cubicBezTo>
                    <a:close/>
                    <a:moveTo>
                      <a:pt x="82" y="50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82" y="50"/>
                      <a:pt x="82" y="50"/>
                      <a:pt x="82" y="50"/>
                    </a:cubicBezTo>
                    <a:close/>
                    <a:moveTo>
                      <a:pt x="29" y="0"/>
                    </a:moveTo>
                    <a:cubicBezTo>
                      <a:pt x="23" y="7"/>
                      <a:pt x="23" y="7"/>
                      <a:pt x="23" y="7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7" y="8"/>
                      <a:pt x="37" y="8"/>
                      <a:pt x="37" y="8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zh-CN" altLang="en-US" sz="12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4166378" y="2091009"/>
              <a:ext cx="1713860" cy="1063240"/>
              <a:chOff x="4165086" y="2115586"/>
              <a:chExt cx="1713860" cy="1063240"/>
            </a:xfrm>
          </p:grpSpPr>
          <p:sp>
            <p:nvSpPr>
              <p:cNvPr id="31" name="Oval 56"/>
              <p:cNvSpPr>
                <a:spLocks noChangeArrowheads="1"/>
              </p:cNvSpPr>
              <p:nvPr/>
            </p:nvSpPr>
            <p:spPr bwMode="auto">
              <a:xfrm>
                <a:off x="4165086" y="2449304"/>
                <a:ext cx="382870" cy="39839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solidFill>
                    <a:srgbClr val="7E7E7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4447064" y="2115586"/>
                <a:ext cx="1431882" cy="1063240"/>
                <a:chOff x="4447064" y="2115586"/>
                <a:chExt cx="1431882" cy="1063240"/>
              </a:xfrm>
            </p:grpSpPr>
            <p:sp>
              <p:nvSpPr>
                <p:cNvPr id="33" name="Freeform 52"/>
                <p:cNvSpPr/>
                <p:nvPr/>
              </p:nvSpPr>
              <p:spPr bwMode="auto">
                <a:xfrm>
                  <a:off x="4447064" y="2115586"/>
                  <a:ext cx="1431882" cy="1063240"/>
                </a:xfrm>
                <a:custGeom>
                  <a:avLst/>
                  <a:gdLst>
                    <a:gd name="T0" fmla="*/ 0 w 695"/>
                    <a:gd name="T1" fmla="*/ 0 h 516"/>
                    <a:gd name="T2" fmla="*/ 0 w 695"/>
                    <a:gd name="T3" fmla="*/ 516 h 516"/>
                    <a:gd name="T4" fmla="*/ 605 w 695"/>
                    <a:gd name="T5" fmla="*/ 516 h 516"/>
                    <a:gd name="T6" fmla="*/ 695 w 695"/>
                    <a:gd name="T7" fmla="*/ 423 h 516"/>
                    <a:gd name="T8" fmla="*/ 695 w 695"/>
                    <a:gd name="T9" fmla="*/ 0 h 516"/>
                    <a:gd name="T10" fmla="*/ 0 w 695"/>
                    <a:gd name="T11" fmla="*/ 0 h 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95" h="516">
                      <a:moveTo>
                        <a:pt x="0" y="0"/>
                      </a:moveTo>
                      <a:cubicBezTo>
                        <a:pt x="0" y="516"/>
                        <a:pt x="0" y="516"/>
                        <a:pt x="0" y="516"/>
                      </a:cubicBezTo>
                      <a:cubicBezTo>
                        <a:pt x="605" y="516"/>
                        <a:pt x="605" y="516"/>
                        <a:pt x="605" y="516"/>
                      </a:cubicBezTo>
                      <a:cubicBezTo>
                        <a:pt x="655" y="516"/>
                        <a:pt x="695" y="474"/>
                        <a:pt x="695" y="423"/>
                      </a:cubicBezTo>
                      <a:cubicBezTo>
                        <a:pt x="695" y="0"/>
                        <a:pt x="695" y="0"/>
                        <a:pt x="69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ts val="1500"/>
                    </a:lnSpc>
                  </a:pPr>
                  <a:endParaRPr lang="en-US" sz="1200">
                    <a:solidFill>
                      <a:srgbClr val="7E7E7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" name="Freeform 99"/>
                <p:cNvSpPr>
                  <a:spLocks noEditPoints="1"/>
                </p:cNvSpPr>
                <p:nvPr/>
              </p:nvSpPr>
              <p:spPr bwMode="auto">
                <a:xfrm>
                  <a:off x="5028047" y="2665315"/>
                  <a:ext cx="347199" cy="225766"/>
                </a:xfrm>
                <a:custGeom>
                  <a:avLst/>
                  <a:gdLst>
                    <a:gd name="T0" fmla="*/ 13 w 94"/>
                    <a:gd name="T1" fmla="*/ 0 h 61"/>
                    <a:gd name="T2" fmla="*/ 82 w 94"/>
                    <a:gd name="T3" fmla="*/ 0 h 61"/>
                    <a:gd name="T4" fmla="*/ 89 w 94"/>
                    <a:gd name="T5" fmla="*/ 2 h 61"/>
                    <a:gd name="T6" fmla="*/ 47 w 94"/>
                    <a:gd name="T7" fmla="*/ 33 h 61"/>
                    <a:gd name="T8" fmla="*/ 6 w 94"/>
                    <a:gd name="T9" fmla="*/ 2 h 61"/>
                    <a:gd name="T10" fmla="*/ 13 w 94"/>
                    <a:gd name="T11" fmla="*/ 0 h 61"/>
                    <a:gd name="T12" fmla="*/ 94 w 94"/>
                    <a:gd name="T13" fmla="*/ 9 h 61"/>
                    <a:gd name="T14" fmla="*/ 67 w 94"/>
                    <a:gd name="T15" fmla="*/ 29 h 61"/>
                    <a:gd name="T16" fmla="*/ 93 w 94"/>
                    <a:gd name="T17" fmla="*/ 53 h 61"/>
                    <a:gd name="T18" fmla="*/ 94 w 94"/>
                    <a:gd name="T19" fmla="*/ 48 h 61"/>
                    <a:gd name="T20" fmla="*/ 94 w 94"/>
                    <a:gd name="T21" fmla="*/ 12 h 61"/>
                    <a:gd name="T22" fmla="*/ 94 w 94"/>
                    <a:gd name="T23" fmla="*/ 9 h 61"/>
                    <a:gd name="T24" fmla="*/ 87 w 94"/>
                    <a:gd name="T25" fmla="*/ 60 h 61"/>
                    <a:gd name="T26" fmla="*/ 82 w 94"/>
                    <a:gd name="T27" fmla="*/ 61 h 61"/>
                    <a:gd name="T28" fmla="*/ 13 w 94"/>
                    <a:gd name="T29" fmla="*/ 61 h 61"/>
                    <a:gd name="T30" fmla="*/ 6 w 94"/>
                    <a:gd name="T31" fmla="*/ 59 h 61"/>
                    <a:gd name="T32" fmla="*/ 34 w 94"/>
                    <a:gd name="T33" fmla="*/ 34 h 61"/>
                    <a:gd name="T34" fmla="*/ 44 w 94"/>
                    <a:gd name="T35" fmla="*/ 42 h 61"/>
                    <a:gd name="T36" fmla="*/ 47 w 94"/>
                    <a:gd name="T37" fmla="*/ 44 h 61"/>
                    <a:gd name="T38" fmla="*/ 50 w 94"/>
                    <a:gd name="T39" fmla="*/ 42 h 61"/>
                    <a:gd name="T40" fmla="*/ 60 w 94"/>
                    <a:gd name="T41" fmla="*/ 35 h 61"/>
                    <a:gd name="T42" fmla="*/ 87 w 94"/>
                    <a:gd name="T43" fmla="*/ 60 h 61"/>
                    <a:gd name="T44" fmla="*/ 1 w 94"/>
                    <a:gd name="T45" fmla="*/ 52 h 61"/>
                    <a:gd name="T46" fmla="*/ 27 w 94"/>
                    <a:gd name="T47" fmla="*/ 29 h 61"/>
                    <a:gd name="T48" fmla="*/ 1 w 94"/>
                    <a:gd name="T49" fmla="*/ 9 h 61"/>
                    <a:gd name="T50" fmla="*/ 0 w 94"/>
                    <a:gd name="T51" fmla="*/ 12 h 61"/>
                    <a:gd name="T52" fmla="*/ 0 w 94"/>
                    <a:gd name="T53" fmla="*/ 48 h 61"/>
                    <a:gd name="T54" fmla="*/ 1 w 94"/>
                    <a:gd name="T55" fmla="*/ 5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94" h="61">
                      <a:moveTo>
                        <a:pt x="13" y="0"/>
                      </a:moveTo>
                      <a:cubicBezTo>
                        <a:pt x="82" y="0"/>
                        <a:pt x="82" y="0"/>
                        <a:pt x="82" y="0"/>
                      </a:cubicBezTo>
                      <a:cubicBezTo>
                        <a:pt x="84" y="0"/>
                        <a:pt x="87" y="1"/>
                        <a:pt x="89" y="2"/>
                      </a:cubicBezTo>
                      <a:cubicBezTo>
                        <a:pt x="47" y="33"/>
                        <a:pt x="47" y="33"/>
                        <a:pt x="47" y="33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8" y="1"/>
                        <a:pt x="10" y="0"/>
                        <a:pt x="13" y="0"/>
                      </a:cubicBezTo>
                      <a:close/>
                      <a:moveTo>
                        <a:pt x="94" y="9"/>
                      </a:moveTo>
                      <a:cubicBezTo>
                        <a:pt x="67" y="29"/>
                        <a:pt x="67" y="29"/>
                        <a:pt x="67" y="29"/>
                      </a:cubicBezTo>
                      <a:cubicBezTo>
                        <a:pt x="93" y="53"/>
                        <a:pt x="93" y="53"/>
                        <a:pt x="93" y="53"/>
                      </a:cubicBezTo>
                      <a:cubicBezTo>
                        <a:pt x="94" y="52"/>
                        <a:pt x="94" y="50"/>
                        <a:pt x="94" y="48"/>
                      </a:cubicBezTo>
                      <a:cubicBezTo>
                        <a:pt x="94" y="12"/>
                        <a:pt x="94" y="12"/>
                        <a:pt x="94" y="12"/>
                      </a:cubicBezTo>
                      <a:cubicBezTo>
                        <a:pt x="94" y="11"/>
                        <a:pt x="94" y="10"/>
                        <a:pt x="94" y="9"/>
                      </a:cubicBezTo>
                      <a:close/>
                      <a:moveTo>
                        <a:pt x="87" y="60"/>
                      </a:moveTo>
                      <a:cubicBezTo>
                        <a:pt x="85" y="60"/>
                        <a:pt x="84" y="61"/>
                        <a:pt x="82" y="61"/>
                      </a:cubicBezTo>
                      <a:cubicBezTo>
                        <a:pt x="13" y="61"/>
                        <a:pt x="13" y="61"/>
                        <a:pt x="13" y="61"/>
                      </a:cubicBezTo>
                      <a:cubicBezTo>
                        <a:pt x="10" y="61"/>
                        <a:pt x="8" y="60"/>
                        <a:pt x="6" y="59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44" y="42"/>
                        <a:pt x="44" y="42"/>
                        <a:pt x="44" y="42"/>
                      </a:cubicBezTo>
                      <a:cubicBezTo>
                        <a:pt x="47" y="44"/>
                        <a:pt x="47" y="44"/>
                        <a:pt x="47" y="44"/>
                      </a:cubicBezTo>
                      <a:cubicBezTo>
                        <a:pt x="50" y="42"/>
                        <a:pt x="50" y="42"/>
                        <a:pt x="50" y="42"/>
                      </a:cubicBezTo>
                      <a:cubicBezTo>
                        <a:pt x="60" y="35"/>
                        <a:pt x="60" y="35"/>
                        <a:pt x="60" y="35"/>
                      </a:cubicBezTo>
                      <a:cubicBezTo>
                        <a:pt x="87" y="60"/>
                        <a:pt x="87" y="60"/>
                        <a:pt x="87" y="60"/>
                      </a:cubicBezTo>
                      <a:close/>
                      <a:moveTo>
                        <a:pt x="1" y="52"/>
                      </a:move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0" y="10"/>
                        <a:pt x="0" y="11"/>
                        <a:pt x="0" y="12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0" y="49"/>
                        <a:pt x="0" y="51"/>
                        <a:pt x="1" y="52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ts val="1500"/>
                    </a:lnSpc>
                  </a:pPr>
                  <a:endParaRPr lang="zh-CN" altLang="en-US" sz="120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7" name="组合 26"/>
            <p:cNvGrpSpPr/>
            <p:nvPr/>
          </p:nvGrpSpPr>
          <p:grpSpPr>
            <a:xfrm>
              <a:off x="4447064" y="1106672"/>
              <a:ext cx="1431882" cy="1315469"/>
              <a:chOff x="4447064" y="1106672"/>
              <a:chExt cx="1431882" cy="1315469"/>
            </a:xfrm>
          </p:grpSpPr>
          <p:sp>
            <p:nvSpPr>
              <p:cNvPr id="28" name="Freeform 49"/>
              <p:cNvSpPr/>
              <p:nvPr/>
            </p:nvSpPr>
            <p:spPr bwMode="auto">
              <a:xfrm>
                <a:off x="4447064" y="1106672"/>
                <a:ext cx="1431882" cy="1008914"/>
              </a:xfrm>
              <a:custGeom>
                <a:avLst/>
                <a:gdLst>
                  <a:gd name="T0" fmla="*/ 695 w 695"/>
                  <a:gd name="T1" fmla="*/ 489 h 489"/>
                  <a:gd name="T2" fmla="*/ 695 w 695"/>
                  <a:gd name="T3" fmla="*/ 93 h 489"/>
                  <a:gd name="T4" fmla="*/ 605 w 695"/>
                  <a:gd name="T5" fmla="*/ 0 h 489"/>
                  <a:gd name="T6" fmla="*/ 0 w 695"/>
                  <a:gd name="T7" fmla="*/ 0 h 489"/>
                  <a:gd name="T8" fmla="*/ 0 w 695"/>
                  <a:gd name="T9" fmla="*/ 489 h 489"/>
                  <a:gd name="T10" fmla="*/ 695 w 695"/>
                  <a:gd name="T11" fmla="*/ 489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5" h="489">
                    <a:moveTo>
                      <a:pt x="695" y="489"/>
                    </a:moveTo>
                    <a:cubicBezTo>
                      <a:pt x="695" y="93"/>
                      <a:pt x="695" y="93"/>
                      <a:pt x="695" y="93"/>
                    </a:cubicBezTo>
                    <a:cubicBezTo>
                      <a:pt x="695" y="42"/>
                      <a:pt x="655" y="0"/>
                      <a:pt x="60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9"/>
                      <a:pt x="0" y="489"/>
                      <a:pt x="0" y="489"/>
                    </a:cubicBezTo>
                    <a:lnTo>
                      <a:pt x="695" y="48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solidFill>
                    <a:srgbClr val="7E7E7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9" name="Oval 58"/>
              <p:cNvSpPr>
                <a:spLocks noChangeArrowheads="1"/>
              </p:cNvSpPr>
              <p:nvPr/>
            </p:nvSpPr>
            <p:spPr bwMode="auto">
              <a:xfrm>
                <a:off x="4981271" y="2026336"/>
                <a:ext cx="382870" cy="3958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solidFill>
                    <a:srgbClr val="7E7E7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102"/>
              <p:cNvSpPr>
                <a:spLocks noEditPoints="1"/>
              </p:cNvSpPr>
              <p:nvPr/>
            </p:nvSpPr>
            <p:spPr bwMode="auto">
              <a:xfrm>
                <a:off x="5059688" y="1323466"/>
                <a:ext cx="283918" cy="343780"/>
              </a:xfrm>
              <a:custGeom>
                <a:avLst/>
                <a:gdLst>
                  <a:gd name="T0" fmla="*/ 0 w 77"/>
                  <a:gd name="T1" fmla="*/ 85 h 93"/>
                  <a:gd name="T2" fmla="*/ 30 w 77"/>
                  <a:gd name="T3" fmla="*/ 20 h 93"/>
                  <a:gd name="T4" fmla="*/ 38 w 77"/>
                  <a:gd name="T5" fmla="*/ 26 h 93"/>
                  <a:gd name="T6" fmla="*/ 39 w 77"/>
                  <a:gd name="T7" fmla="*/ 27 h 93"/>
                  <a:gd name="T8" fmla="*/ 39 w 77"/>
                  <a:gd name="T9" fmla="*/ 27 h 93"/>
                  <a:gd name="T10" fmla="*/ 40 w 77"/>
                  <a:gd name="T11" fmla="*/ 27 h 93"/>
                  <a:gd name="T12" fmla="*/ 40 w 77"/>
                  <a:gd name="T13" fmla="*/ 28 h 93"/>
                  <a:gd name="T14" fmla="*/ 40 w 77"/>
                  <a:gd name="T15" fmla="*/ 28 h 93"/>
                  <a:gd name="T16" fmla="*/ 41 w 77"/>
                  <a:gd name="T17" fmla="*/ 28 h 93"/>
                  <a:gd name="T18" fmla="*/ 41 w 77"/>
                  <a:gd name="T19" fmla="*/ 29 h 93"/>
                  <a:gd name="T20" fmla="*/ 42 w 77"/>
                  <a:gd name="T21" fmla="*/ 29 h 93"/>
                  <a:gd name="T22" fmla="*/ 42 w 77"/>
                  <a:gd name="T23" fmla="*/ 29 h 93"/>
                  <a:gd name="T24" fmla="*/ 43 w 77"/>
                  <a:gd name="T25" fmla="*/ 29 h 93"/>
                  <a:gd name="T26" fmla="*/ 43 w 77"/>
                  <a:gd name="T27" fmla="*/ 30 h 93"/>
                  <a:gd name="T28" fmla="*/ 43 w 77"/>
                  <a:gd name="T29" fmla="*/ 30 h 93"/>
                  <a:gd name="T30" fmla="*/ 48 w 77"/>
                  <a:gd name="T31" fmla="*/ 33 h 93"/>
                  <a:gd name="T32" fmla="*/ 48 w 77"/>
                  <a:gd name="T33" fmla="*/ 33 h 93"/>
                  <a:gd name="T34" fmla="*/ 49 w 77"/>
                  <a:gd name="T35" fmla="*/ 34 h 93"/>
                  <a:gd name="T36" fmla="*/ 49 w 77"/>
                  <a:gd name="T37" fmla="*/ 34 h 93"/>
                  <a:gd name="T38" fmla="*/ 50 w 77"/>
                  <a:gd name="T39" fmla="*/ 34 h 93"/>
                  <a:gd name="T40" fmla="*/ 50 w 77"/>
                  <a:gd name="T41" fmla="*/ 35 h 93"/>
                  <a:gd name="T42" fmla="*/ 50 w 77"/>
                  <a:gd name="T43" fmla="*/ 35 h 93"/>
                  <a:gd name="T44" fmla="*/ 51 w 77"/>
                  <a:gd name="T45" fmla="*/ 35 h 93"/>
                  <a:gd name="T46" fmla="*/ 51 w 77"/>
                  <a:gd name="T47" fmla="*/ 36 h 93"/>
                  <a:gd name="T48" fmla="*/ 52 w 77"/>
                  <a:gd name="T49" fmla="*/ 36 h 93"/>
                  <a:gd name="T50" fmla="*/ 52 w 77"/>
                  <a:gd name="T51" fmla="*/ 36 h 93"/>
                  <a:gd name="T52" fmla="*/ 53 w 77"/>
                  <a:gd name="T53" fmla="*/ 37 h 93"/>
                  <a:gd name="T54" fmla="*/ 53 w 77"/>
                  <a:gd name="T55" fmla="*/ 37 h 93"/>
                  <a:gd name="T56" fmla="*/ 48 w 77"/>
                  <a:gd name="T57" fmla="*/ 79 h 93"/>
                  <a:gd name="T58" fmla="*/ 7 w 77"/>
                  <a:gd name="T59" fmla="*/ 91 h 93"/>
                  <a:gd name="T60" fmla="*/ 35 w 77"/>
                  <a:gd name="T61" fmla="*/ 64 h 93"/>
                  <a:gd name="T62" fmla="*/ 19 w 77"/>
                  <a:gd name="T63" fmla="*/ 53 h 93"/>
                  <a:gd name="T64" fmla="*/ 3 w 77"/>
                  <a:gd name="T65" fmla="*/ 88 h 93"/>
                  <a:gd name="T66" fmla="*/ 73 w 77"/>
                  <a:gd name="T67" fmla="*/ 93 h 93"/>
                  <a:gd name="T68" fmla="*/ 54 w 77"/>
                  <a:gd name="T69" fmla="*/ 83 h 93"/>
                  <a:gd name="T70" fmla="*/ 69 w 77"/>
                  <a:gd name="T71" fmla="*/ 42 h 93"/>
                  <a:gd name="T72" fmla="*/ 34 w 77"/>
                  <a:gd name="T73" fmla="*/ 0 h 93"/>
                  <a:gd name="T74" fmla="*/ 69 w 77"/>
                  <a:gd name="T75" fmla="*/ 4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7" h="93">
                    <a:moveTo>
                      <a:pt x="3" y="88"/>
                    </a:moveTo>
                    <a:cubicBezTo>
                      <a:pt x="2" y="87"/>
                      <a:pt x="1" y="86"/>
                      <a:pt x="0" y="85"/>
                    </a:cubicBezTo>
                    <a:cubicBezTo>
                      <a:pt x="0" y="72"/>
                      <a:pt x="0" y="58"/>
                      <a:pt x="0" y="45"/>
                    </a:cubicBezTo>
                    <a:cubicBezTo>
                      <a:pt x="12" y="40"/>
                      <a:pt x="21" y="32"/>
                      <a:pt x="30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53" y="55"/>
                      <a:pt x="49" y="67"/>
                      <a:pt x="48" y="79"/>
                    </a:cubicBezTo>
                    <a:cubicBezTo>
                      <a:pt x="36" y="84"/>
                      <a:pt x="23" y="88"/>
                      <a:pt x="11" y="93"/>
                    </a:cubicBezTo>
                    <a:cubicBezTo>
                      <a:pt x="9" y="92"/>
                      <a:pt x="8" y="91"/>
                      <a:pt x="7" y="91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7" y="69"/>
                      <a:pt x="32" y="68"/>
                      <a:pt x="35" y="64"/>
                    </a:cubicBezTo>
                    <a:cubicBezTo>
                      <a:pt x="38" y="60"/>
                      <a:pt x="37" y="54"/>
                      <a:pt x="32" y="51"/>
                    </a:cubicBezTo>
                    <a:cubicBezTo>
                      <a:pt x="28" y="47"/>
                      <a:pt x="22" y="49"/>
                      <a:pt x="19" y="53"/>
                    </a:cubicBezTo>
                    <a:cubicBezTo>
                      <a:pt x="16" y="57"/>
                      <a:pt x="16" y="62"/>
                      <a:pt x="19" y="65"/>
                    </a:cubicBezTo>
                    <a:cubicBezTo>
                      <a:pt x="3" y="88"/>
                      <a:pt x="3" y="88"/>
                      <a:pt x="3" y="88"/>
                    </a:cubicBezTo>
                    <a:close/>
                    <a:moveTo>
                      <a:pt x="27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3" y="83"/>
                      <a:pt x="73" y="83"/>
                      <a:pt x="73" y="8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7" y="93"/>
                      <a:pt x="27" y="93"/>
                      <a:pt x="27" y="93"/>
                    </a:cubicBezTo>
                    <a:close/>
                    <a:moveTo>
                      <a:pt x="69" y="42"/>
                    </a:moveTo>
                    <a:cubicBezTo>
                      <a:pt x="77" y="31"/>
                      <a:pt x="77" y="31"/>
                      <a:pt x="77" y="31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6" y="12"/>
                      <a:pt x="26" y="12"/>
                      <a:pt x="26" y="12"/>
                    </a:cubicBezTo>
                    <a:lnTo>
                      <a:pt x="69" y="4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zh-CN" altLang="en-US" sz="12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231377" cy="6858000"/>
          </a:xfrm>
          <a:prstGeom prst="rect">
            <a:avLst/>
          </a:prstGeom>
          <a:solidFill>
            <a:srgbClr val="FFFCF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806" y="986589"/>
            <a:ext cx="4729434" cy="461324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220907" y="3060366"/>
            <a:ext cx="4078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</a:t>
            </a:r>
            <a:r>
              <a:rPr lang="zh-CN" altLang="en-US" sz="7200" b="1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27763" y="2598702"/>
            <a:ext cx="32087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66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  <a:endParaRPr lang="zh-CN" altLang="en-US" sz="66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Oval 4"/>
          <p:cNvSpPr/>
          <p:nvPr/>
        </p:nvSpPr>
        <p:spPr>
          <a:xfrm>
            <a:off x="6916276" y="1504975"/>
            <a:ext cx="2399051" cy="2423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endParaRPr lang="en-GB" sz="12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Oval 7"/>
          <p:cNvSpPr/>
          <p:nvPr/>
        </p:nvSpPr>
        <p:spPr>
          <a:xfrm>
            <a:off x="5663432" y="1504978"/>
            <a:ext cx="1638584" cy="165496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endParaRPr lang="en-GB" sz="12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Oval 8"/>
          <p:cNvSpPr/>
          <p:nvPr/>
        </p:nvSpPr>
        <p:spPr>
          <a:xfrm>
            <a:off x="2748901" y="1806264"/>
            <a:ext cx="1802443" cy="182046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endParaRPr lang="en-GB" sz="12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108899" y="2332461"/>
            <a:ext cx="2180956" cy="22027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endParaRPr lang="en-GB" sz="12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48901" y="2203826"/>
            <a:ext cx="180723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668904" y="1773942"/>
            <a:ext cx="171151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40057" y="3015771"/>
            <a:ext cx="180723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458824" y="2162495"/>
            <a:ext cx="180723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30158" y="3682265"/>
            <a:ext cx="288820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60006" y="5061421"/>
            <a:ext cx="288820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47306" y="3842150"/>
            <a:ext cx="288820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635510" y="4512377"/>
            <a:ext cx="288820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155"/>
          <p:cNvGrpSpPr/>
          <p:nvPr/>
        </p:nvGrpSpPr>
        <p:grpSpPr>
          <a:xfrm>
            <a:off x="2053346" y="1451529"/>
            <a:ext cx="292779" cy="306372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4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id-ID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id-ID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160"/>
          <p:cNvGrpSpPr/>
          <p:nvPr/>
        </p:nvGrpSpPr>
        <p:grpSpPr>
          <a:xfrm>
            <a:off x="2053346" y="3160414"/>
            <a:ext cx="292779" cy="306372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7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id-ID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id-ID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165"/>
          <p:cNvGrpSpPr/>
          <p:nvPr/>
        </p:nvGrpSpPr>
        <p:grpSpPr>
          <a:xfrm>
            <a:off x="2053346" y="4867698"/>
            <a:ext cx="292779" cy="306372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0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id-ID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id-ID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3"/>
          <p:cNvGrpSpPr/>
          <p:nvPr/>
        </p:nvGrpSpPr>
        <p:grpSpPr>
          <a:xfrm>
            <a:off x="5247792" y="4913236"/>
            <a:ext cx="435197" cy="2014843"/>
            <a:chOff x="4980416" y="5037518"/>
            <a:chExt cx="412706" cy="1820482"/>
          </a:xfrm>
        </p:grpSpPr>
        <p:sp>
          <p:nvSpPr>
            <p:cNvPr id="13" name="Freeform 11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5143344" y="5037518"/>
              <a:ext cx="249778" cy="1820482"/>
            </a:xfrm>
            <a:custGeom>
              <a:avLst/>
              <a:gdLst>
                <a:gd name="T0" fmla="*/ 34 w 157"/>
                <a:gd name="T1" fmla="*/ 0 h 1144"/>
                <a:gd name="T2" fmla="*/ 0 w 157"/>
                <a:gd name="T3" fmla="*/ 1 h 1144"/>
                <a:gd name="T4" fmla="*/ 7 w 157"/>
                <a:gd name="T5" fmla="*/ 1 h 1144"/>
                <a:gd name="T6" fmla="*/ 41 w 157"/>
                <a:gd name="T7" fmla="*/ 114 h 1144"/>
                <a:gd name="T8" fmla="*/ 41 w 157"/>
                <a:gd name="T9" fmla="*/ 114 h 1144"/>
                <a:gd name="T10" fmla="*/ 94 w 157"/>
                <a:gd name="T11" fmla="*/ 285 h 1144"/>
                <a:gd name="T12" fmla="*/ 94 w 157"/>
                <a:gd name="T13" fmla="*/ 286 h 1144"/>
                <a:gd name="T14" fmla="*/ 100 w 157"/>
                <a:gd name="T15" fmla="*/ 302 h 1144"/>
                <a:gd name="T16" fmla="*/ 100 w 157"/>
                <a:gd name="T17" fmla="*/ 1141 h 1144"/>
                <a:gd name="T18" fmla="*/ 38 w 157"/>
                <a:gd name="T19" fmla="*/ 1141 h 1144"/>
                <a:gd name="T20" fmla="*/ 38 w 157"/>
                <a:gd name="T21" fmla="*/ 1142 h 1144"/>
                <a:gd name="T22" fmla="*/ 0 w 157"/>
                <a:gd name="T23" fmla="*/ 1142 h 1144"/>
                <a:gd name="T24" fmla="*/ 0 w 157"/>
                <a:gd name="T25" fmla="*/ 1144 h 1144"/>
                <a:gd name="T26" fmla="*/ 157 w 157"/>
                <a:gd name="T27" fmla="*/ 1142 h 1144"/>
                <a:gd name="T28" fmla="*/ 142 w 157"/>
                <a:gd name="T29" fmla="*/ 290 h 1144"/>
                <a:gd name="T30" fmla="*/ 34 w 157"/>
                <a:gd name="T31" fmla="*/ 0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7" h="11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4"/>
                    <a:pt x="100" y="302"/>
                    <a:pt x="100" y="302"/>
                  </a:cubicBezTo>
                  <a:cubicBezTo>
                    <a:pt x="100" y="1141"/>
                    <a:pt x="100" y="1141"/>
                    <a:pt x="100" y="1141"/>
                  </a:cubicBezTo>
                  <a:cubicBezTo>
                    <a:pt x="38" y="1141"/>
                    <a:pt x="38" y="1141"/>
                    <a:pt x="38" y="1141"/>
                  </a:cubicBezTo>
                  <a:cubicBezTo>
                    <a:pt x="38" y="1142"/>
                    <a:pt x="38" y="1142"/>
                    <a:pt x="38" y="1142"/>
                  </a:cubicBezTo>
                  <a:cubicBezTo>
                    <a:pt x="0" y="1142"/>
                    <a:pt x="0" y="1142"/>
                    <a:pt x="0" y="1142"/>
                  </a:cubicBezTo>
                  <a:cubicBezTo>
                    <a:pt x="0" y="1144"/>
                    <a:pt x="0" y="1144"/>
                    <a:pt x="0" y="1144"/>
                  </a:cubicBezTo>
                  <a:cubicBezTo>
                    <a:pt x="157" y="1142"/>
                    <a:pt x="157" y="1142"/>
                    <a:pt x="157" y="11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Freeform 39"/>
            <p:cNvSpPr/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4"/>
          <p:cNvGrpSpPr/>
          <p:nvPr/>
        </p:nvGrpSpPr>
        <p:grpSpPr>
          <a:xfrm>
            <a:off x="5798709" y="5264938"/>
            <a:ext cx="435197" cy="1663140"/>
            <a:chOff x="5502862" y="5355294"/>
            <a:chExt cx="412706" cy="1502706"/>
          </a:xfrm>
        </p:grpSpPr>
        <p:sp>
          <p:nvSpPr>
            <p:cNvPr id="25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Freeform 40"/>
            <p:cNvSpPr/>
            <p:nvPr/>
          </p:nvSpPr>
          <p:spPr bwMode="auto">
            <a:xfrm>
              <a:off x="5665117" y="5355294"/>
              <a:ext cx="250451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7 w 157"/>
                <a:gd name="T7" fmla="*/ 1 h 944"/>
                <a:gd name="T8" fmla="*/ 41 w 157"/>
                <a:gd name="T9" fmla="*/ 112 h 944"/>
                <a:gd name="T10" fmla="*/ 40 w 157"/>
                <a:gd name="T11" fmla="*/ 113 h 944"/>
                <a:gd name="T12" fmla="*/ 95 w 157"/>
                <a:gd name="T13" fmla="*/ 284 h 944"/>
                <a:gd name="T14" fmla="*/ 94 w 157"/>
                <a:gd name="T15" fmla="*/ 286 h 944"/>
                <a:gd name="T16" fmla="*/ 100 w 157"/>
                <a:gd name="T17" fmla="*/ 301 h 944"/>
                <a:gd name="T18" fmla="*/ 100 w 157"/>
                <a:gd name="T19" fmla="*/ 941 h 944"/>
                <a:gd name="T20" fmla="*/ 39 w 157"/>
                <a:gd name="T21" fmla="*/ 941 h 944"/>
                <a:gd name="T22" fmla="*/ 39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2"/>
                    <a:pt x="41" y="113"/>
                    <a:pt x="40" y="113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3"/>
                    <a:pt x="100" y="301"/>
                    <a:pt x="100" y="301"/>
                  </a:cubicBezTo>
                  <a:cubicBezTo>
                    <a:pt x="100" y="941"/>
                    <a:pt x="100" y="941"/>
                    <a:pt x="100" y="941"/>
                  </a:cubicBezTo>
                  <a:cubicBezTo>
                    <a:pt x="39" y="941"/>
                    <a:pt x="39" y="941"/>
                    <a:pt x="39" y="941"/>
                  </a:cubicBezTo>
                  <a:cubicBezTo>
                    <a:pt x="39" y="942"/>
                    <a:pt x="39" y="942"/>
                    <a:pt x="39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42"/>
            <p:cNvSpPr/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7"/>
          <p:cNvGrpSpPr/>
          <p:nvPr/>
        </p:nvGrpSpPr>
        <p:grpSpPr>
          <a:xfrm>
            <a:off x="7335035" y="5264938"/>
            <a:ext cx="429519" cy="1663140"/>
            <a:chOff x="6959786" y="5355294"/>
            <a:chExt cx="407320" cy="1502706"/>
          </a:xfrm>
        </p:grpSpPr>
        <p:sp>
          <p:nvSpPr>
            <p:cNvPr id="37" name="Freeform 17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Freeform 18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Freeform 19"/>
            <p:cNvSpPr/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Freeform 20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Freeform 21"/>
            <p:cNvSpPr/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Freeform 22"/>
            <p:cNvSpPr/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7117328" y="5355294"/>
              <a:ext cx="249778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10 w 157"/>
                <a:gd name="T7" fmla="*/ 1 h 944"/>
                <a:gd name="T8" fmla="*/ 44 w 157"/>
                <a:gd name="T9" fmla="*/ 113 h 944"/>
                <a:gd name="T10" fmla="*/ 44 w 157"/>
                <a:gd name="T11" fmla="*/ 113 h 944"/>
                <a:gd name="T12" fmla="*/ 98 w 157"/>
                <a:gd name="T13" fmla="*/ 284 h 944"/>
                <a:gd name="T14" fmla="*/ 97 w 157"/>
                <a:gd name="T15" fmla="*/ 286 h 944"/>
                <a:gd name="T16" fmla="*/ 103 w 157"/>
                <a:gd name="T17" fmla="*/ 301 h 944"/>
                <a:gd name="T18" fmla="*/ 103 w 157"/>
                <a:gd name="T19" fmla="*/ 941 h 944"/>
                <a:gd name="T20" fmla="*/ 41 w 157"/>
                <a:gd name="T21" fmla="*/ 941 h 944"/>
                <a:gd name="T22" fmla="*/ 41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97" y="286"/>
                    <a:pt x="97" y="286"/>
                    <a:pt x="97" y="286"/>
                  </a:cubicBezTo>
                  <a:cubicBezTo>
                    <a:pt x="101" y="293"/>
                    <a:pt x="103" y="301"/>
                    <a:pt x="103" y="301"/>
                  </a:cubicBezTo>
                  <a:cubicBezTo>
                    <a:pt x="103" y="941"/>
                    <a:pt x="103" y="941"/>
                    <a:pt x="103" y="941"/>
                  </a:cubicBezTo>
                  <a:cubicBezTo>
                    <a:pt x="41" y="941"/>
                    <a:pt x="41" y="941"/>
                    <a:pt x="41" y="941"/>
                  </a:cubicBezTo>
                  <a:cubicBezTo>
                    <a:pt x="41" y="942"/>
                    <a:pt x="41" y="942"/>
                    <a:pt x="41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Group 5"/>
          <p:cNvGrpSpPr/>
          <p:nvPr/>
        </p:nvGrpSpPr>
        <p:grpSpPr>
          <a:xfrm>
            <a:off x="6331171" y="4060059"/>
            <a:ext cx="425967" cy="2865041"/>
            <a:chOff x="6007804" y="4266641"/>
            <a:chExt cx="403952" cy="2588666"/>
          </a:xfrm>
        </p:grpSpPr>
        <p:sp>
          <p:nvSpPr>
            <p:cNvPr id="49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5" name="Freeform 50"/>
            <p:cNvSpPr/>
            <p:nvPr/>
          </p:nvSpPr>
          <p:spPr bwMode="auto">
            <a:xfrm>
              <a:off x="6173424" y="4266641"/>
              <a:ext cx="238332" cy="2588666"/>
            </a:xfrm>
            <a:custGeom>
              <a:avLst/>
              <a:gdLst>
                <a:gd name="T0" fmla="*/ 27 w 150"/>
                <a:gd name="T1" fmla="*/ 0 h 1626"/>
                <a:gd name="T2" fmla="*/ 0 w 150"/>
                <a:gd name="T3" fmla="*/ 1 h 1626"/>
                <a:gd name="T4" fmla="*/ 5 w 150"/>
                <a:gd name="T5" fmla="*/ 1 h 1626"/>
                <a:gd name="T6" fmla="*/ 38 w 150"/>
                <a:gd name="T7" fmla="*/ 110 h 1626"/>
                <a:gd name="T8" fmla="*/ 92 w 150"/>
                <a:gd name="T9" fmla="*/ 282 h 1626"/>
                <a:gd name="T10" fmla="*/ 92 w 150"/>
                <a:gd name="T11" fmla="*/ 284 h 1626"/>
                <a:gd name="T12" fmla="*/ 98 w 150"/>
                <a:gd name="T13" fmla="*/ 299 h 1626"/>
                <a:gd name="T14" fmla="*/ 98 w 150"/>
                <a:gd name="T15" fmla="*/ 1625 h 1626"/>
                <a:gd name="T16" fmla="*/ 36 w 150"/>
                <a:gd name="T17" fmla="*/ 1625 h 1626"/>
                <a:gd name="T18" fmla="*/ 36 w 150"/>
                <a:gd name="T19" fmla="*/ 1626 h 1626"/>
                <a:gd name="T20" fmla="*/ 150 w 150"/>
                <a:gd name="T21" fmla="*/ 1626 h 1626"/>
                <a:gd name="T22" fmla="*/ 135 w 150"/>
                <a:gd name="T23" fmla="*/ 290 h 1626"/>
                <a:gd name="T24" fmla="*/ 27 w 150"/>
                <a:gd name="T25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26">
                  <a:moveTo>
                    <a:pt x="2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92" y="284"/>
                    <a:pt x="92" y="284"/>
                    <a:pt x="92" y="284"/>
                  </a:cubicBezTo>
                  <a:cubicBezTo>
                    <a:pt x="96" y="291"/>
                    <a:pt x="98" y="299"/>
                    <a:pt x="98" y="299"/>
                  </a:cubicBezTo>
                  <a:cubicBezTo>
                    <a:pt x="98" y="1625"/>
                    <a:pt x="98" y="1625"/>
                    <a:pt x="98" y="1625"/>
                  </a:cubicBezTo>
                  <a:cubicBezTo>
                    <a:pt x="36" y="1625"/>
                    <a:pt x="36" y="1625"/>
                    <a:pt x="36" y="1625"/>
                  </a:cubicBezTo>
                  <a:cubicBezTo>
                    <a:pt x="36" y="1626"/>
                    <a:pt x="36" y="1626"/>
                    <a:pt x="36" y="1626"/>
                  </a:cubicBezTo>
                  <a:cubicBezTo>
                    <a:pt x="150" y="1626"/>
                    <a:pt x="150" y="1626"/>
                    <a:pt x="150" y="1626"/>
                  </a:cubicBezTo>
                  <a:cubicBezTo>
                    <a:pt x="135" y="290"/>
                    <a:pt x="135" y="290"/>
                    <a:pt x="135" y="29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7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8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9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0" name="Group 6"/>
          <p:cNvGrpSpPr/>
          <p:nvPr/>
        </p:nvGrpSpPr>
        <p:grpSpPr>
          <a:xfrm>
            <a:off x="6829552" y="3447558"/>
            <a:ext cx="431648" cy="3477541"/>
            <a:chOff x="6480429" y="3713225"/>
            <a:chExt cx="409339" cy="3142082"/>
          </a:xfrm>
        </p:grpSpPr>
        <p:sp>
          <p:nvSpPr>
            <p:cNvPr id="61" name="Freeform 5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Freeform 6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Freeform 8"/>
            <p:cNvSpPr/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9"/>
            <p:cNvSpPr/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6" name="Freeform 10"/>
            <p:cNvSpPr/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Freeform 55"/>
            <p:cNvSpPr/>
            <p:nvPr/>
          </p:nvSpPr>
          <p:spPr bwMode="auto">
            <a:xfrm>
              <a:off x="6655475" y="3713225"/>
              <a:ext cx="234293" cy="3142082"/>
            </a:xfrm>
            <a:custGeom>
              <a:avLst/>
              <a:gdLst>
                <a:gd name="T0" fmla="*/ 24 w 147"/>
                <a:gd name="T1" fmla="*/ 0 h 1974"/>
                <a:gd name="T2" fmla="*/ 0 w 147"/>
                <a:gd name="T3" fmla="*/ 1 h 1974"/>
                <a:gd name="T4" fmla="*/ 33 w 147"/>
                <a:gd name="T5" fmla="*/ 114 h 1974"/>
                <a:gd name="T6" fmla="*/ 33 w 147"/>
                <a:gd name="T7" fmla="*/ 114 h 1974"/>
                <a:gd name="T8" fmla="*/ 87 w 147"/>
                <a:gd name="T9" fmla="*/ 284 h 1974"/>
                <a:gd name="T10" fmla="*/ 86 w 147"/>
                <a:gd name="T11" fmla="*/ 286 h 1974"/>
                <a:gd name="T12" fmla="*/ 92 w 147"/>
                <a:gd name="T13" fmla="*/ 302 h 1974"/>
                <a:gd name="T14" fmla="*/ 92 w 147"/>
                <a:gd name="T15" fmla="*/ 1973 h 1974"/>
                <a:gd name="T16" fmla="*/ 31 w 147"/>
                <a:gd name="T17" fmla="*/ 1973 h 1974"/>
                <a:gd name="T18" fmla="*/ 31 w 147"/>
                <a:gd name="T19" fmla="*/ 1974 h 1974"/>
                <a:gd name="T20" fmla="*/ 147 w 147"/>
                <a:gd name="T21" fmla="*/ 1974 h 1974"/>
                <a:gd name="T22" fmla="*/ 132 w 147"/>
                <a:gd name="T23" fmla="*/ 290 h 1974"/>
                <a:gd name="T24" fmla="*/ 24 w 147"/>
                <a:gd name="T25" fmla="*/ 0 h 1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1974">
                  <a:moveTo>
                    <a:pt x="2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87" y="284"/>
                    <a:pt x="87" y="284"/>
                    <a:pt x="87" y="284"/>
                  </a:cubicBezTo>
                  <a:cubicBezTo>
                    <a:pt x="86" y="286"/>
                    <a:pt x="86" y="286"/>
                    <a:pt x="86" y="286"/>
                  </a:cubicBezTo>
                  <a:cubicBezTo>
                    <a:pt x="91" y="294"/>
                    <a:pt x="92" y="302"/>
                    <a:pt x="92" y="302"/>
                  </a:cubicBezTo>
                  <a:cubicBezTo>
                    <a:pt x="92" y="1973"/>
                    <a:pt x="92" y="1973"/>
                    <a:pt x="92" y="1973"/>
                  </a:cubicBezTo>
                  <a:cubicBezTo>
                    <a:pt x="31" y="1973"/>
                    <a:pt x="31" y="1973"/>
                    <a:pt x="31" y="1973"/>
                  </a:cubicBezTo>
                  <a:cubicBezTo>
                    <a:pt x="31" y="1974"/>
                    <a:pt x="31" y="1974"/>
                    <a:pt x="31" y="1974"/>
                  </a:cubicBezTo>
                  <a:cubicBezTo>
                    <a:pt x="147" y="1974"/>
                    <a:pt x="147" y="1974"/>
                    <a:pt x="147" y="1974"/>
                  </a:cubicBezTo>
                  <a:cubicBezTo>
                    <a:pt x="132" y="290"/>
                    <a:pt x="132" y="290"/>
                    <a:pt x="132" y="29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Freeform 56"/>
            <p:cNvSpPr/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9" name="Freeform 57"/>
            <p:cNvSpPr/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0" name="Freeform 58"/>
            <p:cNvSpPr/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Freeform 59"/>
            <p:cNvSpPr/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2" name="Group 13"/>
          <p:cNvGrpSpPr/>
          <p:nvPr/>
        </p:nvGrpSpPr>
        <p:grpSpPr>
          <a:xfrm>
            <a:off x="5145560" y="2443115"/>
            <a:ext cx="1277903" cy="1328576"/>
            <a:chOff x="4883468" y="2805677"/>
            <a:chExt cx="1211858" cy="1200415"/>
          </a:xfrm>
        </p:grpSpPr>
        <p:sp>
          <p:nvSpPr>
            <p:cNvPr id="73" name="Freeform 74"/>
            <p:cNvSpPr/>
            <p:nvPr/>
          </p:nvSpPr>
          <p:spPr bwMode="auto">
            <a:xfrm>
              <a:off x="4964931" y="2888488"/>
              <a:ext cx="1130395" cy="1117604"/>
            </a:xfrm>
            <a:custGeom>
              <a:avLst/>
              <a:gdLst>
                <a:gd name="T0" fmla="*/ 363 w 710"/>
                <a:gd name="T1" fmla="*/ 0 h 702"/>
                <a:gd name="T2" fmla="*/ 270 w 710"/>
                <a:gd name="T3" fmla="*/ 13 h 702"/>
                <a:gd name="T4" fmla="*/ 51 w 710"/>
                <a:gd name="T5" fmla="*/ 418 h 702"/>
                <a:gd name="T6" fmla="*/ 363 w 710"/>
                <a:gd name="T7" fmla="*/ 651 h 702"/>
                <a:gd name="T8" fmla="*/ 456 w 710"/>
                <a:gd name="T9" fmla="*/ 637 h 702"/>
                <a:gd name="T10" fmla="*/ 470 w 710"/>
                <a:gd name="T11" fmla="*/ 633 h 702"/>
                <a:gd name="T12" fmla="*/ 628 w 710"/>
                <a:gd name="T13" fmla="*/ 702 h 702"/>
                <a:gd name="T14" fmla="*/ 597 w 710"/>
                <a:gd name="T15" fmla="*/ 551 h 702"/>
                <a:gd name="T16" fmla="*/ 675 w 710"/>
                <a:gd name="T17" fmla="*/ 232 h 702"/>
                <a:gd name="T18" fmla="*/ 363 w 710"/>
                <a:gd name="T19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0" h="702">
                  <a:moveTo>
                    <a:pt x="363" y="0"/>
                  </a:moveTo>
                  <a:cubicBezTo>
                    <a:pt x="332" y="0"/>
                    <a:pt x="301" y="4"/>
                    <a:pt x="270" y="13"/>
                  </a:cubicBezTo>
                  <a:cubicBezTo>
                    <a:pt x="98" y="65"/>
                    <a:pt x="0" y="246"/>
                    <a:pt x="51" y="418"/>
                  </a:cubicBezTo>
                  <a:cubicBezTo>
                    <a:pt x="93" y="560"/>
                    <a:pt x="223" y="651"/>
                    <a:pt x="363" y="651"/>
                  </a:cubicBezTo>
                  <a:cubicBezTo>
                    <a:pt x="394" y="651"/>
                    <a:pt x="425" y="647"/>
                    <a:pt x="456" y="637"/>
                  </a:cubicBezTo>
                  <a:cubicBezTo>
                    <a:pt x="461" y="636"/>
                    <a:pt x="465" y="634"/>
                    <a:pt x="470" y="633"/>
                  </a:cubicBezTo>
                  <a:cubicBezTo>
                    <a:pt x="628" y="702"/>
                    <a:pt x="628" y="702"/>
                    <a:pt x="628" y="702"/>
                  </a:cubicBezTo>
                  <a:cubicBezTo>
                    <a:pt x="597" y="551"/>
                    <a:pt x="597" y="551"/>
                    <a:pt x="597" y="551"/>
                  </a:cubicBezTo>
                  <a:cubicBezTo>
                    <a:pt x="676" y="469"/>
                    <a:pt x="710" y="349"/>
                    <a:pt x="675" y="232"/>
                  </a:cubicBezTo>
                  <a:cubicBezTo>
                    <a:pt x="633" y="91"/>
                    <a:pt x="503" y="0"/>
                    <a:pt x="363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4" name="Freeform 75"/>
            <p:cNvSpPr/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5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9"/>
          <p:cNvGrpSpPr/>
          <p:nvPr/>
        </p:nvGrpSpPr>
        <p:grpSpPr>
          <a:xfrm>
            <a:off x="5374162" y="3878990"/>
            <a:ext cx="778811" cy="964948"/>
            <a:chOff x="5100256" y="4103040"/>
            <a:chExt cx="738560" cy="871865"/>
          </a:xfrm>
        </p:grpSpPr>
        <p:sp>
          <p:nvSpPr>
            <p:cNvPr id="78" name="Freeform 61"/>
            <p:cNvSpPr/>
            <p:nvPr/>
          </p:nvSpPr>
          <p:spPr bwMode="auto">
            <a:xfrm>
              <a:off x="5125839" y="4141415"/>
              <a:ext cx="712977" cy="833490"/>
            </a:xfrm>
            <a:custGeom>
              <a:avLst/>
              <a:gdLst>
                <a:gd name="T0" fmla="*/ 224 w 448"/>
                <a:gd name="T1" fmla="*/ 0 h 524"/>
                <a:gd name="T2" fmla="*/ 0 w 448"/>
                <a:gd name="T3" fmla="*/ 224 h 524"/>
                <a:gd name="T4" fmla="*/ 224 w 448"/>
                <a:gd name="T5" fmla="*/ 448 h 524"/>
                <a:gd name="T6" fmla="*/ 234 w 448"/>
                <a:gd name="T7" fmla="*/ 448 h 524"/>
                <a:gd name="T8" fmla="*/ 324 w 448"/>
                <a:gd name="T9" fmla="*/ 524 h 524"/>
                <a:gd name="T10" fmla="*/ 334 w 448"/>
                <a:gd name="T11" fmla="*/ 419 h 524"/>
                <a:gd name="T12" fmla="*/ 448 w 448"/>
                <a:gd name="T13" fmla="*/ 224 h 524"/>
                <a:gd name="T14" fmla="*/ 224 w 448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9" name="Freeform 69"/>
            <p:cNvSpPr/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6" name="Group 15"/>
          <p:cNvGrpSpPr/>
          <p:nvPr/>
        </p:nvGrpSpPr>
        <p:grpSpPr>
          <a:xfrm>
            <a:off x="7281080" y="2025842"/>
            <a:ext cx="1439061" cy="1641532"/>
            <a:chOff x="6908619" y="2428654"/>
            <a:chExt cx="1364688" cy="1483182"/>
          </a:xfrm>
        </p:grpSpPr>
        <p:sp>
          <p:nvSpPr>
            <p:cNvPr id="87" name="Freeform 76"/>
            <p:cNvSpPr/>
            <p:nvPr/>
          </p:nvSpPr>
          <p:spPr bwMode="auto">
            <a:xfrm>
              <a:off x="6908619" y="2555900"/>
              <a:ext cx="1320253" cy="1355936"/>
            </a:xfrm>
            <a:custGeom>
              <a:avLst/>
              <a:gdLst>
                <a:gd name="T0" fmla="*/ 407 w 829"/>
                <a:gd name="T1" fmla="*/ 0 h 852"/>
                <a:gd name="T2" fmla="*/ 31 w 829"/>
                <a:gd name="T3" fmla="*/ 301 h 852"/>
                <a:gd name="T4" fmla="*/ 149 w 829"/>
                <a:gd name="T5" fmla="*/ 671 h 852"/>
                <a:gd name="T6" fmla="*/ 125 w 829"/>
                <a:gd name="T7" fmla="*/ 852 h 852"/>
                <a:gd name="T8" fmla="*/ 306 w 829"/>
                <a:gd name="T9" fmla="*/ 757 h 852"/>
                <a:gd name="T10" fmla="*/ 323 w 829"/>
                <a:gd name="T11" fmla="*/ 761 h 852"/>
                <a:gd name="T12" fmla="*/ 408 w 829"/>
                <a:gd name="T13" fmla="*/ 771 h 852"/>
                <a:gd name="T14" fmla="*/ 783 w 829"/>
                <a:gd name="T15" fmla="*/ 470 h 852"/>
                <a:gd name="T16" fmla="*/ 491 w 829"/>
                <a:gd name="T17" fmla="*/ 10 h 852"/>
                <a:gd name="T18" fmla="*/ 407 w 829"/>
                <a:gd name="T19" fmla="*/ 0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9" h="852">
                  <a:moveTo>
                    <a:pt x="407" y="0"/>
                  </a:moveTo>
                  <a:cubicBezTo>
                    <a:pt x="231" y="0"/>
                    <a:pt x="72" y="122"/>
                    <a:pt x="31" y="301"/>
                  </a:cubicBezTo>
                  <a:cubicBezTo>
                    <a:pt x="0" y="442"/>
                    <a:pt x="49" y="581"/>
                    <a:pt x="149" y="671"/>
                  </a:cubicBezTo>
                  <a:cubicBezTo>
                    <a:pt x="125" y="852"/>
                    <a:pt x="125" y="852"/>
                    <a:pt x="125" y="852"/>
                  </a:cubicBezTo>
                  <a:cubicBezTo>
                    <a:pt x="306" y="757"/>
                    <a:pt x="306" y="757"/>
                    <a:pt x="306" y="757"/>
                  </a:cubicBezTo>
                  <a:cubicBezTo>
                    <a:pt x="312" y="759"/>
                    <a:pt x="317" y="760"/>
                    <a:pt x="323" y="761"/>
                  </a:cubicBezTo>
                  <a:cubicBezTo>
                    <a:pt x="351" y="768"/>
                    <a:pt x="380" y="771"/>
                    <a:pt x="408" y="771"/>
                  </a:cubicBezTo>
                  <a:cubicBezTo>
                    <a:pt x="584" y="771"/>
                    <a:pt x="743" y="649"/>
                    <a:pt x="783" y="470"/>
                  </a:cubicBezTo>
                  <a:cubicBezTo>
                    <a:pt x="829" y="262"/>
                    <a:pt x="699" y="56"/>
                    <a:pt x="491" y="10"/>
                  </a:cubicBezTo>
                  <a:cubicBezTo>
                    <a:pt x="463" y="4"/>
                    <a:pt x="435" y="0"/>
                    <a:pt x="40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8" name="Freeform 77"/>
            <p:cNvSpPr/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9" name="Freeform 86"/>
            <p:cNvSpPr/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0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1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14"/>
          <p:cNvGrpSpPr/>
          <p:nvPr/>
        </p:nvGrpSpPr>
        <p:grpSpPr>
          <a:xfrm>
            <a:off x="7381890" y="3917737"/>
            <a:ext cx="953459" cy="1083425"/>
            <a:chOff x="7004221" y="4138049"/>
            <a:chExt cx="904182" cy="978913"/>
          </a:xfrm>
        </p:grpSpPr>
        <p:sp>
          <p:nvSpPr>
            <p:cNvPr id="93" name="Freeform 67"/>
            <p:cNvSpPr/>
            <p:nvPr/>
          </p:nvSpPr>
          <p:spPr bwMode="auto">
            <a:xfrm>
              <a:off x="7088378" y="4158920"/>
              <a:ext cx="820025" cy="958042"/>
            </a:xfrm>
            <a:custGeom>
              <a:avLst/>
              <a:gdLst>
                <a:gd name="T0" fmla="*/ 258 w 515"/>
                <a:gd name="T1" fmla="*/ 0 h 602"/>
                <a:gd name="T2" fmla="*/ 0 w 515"/>
                <a:gd name="T3" fmla="*/ 257 h 602"/>
                <a:gd name="T4" fmla="*/ 131 w 515"/>
                <a:gd name="T5" fmla="*/ 481 h 602"/>
                <a:gd name="T6" fmla="*/ 142 w 515"/>
                <a:gd name="T7" fmla="*/ 602 h 602"/>
                <a:gd name="T8" fmla="*/ 246 w 515"/>
                <a:gd name="T9" fmla="*/ 514 h 602"/>
                <a:gd name="T10" fmla="*/ 258 w 515"/>
                <a:gd name="T11" fmla="*/ 514 h 602"/>
                <a:gd name="T12" fmla="*/ 515 w 515"/>
                <a:gd name="T13" fmla="*/ 257 h 602"/>
                <a:gd name="T14" fmla="*/ 258 w 515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602">
                  <a:moveTo>
                    <a:pt x="258" y="0"/>
                  </a:moveTo>
                  <a:cubicBezTo>
                    <a:pt x="116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50" y="514"/>
                    <a:pt x="254" y="514"/>
                    <a:pt x="258" y="514"/>
                  </a:cubicBezTo>
                  <a:cubicBezTo>
                    <a:pt x="400" y="514"/>
                    <a:pt x="515" y="399"/>
                    <a:pt x="515" y="257"/>
                  </a:cubicBezTo>
                  <a:cubicBezTo>
                    <a:pt x="515" y="115"/>
                    <a:pt x="400" y="0"/>
                    <a:pt x="258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4" name="Freeform 68"/>
            <p:cNvSpPr/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5" name="Freeform 89"/>
            <p:cNvSpPr/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6" name="Freeform 90"/>
            <p:cNvSpPr/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7" name="Freeform 91"/>
            <p:cNvSpPr/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8" name="Group 12"/>
          <p:cNvGrpSpPr/>
          <p:nvPr/>
        </p:nvGrpSpPr>
        <p:grpSpPr>
          <a:xfrm>
            <a:off x="6178530" y="1627194"/>
            <a:ext cx="1139464" cy="1295044"/>
            <a:chOff x="5863054" y="2068463"/>
            <a:chExt cx="1080574" cy="1170118"/>
          </a:xfrm>
        </p:grpSpPr>
        <p:sp>
          <p:nvSpPr>
            <p:cNvPr id="99" name="Freeform 62"/>
            <p:cNvSpPr/>
            <p:nvPr/>
          </p:nvSpPr>
          <p:spPr bwMode="auto">
            <a:xfrm>
              <a:off x="5966062" y="2094047"/>
              <a:ext cx="977566" cy="1144534"/>
            </a:xfrm>
            <a:custGeom>
              <a:avLst/>
              <a:gdLst>
                <a:gd name="T0" fmla="*/ 307 w 614"/>
                <a:gd name="T1" fmla="*/ 0 h 719"/>
                <a:gd name="T2" fmla="*/ 0 w 614"/>
                <a:gd name="T3" fmla="*/ 307 h 719"/>
                <a:gd name="T4" fmla="*/ 307 w 614"/>
                <a:gd name="T5" fmla="*/ 615 h 719"/>
                <a:gd name="T6" fmla="*/ 321 w 614"/>
                <a:gd name="T7" fmla="*/ 614 h 719"/>
                <a:gd name="T8" fmla="*/ 445 w 614"/>
                <a:gd name="T9" fmla="*/ 719 h 719"/>
                <a:gd name="T10" fmla="*/ 458 w 614"/>
                <a:gd name="T11" fmla="*/ 575 h 719"/>
                <a:gd name="T12" fmla="*/ 614 w 614"/>
                <a:gd name="T13" fmla="*/ 307 h 719"/>
                <a:gd name="T14" fmla="*/ 307 w 614"/>
                <a:gd name="T15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307" y="0"/>
                  </a:move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5"/>
                    <a:pt x="307" y="615"/>
                  </a:cubicBezTo>
                  <a:cubicBezTo>
                    <a:pt x="312" y="615"/>
                    <a:pt x="316" y="615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ubicBezTo>
                    <a:pt x="614" y="138"/>
                    <a:pt x="477" y="0"/>
                    <a:pt x="30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0" name="Freeform 63"/>
            <p:cNvSpPr/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1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2" name="Freeform 93"/>
            <p:cNvSpPr/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3" name="Freeform 94"/>
            <p:cNvSpPr/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4" name="Freeform 95"/>
            <p:cNvSpPr/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5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6" name="Group 8"/>
          <p:cNvGrpSpPr/>
          <p:nvPr/>
        </p:nvGrpSpPr>
        <p:grpSpPr>
          <a:xfrm>
            <a:off x="4317760" y="4062292"/>
            <a:ext cx="1025872" cy="1172840"/>
            <a:chOff x="4098452" y="4268661"/>
            <a:chExt cx="972853" cy="1059703"/>
          </a:xfrm>
        </p:grpSpPr>
        <p:sp>
          <p:nvSpPr>
            <p:cNvPr id="107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8" name="Freeform 64"/>
            <p:cNvSpPr>
              <a:spLocks noEditPoints="1"/>
            </p:cNvSpPr>
            <p:nvPr/>
          </p:nvSpPr>
          <p:spPr bwMode="auto">
            <a:xfrm>
              <a:off x="4183282" y="4288858"/>
              <a:ext cx="888023" cy="1039506"/>
            </a:xfrm>
            <a:custGeom>
              <a:avLst/>
              <a:gdLst>
                <a:gd name="T0" fmla="*/ 231 w 558"/>
                <a:gd name="T1" fmla="*/ 391 h 653"/>
                <a:gd name="T2" fmla="*/ 248 w 558"/>
                <a:gd name="T3" fmla="*/ 386 h 653"/>
                <a:gd name="T4" fmla="*/ 263 w 558"/>
                <a:gd name="T5" fmla="*/ 344 h 653"/>
                <a:gd name="T6" fmla="*/ 231 w 558"/>
                <a:gd name="T7" fmla="*/ 305 h 653"/>
                <a:gd name="T8" fmla="*/ 185 w 558"/>
                <a:gd name="T9" fmla="*/ 154 h 653"/>
                <a:gd name="T10" fmla="*/ 173 w 558"/>
                <a:gd name="T11" fmla="*/ 185 h 653"/>
                <a:gd name="T12" fmla="*/ 204 w 558"/>
                <a:gd name="T13" fmla="*/ 223 h 653"/>
                <a:gd name="T14" fmla="*/ 204 w 558"/>
                <a:gd name="T15" fmla="*/ 393 h 653"/>
                <a:gd name="T16" fmla="*/ 174 w 558"/>
                <a:gd name="T17" fmla="*/ 281 h 653"/>
                <a:gd name="T18" fmla="*/ 127 w 558"/>
                <a:gd name="T19" fmla="*/ 235 h 653"/>
                <a:gd name="T20" fmla="*/ 125 w 558"/>
                <a:gd name="T21" fmla="*/ 169 h 653"/>
                <a:gd name="T22" fmla="*/ 168 w 558"/>
                <a:gd name="T23" fmla="*/ 123 h 653"/>
                <a:gd name="T24" fmla="*/ 204 w 558"/>
                <a:gd name="T25" fmla="*/ 75 h 653"/>
                <a:gd name="T26" fmla="*/ 231 w 558"/>
                <a:gd name="T27" fmla="*/ 107 h 653"/>
                <a:gd name="T28" fmla="*/ 269 w 558"/>
                <a:gd name="T29" fmla="*/ 109 h 653"/>
                <a:gd name="T30" fmla="*/ 295 w 558"/>
                <a:gd name="T31" fmla="*/ 162 h 653"/>
                <a:gd name="T32" fmla="*/ 231 w 558"/>
                <a:gd name="T33" fmla="*/ 147 h 653"/>
                <a:gd name="T34" fmla="*/ 261 w 558"/>
                <a:gd name="T35" fmla="*/ 247 h 653"/>
                <a:gd name="T36" fmla="*/ 310 w 558"/>
                <a:gd name="T37" fmla="*/ 294 h 653"/>
                <a:gd name="T38" fmla="*/ 312 w 558"/>
                <a:gd name="T39" fmla="*/ 365 h 653"/>
                <a:gd name="T40" fmla="*/ 267 w 558"/>
                <a:gd name="T41" fmla="*/ 416 h 653"/>
                <a:gd name="T42" fmla="*/ 231 w 558"/>
                <a:gd name="T43" fmla="*/ 467 h 653"/>
                <a:gd name="T44" fmla="*/ 204 w 558"/>
                <a:gd name="T45" fmla="*/ 433 h 653"/>
                <a:gd name="T46" fmla="*/ 199 w 558"/>
                <a:gd name="T47" fmla="*/ 433 h 653"/>
                <a:gd name="T48" fmla="*/ 149 w 558"/>
                <a:gd name="T49" fmla="*/ 427 h 653"/>
                <a:gd name="T50" fmla="*/ 108 w 558"/>
                <a:gd name="T51" fmla="*/ 410 h 653"/>
                <a:gd name="T52" fmla="*/ 139 w 558"/>
                <a:gd name="T53" fmla="*/ 372 h 653"/>
                <a:gd name="T54" fmla="*/ 182 w 558"/>
                <a:gd name="T55" fmla="*/ 389 h 653"/>
                <a:gd name="T56" fmla="*/ 279 w 558"/>
                <a:gd name="T57" fmla="*/ 0 h 653"/>
                <a:gd name="T58" fmla="*/ 279 w 558"/>
                <a:gd name="T59" fmla="*/ 558 h 653"/>
                <a:gd name="T60" fmla="*/ 405 w 558"/>
                <a:gd name="T61" fmla="*/ 653 h 653"/>
                <a:gd name="T62" fmla="*/ 558 w 558"/>
                <a:gd name="T63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8" h="653">
                  <a:moveTo>
                    <a:pt x="231" y="305"/>
                  </a:moveTo>
                  <a:cubicBezTo>
                    <a:pt x="231" y="391"/>
                    <a:pt x="231" y="391"/>
                    <a:pt x="231" y="391"/>
                  </a:cubicBezTo>
                  <a:cubicBezTo>
                    <a:pt x="234" y="391"/>
                    <a:pt x="237" y="390"/>
                    <a:pt x="240" y="389"/>
                  </a:cubicBezTo>
                  <a:cubicBezTo>
                    <a:pt x="242" y="388"/>
                    <a:pt x="245" y="387"/>
                    <a:pt x="248" y="386"/>
                  </a:cubicBezTo>
                  <a:cubicBezTo>
                    <a:pt x="252" y="384"/>
                    <a:pt x="256" y="380"/>
                    <a:pt x="259" y="373"/>
                  </a:cubicBezTo>
                  <a:cubicBezTo>
                    <a:pt x="262" y="365"/>
                    <a:pt x="263" y="356"/>
                    <a:pt x="263" y="344"/>
                  </a:cubicBezTo>
                  <a:cubicBezTo>
                    <a:pt x="263" y="335"/>
                    <a:pt x="260" y="327"/>
                    <a:pt x="254" y="321"/>
                  </a:cubicBezTo>
                  <a:cubicBezTo>
                    <a:pt x="248" y="315"/>
                    <a:pt x="240" y="310"/>
                    <a:pt x="231" y="305"/>
                  </a:cubicBezTo>
                  <a:moveTo>
                    <a:pt x="204" y="148"/>
                  </a:moveTo>
                  <a:cubicBezTo>
                    <a:pt x="196" y="149"/>
                    <a:pt x="190" y="151"/>
                    <a:pt x="185" y="154"/>
                  </a:cubicBezTo>
                  <a:cubicBezTo>
                    <a:pt x="181" y="156"/>
                    <a:pt x="178" y="160"/>
                    <a:pt x="176" y="165"/>
                  </a:cubicBezTo>
                  <a:cubicBezTo>
                    <a:pt x="174" y="170"/>
                    <a:pt x="173" y="177"/>
                    <a:pt x="173" y="185"/>
                  </a:cubicBezTo>
                  <a:cubicBezTo>
                    <a:pt x="173" y="194"/>
                    <a:pt x="176" y="202"/>
                    <a:pt x="182" y="208"/>
                  </a:cubicBezTo>
                  <a:cubicBezTo>
                    <a:pt x="188" y="214"/>
                    <a:pt x="195" y="219"/>
                    <a:pt x="204" y="223"/>
                  </a:cubicBezTo>
                  <a:cubicBezTo>
                    <a:pt x="204" y="148"/>
                    <a:pt x="204" y="148"/>
                    <a:pt x="204" y="148"/>
                  </a:cubicBezTo>
                  <a:moveTo>
                    <a:pt x="204" y="393"/>
                  </a:moveTo>
                  <a:cubicBezTo>
                    <a:pt x="204" y="294"/>
                    <a:pt x="204" y="294"/>
                    <a:pt x="204" y="294"/>
                  </a:cubicBezTo>
                  <a:cubicBezTo>
                    <a:pt x="194" y="290"/>
                    <a:pt x="184" y="286"/>
                    <a:pt x="174" y="281"/>
                  </a:cubicBezTo>
                  <a:cubicBezTo>
                    <a:pt x="164" y="276"/>
                    <a:pt x="155" y="270"/>
                    <a:pt x="147" y="263"/>
                  </a:cubicBezTo>
                  <a:cubicBezTo>
                    <a:pt x="138" y="255"/>
                    <a:pt x="132" y="246"/>
                    <a:pt x="127" y="235"/>
                  </a:cubicBezTo>
                  <a:cubicBezTo>
                    <a:pt x="121" y="224"/>
                    <a:pt x="119" y="211"/>
                    <a:pt x="119" y="194"/>
                  </a:cubicBezTo>
                  <a:cubicBezTo>
                    <a:pt x="119" y="186"/>
                    <a:pt x="121" y="178"/>
                    <a:pt x="125" y="169"/>
                  </a:cubicBezTo>
                  <a:cubicBezTo>
                    <a:pt x="129" y="160"/>
                    <a:pt x="134" y="152"/>
                    <a:pt x="141" y="144"/>
                  </a:cubicBezTo>
                  <a:cubicBezTo>
                    <a:pt x="149" y="136"/>
                    <a:pt x="158" y="129"/>
                    <a:pt x="168" y="123"/>
                  </a:cubicBezTo>
                  <a:cubicBezTo>
                    <a:pt x="179" y="117"/>
                    <a:pt x="191" y="112"/>
                    <a:pt x="204" y="110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45" y="107"/>
                    <a:pt x="257" y="108"/>
                    <a:pt x="269" y="109"/>
                  </a:cubicBezTo>
                  <a:cubicBezTo>
                    <a:pt x="280" y="111"/>
                    <a:pt x="292" y="113"/>
                    <a:pt x="304" y="115"/>
                  </a:cubicBezTo>
                  <a:cubicBezTo>
                    <a:pt x="295" y="162"/>
                    <a:pt x="295" y="162"/>
                    <a:pt x="295" y="162"/>
                  </a:cubicBezTo>
                  <a:cubicBezTo>
                    <a:pt x="284" y="158"/>
                    <a:pt x="274" y="155"/>
                    <a:pt x="263" y="152"/>
                  </a:cubicBezTo>
                  <a:cubicBezTo>
                    <a:pt x="251" y="149"/>
                    <a:pt x="241" y="148"/>
                    <a:pt x="231" y="147"/>
                  </a:cubicBezTo>
                  <a:cubicBezTo>
                    <a:pt x="231" y="234"/>
                    <a:pt x="231" y="234"/>
                    <a:pt x="231" y="234"/>
                  </a:cubicBezTo>
                  <a:cubicBezTo>
                    <a:pt x="240" y="238"/>
                    <a:pt x="251" y="243"/>
                    <a:pt x="261" y="247"/>
                  </a:cubicBezTo>
                  <a:cubicBezTo>
                    <a:pt x="271" y="252"/>
                    <a:pt x="281" y="258"/>
                    <a:pt x="289" y="266"/>
                  </a:cubicBezTo>
                  <a:cubicBezTo>
                    <a:pt x="298" y="273"/>
                    <a:pt x="305" y="283"/>
                    <a:pt x="310" y="294"/>
                  </a:cubicBezTo>
                  <a:cubicBezTo>
                    <a:pt x="315" y="305"/>
                    <a:pt x="318" y="319"/>
                    <a:pt x="318" y="336"/>
                  </a:cubicBezTo>
                  <a:cubicBezTo>
                    <a:pt x="318" y="346"/>
                    <a:pt x="316" y="356"/>
                    <a:pt x="312" y="365"/>
                  </a:cubicBezTo>
                  <a:cubicBezTo>
                    <a:pt x="308" y="375"/>
                    <a:pt x="302" y="385"/>
                    <a:pt x="295" y="393"/>
                  </a:cubicBezTo>
                  <a:cubicBezTo>
                    <a:pt x="287" y="402"/>
                    <a:pt x="278" y="409"/>
                    <a:pt x="267" y="416"/>
                  </a:cubicBezTo>
                  <a:cubicBezTo>
                    <a:pt x="256" y="422"/>
                    <a:pt x="244" y="427"/>
                    <a:pt x="231" y="430"/>
                  </a:cubicBezTo>
                  <a:cubicBezTo>
                    <a:pt x="231" y="467"/>
                    <a:pt x="231" y="467"/>
                    <a:pt x="231" y="467"/>
                  </a:cubicBezTo>
                  <a:cubicBezTo>
                    <a:pt x="204" y="467"/>
                    <a:pt x="204" y="467"/>
                    <a:pt x="204" y="467"/>
                  </a:cubicBezTo>
                  <a:cubicBezTo>
                    <a:pt x="204" y="433"/>
                    <a:pt x="204" y="433"/>
                    <a:pt x="204" y="433"/>
                  </a:cubicBezTo>
                  <a:cubicBezTo>
                    <a:pt x="203" y="433"/>
                    <a:pt x="202" y="433"/>
                    <a:pt x="202" y="433"/>
                  </a:cubicBezTo>
                  <a:cubicBezTo>
                    <a:pt x="201" y="433"/>
                    <a:pt x="200" y="433"/>
                    <a:pt x="199" y="433"/>
                  </a:cubicBezTo>
                  <a:cubicBezTo>
                    <a:pt x="190" y="433"/>
                    <a:pt x="181" y="433"/>
                    <a:pt x="172" y="432"/>
                  </a:cubicBezTo>
                  <a:cubicBezTo>
                    <a:pt x="164" y="431"/>
                    <a:pt x="156" y="429"/>
                    <a:pt x="149" y="427"/>
                  </a:cubicBezTo>
                  <a:cubicBezTo>
                    <a:pt x="142" y="425"/>
                    <a:pt x="135" y="423"/>
                    <a:pt x="128" y="420"/>
                  </a:cubicBezTo>
                  <a:cubicBezTo>
                    <a:pt x="121" y="417"/>
                    <a:pt x="115" y="414"/>
                    <a:pt x="108" y="410"/>
                  </a:cubicBezTo>
                  <a:cubicBezTo>
                    <a:pt x="123" y="363"/>
                    <a:pt x="123" y="363"/>
                    <a:pt x="123" y="363"/>
                  </a:cubicBezTo>
                  <a:cubicBezTo>
                    <a:pt x="127" y="366"/>
                    <a:pt x="133" y="369"/>
                    <a:pt x="139" y="372"/>
                  </a:cubicBezTo>
                  <a:cubicBezTo>
                    <a:pt x="145" y="376"/>
                    <a:pt x="152" y="379"/>
                    <a:pt x="159" y="381"/>
                  </a:cubicBezTo>
                  <a:cubicBezTo>
                    <a:pt x="167" y="384"/>
                    <a:pt x="174" y="387"/>
                    <a:pt x="182" y="389"/>
                  </a:cubicBezTo>
                  <a:cubicBezTo>
                    <a:pt x="190" y="391"/>
                    <a:pt x="197" y="392"/>
                    <a:pt x="204" y="393"/>
                  </a:cubicBezTo>
                  <a:moveTo>
                    <a:pt x="279" y="0"/>
                  </a:move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4" y="558"/>
                    <a:pt x="288" y="558"/>
                    <a:pt x="292" y="558"/>
                  </a:cubicBezTo>
                  <a:cubicBezTo>
                    <a:pt x="405" y="653"/>
                    <a:pt x="405" y="653"/>
                    <a:pt x="405" y="653"/>
                  </a:cubicBezTo>
                  <a:cubicBezTo>
                    <a:pt x="417" y="522"/>
                    <a:pt x="417" y="522"/>
                    <a:pt x="417" y="522"/>
                  </a:cubicBezTo>
                  <a:cubicBezTo>
                    <a:pt x="501" y="474"/>
                    <a:pt x="558" y="383"/>
                    <a:pt x="558" y="279"/>
                  </a:cubicBezTo>
                  <a:cubicBezTo>
                    <a:pt x="558" y="125"/>
                    <a:pt x="433" y="0"/>
                    <a:pt x="279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0" name="Freeform 66"/>
            <p:cNvSpPr/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3" name="Freeform 99"/>
            <p:cNvSpPr/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4" name="Group 10"/>
          <p:cNvGrpSpPr/>
          <p:nvPr/>
        </p:nvGrpSpPr>
        <p:grpSpPr>
          <a:xfrm>
            <a:off x="4128205" y="2516885"/>
            <a:ext cx="903053" cy="1064052"/>
            <a:chOff x="3918693" y="2872329"/>
            <a:chExt cx="856381" cy="961409"/>
          </a:xfrm>
        </p:grpSpPr>
        <p:sp>
          <p:nvSpPr>
            <p:cNvPr id="115" name="Freeform 72"/>
            <p:cNvSpPr/>
            <p:nvPr/>
          </p:nvSpPr>
          <p:spPr bwMode="auto">
            <a:xfrm>
              <a:off x="3988712" y="2912052"/>
              <a:ext cx="786362" cy="921686"/>
            </a:xfrm>
            <a:custGeom>
              <a:avLst/>
              <a:gdLst>
                <a:gd name="T0" fmla="*/ 247 w 494"/>
                <a:gd name="T1" fmla="*/ 0 h 579"/>
                <a:gd name="T2" fmla="*/ 0 w 494"/>
                <a:gd name="T3" fmla="*/ 247 h 579"/>
                <a:gd name="T4" fmla="*/ 247 w 494"/>
                <a:gd name="T5" fmla="*/ 494 h 579"/>
                <a:gd name="T6" fmla="*/ 258 w 494"/>
                <a:gd name="T7" fmla="*/ 494 h 579"/>
                <a:gd name="T8" fmla="*/ 358 w 494"/>
                <a:gd name="T9" fmla="*/ 579 h 579"/>
                <a:gd name="T10" fmla="*/ 368 w 494"/>
                <a:gd name="T11" fmla="*/ 462 h 579"/>
                <a:gd name="T12" fmla="*/ 494 w 494"/>
                <a:gd name="T13" fmla="*/ 247 h 579"/>
                <a:gd name="T14" fmla="*/ 247 w 494"/>
                <a:gd name="T15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79">
                  <a:moveTo>
                    <a:pt x="247" y="0"/>
                  </a:moveTo>
                  <a:cubicBezTo>
                    <a:pt x="110" y="0"/>
                    <a:pt x="0" y="111"/>
                    <a:pt x="0" y="247"/>
                  </a:cubicBezTo>
                  <a:cubicBezTo>
                    <a:pt x="0" y="384"/>
                    <a:pt x="110" y="494"/>
                    <a:pt x="247" y="494"/>
                  </a:cubicBezTo>
                  <a:cubicBezTo>
                    <a:pt x="251" y="494"/>
                    <a:pt x="254" y="494"/>
                    <a:pt x="258" y="494"/>
                  </a:cubicBezTo>
                  <a:cubicBezTo>
                    <a:pt x="358" y="579"/>
                    <a:pt x="358" y="579"/>
                    <a:pt x="358" y="579"/>
                  </a:cubicBezTo>
                  <a:cubicBezTo>
                    <a:pt x="368" y="462"/>
                    <a:pt x="368" y="462"/>
                    <a:pt x="368" y="462"/>
                  </a:cubicBezTo>
                  <a:cubicBezTo>
                    <a:pt x="443" y="420"/>
                    <a:pt x="494" y="340"/>
                    <a:pt x="494" y="247"/>
                  </a:cubicBezTo>
                  <a:cubicBezTo>
                    <a:pt x="494" y="111"/>
                    <a:pt x="383" y="0"/>
                    <a:pt x="24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6" name="Freeform 73"/>
            <p:cNvSpPr/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7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8" name="Freeform 101"/>
            <p:cNvSpPr/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9" name="Freeform 102"/>
            <p:cNvSpPr/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0" name="Freeform 103"/>
            <p:cNvSpPr/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1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2" name="Freeform 105"/>
            <p:cNvSpPr/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3" name="Freeform 106"/>
            <p:cNvSpPr/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4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5" name="Freeform 108"/>
            <p:cNvSpPr/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6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7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8" name="Freeform 111"/>
            <p:cNvSpPr/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9" name="Group 11"/>
          <p:cNvGrpSpPr/>
          <p:nvPr/>
        </p:nvGrpSpPr>
        <p:grpSpPr>
          <a:xfrm>
            <a:off x="4779936" y="1507974"/>
            <a:ext cx="780232" cy="964948"/>
            <a:chOff x="4536741" y="1960742"/>
            <a:chExt cx="739908" cy="871865"/>
          </a:xfrm>
        </p:grpSpPr>
        <p:sp>
          <p:nvSpPr>
            <p:cNvPr id="130" name="Freeform 70"/>
            <p:cNvSpPr/>
            <p:nvPr/>
          </p:nvSpPr>
          <p:spPr bwMode="auto">
            <a:xfrm>
              <a:off x="4562325" y="1998444"/>
              <a:ext cx="714324" cy="834163"/>
            </a:xfrm>
            <a:custGeom>
              <a:avLst/>
              <a:gdLst>
                <a:gd name="T0" fmla="*/ 225 w 449"/>
                <a:gd name="T1" fmla="*/ 0 h 524"/>
                <a:gd name="T2" fmla="*/ 0 w 449"/>
                <a:gd name="T3" fmla="*/ 224 h 524"/>
                <a:gd name="T4" fmla="*/ 225 w 449"/>
                <a:gd name="T5" fmla="*/ 448 h 524"/>
                <a:gd name="T6" fmla="*/ 235 w 449"/>
                <a:gd name="T7" fmla="*/ 448 h 524"/>
                <a:gd name="T8" fmla="*/ 325 w 449"/>
                <a:gd name="T9" fmla="*/ 524 h 524"/>
                <a:gd name="T10" fmla="*/ 335 w 449"/>
                <a:gd name="T11" fmla="*/ 419 h 524"/>
                <a:gd name="T12" fmla="*/ 449 w 449"/>
                <a:gd name="T13" fmla="*/ 224 h 524"/>
                <a:gd name="T14" fmla="*/ 225 w 449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225" y="0"/>
                  </a:move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ubicBezTo>
                    <a:pt x="449" y="100"/>
                    <a:pt x="348" y="0"/>
                    <a:pt x="225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1" name="Freeform 71"/>
            <p:cNvSpPr/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2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3" name="Freeform 113"/>
            <p:cNvSpPr/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4" name="Freeform 114"/>
            <p:cNvSpPr/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5" name="Freeform 115"/>
            <p:cNvSpPr/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6" name="Freeform 116"/>
            <p:cNvSpPr/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7" name="Freeform 117"/>
            <p:cNvSpPr/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8" name="Freeform 118"/>
            <p:cNvSpPr/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9" name="Freeform 119"/>
            <p:cNvSpPr/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0" name="Freeform 120"/>
            <p:cNvSpPr/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1" name="Freeform 121"/>
            <p:cNvSpPr/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2" name="Freeform 122"/>
            <p:cNvSpPr/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3" name="Group 288"/>
          <p:cNvGrpSpPr/>
          <p:nvPr/>
        </p:nvGrpSpPr>
        <p:grpSpPr>
          <a:xfrm>
            <a:off x="10443618" y="1451529"/>
            <a:ext cx="292779" cy="306372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144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id-ID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5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id-ID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6" name="Group 293"/>
          <p:cNvGrpSpPr/>
          <p:nvPr/>
        </p:nvGrpSpPr>
        <p:grpSpPr>
          <a:xfrm>
            <a:off x="10443618" y="3160414"/>
            <a:ext cx="292779" cy="306372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147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id-ID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8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id-ID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49" name="矩形 148"/>
          <p:cNvSpPr/>
          <p:nvPr/>
        </p:nvSpPr>
        <p:spPr>
          <a:xfrm>
            <a:off x="1244496" y="1990784"/>
            <a:ext cx="242984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1116346" y="3596288"/>
            <a:ext cx="242984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1082982" y="5459960"/>
            <a:ext cx="242984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9048764" y="2024460"/>
            <a:ext cx="242984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53" name="矩形 152"/>
          <p:cNvSpPr/>
          <p:nvPr/>
        </p:nvSpPr>
        <p:spPr>
          <a:xfrm>
            <a:off x="9000056" y="3853248"/>
            <a:ext cx="242984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150" grpId="0"/>
      <p:bldP spid="151" grpId="0"/>
      <p:bldP spid="152" grpId="0"/>
      <p:bldP spid="1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Oval 78"/>
          <p:cNvSpPr/>
          <p:nvPr/>
        </p:nvSpPr>
        <p:spPr>
          <a:xfrm>
            <a:off x="1196405" y="1900504"/>
            <a:ext cx="330175" cy="3301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endParaRPr lang="en-GB" sz="12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Oval 82"/>
          <p:cNvSpPr/>
          <p:nvPr/>
        </p:nvSpPr>
        <p:spPr>
          <a:xfrm>
            <a:off x="1196405" y="2985797"/>
            <a:ext cx="330175" cy="3301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endParaRPr lang="en-GB" sz="12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Oval 86"/>
          <p:cNvSpPr/>
          <p:nvPr/>
        </p:nvSpPr>
        <p:spPr>
          <a:xfrm>
            <a:off x="3842297" y="1900504"/>
            <a:ext cx="330175" cy="330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endParaRPr lang="en-GB" sz="12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Oval 90"/>
          <p:cNvSpPr/>
          <p:nvPr/>
        </p:nvSpPr>
        <p:spPr>
          <a:xfrm>
            <a:off x="3842297" y="2985797"/>
            <a:ext cx="330175" cy="3301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endParaRPr lang="en-GB" sz="12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Oval 94"/>
          <p:cNvSpPr/>
          <p:nvPr/>
        </p:nvSpPr>
        <p:spPr>
          <a:xfrm>
            <a:off x="1196405" y="4071089"/>
            <a:ext cx="330175" cy="33017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endParaRPr lang="en-GB" sz="12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" name="Group 137"/>
          <p:cNvGrpSpPr/>
          <p:nvPr/>
        </p:nvGrpSpPr>
        <p:grpSpPr>
          <a:xfrm>
            <a:off x="6743700" y="1701809"/>
            <a:ext cx="4953128" cy="2993071"/>
            <a:chOff x="6531732" y="1844629"/>
            <a:chExt cx="4807875" cy="2905297"/>
          </a:xfrm>
        </p:grpSpPr>
        <p:sp>
          <p:nvSpPr>
            <p:cNvPr id="9" name="Freeform 6"/>
            <p:cNvSpPr/>
            <p:nvPr/>
          </p:nvSpPr>
          <p:spPr bwMode="auto">
            <a:xfrm>
              <a:off x="7025473" y="2246936"/>
              <a:ext cx="3795249" cy="1897244"/>
            </a:xfrm>
            <a:custGeom>
              <a:avLst/>
              <a:gdLst>
                <a:gd name="T0" fmla="*/ 2106 w 2106"/>
                <a:gd name="T1" fmla="*/ 1053 h 1053"/>
                <a:gd name="T2" fmla="*/ 1053 w 2106"/>
                <a:gd name="T3" fmla="*/ 0 h 1053"/>
                <a:gd name="T4" fmla="*/ 0 w 2106"/>
                <a:gd name="T5" fmla="*/ 1053 h 1053"/>
                <a:gd name="T6" fmla="*/ 24 w 2106"/>
                <a:gd name="T7" fmla="*/ 1053 h 1053"/>
                <a:gd name="T8" fmla="*/ 326 w 2106"/>
                <a:gd name="T9" fmla="*/ 325 h 1053"/>
                <a:gd name="T10" fmla="*/ 1053 w 2106"/>
                <a:gd name="T11" fmla="*/ 24 h 1053"/>
                <a:gd name="T12" fmla="*/ 1781 w 2106"/>
                <a:gd name="T13" fmla="*/ 325 h 1053"/>
                <a:gd name="T14" fmla="*/ 2082 w 2106"/>
                <a:gd name="T15" fmla="*/ 1053 h 1053"/>
                <a:gd name="T16" fmla="*/ 2106 w 2106"/>
                <a:gd name="T17" fmla="*/ 1053 h 1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6" h="1053">
                  <a:moveTo>
                    <a:pt x="2106" y="1053"/>
                  </a:moveTo>
                  <a:cubicBezTo>
                    <a:pt x="2106" y="471"/>
                    <a:pt x="1635" y="0"/>
                    <a:pt x="1053" y="0"/>
                  </a:cubicBezTo>
                  <a:cubicBezTo>
                    <a:pt x="472" y="0"/>
                    <a:pt x="0" y="471"/>
                    <a:pt x="0" y="1053"/>
                  </a:cubicBezTo>
                  <a:cubicBezTo>
                    <a:pt x="24" y="1053"/>
                    <a:pt x="24" y="1053"/>
                    <a:pt x="24" y="1053"/>
                  </a:cubicBezTo>
                  <a:cubicBezTo>
                    <a:pt x="24" y="769"/>
                    <a:pt x="140" y="512"/>
                    <a:pt x="326" y="325"/>
                  </a:cubicBezTo>
                  <a:cubicBezTo>
                    <a:pt x="512" y="139"/>
                    <a:pt x="769" y="24"/>
                    <a:pt x="1053" y="24"/>
                  </a:cubicBezTo>
                  <a:cubicBezTo>
                    <a:pt x="1337" y="24"/>
                    <a:pt x="1595" y="139"/>
                    <a:pt x="1781" y="325"/>
                  </a:cubicBezTo>
                  <a:cubicBezTo>
                    <a:pt x="1967" y="512"/>
                    <a:pt x="2082" y="769"/>
                    <a:pt x="2082" y="1053"/>
                  </a:cubicBezTo>
                  <a:lnTo>
                    <a:pt x="2106" y="105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7218245" y="2392468"/>
              <a:ext cx="3411229" cy="1623705"/>
            </a:xfrm>
            <a:custGeom>
              <a:avLst/>
              <a:gdLst>
                <a:gd name="T0" fmla="*/ 1893 w 1893"/>
                <a:gd name="T1" fmla="*/ 901 h 901"/>
                <a:gd name="T2" fmla="*/ 946 w 1893"/>
                <a:gd name="T3" fmla="*/ 0 h 901"/>
                <a:gd name="T4" fmla="*/ 0 w 1893"/>
                <a:gd name="T5" fmla="*/ 901 h 901"/>
                <a:gd name="T6" fmla="*/ 4 w 1893"/>
                <a:gd name="T7" fmla="*/ 901 h 901"/>
                <a:gd name="T8" fmla="*/ 289 w 1893"/>
                <a:gd name="T9" fmla="*/ 267 h 901"/>
                <a:gd name="T10" fmla="*/ 946 w 1893"/>
                <a:gd name="T11" fmla="*/ 4 h 901"/>
                <a:gd name="T12" fmla="*/ 1603 w 1893"/>
                <a:gd name="T13" fmla="*/ 267 h 901"/>
                <a:gd name="T14" fmla="*/ 1889 w 1893"/>
                <a:gd name="T15" fmla="*/ 901 h 901"/>
                <a:gd name="T16" fmla="*/ 1893 w 1893"/>
                <a:gd name="T17" fmla="*/ 901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3" h="901">
                  <a:moveTo>
                    <a:pt x="1893" y="901"/>
                  </a:moveTo>
                  <a:cubicBezTo>
                    <a:pt x="1892" y="403"/>
                    <a:pt x="1444" y="0"/>
                    <a:pt x="946" y="0"/>
                  </a:cubicBezTo>
                  <a:cubicBezTo>
                    <a:pt x="449" y="0"/>
                    <a:pt x="0" y="403"/>
                    <a:pt x="0" y="901"/>
                  </a:cubicBezTo>
                  <a:cubicBezTo>
                    <a:pt x="4" y="901"/>
                    <a:pt x="4" y="901"/>
                    <a:pt x="4" y="901"/>
                  </a:cubicBezTo>
                  <a:cubicBezTo>
                    <a:pt x="4" y="653"/>
                    <a:pt x="116" y="429"/>
                    <a:pt x="289" y="267"/>
                  </a:cubicBezTo>
                  <a:cubicBezTo>
                    <a:pt x="463" y="104"/>
                    <a:pt x="699" y="4"/>
                    <a:pt x="946" y="4"/>
                  </a:cubicBezTo>
                  <a:cubicBezTo>
                    <a:pt x="1194" y="4"/>
                    <a:pt x="1430" y="104"/>
                    <a:pt x="1603" y="267"/>
                  </a:cubicBezTo>
                  <a:cubicBezTo>
                    <a:pt x="1777" y="429"/>
                    <a:pt x="1889" y="653"/>
                    <a:pt x="1889" y="901"/>
                  </a:cubicBezTo>
                  <a:lnTo>
                    <a:pt x="1893" y="90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6859368" y="2117405"/>
              <a:ext cx="4128982" cy="2173069"/>
            </a:xfrm>
            <a:custGeom>
              <a:avLst/>
              <a:gdLst>
                <a:gd name="T0" fmla="*/ 6 w 2291"/>
                <a:gd name="T1" fmla="*/ 1165 h 1206"/>
                <a:gd name="T2" fmla="*/ 6 w 2291"/>
                <a:gd name="T3" fmla="*/ 1080 h 1206"/>
                <a:gd name="T4" fmla="*/ 16 w 2291"/>
                <a:gd name="T5" fmla="*/ 1033 h 1206"/>
                <a:gd name="T6" fmla="*/ 20 w 2291"/>
                <a:gd name="T7" fmla="*/ 973 h 1206"/>
                <a:gd name="T8" fmla="*/ 32 w 2291"/>
                <a:gd name="T9" fmla="*/ 914 h 1206"/>
                <a:gd name="T10" fmla="*/ 51 w 2291"/>
                <a:gd name="T11" fmla="*/ 857 h 1206"/>
                <a:gd name="T12" fmla="*/ 71 w 2291"/>
                <a:gd name="T13" fmla="*/ 776 h 1206"/>
                <a:gd name="T14" fmla="*/ 93 w 2291"/>
                <a:gd name="T15" fmla="*/ 732 h 1206"/>
                <a:gd name="T16" fmla="*/ 111 w 2291"/>
                <a:gd name="T17" fmla="*/ 675 h 1206"/>
                <a:gd name="T18" fmla="*/ 137 w 2291"/>
                <a:gd name="T19" fmla="*/ 621 h 1206"/>
                <a:gd name="T20" fmla="*/ 170 w 2291"/>
                <a:gd name="T21" fmla="*/ 570 h 1206"/>
                <a:gd name="T22" fmla="*/ 210 w 2291"/>
                <a:gd name="T23" fmla="*/ 496 h 1206"/>
                <a:gd name="T24" fmla="*/ 241 w 2291"/>
                <a:gd name="T25" fmla="*/ 460 h 1206"/>
                <a:gd name="T26" fmla="*/ 274 w 2291"/>
                <a:gd name="T27" fmla="*/ 410 h 1206"/>
                <a:gd name="T28" fmla="*/ 313 w 2291"/>
                <a:gd name="T29" fmla="*/ 364 h 1206"/>
                <a:gd name="T30" fmla="*/ 358 w 2291"/>
                <a:gd name="T31" fmla="*/ 325 h 1206"/>
                <a:gd name="T32" fmla="*/ 416 w 2291"/>
                <a:gd name="T33" fmla="*/ 264 h 1206"/>
                <a:gd name="T34" fmla="*/ 457 w 2291"/>
                <a:gd name="T35" fmla="*/ 238 h 1206"/>
                <a:gd name="T36" fmla="*/ 502 w 2291"/>
                <a:gd name="T37" fmla="*/ 198 h 1206"/>
                <a:gd name="T38" fmla="*/ 552 w 2291"/>
                <a:gd name="T39" fmla="*/ 165 h 1206"/>
                <a:gd name="T40" fmla="*/ 607 w 2291"/>
                <a:gd name="T41" fmla="*/ 139 h 1206"/>
                <a:gd name="T42" fmla="*/ 680 w 2291"/>
                <a:gd name="T43" fmla="*/ 97 h 1206"/>
                <a:gd name="T44" fmla="*/ 727 w 2291"/>
                <a:gd name="T45" fmla="*/ 84 h 1206"/>
                <a:gd name="T46" fmla="*/ 781 w 2291"/>
                <a:gd name="T47" fmla="*/ 58 h 1206"/>
                <a:gd name="T48" fmla="*/ 839 w 2291"/>
                <a:gd name="T49" fmla="*/ 41 h 1206"/>
                <a:gd name="T50" fmla="*/ 898 w 2291"/>
                <a:gd name="T51" fmla="*/ 32 h 1206"/>
                <a:gd name="T52" fmla="*/ 980 w 2291"/>
                <a:gd name="T53" fmla="*/ 12 h 1206"/>
                <a:gd name="T54" fmla="*/ 1028 w 2291"/>
                <a:gd name="T55" fmla="*/ 11 h 1206"/>
                <a:gd name="T56" fmla="*/ 1088 w 2291"/>
                <a:gd name="T57" fmla="*/ 2 h 1206"/>
                <a:gd name="T58" fmla="*/ 1145 w 2291"/>
                <a:gd name="T59" fmla="*/ 6 h 1206"/>
                <a:gd name="T60" fmla="*/ 1220 w 2291"/>
                <a:gd name="T61" fmla="*/ 3 h 1206"/>
                <a:gd name="T62" fmla="*/ 1267 w 2291"/>
                <a:gd name="T63" fmla="*/ 12 h 1206"/>
                <a:gd name="T64" fmla="*/ 1327 w 2291"/>
                <a:gd name="T65" fmla="*/ 14 h 1206"/>
                <a:gd name="T66" fmla="*/ 1387 w 2291"/>
                <a:gd name="T67" fmla="*/ 25 h 1206"/>
                <a:gd name="T68" fmla="*/ 1444 w 2291"/>
                <a:gd name="T69" fmla="*/ 44 h 1206"/>
                <a:gd name="T70" fmla="*/ 1525 w 2291"/>
                <a:gd name="T71" fmla="*/ 64 h 1206"/>
                <a:gd name="T72" fmla="*/ 1569 w 2291"/>
                <a:gd name="T73" fmla="*/ 85 h 1206"/>
                <a:gd name="T74" fmla="*/ 1626 w 2291"/>
                <a:gd name="T75" fmla="*/ 104 h 1206"/>
                <a:gd name="T76" fmla="*/ 1680 w 2291"/>
                <a:gd name="T77" fmla="*/ 131 h 1206"/>
                <a:gd name="T78" fmla="*/ 1729 w 2291"/>
                <a:gd name="T79" fmla="*/ 165 h 1206"/>
                <a:gd name="T80" fmla="*/ 1802 w 2291"/>
                <a:gd name="T81" fmla="*/ 207 h 1206"/>
                <a:gd name="T82" fmla="*/ 1837 w 2291"/>
                <a:gd name="T83" fmla="*/ 240 h 1206"/>
                <a:gd name="T84" fmla="*/ 1886 w 2291"/>
                <a:gd name="T85" fmla="*/ 274 h 1206"/>
                <a:gd name="T86" fmla="*/ 1930 w 2291"/>
                <a:gd name="T87" fmla="*/ 315 h 1206"/>
                <a:gd name="T88" fmla="*/ 1968 w 2291"/>
                <a:gd name="T89" fmla="*/ 362 h 1206"/>
                <a:gd name="T90" fmla="*/ 2027 w 2291"/>
                <a:gd name="T91" fmla="*/ 422 h 1206"/>
                <a:gd name="T92" fmla="*/ 2052 w 2291"/>
                <a:gd name="T93" fmla="*/ 464 h 1206"/>
                <a:gd name="T94" fmla="*/ 2090 w 2291"/>
                <a:gd name="T95" fmla="*/ 511 h 1206"/>
                <a:gd name="T96" fmla="*/ 2122 w 2291"/>
                <a:gd name="T97" fmla="*/ 562 h 1206"/>
                <a:gd name="T98" fmla="*/ 2146 w 2291"/>
                <a:gd name="T99" fmla="*/ 617 h 1206"/>
                <a:gd name="T100" fmla="*/ 2187 w 2291"/>
                <a:gd name="T101" fmla="*/ 691 h 1206"/>
                <a:gd name="T102" fmla="*/ 2200 w 2291"/>
                <a:gd name="T103" fmla="*/ 737 h 1206"/>
                <a:gd name="T104" fmla="*/ 2225 w 2291"/>
                <a:gd name="T105" fmla="*/ 792 h 1206"/>
                <a:gd name="T106" fmla="*/ 2243 w 2291"/>
                <a:gd name="T107" fmla="*/ 850 h 1206"/>
                <a:gd name="T108" fmla="*/ 2252 w 2291"/>
                <a:gd name="T109" fmla="*/ 909 h 1206"/>
                <a:gd name="T110" fmla="*/ 2274 w 2291"/>
                <a:gd name="T111" fmla="*/ 991 h 1206"/>
                <a:gd name="T112" fmla="*/ 2275 w 2291"/>
                <a:gd name="T113" fmla="*/ 1039 h 1206"/>
                <a:gd name="T114" fmla="*/ 2287 w 2291"/>
                <a:gd name="T115" fmla="*/ 1098 h 1206"/>
                <a:gd name="T116" fmla="*/ 2290 w 2291"/>
                <a:gd name="T117" fmla="*/ 1158 h 1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91" h="1206">
                  <a:moveTo>
                    <a:pt x="0" y="1200"/>
                  </a:moveTo>
                  <a:cubicBezTo>
                    <a:pt x="0" y="1202"/>
                    <a:pt x="0" y="1204"/>
                    <a:pt x="0" y="1206"/>
                  </a:cubicBezTo>
                  <a:cubicBezTo>
                    <a:pt x="5" y="1206"/>
                    <a:pt x="5" y="1206"/>
                    <a:pt x="5" y="1206"/>
                  </a:cubicBezTo>
                  <a:cubicBezTo>
                    <a:pt x="5" y="1204"/>
                    <a:pt x="5" y="1202"/>
                    <a:pt x="5" y="1201"/>
                  </a:cubicBezTo>
                  <a:lnTo>
                    <a:pt x="0" y="1200"/>
                  </a:lnTo>
                  <a:close/>
                  <a:moveTo>
                    <a:pt x="0" y="1176"/>
                  </a:moveTo>
                  <a:cubicBezTo>
                    <a:pt x="0" y="1180"/>
                    <a:pt x="0" y="1184"/>
                    <a:pt x="0" y="1188"/>
                  </a:cubicBezTo>
                  <a:cubicBezTo>
                    <a:pt x="5" y="1189"/>
                    <a:pt x="5" y="1189"/>
                    <a:pt x="5" y="1189"/>
                  </a:cubicBezTo>
                  <a:cubicBezTo>
                    <a:pt x="5" y="1185"/>
                    <a:pt x="5" y="1181"/>
                    <a:pt x="5" y="1177"/>
                  </a:cubicBezTo>
                  <a:lnTo>
                    <a:pt x="0" y="1176"/>
                  </a:lnTo>
                  <a:close/>
                  <a:moveTo>
                    <a:pt x="1" y="1152"/>
                  </a:moveTo>
                  <a:cubicBezTo>
                    <a:pt x="1" y="1156"/>
                    <a:pt x="1" y="1160"/>
                    <a:pt x="0" y="1164"/>
                  </a:cubicBezTo>
                  <a:cubicBezTo>
                    <a:pt x="6" y="1165"/>
                    <a:pt x="6" y="1165"/>
                    <a:pt x="6" y="1165"/>
                  </a:cubicBezTo>
                  <a:cubicBezTo>
                    <a:pt x="6" y="1161"/>
                    <a:pt x="6" y="1157"/>
                    <a:pt x="6" y="1153"/>
                  </a:cubicBezTo>
                  <a:cubicBezTo>
                    <a:pt x="1" y="1152"/>
                    <a:pt x="1" y="1152"/>
                    <a:pt x="1" y="1152"/>
                  </a:cubicBezTo>
                  <a:close/>
                  <a:moveTo>
                    <a:pt x="2" y="1128"/>
                  </a:moveTo>
                  <a:cubicBezTo>
                    <a:pt x="2" y="1132"/>
                    <a:pt x="2" y="1136"/>
                    <a:pt x="1" y="1140"/>
                  </a:cubicBezTo>
                  <a:cubicBezTo>
                    <a:pt x="7" y="1141"/>
                    <a:pt x="7" y="1141"/>
                    <a:pt x="7" y="1141"/>
                  </a:cubicBezTo>
                  <a:cubicBezTo>
                    <a:pt x="7" y="1137"/>
                    <a:pt x="7" y="1133"/>
                    <a:pt x="7" y="1129"/>
                  </a:cubicBezTo>
                  <a:lnTo>
                    <a:pt x="2" y="1128"/>
                  </a:lnTo>
                  <a:close/>
                  <a:moveTo>
                    <a:pt x="4" y="1104"/>
                  </a:moveTo>
                  <a:cubicBezTo>
                    <a:pt x="3" y="1108"/>
                    <a:pt x="3" y="1112"/>
                    <a:pt x="3" y="1116"/>
                  </a:cubicBezTo>
                  <a:cubicBezTo>
                    <a:pt x="8" y="1117"/>
                    <a:pt x="8" y="1117"/>
                    <a:pt x="8" y="1117"/>
                  </a:cubicBezTo>
                  <a:cubicBezTo>
                    <a:pt x="8" y="1113"/>
                    <a:pt x="9" y="1109"/>
                    <a:pt x="9" y="1105"/>
                  </a:cubicBezTo>
                  <a:lnTo>
                    <a:pt x="4" y="1104"/>
                  </a:lnTo>
                  <a:close/>
                  <a:moveTo>
                    <a:pt x="6" y="1080"/>
                  </a:moveTo>
                  <a:cubicBezTo>
                    <a:pt x="5" y="1084"/>
                    <a:pt x="5" y="1088"/>
                    <a:pt x="5" y="1092"/>
                  </a:cubicBezTo>
                  <a:cubicBezTo>
                    <a:pt x="10" y="1093"/>
                    <a:pt x="10" y="1093"/>
                    <a:pt x="10" y="1093"/>
                  </a:cubicBezTo>
                  <a:cubicBezTo>
                    <a:pt x="10" y="1089"/>
                    <a:pt x="11" y="1085"/>
                    <a:pt x="11" y="1081"/>
                  </a:cubicBezTo>
                  <a:lnTo>
                    <a:pt x="6" y="1080"/>
                  </a:lnTo>
                  <a:close/>
                  <a:moveTo>
                    <a:pt x="8" y="1057"/>
                  </a:moveTo>
                  <a:cubicBezTo>
                    <a:pt x="8" y="1061"/>
                    <a:pt x="7" y="1065"/>
                    <a:pt x="7" y="1069"/>
                  </a:cubicBezTo>
                  <a:cubicBezTo>
                    <a:pt x="12" y="1069"/>
                    <a:pt x="12" y="1069"/>
                    <a:pt x="12" y="1069"/>
                  </a:cubicBezTo>
                  <a:cubicBezTo>
                    <a:pt x="12" y="1065"/>
                    <a:pt x="13" y="1061"/>
                    <a:pt x="13" y="1057"/>
                  </a:cubicBezTo>
                  <a:lnTo>
                    <a:pt x="8" y="1057"/>
                  </a:lnTo>
                  <a:close/>
                  <a:moveTo>
                    <a:pt x="11" y="1033"/>
                  </a:moveTo>
                  <a:cubicBezTo>
                    <a:pt x="10" y="1037"/>
                    <a:pt x="10" y="1041"/>
                    <a:pt x="9" y="1045"/>
                  </a:cubicBezTo>
                  <a:cubicBezTo>
                    <a:pt x="15" y="1045"/>
                    <a:pt x="15" y="1045"/>
                    <a:pt x="15" y="1045"/>
                  </a:cubicBezTo>
                  <a:cubicBezTo>
                    <a:pt x="15" y="1041"/>
                    <a:pt x="16" y="1037"/>
                    <a:pt x="16" y="1033"/>
                  </a:cubicBezTo>
                  <a:lnTo>
                    <a:pt x="11" y="1033"/>
                  </a:lnTo>
                  <a:close/>
                  <a:moveTo>
                    <a:pt x="14" y="1009"/>
                  </a:moveTo>
                  <a:cubicBezTo>
                    <a:pt x="14" y="1013"/>
                    <a:pt x="13" y="1017"/>
                    <a:pt x="12" y="1021"/>
                  </a:cubicBezTo>
                  <a:cubicBezTo>
                    <a:pt x="18" y="1022"/>
                    <a:pt x="18" y="1022"/>
                    <a:pt x="18" y="1022"/>
                  </a:cubicBezTo>
                  <a:cubicBezTo>
                    <a:pt x="18" y="1018"/>
                    <a:pt x="19" y="1014"/>
                    <a:pt x="19" y="1010"/>
                  </a:cubicBezTo>
                  <a:lnTo>
                    <a:pt x="14" y="1009"/>
                  </a:lnTo>
                  <a:close/>
                  <a:moveTo>
                    <a:pt x="18" y="985"/>
                  </a:moveTo>
                  <a:cubicBezTo>
                    <a:pt x="17" y="989"/>
                    <a:pt x="17" y="993"/>
                    <a:pt x="16" y="997"/>
                  </a:cubicBezTo>
                  <a:cubicBezTo>
                    <a:pt x="21" y="998"/>
                    <a:pt x="21" y="998"/>
                    <a:pt x="21" y="998"/>
                  </a:cubicBezTo>
                  <a:cubicBezTo>
                    <a:pt x="22" y="994"/>
                    <a:pt x="22" y="990"/>
                    <a:pt x="23" y="986"/>
                  </a:cubicBezTo>
                  <a:lnTo>
                    <a:pt x="18" y="985"/>
                  </a:lnTo>
                  <a:close/>
                  <a:moveTo>
                    <a:pt x="22" y="961"/>
                  </a:moveTo>
                  <a:cubicBezTo>
                    <a:pt x="21" y="965"/>
                    <a:pt x="21" y="969"/>
                    <a:pt x="20" y="973"/>
                  </a:cubicBezTo>
                  <a:cubicBezTo>
                    <a:pt x="25" y="974"/>
                    <a:pt x="25" y="974"/>
                    <a:pt x="25" y="974"/>
                  </a:cubicBezTo>
                  <a:cubicBezTo>
                    <a:pt x="26" y="970"/>
                    <a:pt x="27" y="966"/>
                    <a:pt x="27" y="962"/>
                  </a:cubicBezTo>
                  <a:lnTo>
                    <a:pt x="22" y="961"/>
                  </a:lnTo>
                  <a:close/>
                  <a:moveTo>
                    <a:pt x="27" y="938"/>
                  </a:moveTo>
                  <a:cubicBezTo>
                    <a:pt x="26" y="942"/>
                    <a:pt x="25" y="946"/>
                    <a:pt x="24" y="950"/>
                  </a:cubicBezTo>
                  <a:cubicBezTo>
                    <a:pt x="30" y="951"/>
                    <a:pt x="30" y="951"/>
                    <a:pt x="30" y="951"/>
                  </a:cubicBezTo>
                  <a:cubicBezTo>
                    <a:pt x="30" y="947"/>
                    <a:pt x="31" y="943"/>
                    <a:pt x="32" y="939"/>
                  </a:cubicBezTo>
                  <a:lnTo>
                    <a:pt x="27" y="938"/>
                  </a:lnTo>
                  <a:close/>
                  <a:moveTo>
                    <a:pt x="32" y="914"/>
                  </a:moveTo>
                  <a:cubicBezTo>
                    <a:pt x="31" y="918"/>
                    <a:pt x="30" y="922"/>
                    <a:pt x="29" y="926"/>
                  </a:cubicBezTo>
                  <a:cubicBezTo>
                    <a:pt x="34" y="927"/>
                    <a:pt x="34" y="927"/>
                    <a:pt x="34" y="927"/>
                  </a:cubicBezTo>
                  <a:cubicBezTo>
                    <a:pt x="35" y="923"/>
                    <a:pt x="36" y="919"/>
                    <a:pt x="37" y="915"/>
                  </a:cubicBezTo>
                  <a:lnTo>
                    <a:pt x="32" y="914"/>
                  </a:lnTo>
                  <a:close/>
                  <a:moveTo>
                    <a:pt x="37" y="891"/>
                  </a:moveTo>
                  <a:cubicBezTo>
                    <a:pt x="36" y="895"/>
                    <a:pt x="35" y="899"/>
                    <a:pt x="34" y="903"/>
                  </a:cubicBezTo>
                  <a:cubicBezTo>
                    <a:pt x="40" y="904"/>
                    <a:pt x="40" y="904"/>
                    <a:pt x="40" y="904"/>
                  </a:cubicBezTo>
                  <a:cubicBezTo>
                    <a:pt x="40" y="900"/>
                    <a:pt x="41" y="896"/>
                    <a:pt x="42" y="892"/>
                  </a:cubicBezTo>
                  <a:lnTo>
                    <a:pt x="37" y="891"/>
                  </a:lnTo>
                  <a:close/>
                  <a:moveTo>
                    <a:pt x="43" y="868"/>
                  </a:moveTo>
                  <a:cubicBezTo>
                    <a:pt x="42" y="871"/>
                    <a:pt x="41" y="875"/>
                    <a:pt x="40" y="879"/>
                  </a:cubicBezTo>
                  <a:cubicBezTo>
                    <a:pt x="45" y="881"/>
                    <a:pt x="45" y="881"/>
                    <a:pt x="45" y="881"/>
                  </a:cubicBezTo>
                  <a:cubicBezTo>
                    <a:pt x="46" y="877"/>
                    <a:pt x="47" y="873"/>
                    <a:pt x="48" y="869"/>
                  </a:cubicBezTo>
                  <a:lnTo>
                    <a:pt x="43" y="868"/>
                  </a:lnTo>
                  <a:close/>
                  <a:moveTo>
                    <a:pt x="49" y="844"/>
                  </a:moveTo>
                  <a:cubicBezTo>
                    <a:pt x="48" y="848"/>
                    <a:pt x="47" y="852"/>
                    <a:pt x="46" y="856"/>
                  </a:cubicBezTo>
                  <a:cubicBezTo>
                    <a:pt x="51" y="857"/>
                    <a:pt x="51" y="857"/>
                    <a:pt x="51" y="857"/>
                  </a:cubicBezTo>
                  <a:cubicBezTo>
                    <a:pt x="52" y="854"/>
                    <a:pt x="53" y="850"/>
                    <a:pt x="54" y="846"/>
                  </a:cubicBezTo>
                  <a:lnTo>
                    <a:pt x="49" y="844"/>
                  </a:lnTo>
                  <a:close/>
                  <a:moveTo>
                    <a:pt x="56" y="821"/>
                  </a:moveTo>
                  <a:cubicBezTo>
                    <a:pt x="55" y="825"/>
                    <a:pt x="54" y="829"/>
                    <a:pt x="53" y="833"/>
                  </a:cubicBezTo>
                  <a:cubicBezTo>
                    <a:pt x="58" y="834"/>
                    <a:pt x="58" y="834"/>
                    <a:pt x="58" y="834"/>
                  </a:cubicBezTo>
                  <a:cubicBezTo>
                    <a:pt x="59" y="831"/>
                    <a:pt x="60" y="827"/>
                    <a:pt x="61" y="823"/>
                  </a:cubicBezTo>
                  <a:lnTo>
                    <a:pt x="56" y="821"/>
                  </a:lnTo>
                  <a:close/>
                  <a:moveTo>
                    <a:pt x="63" y="798"/>
                  </a:moveTo>
                  <a:cubicBezTo>
                    <a:pt x="62" y="802"/>
                    <a:pt x="61" y="806"/>
                    <a:pt x="60" y="810"/>
                  </a:cubicBezTo>
                  <a:cubicBezTo>
                    <a:pt x="65" y="811"/>
                    <a:pt x="65" y="811"/>
                    <a:pt x="65" y="811"/>
                  </a:cubicBezTo>
                  <a:cubicBezTo>
                    <a:pt x="66" y="808"/>
                    <a:pt x="67" y="804"/>
                    <a:pt x="68" y="800"/>
                  </a:cubicBezTo>
                  <a:cubicBezTo>
                    <a:pt x="63" y="798"/>
                    <a:pt x="63" y="798"/>
                    <a:pt x="63" y="798"/>
                  </a:cubicBezTo>
                  <a:close/>
                  <a:moveTo>
                    <a:pt x="71" y="776"/>
                  </a:moveTo>
                  <a:cubicBezTo>
                    <a:pt x="70" y="779"/>
                    <a:pt x="68" y="783"/>
                    <a:pt x="67" y="787"/>
                  </a:cubicBezTo>
                  <a:cubicBezTo>
                    <a:pt x="72" y="789"/>
                    <a:pt x="72" y="789"/>
                    <a:pt x="72" y="789"/>
                  </a:cubicBezTo>
                  <a:cubicBezTo>
                    <a:pt x="73" y="785"/>
                    <a:pt x="75" y="781"/>
                    <a:pt x="76" y="777"/>
                  </a:cubicBezTo>
                  <a:lnTo>
                    <a:pt x="71" y="776"/>
                  </a:lnTo>
                  <a:close/>
                  <a:moveTo>
                    <a:pt x="79" y="753"/>
                  </a:moveTo>
                  <a:cubicBezTo>
                    <a:pt x="78" y="757"/>
                    <a:pt x="76" y="760"/>
                    <a:pt x="75" y="764"/>
                  </a:cubicBezTo>
                  <a:cubicBezTo>
                    <a:pt x="80" y="766"/>
                    <a:pt x="80" y="766"/>
                    <a:pt x="80" y="766"/>
                  </a:cubicBezTo>
                  <a:cubicBezTo>
                    <a:pt x="81" y="762"/>
                    <a:pt x="83" y="759"/>
                    <a:pt x="84" y="755"/>
                  </a:cubicBezTo>
                  <a:lnTo>
                    <a:pt x="79" y="753"/>
                  </a:lnTo>
                  <a:close/>
                  <a:moveTo>
                    <a:pt x="88" y="730"/>
                  </a:moveTo>
                  <a:cubicBezTo>
                    <a:pt x="86" y="734"/>
                    <a:pt x="85" y="738"/>
                    <a:pt x="83" y="742"/>
                  </a:cubicBezTo>
                  <a:cubicBezTo>
                    <a:pt x="88" y="744"/>
                    <a:pt x="88" y="744"/>
                    <a:pt x="88" y="744"/>
                  </a:cubicBezTo>
                  <a:cubicBezTo>
                    <a:pt x="90" y="740"/>
                    <a:pt x="91" y="736"/>
                    <a:pt x="93" y="732"/>
                  </a:cubicBezTo>
                  <a:lnTo>
                    <a:pt x="88" y="730"/>
                  </a:lnTo>
                  <a:close/>
                  <a:moveTo>
                    <a:pt x="97" y="708"/>
                  </a:moveTo>
                  <a:cubicBezTo>
                    <a:pt x="95" y="712"/>
                    <a:pt x="94" y="716"/>
                    <a:pt x="92" y="719"/>
                  </a:cubicBezTo>
                  <a:cubicBezTo>
                    <a:pt x="97" y="721"/>
                    <a:pt x="97" y="721"/>
                    <a:pt x="97" y="721"/>
                  </a:cubicBezTo>
                  <a:cubicBezTo>
                    <a:pt x="98" y="718"/>
                    <a:pt x="100" y="714"/>
                    <a:pt x="101" y="710"/>
                  </a:cubicBezTo>
                  <a:lnTo>
                    <a:pt x="97" y="708"/>
                  </a:lnTo>
                  <a:close/>
                  <a:moveTo>
                    <a:pt x="106" y="686"/>
                  </a:moveTo>
                  <a:cubicBezTo>
                    <a:pt x="104" y="690"/>
                    <a:pt x="103" y="693"/>
                    <a:pt x="101" y="697"/>
                  </a:cubicBezTo>
                  <a:cubicBezTo>
                    <a:pt x="106" y="699"/>
                    <a:pt x="106" y="699"/>
                    <a:pt x="106" y="699"/>
                  </a:cubicBezTo>
                  <a:cubicBezTo>
                    <a:pt x="108" y="695"/>
                    <a:pt x="109" y="692"/>
                    <a:pt x="111" y="688"/>
                  </a:cubicBezTo>
                  <a:lnTo>
                    <a:pt x="106" y="686"/>
                  </a:lnTo>
                  <a:close/>
                  <a:moveTo>
                    <a:pt x="116" y="664"/>
                  </a:moveTo>
                  <a:cubicBezTo>
                    <a:pt x="114" y="668"/>
                    <a:pt x="112" y="671"/>
                    <a:pt x="111" y="675"/>
                  </a:cubicBezTo>
                  <a:cubicBezTo>
                    <a:pt x="116" y="677"/>
                    <a:pt x="116" y="677"/>
                    <a:pt x="116" y="677"/>
                  </a:cubicBezTo>
                  <a:cubicBezTo>
                    <a:pt x="117" y="674"/>
                    <a:pt x="119" y="670"/>
                    <a:pt x="121" y="666"/>
                  </a:cubicBezTo>
                  <a:cubicBezTo>
                    <a:pt x="116" y="664"/>
                    <a:pt x="116" y="664"/>
                    <a:pt x="116" y="664"/>
                  </a:cubicBezTo>
                  <a:close/>
                  <a:moveTo>
                    <a:pt x="126" y="642"/>
                  </a:moveTo>
                  <a:cubicBezTo>
                    <a:pt x="124" y="646"/>
                    <a:pt x="123" y="649"/>
                    <a:pt x="121" y="653"/>
                  </a:cubicBezTo>
                  <a:cubicBezTo>
                    <a:pt x="126" y="655"/>
                    <a:pt x="126" y="655"/>
                    <a:pt x="126" y="655"/>
                  </a:cubicBezTo>
                  <a:cubicBezTo>
                    <a:pt x="127" y="652"/>
                    <a:pt x="129" y="648"/>
                    <a:pt x="131" y="645"/>
                  </a:cubicBezTo>
                  <a:lnTo>
                    <a:pt x="126" y="642"/>
                  </a:lnTo>
                  <a:close/>
                  <a:moveTo>
                    <a:pt x="137" y="621"/>
                  </a:moveTo>
                  <a:cubicBezTo>
                    <a:pt x="135" y="624"/>
                    <a:pt x="133" y="628"/>
                    <a:pt x="131" y="631"/>
                  </a:cubicBezTo>
                  <a:cubicBezTo>
                    <a:pt x="136" y="634"/>
                    <a:pt x="136" y="634"/>
                    <a:pt x="136" y="634"/>
                  </a:cubicBezTo>
                  <a:cubicBezTo>
                    <a:pt x="138" y="630"/>
                    <a:pt x="140" y="627"/>
                    <a:pt x="141" y="623"/>
                  </a:cubicBezTo>
                  <a:lnTo>
                    <a:pt x="137" y="621"/>
                  </a:lnTo>
                  <a:close/>
                  <a:moveTo>
                    <a:pt x="148" y="599"/>
                  </a:moveTo>
                  <a:cubicBezTo>
                    <a:pt x="146" y="603"/>
                    <a:pt x="144" y="606"/>
                    <a:pt x="142" y="610"/>
                  </a:cubicBezTo>
                  <a:cubicBezTo>
                    <a:pt x="147" y="612"/>
                    <a:pt x="147" y="612"/>
                    <a:pt x="147" y="612"/>
                  </a:cubicBezTo>
                  <a:cubicBezTo>
                    <a:pt x="149" y="609"/>
                    <a:pt x="151" y="605"/>
                    <a:pt x="153" y="602"/>
                  </a:cubicBezTo>
                  <a:lnTo>
                    <a:pt x="148" y="599"/>
                  </a:lnTo>
                  <a:close/>
                  <a:moveTo>
                    <a:pt x="159" y="578"/>
                  </a:moveTo>
                  <a:cubicBezTo>
                    <a:pt x="157" y="582"/>
                    <a:pt x="155" y="585"/>
                    <a:pt x="153" y="589"/>
                  </a:cubicBezTo>
                  <a:cubicBezTo>
                    <a:pt x="158" y="591"/>
                    <a:pt x="158" y="591"/>
                    <a:pt x="158" y="591"/>
                  </a:cubicBezTo>
                  <a:cubicBezTo>
                    <a:pt x="160" y="588"/>
                    <a:pt x="162" y="584"/>
                    <a:pt x="164" y="581"/>
                  </a:cubicBezTo>
                  <a:lnTo>
                    <a:pt x="159" y="578"/>
                  </a:lnTo>
                  <a:close/>
                  <a:moveTo>
                    <a:pt x="171" y="557"/>
                  </a:moveTo>
                  <a:cubicBezTo>
                    <a:pt x="169" y="561"/>
                    <a:pt x="167" y="564"/>
                    <a:pt x="165" y="568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2" y="567"/>
                    <a:pt x="174" y="564"/>
                    <a:pt x="176" y="560"/>
                  </a:cubicBezTo>
                  <a:lnTo>
                    <a:pt x="171" y="557"/>
                  </a:lnTo>
                  <a:close/>
                  <a:moveTo>
                    <a:pt x="184" y="537"/>
                  </a:moveTo>
                  <a:cubicBezTo>
                    <a:pt x="182" y="540"/>
                    <a:pt x="179" y="544"/>
                    <a:pt x="177" y="547"/>
                  </a:cubicBezTo>
                  <a:cubicBezTo>
                    <a:pt x="182" y="550"/>
                    <a:pt x="182" y="550"/>
                    <a:pt x="182" y="550"/>
                  </a:cubicBezTo>
                  <a:cubicBezTo>
                    <a:pt x="184" y="546"/>
                    <a:pt x="186" y="543"/>
                    <a:pt x="188" y="540"/>
                  </a:cubicBezTo>
                  <a:lnTo>
                    <a:pt x="184" y="537"/>
                  </a:lnTo>
                  <a:close/>
                  <a:moveTo>
                    <a:pt x="196" y="516"/>
                  </a:moveTo>
                  <a:cubicBezTo>
                    <a:pt x="194" y="520"/>
                    <a:pt x="192" y="523"/>
                    <a:pt x="190" y="527"/>
                  </a:cubicBezTo>
                  <a:cubicBezTo>
                    <a:pt x="195" y="529"/>
                    <a:pt x="195" y="529"/>
                    <a:pt x="195" y="529"/>
                  </a:cubicBezTo>
                  <a:cubicBezTo>
                    <a:pt x="197" y="526"/>
                    <a:pt x="199" y="523"/>
                    <a:pt x="201" y="519"/>
                  </a:cubicBezTo>
                  <a:lnTo>
                    <a:pt x="196" y="516"/>
                  </a:lnTo>
                  <a:close/>
                  <a:moveTo>
                    <a:pt x="210" y="496"/>
                  </a:moveTo>
                  <a:cubicBezTo>
                    <a:pt x="207" y="500"/>
                    <a:pt x="205" y="503"/>
                    <a:pt x="203" y="506"/>
                  </a:cubicBezTo>
                  <a:cubicBezTo>
                    <a:pt x="207" y="509"/>
                    <a:pt x="207" y="509"/>
                    <a:pt x="207" y="509"/>
                  </a:cubicBezTo>
                  <a:cubicBezTo>
                    <a:pt x="210" y="506"/>
                    <a:pt x="212" y="503"/>
                    <a:pt x="214" y="499"/>
                  </a:cubicBezTo>
                  <a:lnTo>
                    <a:pt x="210" y="496"/>
                  </a:lnTo>
                  <a:close/>
                  <a:moveTo>
                    <a:pt x="223" y="477"/>
                  </a:moveTo>
                  <a:cubicBezTo>
                    <a:pt x="221" y="480"/>
                    <a:pt x="219" y="483"/>
                    <a:pt x="216" y="486"/>
                  </a:cubicBezTo>
                  <a:cubicBezTo>
                    <a:pt x="221" y="490"/>
                    <a:pt x="221" y="490"/>
                    <a:pt x="221" y="490"/>
                  </a:cubicBezTo>
                  <a:cubicBezTo>
                    <a:pt x="223" y="486"/>
                    <a:pt x="225" y="483"/>
                    <a:pt x="228" y="480"/>
                  </a:cubicBezTo>
                  <a:lnTo>
                    <a:pt x="223" y="477"/>
                  </a:lnTo>
                  <a:close/>
                  <a:moveTo>
                    <a:pt x="237" y="457"/>
                  </a:moveTo>
                  <a:cubicBezTo>
                    <a:pt x="235" y="460"/>
                    <a:pt x="232" y="464"/>
                    <a:pt x="230" y="467"/>
                  </a:cubicBezTo>
                  <a:cubicBezTo>
                    <a:pt x="234" y="470"/>
                    <a:pt x="234" y="470"/>
                    <a:pt x="234" y="470"/>
                  </a:cubicBezTo>
                  <a:cubicBezTo>
                    <a:pt x="237" y="467"/>
                    <a:pt x="239" y="464"/>
                    <a:pt x="241" y="460"/>
                  </a:cubicBezTo>
                  <a:lnTo>
                    <a:pt x="237" y="457"/>
                  </a:lnTo>
                  <a:close/>
                  <a:moveTo>
                    <a:pt x="251" y="438"/>
                  </a:moveTo>
                  <a:cubicBezTo>
                    <a:pt x="249" y="441"/>
                    <a:pt x="247" y="444"/>
                    <a:pt x="244" y="448"/>
                  </a:cubicBezTo>
                  <a:cubicBezTo>
                    <a:pt x="249" y="451"/>
                    <a:pt x="249" y="451"/>
                    <a:pt x="249" y="451"/>
                  </a:cubicBezTo>
                  <a:cubicBezTo>
                    <a:pt x="251" y="448"/>
                    <a:pt x="253" y="444"/>
                    <a:pt x="256" y="441"/>
                  </a:cubicBezTo>
                  <a:lnTo>
                    <a:pt x="251" y="438"/>
                  </a:lnTo>
                  <a:close/>
                  <a:moveTo>
                    <a:pt x="266" y="419"/>
                  </a:moveTo>
                  <a:cubicBezTo>
                    <a:pt x="264" y="422"/>
                    <a:pt x="261" y="425"/>
                    <a:pt x="259" y="429"/>
                  </a:cubicBezTo>
                  <a:cubicBezTo>
                    <a:pt x="263" y="432"/>
                    <a:pt x="263" y="432"/>
                    <a:pt x="263" y="432"/>
                  </a:cubicBezTo>
                  <a:cubicBezTo>
                    <a:pt x="265" y="429"/>
                    <a:pt x="268" y="426"/>
                    <a:pt x="270" y="422"/>
                  </a:cubicBezTo>
                  <a:lnTo>
                    <a:pt x="266" y="419"/>
                  </a:lnTo>
                  <a:close/>
                  <a:moveTo>
                    <a:pt x="281" y="401"/>
                  </a:moveTo>
                  <a:cubicBezTo>
                    <a:pt x="279" y="404"/>
                    <a:pt x="276" y="407"/>
                    <a:pt x="274" y="410"/>
                  </a:cubicBezTo>
                  <a:cubicBezTo>
                    <a:pt x="278" y="413"/>
                    <a:pt x="278" y="413"/>
                    <a:pt x="278" y="413"/>
                  </a:cubicBezTo>
                  <a:cubicBezTo>
                    <a:pt x="280" y="410"/>
                    <a:pt x="283" y="407"/>
                    <a:pt x="285" y="404"/>
                  </a:cubicBezTo>
                  <a:lnTo>
                    <a:pt x="281" y="401"/>
                  </a:lnTo>
                  <a:close/>
                  <a:moveTo>
                    <a:pt x="297" y="382"/>
                  </a:moveTo>
                  <a:cubicBezTo>
                    <a:pt x="294" y="385"/>
                    <a:pt x="292" y="388"/>
                    <a:pt x="289" y="391"/>
                  </a:cubicBezTo>
                  <a:cubicBezTo>
                    <a:pt x="293" y="395"/>
                    <a:pt x="293" y="395"/>
                    <a:pt x="293" y="395"/>
                  </a:cubicBezTo>
                  <a:cubicBezTo>
                    <a:pt x="296" y="392"/>
                    <a:pt x="298" y="389"/>
                    <a:pt x="301" y="386"/>
                  </a:cubicBezTo>
                  <a:lnTo>
                    <a:pt x="297" y="382"/>
                  </a:lnTo>
                  <a:close/>
                  <a:moveTo>
                    <a:pt x="313" y="364"/>
                  </a:moveTo>
                  <a:cubicBezTo>
                    <a:pt x="310" y="367"/>
                    <a:pt x="307" y="370"/>
                    <a:pt x="305" y="373"/>
                  </a:cubicBezTo>
                  <a:cubicBezTo>
                    <a:pt x="309" y="377"/>
                    <a:pt x="309" y="377"/>
                    <a:pt x="309" y="377"/>
                  </a:cubicBezTo>
                  <a:cubicBezTo>
                    <a:pt x="311" y="374"/>
                    <a:pt x="314" y="371"/>
                    <a:pt x="317" y="368"/>
                  </a:cubicBezTo>
                  <a:lnTo>
                    <a:pt x="313" y="364"/>
                  </a:lnTo>
                  <a:close/>
                  <a:moveTo>
                    <a:pt x="329" y="347"/>
                  </a:moveTo>
                  <a:cubicBezTo>
                    <a:pt x="326" y="350"/>
                    <a:pt x="324" y="353"/>
                    <a:pt x="321" y="355"/>
                  </a:cubicBezTo>
                  <a:cubicBezTo>
                    <a:pt x="325" y="359"/>
                    <a:pt x="325" y="359"/>
                    <a:pt x="325" y="359"/>
                  </a:cubicBezTo>
                  <a:cubicBezTo>
                    <a:pt x="328" y="356"/>
                    <a:pt x="330" y="353"/>
                    <a:pt x="333" y="350"/>
                  </a:cubicBezTo>
                  <a:lnTo>
                    <a:pt x="329" y="347"/>
                  </a:lnTo>
                  <a:close/>
                  <a:moveTo>
                    <a:pt x="346" y="329"/>
                  </a:moveTo>
                  <a:cubicBezTo>
                    <a:pt x="343" y="332"/>
                    <a:pt x="340" y="335"/>
                    <a:pt x="337" y="338"/>
                  </a:cubicBezTo>
                  <a:cubicBezTo>
                    <a:pt x="341" y="342"/>
                    <a:pt x="341" y="342"/>
                    <a:pt x="341" y="342"/>
                  </a:cubicBezTo>
                  <a:cubicBezTo>
                    <a:pt x="344" y="339"/>
                    <a:pt x="347" y="336"/>
                    <a:pt x="350" y="333"/>
                  </a:cubicBezTo>
                  <a:lnTo>
                    <a:pt x="346" y="329"/>
                  </a:lnTo>
                  <a:close/>
                  <a:moveTo>
                    <a:pt x="363" y="313"/>
                  </a:moveTo>
                  <a:cubicBezTo>
                    <a:pt x="360" y="315"/>
                    <a:pt x="357" y="318"/>
                    <a:pt x="354" y="321"/>
                  </a:cubicBezTo>
                  <a:cubicBezTo>
                    <a:pt x="358" y="325"/>
                    <a:pt x="358" y="325"/>
                    <a:pt x="358" y="325"/>
                  </a:cubicBezTo>
                  <a:cubicBezTo>
                    <a:pt x="361" y="322"/>
                    <a:pt x="364" y="319"/>
                    <a:pt x="367" y="316"/>
                  </a:cubicBezTo>
                  <a:lnTo>
                    <a:pt x="363" y="313"/>
                  </a:lnTo>
                  <a:close/>
                  <a:moveTo>
                    <a:pt x="380" y="296"/>
                  </a:moveTo>
                  <a:cubicBezTo>
                    <a:pt x="377" y="299"/>
                    <a:pt x="374" y="301"/>
                    <a:pt x="372" y="304"/>
                  </a:cubicBezTo>
                  <a:cubicBezTo>
                    <a:pt x="375" y="308"/>
                    <a:pt x="375" y="308"/>
                    <a:pt x="375" y="308"/>
                  </a:cubicBezTo>
                  <a:cubicBezTo>
                    <a:pt x="378" y="305"/>
                    <a:pt x="381" y="303"/>
                    <a:pt x="384" y="300"/>
                  </a:cubicBezTo>
                  <a:lnTo>
                    <a:pt x="380" y="296"/>
                  </a:lnTo>
                  <a:close/>
                  <a:moveTo>
                    <a:pt x="398" y="280"/>
                  </a:moveTo>
                  <a:cubicBezTo>
                    <a:pt x="395" y="282"/>
                    <a:pt x="392" y="285"/>
                    <a:pt x="389" y="288"/>
                  </a:cubicBezTo>
                  <a:cubicBezTo>
                    <a:pt x="393" y="292"/>
                    <a:pt x="393" y="292"/>
                    <a:pt x="393" y="292"/>
                  </a:cubicBezTo>
                  <a:cubicBezTo>
                    <a:pt x="396" y="289"/>
                    <a:pt x="399" y="286"/>
                    <a:pt x="402" y="284"/>
                  </a:cubicBezTo>
                  <a:lnTo>
                    <a:pt x="398" y="280"/>
                  </a:lnTo>
                  <a:close/>
                  <a:moveTo>
                    <a:pt x="416" y="264"/>
                  </a:moveTo>
                  <a:cubicBezTo>
                    <a:pt x="413" y="267"/>
                    <a:pt x="410" y="269"/>
                    <a:pt x="407" y="272"/>
                  </a:cubicBezTo>
                  <a:cubicBezTo>
                    <a:pt x="411" y="276"/>
                    <a:pt x="411" y="276"/>
                    <a:pt x="411" y="276"/>
                  </a:cubicBezTo>
                  <a:cubicBezTo>
                    <a:pt x="414" y="273"/>
                    <a:pt x="417" y="271"/>
                    <a:pt x="420" y="268"/>
                  </a:cubicBezTo>
                  <a:lnTo>
                    <a:pt x="416" y="264"/>
                  </a:lnTo>
                  <a:close/>
                  <a:moveTo>
                    <a:pt x="435" y="249"/>
                  </a:moveTo>
                  <a:cubicBezTo>
                    <a:pt x="432" y="251"/>
                    <a:pt x="428" y="254"/>
                    <a:pt x="425" y="256"/>
                  </a:cubicBezTo>
                  <a:cubicBezTo>
                    <a:pt x="429" y="260"/>
                    <a:pt x="429" y="260"/>
                    <a:pt x="429" y="260"/>
                  </a:cubicBezTo>
                  <a:cubicBezTo>
                    <a:pt x="432" y="258"/>
                    <a:pt x="435" y="255"/>
                    <a:pt x="438" y="253"/>
                  </a:cubicBezTo>
                  <a:lnTo>
                    <a:pt x="435" y="249"/>
                  </a:lnTo>
                  <a:close/>
                  <a:moveTo>
                    <a:pt x="453" y="234"/>
                  </a:moveTo>
                  <a:cubicBezTo>
                    <a:pt x="450" y="236"/>
                    <a:pt x="447" y="239"/>
                    <a:pt x="444" y="241"/>
                  </a:cubicBezTo>
                  <a:cubicBezTo>
                    <a:pt x="447" y="245"/>
                    <a:pt x="447" y="245"/>
                    <a:pt x="447" y="245"/>
                  </a:cubicBezTo>
                  <a:cubicBezTo>
                    <a:pt x="451" y="243"/>
                    <a:pt x="454" y="240"/>
                    <a:pt x="457" y="238"/>
                  </a:cubicBezTo>
                  <a:lnTo>
                    <a:pt x="453" y="234"/>
                  </a:lnTo>
                  <a:close/>
                  <a:moveTo>
                    <a:pt x="473" y="219"/>
                  </a:moveTo>
                  <a:cubicBezTo>
                    <a:pt x="469" y="221"/>
                    <a:pt x="466" y="224"/>
                    <a:pt x="463" y="226"/>
                  </a:cubicBezTo>
                  <a:cubicBezTo>
                    <a:pt x="466" y="231"/>
                    <a:pt x="466" y="231"/>
                    <a:pt x="466" y="231"/>
                  </a:cubicBezTo>
                  <a:cubicBezTo>
                    <a:pt x="469" y="228"/>
                    <a:pt x="473" y="226"/>
                    <a:pt x="476" y="223"/>
                  </a:cubicBezTo>
                  <a:lnTo>
                    <a:pt x="473" y="219"/>
                  </a:lnTo>
                  <a:close/>
                  <a:moveTo>
                    <a:pt x="492" y="205"/>
                  </a:moveTo>
                  <a:cubicBezTo>
                    <a:pt x="489" y="207"/>
                    <a:pt x="486" y="210"/>
                    <a:pt x="482" y="212"/>
                  </a:cubicBezTo>
                  <a:cubicBezTo>
                    <a:pt x="485" y="216"/>
                    <a:pt x="485" y="216"/>
                    <a:pt x="485" y="216"/>
                  </a:cubicBezTo>
                  <a:cubicBezTo>
                    <a:pt x="489" y="214"/>
                    <a:pt x="492" y="212"/>
                    <a:pt x="495" y="209"/>
                  </a:cubicBezTo>
                  <a:lnTo>
                    <a:pt x="492" y="205"/>
                  </a:lnTo>
                  <a:close/>
                  <a:moveTo>
                    <a:pt x="512" y="191"/>
                  </a:moveTo>
                  <a:cubicBezTo>
                    <a:pt x="509" y="193"/>
                    <a:pt x="505" y="196"/>
                    <a:pt x="502" y="198"/>
                  </a:cubicBezTo>
                  <a:cubicBezTo>
                    <a:pt x="505" y="202"/>
                    <a:pt x="505" y="202"/>
                    <a:pt x="505" y="202"/>
                  </a:cubicBezTo>
                  <a:cubicBezTo>
                    <a:pt x="508" y="200"/>
                    <a:pt x="512" y="198"/>
                    <a:pt x="515" y="196"/>
                  </a:cubicBezTo>
                  <a:lnTo>
                    <a:pt x="512" y="191"/>
                  </a:lnTo>
                  <a:close/>
                  <a:moveTo>
                    <a:pt x="532" y="178"/>
                  </a:moveTo>
                  <a:cubicBezTo>
                    <a:pt x="529" y="180"/>
                    <a:pt x="525" y="182"/>
                    <a:pt x="522" y="184"/>
                  </a:cubicBezTo>
                  <a:cubicBezTo>
                    <a:pt x="525" y="189"/>
                    <a:pt x="525" y="189"/>
                    <a:pt x="525" y="189"/>
                  </a:cubicBezTo>
                  <a:cubicBezTo>
                    <a:pt x="528" y="187"/>
                    <a:pt x="531" y="184"/>
                    <a:pt x="535" y="182"/>
                  </a:cubicBezTo>
                  <a:lnTo>
                    <a:pt x="532" y="178"/>
                  </a:lnTo>
                  <a:close/>
                  <a:moveTo>
                    <a:pt x="552" y="165"/>
                  </a:moveTo>
                  <a:cubicBezTo>
                    <a:pt x="549" y="167"/>
                    <a:pt x="545" y="169"/>
                    <a:pt x="542" y="171"/>
                  </a:cubicBezTo>
                  <a:cubicBezTo>
                    <a:pt x="545" y="176"/>
                    <a:pt x="545" y="176"/>
                    <a:pt x="545" y="176"/>
                  </a:cubicBezTo>
                  <a:cubicBezTo>
                    <a:pt x="548" y="174"/>
                    <a:pt x="552" y="172"/>
                    <a:pt x="555" y="169"/>
                  </a:cubicBezTo>
                  <a:cubicBezTo>
                    <a:pt x="552" y="165"/>
                    <a:pt x="552" y="165"/>
                    <a:pt x="552" y="165"/>
                  </a:cubicBezTo>
                  <a:close/>
                  <a:moveTo>
                    <a:pt x="573" y="152"/>
                  </a:moveTo>
                  <a:cubicBezTo>
                    <a:pt x="569" y="155"/>
                    <a:pt x="566" y="157"/>
                    <a:pt x="563" y="159"/>
                  </a:cubicBezTo>
                  <a:cubicBezTo>
                    <a:pt x="565" y="163"/>
                    <a:pt x="565" y="163"/>
                    <a:pt x="565" y="163"/>
                  </a:cubicBezTo>
                  <a:cubicBezTo>
                    <a:pt x="569" y="161"/>
                    <a:pt x="572" y="159"/>
                    <a:pt x="576" y="157"/>
                  </a:cubicBezTo>
                  <a:lnTo>
                    <a:pt x="573" y="152"/>
                  </a:lnTo>
                  <a:close/>
                  <a:moveTo>
                    <a:pt x="594" y="141"/>
                  </a:moveTo>
                  <a:cubicBezTo>
                    <a:pt x="590" y="142"/>
                    <a:pt x="587" y="144"/>
                    <a:pt x="583" y="146"/>
                  </a:cubicBezTo>
                  <a:cubicBezTo>
                    <a:pt x="586" y="151"/>
                    <a:pt x="586" y="151"/>
                    <a:pt x="586" y="151"/>
                  </a:cubicBezTo>
                  <a:cubicBezTo>
                    <a:pt x="590" y="149"/>
                    <a:pt x="593" y="147"/>
                    <a:pt x="597" y="145"/>
                  </a:cubicBezTo>
                  <a:lnTo>
                    <a:pt x="594" y="141"/>
                  </a:lnTo>
                  <a:close/>
                  <a:moveTo>
                    <a:pt x="615" y="129"/>
                  </a:moveTo>
                  <a:cubicBezTo>
                    <a:pt x="612" y="131"/>
                    <a:pt x="608" y="133"/>
                    <a:pt x="604" y="135"/>
                  </a:cubicBezTo>
                  <a:cubicBezTo>
                    <a:pt x="607" y="139"/>
                    <a:pt x="607" y="139"/>
                    <a:pt x="607" y="139"/>
                  </a:cubicBezTo>
                  <a:cubicBezTo>
                    <a:pt x="611" y="137"/>
                    <a:pt x="614" y="136"/>
                    <a:pt x="618" y="134"/>
                  </a:cubicBezTo>
                  <a:lnTo>
                    <a:pt x="615" y="129"/>
                  </a:lnTo>
                  <a:close/>
                  <a:moveTo>
                    <a:pt x="637" y="118"/>
                  </a:moveTo>
                  <a:cubicBezTo>
                    <a:pt x="633" y="120"/>
                    <a:pt x="629" y="122"/>
                    <a:pt x="626" y="123"/>
                  </a:cubicBezTo>
                  <a:cubicBezTo>
                    <a:pt x="628" y="128"/>
                    <a:pt x="628" y="128"/>
                    <a:pt x="628" y="128"/>
                  </a:cubicBezTo>
                  <a:cubicBezTo>
                    <a:pt x="632" y="126"/>
                    <a:pt x="635" y="125"/>
                    <a:pt x="639" y="123"/>
                  </a:cubicBezTo>
                  <a:lnTo>
                    <a:pt x="637" y="118"/>
                  </a:lnTo>
                  <a:close/>
                  <a:moveTo>
                    <a:pt x="658" y="107"/>
                  </a:moveTo>
                  <a:cubicBezTo>
                    <a:pt x="655" y="109"/>
                    <a:pt x="651" y="111"/>
                    <a:pt x="647" y="113"/>
                  </a:cubicBezTo>
                  <a:cubicBezTo>
                    <a:pt x="650" y="117"/>
                    <a:pt x="650" y="117"/>
                    <a:pt x="650" y="117"/>
                  </a:cubicBezTo>
                  <a:cubicBezTo>
                    <a:pt x="653" y="116"/>
                    <a:pt x="657" y="114"/>
                    <a:pt x="661" y="112"/>
                  </a:cubicBezTo>
                  <a:lnTo>
                    <a:pt x="658" y="107"/>
                  </a:lnTo>
                  <a:close/>
                  <a:moveTo>
                    <a:pt x="680" y="97"/>
                  </a:moveTo>
                  <a:cubicBezTo>
                    <a:pt x="677" y="99"/>
                    <a:pt x="673" y="101"/>
                    <a:pt x="669" y="102"/>
                  </a:cubicBezTo>
                  <a:cubicBezTo>
                    <a:pt x="671" y="107"/>
                    <a:pt x="671" y="107"/>
                    <a:pt x="671" y="107"/>
                  </a:cubicBezTo>
                  <a:cubicBezTo>
                    <a:pt x="675" y="105"/>
                    <a:pt x="679" y="104"/>
                    <a:pt x="682" y="102"/>
                  </a:cubicBezTo>
                  <a:lnTo>
                    <a:pt x="680" y="97"/>
                  </a:lnTo>
                  <a:close/>
                  <a:moveTo>
                    <a:pt x="702" y="88"/>
                  </a:moveTo>
                  <a:cubicBezTo>
                    <a:pt x="699" y="89"/>
                    <a:pt x="695" y="91"/>
                    <a:pt x="691" y="92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7" y="96"/>
                    <a:pt x="701" y="94"/>
                    <a:pt x="704" y="93"/>
                  </a:cubicBezTo>
                  <a:lnTo>
                    <a:pt x="702" y="88"/>
                  </a:lnTo>
                  <a:close/>
                  <a:moveTo>
                    <a:pt x="725" y="79"/>
                  </a:moveTo>
                  <a:cubicBezTo>
                    <a:pt x="721" y="80"/>
                    <a:pt x="717" y="82"/>
                    <a:pt x="713" y="83"/>
                  </a:cubicBezTo>
                  <a:cubicBezTo>
                    <a:pt x="715" y="88"/>
                    <a:pt x="715" y="88"/>
                    <a:pt x="715" y="88"/>
                  </a:cubicBezTo>
                  <a:cubicBezTo>
                    <a:pt x="719" y="87"/>
                    <a:pt x="723" y="85"/>
                    <a:pt x="727" y="84"/>
                  </a:cubicBezTo>
                  <a:lnTo>
                    <a:pt x="725" y="79"/>
                  </a:lnTo>
                  <a:close/>
                  <a:moveTo>
                    <a:pt x="747" y="70"/>
                  </a:moveTo>
                  <a:cubicBezTo>
                    <a:pt x="743" y="71"/>
                    <a:pt x="740" y="73"/>
                    <a:pt x="736" y="74"/>
                  </a:cubicBezTo>
                  <a:cubicBezTo>
                    <a:pt x="738" y="79"/>
                    <a:pt x="738" y="79"/>
                    <a:pt x="738" y="79"/>
                  </a:cubicBezTo>
                  <a:cubicBezTo>
                    <a:pt x="741" y="78"/>
                    <a:pt x="745" y="76"/>
                    <a:pt x="749" y="75"/>
                  </a:cubicBezTo>
                  <a:lnTo>
                    <a:pt x="747" y="70"/>
                  </a:lnTo>
                  <a:close/>
                  <a:moveTo>
                    <a:pt x="770" y="62"/>
                  </a:moveTo>
                  <a:cubicBezTo>
                    <a:pt x="766" y="63"/>
                    <a:pt x="762" y="65"/>
                    <a:pt x="758" y="66"/>
                  </a:cubicBezTo>
                  <a:cubicBezTo>
                    <a:pt x="760" y="71"/>
                    <a:pt x="760" y="71"/>
                    <a:pt x="760" y="71"/>
                  </a:cubicBezTo>
                  <a:cubicBezTo>
                    <a:pt x="764" y="70"/>
                    <a:pt x="768" y="68"/>
                    <a:pt x="771" y="67"/>
                  </a:cubicBezTo>
                  <a:lnTo>
                    <a:pt x="770" y="62"/>
                  </a:lnTo>
                  <a:close/>
                  <a:moveTo>
                    <a:pt x="793" y="54"/>
                  </a:moveTo>
                  <a:cubicBezTo>
                    <a:pt x="789" y="56"/>
                    <a:pt x="785" y="57"/>
                    <a:pt x="781" y="58"/>
                  </a:cubicBezTo>
                  <a:cubicBezTo>
                    <a:pt x="783" y="63"/>
                    <a:pt x="783" y="63"/>
                    <a:pt x="783" y="63"/>
                  </a:cubicBezTo>
                  <a:cubicBezTo>
                    <a:pt x="787" y="62"/>
                    <a:pt x="790" y="61"/>
                    <a:pt x="794" y="60"/>
                  </a:cubicBezTo>
                  <a:lnTo>
                    <a:pt x="793" y="54"/>
                  </a:lnTo>
                  <a:close/>
                  <a:moveTo>
                    <a:pt x="815" y="47"/>
                  </a:moveTo>
                  <a:cubicBezTo>
                    <a:pt x="812" y="48"/>
                    <a:pt x="808" y="50"/>
                    <a:pt x="804" y="51"/>
                  </a:cubicBezTo>
                  <a:cubicBezTo>
                    <a:pt x="806" y="56"/>
                    <a:pt x="806" y="56"/>
                    <a:pt x="806" y="56"/>
                  </a:cubicBezTo>
                  <a:cubicBezTo>
                    <a:pt x="809" y="55"/>
                    <a:pt x="813" y="54"/>
                    <a:pt x="817" y="52"/>
                  </a:cubicBezTo>
                  <a:lnTo>
                    <a:pt x="815" y="47"/>
                  </a:lnTo>
                  <a:close/>
                  <a:moveTo>
                    <a:pt x="839" y="41"/>
                  </a:moveTo>
                  <a:cubicBezTo>
                    <a:pt x="835" y="42"/>
                    <a:pt x="831" y="43"/>
                    <a:pt x="827" y="44"/>
                  </a:cubicBezTo>
                  <a:cubicBezTo>
                    <a:pt x="829" y="49"/>
                    <a:pt x="829" y="49"/>
                    <a:pt x="829" y="49"/>
                  </a:cubicBezTo>
                  <a:cubicBezTo>
                    <a:pt x="832" y="48"/>
                    <a:pt x="836" y="47"/>
                    <a:pt x="840" y="46"/>
                  </a:cubicBezTo>
                  <a:lnTo>
                    <a:pt x="839" y="41"/>
                  </a:lnTo>
                  <a:close/>
                  <a:moveTo>
                    <a:pt x="862" y="35"/>
                  </a:moveTo>
                  <a:cubicBezTo>
                    <a:pt x="858" y="36"/>
                    <a:pt x="854" y="37"/>
                    <a:pt x="850" y="38"/>
                  </a:cubicBezTo>
                  <a:cubicBezTo>
                    <a:pt x="852" y="43"/>
                    <a:pt x="852" y="43"/>
                    <a:pt x="852" y="43"/>
                  </a:cubicBezTo>
                  <a:cubicBezTo>
                    <a:pt x="855" y="42"/>
                    <a:pt x="859" y="41"/>
                    <a:pt x="863" y="40"/>
                  </a:cubicBezTo>
                  <a:lnTo>
                    <a:pt x="862" y="35"/>
                  </a:lnTo>
                  <a:close/>
                  <a:moveTo>
                    <a:pt x="885" y="29"/>
                  </a:moveTo>
                  <a:cubicBezTo>
                    <a:pt x="881" y="30"/>
                    <a:pt x="877" y="31"/>
                    <a:pt x="874" y="32"/>
                  </a:cubicBezTo>
                  <a:cubicBezTo>
                    <a:pt x="875" y="37"/>
                    <a:pt x="875" y="37"/>
                    <a:pt x="875" y="37"/>
                  </a:cubicBezTo>
                  <a:cubicBezTo>
                    <a:pt x="879" y="36"/>
                    <a:pt x="883" y="35"/>
                    <a:pt x="886" y="34"/>
                  </a:cubicBezTo>
                  <a:lnTo>
                    <a:pt x="885" y="29"/>
                  </a:lnTo>
                  <a:close/>
                  <a:moveTo>
                    <a:pt x="909" y="24"/>
                  </a:moveTo>
                  <a:cubicBezTo>
                    <a:pt x="905" y="25"/>
                    <a:pt x="901" y="26"/>
                    <a:pt x="897" y="26"/>
                  </a:cubicBezTo>
                  <a:cubicBezTo>
                    <a:pt x="898" y="32"/>
                    <a:pt x="898" y="32"/>
                    <a:pt x="898" y="32"/>
                  </a:cubicBezTo>
                  <a:cubicBezTo>
                    <a:pt x="902" y="31"/>
                    <a:pt x="906" y="30"/>
                    <a:pt x="910" y="29"/>
                  </a:cubicBezTo>
                  <a:lnTo>
                    <a:pt x="909" y="24"/>
                  </a:lnTo>
                  <a:close/>
                  <a:moveTo>
                    <a:pt x="932" y="19"/>
                  </a:moveTo>
                  <a:cubicBezTo>
                    <a:pt x="928" y="20"/>
                    <a:pt x="925" y="21"/>
                    <a:pt x="921" y="22"/>
                  </a:cubicBezTo>
                  <a:cubicBezTo>
                    <a:pt x="922" y="27"/>
                    <a:pt x="922" y="27"/>
                    <a:pt x="922" y="27"/>
                  </a:cubicBezTo>
                  <a:cubicBezTo>
                    <a:pt x="926" y="26"/>
                    <a:pt x="929" y="25"/>
                    <a:pt x="933" y="25"/>
                  </a:cubicBezTo>
                  <a:lnTo>
                    <a:pt x="932" y="19"/>
                  </a:lnTo>
                  <a:close/>
                  <a:moveTo>
                    <a:pt x="956" y="15"/>
                  </a:moveTo>
                  <a:cubicBezTo>
                    <a:pt x="952" y="16"/>
                    <a:pt x="948" y="17"/>
                    <a:pt x="944" y="17"/>
                  </a:cubicBezTo>
                  <a:cubicBezTo>
                    <a:pt x="945" y="23"/>
                    <a:pt x="945" y="23"/>
                    <a:pt x="945" y="23"/>
                  </a:cubicBezTo>
                  <a:cubicBezTo>
                    <a:pt x="949" y="22"/>
                    <a:pt x="953" y="21"/>
                    <a:pt x="957" y="21"/>
                  </a:cubicBezTo>
                  <a:lnTo>
                    <a:pt x="956" y="15"/>
                  </a:lnTo>
                  <a:close/>
                  <a:moveTo>
                    <a:pt x="980" y="12"/>
                  </a:moveTo>
                  <a:cubicBezTo>
                    <a:pt x="976" y="12"/>
                    <a:pt x="972" y="13"/>
                    <a:pt x="968" y="13"/>
                  </a:cubicBezTo>
                  <a:cubicBezTo>
                    <a:pt x="969" y="19"/>
                    <a:pt x="969" y="19"/>
                    <a:pt x="969" y="19"/>
                  </a:cubicBezTo>
                  <a:cubicBezTo>
                    <a:pt x="973" y="18"/>
                    <a:pt x="977" y="18"/>
                    <a:pt x="981" y="17"/>
                  </a:cubicBezTo>
                  <a:lnTo>
                    <a:pt x="980" y="12"/>
                  </a:lnTo>
                  <a:close/>
                  <a:moveTo>
                    <a:pt x="1004" y="9"/>
                  </a:moveTo>
                  <a:cubicBezTo>
                    <a:pt x="1000" y="9"/>
                    <a:pt x="996" y="10"/>
                    <a:pt x="992" y="10"/>
                  </a:cubicBezTo>
                  <a:cubicBezTo>
                    <a:pt x="993" y="15"/>
                    <a:pt x="993" y="15"/>
                    <a:pt x="993" y="15"/>
                  </a:cubicBezTo>
                  <a:cubicBezTo>
                    <a:pt x="996" y="15"/>
                    <a:pt x="1000" y="14"/>
                    <a:pt x="1004" y="14"/>
                  </a:cubicBezTo>
                  <a:lnTo>
                    <a:pt x="1004" y="9"/>
                  </a:lnTo>
                  <a:close/>
                  <a:moveTo>
                    <a:pt x="1028" y="6"/>
                  </a:moveTo>
                  <a:cubicBezTo>
                    <a:pt x="1024" y="6"/>
                    <a:pt x="1020" y="7"/>
                    <a:pt x="1016" y="7"/>
                  </a:cubicBezTo>
                  <a:cubicBezTo>
                    <a:pt x="1016" y="13"/>
                    <a:pt x="1016" y="13"/>
                    <a:pt x="1016" y="13"/>
                  </a:cubicBezTo>
                  <a:cubicBezTo>
                    <a:pt x="1020" y="12"/>
                    <a:pt x="1024" y="12"/>
                    <a:pt x="1028" y="11"/>
                  </a:cubicBezTo>
                  <a:lnTo>
                    <a:pt x="1028" y="6"/>
                  </a:lnTo>
                  <a:close/>
                  <a:moveTo>
                    <a:pt x="1052" y="4"/>
                  </a:moveTo>
                  <a:cubicBezTo>
                    <a:pt x="1048" y="4"/>
                    <a:pt x="1044" y="5"/>
                    <a:pt x="1040" y="5"/>
                  </a:cubicBezTo>
                  <a:cubicBezTo>
                    <a:pt x="1040" y="10"/>
                    <a:pt x="1040" y="10"/>
                    <a:pt x="1040" y="10"/>
                  </a:cubicBezTo>
                  <a:cubicBezTo>
                    <a:pt x="1044" y="10"/>
                    <a:pt x="1048" y="10"/>
                    <a:pt x="1052" y="9"/>
                  </a:cubicBezTo>
                  <a:lnTo>
                    <a:pt x="1052" y="4"/>
                  </a:lnTo>
                  <a:close/>
                  <a:moveTo>
                    <a:pt x="1076" y="2"/>
                  </a:moveTo>
                  <a:cubicBezTo>
                    <a:pt x="1072" y="2"/>
                    <a:pt x="1068" y="3"/>
                    <a:pt x="1064" y="3"/>
                  </a:cubicBezTo>
                  <a:cubicBezTo>
                    <a:pt x="1064" y="8"/>
                    <a:pt x="1064" y="8"/>
                    <a:pt x="1064" y="8"/>
                  </a:cubicBezTo>
                  <a:cubicBezTo>
                    <a:pt x="1068" y="8"/>
                    <a:pt x="1072" y="8"/>
                    <a:pt x="1076" y="8"/>
                  </a:cubicBezTo>
                  <a:lnTo>
                    <a:pt x="1076" y="2"/>
                  </a:lnTo>
                  <a:close/>
                  <a:moveTo>
                    <a:pt x="1100" y="1"/>
                  </a:moveTo>
                  <a:cubicBezTo>
                    <a:pt x="1096" y="1"/>
                    <a:pt x="1092" y="1"/>
                    <a:pt x="1088" y="2"/>
                  </a:cubicBezTo>
                  <a:cubicBezTo>
                    <a:pt x="1088" y="7"/>
                    <a:pt x="1088" y="7"/>
                    <a:pt x="1088" y="7"/>
                  </a:cubicBezTo>
                  <a:cubicBezTo>
                    <a:pt x="1092" y="7"/>
                    <a:pt x="1096" y="7"/>
                    <a:pt x="1100" y="6"/>
                  </a:cubicBezTo>
                  <a:lnTo>
                    <a:pt x="1100" y="1"/>
                  </a:lnTo>
                  <a:close/>
                  <a:moveTo>
                    <a:pt x="1124" y="0"/>
                  </a:moveTo>
                  <a:cubicBezTo>
                    <a:pt x="1120" y="1"/>
                    <a:pt x="1116" y="1"/>
                    <a:pt x="1112" y="1"/>
                  </a:cubicBezTo>
                  <a:cubicBezTo>
                    <a:pt x="1112" y="6"/>
                    <a:pt x="1112" y="6"/>
                    <a:pt x="1112" y="6"/>
                  </a:cubicBezTo>
                  <a:cubicBezTo>
                    <a:pt x="1116" y="6"/>
                    <a:pt x="1120" y="6"/>
                    <a:pt x="1124" y="6"/>
                  </a:cubicBezTo>
                  <a:cubicBezTo>
                    <a:pt x="1124" y="0"/>
                    <a:pt x="1124" y="0"/>
                    <a:pt x="1124" y="0"/>
                  </a:cubicBezTo>
                  <a:close/>
                  <a:moveTo>
                    <a:pt x="1148" y="0"/>
                  </a:moveTo>
                  <a:cubicBezTo>
                    <a:pt x="1147" y="0"/>
                    <a:pt x="1146" y="0"/>
                    <a:pt x="1145" y="0"/>
                  </a:cubicBezTo>
                  <a:cubicBezTo>
                    <a:pt x="1142" y="0"/>
                    <a:pt x="1139" y="0"/>
                    <a:pt x="1136" y="0"/>
                  </a:cubicBezTo>
                  <a:cubicBezTo>
                    <a:pt x="1136" y="6"/>
                    <a:pt x="1136" y="6"/>
                    <a:pt x="1136" y="6"/>
                  </a:cubicBezTo>
                  <a:cubicBezTo>
                    <a:pt x="1139" y="6"/>
                    <a:pt x="1142" y="6"/>
                    <a:pt x="1145" y="6"/>
                  </a:cubicBezTo>
                  <a:cubicBezTo>
                    <a:pt x="1146" y="6"/>
                    <a:pt x="1147" y="6"/>
                    <a:pt x="1148" y="6"/>
                  </a:cubicBezTo>
                  <a:lnTo>
                    <a:pt x="1148" y="0"/>
                  </a:lnTo>
                  <a:close/>
                  <a:moveTo>
                    <a:pt x="1172" y="1"/>
                  </a:moveTo>
                  <a:cubicBezTo>
                    <a:pt x="1168" y="0"/>
                    <a:pt x="1164" y="0"/>
                    <a:pt x="1160" y="0"/>
                  </a:cubicBezTo>
                  <a:cubicBezTo>
                    <a:pt x="1160" y="6"/>
                    <a:pt x="1160" y="6"/>
                    <a:pt x="1160" y="6"/>
                  </a:cubicBezTo>
                  <a:cubicBezTo>
                    <a:pt x="1164" y="6"/>
                    <a:pt x="1168" y="6"/>
                    <a:pt x="1172" y="6"/>
                  </a:cubicBezTo>
                  <a:lnTo>
                    <a:pt x="1172" y="1"/>
                  </a:lnTo>
                  <a:close/>
                  <a:moveTo>
                    <a:pt x="1196" y="1"/>
                  </a:moveTo>
                  <a:cubicBezTo>
                    <a:pt x="1192" y="1"/>
                    <a:pt x="1188" y="1"/>
                    <a:pt x="1184" y="1"/>
                  </a:cubicBezTo>
                  <a:cubicBezTo>
                    <a:pt x="1184" y="6"/>
                    <a:pt x="1184" y="6"/>
                    <a:pt x="1184" y="6"/>
                  </a:cubicBezTo>
                  <a:cubicBezTo>
                    <a:pt x="1188" y="6"/>
                    <a:pt x="1192" y="6"/>
                    <a:pt x="1196" y="7"/>
                  </a:cubicBezTo>
                  <a:lnTo>
                    <a:pt x="1196" y="1"/>
                  </a:lnTo>
                  <a:close/>
                  <a:moveTo>
                    <a:pt x="1220" y="3"/>
                  </a:moveTo>
                  <a:cubicBezTo>
                    <a:pt x="1216" y="2"/>
                    <a:pt x="1212" y="2"/>
                    <a:pt x="1208" y="2"/>
                  </a:cubicBezTo>
                  <a:cubicBezTo>
                    <a:pt x="1208" y="7"/>
                    <a:pt x="1208" y="7"/>
                    <a:pt x="1208" y="7"/>
                  </a:cubicBezTo>
                  <a:cubicBezTo>
                    <a:pt x="1212" y="7"/>
                    <a:pt x="1215" y="8"/>
                    <a:pt x="1219" y="8"/>
                  </a:cubicBezTo>
                  <a:lnTo>
                    <a:pt x="1220" y="3"/>
                  </a:lnTo>
                  <a:close/>
                  <a:moveTo>
                    <a:pt x="1244" y="4"/>
                  </a:moveTo>
                  <a:cubicBezTo>
                    <a:pt x="1240" y="4"/>
                    <a:pt x="1236" y="4"/>
                    <a:pt x="1232" y="3"/>
                  </a:cubicBezTo>
                  <a:cubicBezTo>
                    <a:pt x="1231" y="9"/>
                    <a:pt x="1231" y="9"/>
                    <a:pt x="1231" y="9"/>
                  </a:cubicBezTo>
                  <a:cubicBezTo>
                    <a:pt x="1235" y="9"/>
                    <a:pt x="1239" y="9"/>
                    <a:pt x="1243" y="10"/>
                  </a:cubicBezTo>
                  <a:lnTo>
                    <a:pt x="1244" y="4"/>
                  </a:lnTo>
                  <a:close/>
                  <a:moveTo>
                    <a:pt x="1268" y="6"/>
                  </a:moveTo>
                  <a:cubicBezTo>
                    <a:pt x="1264" y="6"/>
                    <a:pt x="1260" y="6"/>
                    <a:pt x="1256" y="5"/>
                  </a:cubicBezTo>
                  <a:cubicBezTo>
                    <a:pt x="1255" y="11"/>
                    <a:pt x="1255" y="11"/>
                    <a:pt x="1255" y="11"/>
                  </a:cubicBezTo>
                  <a:cubicBezTo>
                    <a:pt x="1259" y="11"/>
                    <a:pt x="1263" y="11"/>
                    <a:pt x="1267" y="12"/>
                  </a:cubicBezTo>
                  <a:lnTo>
                    <a:pt x="1268" y="6"/>
                  </a:lnTo>
                  <a:close/>
                  <a:moveTo>
                    <a:pt x="1292" y="9"/>
                  </a:moveTo>
                  <a:cubicBezTo>
                    <a:pt x="1288" y="9"/>
                    <a:pt x="1284" y="8"/>
                    <a:pt x="1280" y="8"/>
                  </a:cubicBezTo>
                  <a:cubicBezTo>
                    <a:pt x="1279" y="13"/>
                    <a:pt x="1279" y="13"/>
                    <a:pt x="1279" y="13"/>
                  </a:cubicBezTo>
                  <a:cubicBezTo>
                    <a:pt x="1283" y="14"/>
                    <a:pt x="1287" y="14"/>
                    <a:pt x="1291" y="14"/>
                  </a:cubicBezTo>
                  <a:lnTo>
                    <a:pt x="1292" y="9"/>
                  </a:lnTo>
                  <a:close/>
                  <a:moveTo>
                    <a:pt x="1315" y="12"/>
                  </a:moveTo>
                  <a:cubicBezTo>
                    <a:pt x="1312" y="12"/>
                    <a:pt x="1308" y="11"/>
                    <a:pt x="1304" y="11"/>
                  </a:cubicBezTo>
                  <a:cubicBezTo>
                    <a:pt x="1303" y="16"/>
                    <a:pt x="1303" y="16"/>
                    <a:pt x="1303" y="16"/>
                  </a:cubicBezTo>
                  <a:cubicBezTo>
                    <a:pt x="1307" y="17"/>
                    <a:pt x="1311" y="17"/>
                    <a:pt x="1315" y="18"/>
                  </a:cubicBezTo>
                  <a:lnTo>
                    <a:pt x="1315" y="12"/>
                  </a:lnTo>
                  <a:close/>
                  <a:moveTo>
                    <a:pt x="1339" y="16"/>
                  </a:moveTo>
                  <a:cubicBezTo>
                    <a:pt x="1335" y="15"/>
                    <a:pt x="1331" y="15"/>
                    <a:pt x="1327" y="14"/>
                  </a:cubicBezTo>
                  <a:cubicBezTo>
                    <a:pt x="1327" y="19"/>
                    <a:pt x="1327" y="19"/>
                    <a:pt x="1327" y="19"/>
                  </a:cubicBezTo>
                  <a:cubicBezTo>
                    <a:pt x="1330" y="20"/>
                    <a:pt x="1334" y="21"/>
                    <a:pt x="1338" y="21"/>
                  </a:cubicBezTo>
                  <a:lnTo>
                    <a:pt x="1339" y="16"/>
                  </a:lnTo>
                  <a:close/>
                  <a:moveTo>
                    <a:pt x="1363" y="20"/>
                  </a:moveTo>
                  <a:cubicBezTo>
                    <a:pt x="1359" y="19"/>
                    <a:pt x="1355" y="19"/>
                    <a:pt x="1351" y="18"/>
                  </a:cubicBezTo>
                  <a:cubicBezTo>
                    <a:pt x="1350" y="23"/>
                    <a:pt x="1350" y="23"/>
                    <a:pt x="1350" y="23"/>
                  </a:cubicBezTo>
                  <a:cubicBezTo>
                    <a:pt x="1354" y="24"/>
                    <a:pt x="1358" y="25"/>
                    <a:pt x="1362" y="25"/>
                  </a:cubicBezTo>
                  <a:cubicBezTo>
                    <a:pt x="1363" y="20"/>
                    <a:pt x="1363" y="20"/>
                    <a:pt x="1363" y="20"/>
                  </a:cubicBezTo>
                  <a:close/>
                  <a:moveTo>
                    <a:pt x="1387" y="25"/>
                  </a:moveTo>
                  <a:cubicBezTo>
                    <a:pt x="1383" y="24"/>
                    <a:pt x="1379" y="23"/>
                    <a:pt x="1375" y="23"/>
                  </a:cubicBezTo>
                  <a:cubicBezTo>
                    <a:pt x="1374" y="28"/>
                    <a:pt x="1374" y="28"/>
                    <a:pt x="1374" y="28"/>
                  </a:cubicBezTo>
                  <a:cubicBezTo>
                    <a:pt x="1378" y="29"/>
                    <a:pt x="1382" y="29"/>
                    <a:pt x="1385" y="30"/>
                  </a:cubicBezTo>
                  <a:lnTo>
                    <a:pt x="1387" y="25"/>
                  </a:lnTo>
                  <a:close/>
                  <a:moveTo>
                    <a:pt x="1410" y="30"/>
                  </a:moveTo>
                  <a:cubicBezTo>
                    <a:pt x="1406" y="29"/>
                    <a:pt x="1402" y="28"/>
                    <a:pt x="1398" y="27"/>
                  </a:cubicBezTo>
                  <a:cubicBezTo>
                    <a:pt x="1397" y="33"/>
                    <a:pt x="1397" y="33"/>
                    <a:pt x="1397" y="33"/>
                  </a:cubicBezTo>
                  <a:cubicBezTo>
                    <a:pt x="1401" y="34"/>
                    <a:pt x="1405" y="34"/>
                    <a:pt x="1409" y="35"/>
                  </a:cubicBezTo>
                  <a:lnTo>
                    <a:pt x="1410" y="30"/>
                  </a:lnTo>
                  <a:close/>
                  <a:moveTo>
                    <a:pt x="1433" y="36"/>
                  </a:moveTo>
                  <a:cubicBezTo>
                    <a:pt x="1429" y="35"/>
                    <a:pt x="1426" y="34"/>
                    <a:pt x="1422" y="33"/>
                  </a:cubicBezTo>
                  <a:cubicBezTo>
                    <a:pt x="1420" y="38"/>
                    <a:pt x="1420" y="38"/>
                    <a:pt x="1420" y="38"/>
                  </a:cubicBezTo>
                  <a:cubicBezTo>
                    <a:pt x="1424" y="39"/>
                    <a:pt x="1428" y="40"/>
                    <a:pt x="1432" y="41"/>
                  </a:cubicBezTo>
                  <a:lnTo>
                    <a:pt x="1433" y="36"/>
                  </a:lnTo>
                  <a:close/>
                  <a:moveTo>
                    <a:pt x="1457" y="42"/>
                  </a:moveTo>
                  <a:cubicBezTo>
                    <a:pt x="1453" y="41"/>
                    <a:pt x="1449" y="40"/>
                    <a:pt x="1445" y="39"/>
                  </a:cubicBezTo>
                  <a:cubicBezTo>
                    <a:pt x="1444" y="44"/>
                    <a:pt x="1444" y="44"/>
                    <a:pt x="1444" y="44"/>
                  </a:cubicBezTo>
                  <a:cubicBezTo>
                    <a:pt x="1447" y="45"/>
                    <a:pt x="1451" y="46"/>
                    <a:pt x="1455" y="47"/>
                  </a:cubicBezTo>
                  <a:lnTo>
                    <a:pt x="1457" y="42"/>
                  </a:lnTo>
                  <a:close/>
                  <a:moveTo>
                    <a:pt x="1480" y="49"/>
                  </a:moveTo>
                  <a:cubicBezTo>
                    <a:pt x="1476" y="48"/>
                    <a:pt x="1472" y="46"/>
                    <a:pt x="1468" y="45"/>
                  </a:cubicBezTo>
                  <a:cubicBezTo>
                    <a:pt x="1467" y="50"/>
                    <a:pt x="1467" y="50"/>
                    <a:pt x="1467" y="50"/>
                  </a:cubicBezTo>
                  <a:cubicBezTo>
                    <a:pt x="1471" y="52"/>
                    <a:pt x="1474" y="53"/>
                    <a:pt x="1478" y="54"/>
                  </a:cubicBezTo>
                  <a:lnTo>
                    <a:pt x="1480" y="49"/>
                  </a:lnTo>
                  <a:close/>
                  <a:moveTo>
                    <a:pt x="1503" y="56"/>
                  </a:moveTo>
                  <a:cubicBezTo>
                    <a:pt x="1499" y="55"/>
                    <a:pt x="1495" y="53"/>
                    <a:pt x="1491" y="52"/>
                  </a:cubicBezTo>
                  <a:cubicBezTo>
                    <a:pt x="1490" y="57"/>
                    <a:pt x="1490" y="57"/>
                    <a:pt x="1490" y="57"/>
                  </a:cubicBezTo>
                  <a:cubicBezTo>
                    <a:pt x="1493" y="59"/>
                    <a:pt x="1497" y="60"/>
                    <a:pt x="1501" y="61"/>
                  </a:cubicBezTo>
                  <a:lnTo>
                    <a:pt x="1503" y="56"/>
                  </a:lnTo>
                  <a:close/>
                  <a:moveTo>
                    <a:pt x="1525" y="64"/>
                  </a:moveTo>
                  <a:cubicBezTo>
                    <a:pt x="1522" y="62"/>
                    <a:pt x="1518" y="61"/>
                    <a:pt x="1514" y="60"/>
                  </a:cubicBezTo>
                  <a:cubicBezTo>
                    <a:pt x="1512" y="65"/>
                    <a:pt x="1512" y="65"/>
                    <a:pt x="1512" y="65"/>
                  </a:cubicBezTo>
                  <a:cubicBezTo>
                    <a:pt x="1516" y="66"/>
                    <a:pt x="1520" y="67"/>
                    <a:pt x="1524" y="69"/>
                  </a:cubicBezTo>
                  <a:lnTo>
                    <a:pt x="1525" y="64"/>
                  </a:lnTo>
                  <a:close/>
                  <a:moveTo>
                    <a:pt x="1548" y="72"/>
                  </a:moveTo>
                  <a:cubicBezTo>
                    <a:pt x="1544" y="70"/>
                    <a:pt x="1541" y="69"/>
                    <a:pt x="1537" y="68"/>
                  </a:cubicBezTo>
                  <a:cubicBezTo>
                    <a:pt x="1535" y="73"/>
                    <a:pt x="1535" y="73"/>
                    <a:pt x="1535" y="73"/>
                  </a:cubicBezTo>
                  <a:cubicBezTo>
                    <a:pt x="1539" y="74"/>
                    <a:pt x="1542" y="75"/>
                    <a:pt x="1546" y="77"/>
                  </a:cubicBezTo>
                  <a:lnTo>
                    <a:pt x="1548" y="72"/>
                  </a:lnTo>
                  <a:close/>
                  <a:moveTo>
                    <a:pt x="1571" y="80"/>
                  </a:moveTo>
                  <a:cubicBezTo>
                    <a:pt x="1567" y="79"/>
                    <a:pt x="1563" y="77"/>
                    <a:pt x="1559" y="76"/>
                  </a:cubicBezTo>
                  <a:cubicBezTo>
                    <a:pt x="1557" y="81"/>
                    <a:pt x="1557" y="81"/>
                    <a:pt x="1557" y="81"/>
                  </a:cubicBezTo>
                  <a:cubicBezTo>
                    <a:pt x="1561" y="82"/>
                    <a:pt x="1565" y="84"/>
                    <a:pt x="1569" y="85"/>
                  </a:cubicBezTo>
                  <a:lnTo>
                    <a:pt x="1571" y="80"/>
                  </a:lnTo>
                  <a:close/>
                  <a:moveTo>
                    <a:pt x="1593" y="90"/>
                  </a:moveTo>
                  <a:cubicBezTo>
                    <a:pt x="1589" y="88"/>
                    <a:pt x="1585" y="86"/>
                    <a:pt x="1582" y="85"/>
                  </a:cubicBezTo>
                  <a:cubicBezTo>
                    <a:pt x="1580" y="90"/>
                    <a:pt x="1580" y="90"/>
                    <a:pt x="1580" y="90"/>
                  </a:cubicBezTo>
                  <a:cubicBezTo>
                    <a:pt x="1583" y="91"/>
                    <a:pt x="1587" y="93"/>
                    <a:pt x="1591" y="95"/>
                  </a:cubicBezTo>
                  <a:lnTo>
                    <a:pt x="1593" y="90"/>
                  </a:lnTo>
                  <a:close/>
                  <a:moveTo>
                    <a:pt x="1615" y="99"/>
                  </a:moveTo>
                  <a:cubicBezTo>
                    <a:pt x="1611" y="98"/>
                    <a:pt x="1607" y="96"/>
                    <a:pt x="1604" y="94"/>
                  </a:cubicBezTo>
                  <a:cubicBezTo>
                    <a:pt x="1602" y="99"/>
                    <a:pt x="1602" y="99"/>
                    <a:pt x="1602" y="99"/>
                  </a:cubicBezTo>
                  <a:cubicBezTo>
                    <a:pt x="1605" y="101"/>
                    <a:pt x="1609" y="103"/>
                    <a:pt x="1613" y="104"/>
                  </a:cubicBezTo>
                  <a:lnTo>
                    <a:pt x="1615" y="99"/>
                  </a:lnTo>
                  <a:close/>
                  <a:moveTo>
                    <a:pt x="1637" y="109"/>
                  </a:moveTo>
                  <a:cubicBezTo>
                    <a:pt x="1633" y="108"/>
                    <a:pt x="1629" y="106"/>
                    <a:pt x="1626" y="104"/>
                  </a:cubicBezTo>
                  <a:cubicBezTo>
                    <a:pt x="1623" y="109"/>
                    <a:pt x="1623" y="109"/>
                    <a:pt x="1623" y="109"/>
                  </a:cubicBezTo>
                  <a:cubicBezTo>
                    <a:pt x="1627" y="111"/>
                    <a:pt x="1631" y="113"/>
                    <a:pt x="1634" y="114"/>
                  </a:cubicBezTo>
                  <a:lnTo>
                    <a:pt x="1637" y="109"/>
                  </a:lnTo>
                  <a:close/>
                  <a:moveTo>
                    <a:pt x="1658" y="120"/>
                  </a:moveTo>
                  <a:cubicBezTo>
                    <a:pt x="1655" y="118"/>
                    <a:pt x="1651" y="116"/>
                    <a:pt x="1647" y="115"/>
                  </a:cubicBezTo>
                  <a:cubicBezTo>
                    <a:pt x="1645" y="119"/>
                    <a:pt x="1645" y="119"/>
                    <a:pt x="1645" y="119"/>
                  </a:cubicBezTo>
                  <a:cubicBezTo>
                    <a:pt x="1649" y="121"/>
                    <a:pt x="1652" y="123"/>
                    <a:pt x="1656" y="125"/>
                  </a:cubicBezTo>
                  <a:lnTo>
                    <a:pt x="1658" y="120"/>
                  </a:lnTo>
                  <a:close/>
                  <a:moveTo>
                    <a:pt x="1680" y="131"/>
                  </a:moveTo>
                  <a:cubicBezTo>
                    <a:pt x="1676" y="129"/>
                    <a:pt x="1672" y="127"/>
                    <a:pt x="1669" y="126"/>
                  </a:cubicBezTo>
                  <a:cubicBezTo>
                    <a:pt x="1666" y="130"/>
                    <a:pt x="1666" y="130"/>
                    <a:pt x="1666" y="130"/>
                  </a:cubicBezTo>
                  <a:cubicBezTo>
                    <a:pt x="1670" y="132"/>
                    <a:pt x="1673" y="134"/>
                    <a:pt x="1677" y="136"/>
                  </a:cubicBezTo>
                  <a:lnTo>
                    <a:pt x="1680" y="131"/>
                  </a:lnTo>
                  <a:close/>
                  <a:moveTo>
                    <a:pt x="1701" y="143"/>
                  </a:moveTo>
                  <a:cubicBezTo>
                    <a:pt x="1697" y="141"/>
                    <a:pt x="1694" y="139"/>
                    <a:pt x="1690" y="137"/>
                  </a:cubicBezTo>
                  <a:cubicBezTo>
                    <a:pt x="1688" y="142"/>
                    <a:pt x="1688" y="142"/>
                    <a:pt x="1688" y="142"/>
                  </a:cubicBezTo>
                  <a:cubicBezTo>
                    <a:pt x="1691" y="143"/>
                    <a:pt x="1695" y="145"/>
                    <a:pt x="1698" y="147"/>
                  </a:cubicBezTo>
                  <a:lnTo>
                    <a:pt x="1701" y="143"/>
                  </a:lnTo>
                  <a:close/>
                  <a:moveTo>
                    <a:pt x="1721" y="155"/>
                  </a:moveTo>
                  <a:cubicBezTo>
                    <a:pt x="1718" y="153"/>
                    <a:pt x="1715" y="151"/>
                    <a:pt x="1711" y="149"/>
                  </a:cubicBezTo>
                  <a:cubicBezTo>
                    <a:pt x="1708" y="153"/>
                    <a:pt x="1708" y="153"/>
                    <a:pt x="1708" y="153"/>
                  </a:cubicBezTo>
                  <a:cubicBezTo>
                    <a:pt x="1712" y="155"/>
                    <a:pt x="1715" y="157"/>
                    <a:pt x="1719" y="159"/>
                  </a:cubicBezTo>
                  <a:lnTo>
                    <a:pt x="1721" y="155"/>
                  </a:lnTo>
                  <a:close/>
                  <a:moveTo>
                    <a:pt x="1742" y="167"/>
                  </a:moveTo>
                  <a:cubicBezTo>
                    <a:pt x="1738" y="165"/>
                    <a:pt x="1735" y="163"/>
                    <a:pt x="1732" y="161"/>
                  </a:cubicBezTo>
                  <a:cubicBezTo>
                    <a:pt x="1729" y="165"/>
                    <a:pt x="1729" y="165"/>
                    <a:pt x="1729" y="165"/>
                  </a:cubicBezTo>
                  <a:cubicBezTo>
                    <a:pt x="1732" y="167"/>
                    <a:pt x="1736" y="170"/>
                    <a:pt x="1739" y="172"/>
                  </a:cubicBezTo>
                  <a:lnTo>
                    <a:pt x="1742" y="167"/>
                  </a:lnTo>
                  <a:close/>
                  <a:moveTo>
                    <a:pt x="1762" y="180"/>
                  </a:moveTo>
                  <a:cubicBezTo>
                    <a:pt x="1759" y="178"/>
                    <a:pt x="1755" y="176"/>
                    <a:pt x="1752" y="174"/>
                  </a:cubicBezTo>
                  <a:cubicBezTo>
                    <a:pt x="1749" y="178"/>
                    <a:pt x="1749" y="178"/>
                    <a:pt x="1749" y="178"/>
                  </a:cubicBezTo>
                  <a:cubicBezTo>
                    <a:pt x="1752" y="180"/>
                    <a:pt x="1756" y="182"/>
                    <a:pt x="1759" y="184"/>
                  </a:cubicBezTo>
                  <a:lnTo>
                    <a:pt x="1762" y="180"/>
                  </a:lnTo>
                  <a:close/>
                  <a:moveTo>
                    <a:pt x="1782" y="193"/>
                  </a:moveTo>
                  <a:cubicBezTo>
                    <a:pt x="1779" y="191"/>
                    <a:pt x="1775" y="189"/>
                    <a:pt x="1772" y="187"/>
                  </a:cubicBezTo>
                  <a:cubicBezTo>
                    <a:pt x="1769" y="191"/>
                    <a:pt x="1769" y="191"/>
                    <a:pt x="1769" y="191"/>
                  </a:cubicBezTo>
                  <a:cubicBezTo>
                    <a:pt x="1772" y="193"/>
                    <a:pt x="1776" y="196"/>
                    <a:pt x="1779" y="198"/>
                  </a:cubicBezTo>
                  <a:cubicBezTo>
                    <a:pt x="1782" y="193"/>
                    <a:pt x="1782" y="193"/>
                    <a:pt x="1782" y="193"/>
                  </a:cubicBezTo>
                  <a:close/>
                  <a:moveTo>
                    <a:pt x="1802" y="207"/>
                  </a:moveTo>
                  <a:cubicBezTo>
                    <a:pt x="1798" y="205"/>
                    <a:pt x="1795" y="202"/>
                    <a:pt x="1792" y="200"/>
                  </a:cubicBezTo>
                  <a:cubicBezTo>
                    <a:pt x="1789" y="205"/>
                    <a:pt x="1789" y="205"/>
                    <a:pt x="1789" y="205"/>
                  </a:cubicBezTo>
                  <a:cubicBezTo>
                    <a:pt x="1792" y="207"/>
                    <a:pt x="1795" y="209"/>
                    <a:pt x="1799" y="211"/>
                  </a:cubicBezTo>
                  <a:lnTo>
                    <a:pt x="1802" y="207"/>
                  </a:lnTo>
                  <a:close/>
                  <a:moveTo>
                    <a:pt x="1821" y="221"/>
                  </a:moveTo>
                  <a:cubicBezTo>
                    <a:pt x="1818" y="219"/>
                    <a:pt x="1815" y="217"/>
                    <a:pt x="1811" y="214"/>
                  </a:cubicBezTo>
                  <a:cubicBezTo>
                    <a:pt x="1808" y="218"/>
                    <a:pt x="1808" y="218"/>
                    <a:pt x="1808" y="218"/>
                  </a:cubicBezTo>
                  <a:cubicBezTo>
                    <a:pt x="1811" y="221"/>
                    <a:pt x="1815" y="223"/>
                    <a:pt x="1818" y="226"/>
                  </a:cubicBezTo>
                  <a:lnTo>
                    <a:pt x="1821" y="221"/>
                  </a:lnTo>
                  <a:close/>
                  <a:moveTo>
                    <a:pt x="1840" y="236"/>
                  </a:moveTo>
                  <a:cubicBezTo>
                    <a:pt x="1837" y="233"/>
                    <a:pt x="1834" y="231"/>
                    <a:pt x="1831" y="229"/>
                  </a:cubicBezTo>
                  <a:cubicBezTo>
                    <a:pt x="1827" y="233"/>
                    <a:pt x="1827" y="233"/>
                    <a:pt x="1827" y="233"/>
                  </a:cubicBezTo>
                  <a:cubicBezTo>
                    <a:pt x="1830" y="235"/>
                    <a:pt x="1834" y="238"/>
                    <a:pt x="1837" y="240"/>
                  </a:cubicBezTo>
                  <a:lnTo>
                    <a:pt x="1840" y="236"/>
                  </a:lnTo>
                  <a:close/>
                  <a:moveTo>
                    <a:pt x="1859" y="251"/>
                  </a:moveTo>
                  <a:cubicBezTo>
                    <a:pt x="1856" y="248"/>
                    <a:pt x="1853" y="246"/>
                    <a:pt x="1849" y="243"/>
                  </a:cubicBezTo>
                  <a:cubicBezTo>
                    <a:pt x="1846" y="248"/>
                    <a:pt x="1846" y="248"/>
                    <a:pt x="1846" y="248"/>
                  </a:cubicBezTo>
                  <a:cubicBezTo>
                    <a:pt x="1849" y="250"/>
                    <a:pt x="1852" y="253"/>
                    <a:pt x="1855" y="255"/>
                  </a:cubicBezTo>
                  <a:lnTo>
                    <a:pt x="1859" y="251"/>
                  </a:lnTo>
                  <a:close/>
                  <a:moveTo>
                    <a:pt x="1877" y="266"/>
                  </a:moveTo>
                  <a:cubicBezTo>
                    <a:pt x="1874" y="264"/>
                    <a:pt x="1871" y="261"/>
                    <a:pt x="1868" y="259"/>
                  </a:cubicBezTo>
                  <a:cubicBezTo>
                    <a:pt x="1865" y="263"/>
                    <a:pt x="1865" y="263"/>
                    <a:pt x="1865" y="263"/>
                  </a:cubicBezTo>
                  <a:cubicBezTo>
                    <a:pt x="1868" y="265"/>
                    <a:pt x="1871" y="268"/>
                    <a:pt x="1874" y="270"/>
                  </a:cubicBezTo>
                  <a:lnTo>
                    <a:pt x="1877" y="266"/>
                  </a:lnTo>
                  <a:close/>
                  <a:moveTo>
                    <a:pt x="1895" y="282"/>
                  </a:moveTo>
                  <a:cubicBezTo>
                    <a:pt x="1892" y="280"/>
                    <a:pt x="1889" y="277"/>
                    <a:pt x="1886" y="274"/>
                  </a:cubicBezTo>
                  <a:cubicBezTo>
                    <a:pt x="1883" y="278"/>
                    <a:pt x="1883" y="278"/>
                    <a:pt x="1883" y="278"/>
                  </a:cubicBezTo>
                  <a:cubicBezTo>
                    <a:pt x="1886" y="281"/>
                    <a:pt x="1889" y="284"/>
                    <a:pt x="1892" y="286"/>
                  </a:cubicBezTo>
                  <a:lnTo>
                    <a:pt x="1895" y="282"/>
                  </a:lnTo>
                  <a:close/>
                  <a:moveTo>
                    <a:pt x="1913" y="299"/>
                  </a:moveTo>
                  <a:cubicBezTo>
                    <a:pt x="1910" y="296"/>
                    <a:pt x="1907" y="293"/>
                    <a:pt x="1904" y="290"/>
                  </a:cubicBezTo>
                  <a:cubicBezTo>
                    <a:pt x="1901" y="294"/>
                    <a:pt x="1901" y="294"/>
                    <a:pt x="1901" y="294"/>
                  </a:cubicBezTo>
                  <a:cubicBezTo>
                    <a:pt x="1904" y="297"/>
                    <a:pt x="1906" y="300"/>
                    <a:pt x="1909" y="302"/>
                  </a:cubicBezTo>
                  <a:lnTo>
                    <a:pt x="1913" y="299"/>
                  </a:lnTo>
                  <a:close/>
                  <a:moveTo>
                    <a:pt x="1930" y="315"/>
                  </a:moveTo>
                  <a:cubicBezTo>
                    <a:pt x="1928" y="312"/>
                    <a:pt x="1925" y="310"/>
                    <a:pt x="1922" y="307"/>
                  </a:cubicBezTo>
                  <a:cubicBezTo>
                    <a:pt x="1918" y="311"/>
                    <a:pt x="1918" y="311"/>
                    <a:pt x="1918" y="311"/>
                  </a:cubicBezTo>
                  <a:cubicBezTo>
                    <a:pt x="1921" y="313"/>
                    <a:pt x="1924" y="316"/>
                    <a:pt x="1927" y="319"/>
                  </a:cubicBezTo>
                  <a:lnTo>
                    <a:pt x="1930" y="315"/>
                  </a:lnTo>
                  <a:close/>
                  <a:moveTo>
                    <a:pt x="1947" y="332"/>
                  </a:moveTo>
                  <a:cubicBezTo>
                    <a:pt x="1945" y="329"/>
                    <a:pt x="1942" y="326"/>
                    <a:pt x="1939" y="324"/>
                  </a:cubicBezTo>
                  <a:cubicBezTo>
                    <a:pt x="1935" y="327"/>
                    <a:pt x="1935" y="327"/>
                    <a:pt x="1935" y="327"/>
                  </a:cubicBezTo>
                  <a:cubicBezTo>
                    <a:pt x="1938" y="330"/>
                    <a:pt x="1941" y="333"/>
                    <a:pt x="1944" y="336"/>
                  </a:cubicBezTo>
                  <a:cubicBezTo>
                    <a:pt x="1947" y="332"/>
                    <a:pt x="1947" y="332"/>
                    <a:pt x="1947" y="332"/>
                  </a:cubicBezTo>
                  <a:close/>
                  <a:moveTo>
                    <a:pt x="1964" y="350"/>
                  </a:moveTo>
                  <a:cubicBezTo>
                    <a:pt x="1961" y="347"/>
                    <a:pt x="1959" y="344"/>
                    <a:pt x="1956" y="341"/>
                  </a:cubicBezTo>
                  <a:cubicBezTo>
                    <a:pt x="1952" y="344"/>
                    <a:pt x="1952" y="344"/>
                    <a:pt x="1952" y="344"/>
                  </a:cubicBezTo>
                  <a:cubicBezTo>
                    <a:pt x="1955" y="347"/>
                    <a:pt x="1957" y="350"/>
                    <a:pt x="1960" y="353"/>
                  </a:cubicBezTo>
                  <a:lnTo>
                    <a:pt x="1964" y="350"/>
                  </a:lnTo>
                  <a:close/>
                  <a:moveTo>
                    <a:pt x="1980" y="367"/>
                  </a:moveTo>
                  <a:cubicBezTo>
                    <a:pt x="1978" y="364"/>
                    <a:pt x="1975" y="361"/>
                    <a:pt x="1972" y="358"/>
                  </a:cubicBezTo>
                  <a:cubicBezTo>
                    <a:pt x="1968" y="362"/>
                    <a:pt x="1968" y="362"/>
                    <a:pt x="1968" y="362"/>
                  </a:cubicBezTo>
                  <a:cubicBezTo>
                    <a:pt x="1971" y="365"/>
                    <a:pt x="1974" y="368"/>
                    <a:pt x="1976" y="371"/>
                  </a:cubicBezTo>
                  <a:lnTo>
                    <a:pt x="1980" y="367"/>
                  </a:lnTo>
                  <a:close/>
                  <a:moveTo>
                    <a:pt x="1996" y="385"/>
                  </a:moveTo>
                  <a:cubicBezTo>
                    <a:pt x="1994" y="382"/>
                    <a:pt x="1991" y="379"/>
                    <a:pt x="1988" y="376"/>
                  </a:cubicBezTo>
                  <a:cubicBezTo>
                    <a:pt x="1984" y="380"/>
                    <a:pt x="1984" y="380"/>
                    <a:pt x="1984" y="380"/>
                  </a:cubicBezTo>
                  <a:cubicBezTo>
                    <a:pt x="1987" y="383"/>
                    <a:pt x="1990" y="386"/>
                    <a:pt x="1992" y="389"/>
                  </a:cubicBezTo>
                  <a:lnTo>
                    <a:pt x="1996" y="385"/>
                  </a:lnTo>
                  <a:close/>
                  <a:moveTo>
                    <a:pt x="2012" y="404"/>
                  </a:moveTo>
                  <a:cubicBezTo>
                    <a:pt x="2009" y="401"/>
                    <a:pt x="2007" y="398"/>
                    <a:pt x="2004" y="394"/>
                  </a:cubicBezTo>
                  <a:cubicBezTo>
                    <a:pt x="2000" y="398"/>
                    <a:pt x="2000" y="398"/>
                    <a:pt x="2000" y="398"/>
                  </a:cubicBezTo>
                  <a:cubicBezTo>
                    <a:pt x="2003" y="401"/>
                    <a:pt x="2005" y="404"/>
                    <a:pt x="2008" y="407"/>
                  </a:cubicBezTo>
                  <a:lnTo>
                    <a:pt x="2012" y="404"/>
                  </a:lnTo>
                  <a:close/>
                  <a:moveTo>
                    <a:pt x="2027" y="422"/>
                  </a:moveTo>
                  <a:cubicBezTo>
                    <a:pt x="2025" y="419"/>
                    <a:pt x="2022" y="416"/>
                    <a:pt x="2020" y="413"/>
                  </a:cubicBezTo>
                  <a:cubicBezTo>
                    <a:pt x="2015" y="416"/>
                    <a:pt x="2015" y="416"/>
                    <a:pt x="2015" y="416"/>
                  </a:cubicBezTo>
                  <a:cubicBezTo>
                    <a:pt x="2018" y="420"/>
                    <a:pt x="2020" y="423"/>
                    <a:pt x="2023" y="426"/>
                  </a:cubicBezTo>
                  <a:lnTo>
                    <a:pt x="2027" y="422"/>
                  </a:lnTo>
                  <a:close/>
                  <a:moveTo>
                    <a:pt x="2042" y="441"/>
                  </a:moveTo>
                  <a:cubicBezTo>
                    <a:pt x="2039" y="438"/>
                    <a:pt x="2037" y="435"/>
                    <a:pt x="2034" y="432"/>
                  </a:cubicBezTo>
                  <a:cubicBezTo>
                    <a:pt x="2030" y="435"/>
                    <a:pt x="2030" y="435"/>
                    <a:pt x="2030" y="435"/>
                  </a:cubicBezTo>
                  <a:cubicBezTo>
                    <a:pt x="2033" y="438"/>
                    <a:pt x="2035" y="442"/>
                    <a:pt x="2038" y="445"/>
                  </a:cubicBezTo>
                  <a:lnTo>
                    <a:pt x="2042" y="441"/>
                  </a:lnTo>
                  <a:close/>
                  <a:moveTo>
                    <a:pt x="2056" y="461"/>
                  </a:moveTo>
                  <a:cubicBezTo>
                    <a:pt x="2054" y="458"/>
                    <a:pt x="2051" y="454"/>
                    <a:pt x="2049" y="451"/>
                  </a:cubicBezTo>
                  <a:cubicBezTo>
                    <a:pt x="2045" y="454"/>
                    <a:pt x="2045" y="454"/>
                    <a:pt x="2045" y="454"/>
                  </a:cubicBezTo>
                  <a:cubicBezTo>
                    <a:pt x="2047" y="458"/>
                    <a:pt x="2050" y="461"/>
                    <a:pt x="2052" y="464"/>
                  </a:cubicBezTo>
                  <a:lnTo>
                    <a:pt x="2056" y="461"/>
                  </a:lnTo>
                  <a:close/>
                  <a:moveTo>
                    <a:pt x="2070" y="481"/>
                  </a:moveTo>
                  <a:cubicBezTo>
                    <a:pt x="2068" y="477"/>
                    <a:pt x="2066" y="474"/>
                    <a:pt x="2063" y="471"/>
                  </a:cubicBezTo>
                  <a:cubicBezTo>
                    <a:pt x="2059" y="474"/>
                    <a:pt x="2059" y="474"/>
                    <a:pt x="2059" y="474"/>
                  </a:cubicBezTo>
                  <a:cubicBezTo>
                    <a:pt x="2061" y="477"/>
                    <a:pt x="2063" y="480"/>
                    <a:pt x="2066" y="484"/>
                  </a:cubicBezTo>
                  <a:lnTo>
                    <a:pt x="2070" y="481"/>
                  </a:lnTo>
                  <a:close/>
                  <a:moveTo>
                    <a:pt x="2084" y="500"/>
                  </a:moveTo>
                  <a:cubicBezTo>
                    <a:pt x="2082" y="497"/>
                    <a:pt x="2079" y="494"/>
                    <a:pt x="2077" y="490"/>
                  </a:cubicBezTo>
                  <a:cubicBezTo>
                    <a:pt x="2073" y="493"/>
                    <a:pt x="2073" y="493"/>
                    <a:pt x="2073" y="493"/>
                  </a:cubicBezTo>
                  <a:cubicBezTo>
                    <a:pt x="2075" y="497"/>
                    <a:pt x="2077" y="500"/>
                    <a:pt x="2079" y="503"/>
                  </a:cubicBezTo>
                  <a:lnTo>
                    <a:pt x="2084" y="500"/>
                  </a:lnTo>
                  <a:close/>
                  <a:moveTo>
                    <a:pt x="2097" y="521"/>
                  </a:moveTo>
                  <a:cubicBezTo>
                    <a:pt x="2095" y="517"/>
                    <a:pt x="2093" y="514"/>
                    <a:pt x="2090" y="511"/>
                  </a:cubicBezTo>
                  <a:cubicBezTo>
                    <a:pt x="2086" y="513"/>
                    <a:pt x="2086" y="513"/>
                    <a:pt x="2086" y="513"/>
                  </a:cubicBezTo>
                  <a:cubicBezTo>
                    <a:pt x="2088" y="517"/>
                    <a:pt x="2090" y="520"/>
                    <a:pt x="2092" y="524"/>
                  </a:cubicBezTo>
                  <a:lnTo>
                    <a:pt x="2097" y="521"/>
                  </a:lnTo>
                  <a:close/>
                  <a:moveTo>
                    <a:pt x="2110" y="541"/>
                  </a:moveTo>
                  <a:cubicBezTo>
                    <a:pt x="2108" y="538"/>
                    <a:pt x="2105" y="534"/>
                    <a:pt x="2103" y="531"/>
                  </a:cubicBezTo>
                  <a:cubicBezTo>
                    <a:pt x="2099" y="534"/>
                    <a:pt x="2099" y="534"/>
                    <a:pt x="2099" y="534"/>
                  </a:cubicBezTo>
                  <a:cubicBezTo>
                    <a:pt x="2101" y="537"/>
                    <a:pt x="2103" y="541"/>
                    <a:pt x="2105" y="544"/>
                  </a:cubicBezTo>
                  <a:lnTo>
                    <a:pt x="2110" y="541"/>
                  </a:lnTo>
                  <a:close/>
                  <a:moveTo>
                    <a:pt x="2122" y="562"/>
                  </a:moveTo>
                  <a:cubicBezTo>
                    <a:pt x="2120" y="558"/>
                    <a:pt x="2118" y="555"/>
                    <a:pt x="2116" y="552"/>
                  </a:cubicBezTo>
                  <a:cubicBezTo>
                    <a:pt x="2111" y="554"/>
                    <a:pt x="2111" y="554"/>
                    <a:pt x="2111" y="554"/>
                  </a:cubicBezTo>
                  <a:cubicBezTo>
                    <a:pt x="2113" y="558"/>
                    <a:pt x="2115" y="561"/>
                    <a:pt x="2117" y="565"/>
                  </a:cubicBezTo>
                  <a:lnTo>
                    <a:pt x="2122" y="562"/>
                  </a:lnTo>
                  <a:close/>
                  <a:moveTo>
                    <a:pt x="2134" y="583"/>
                  </a:moveTo>
                  <a:cubicBezTo>
                    <a:pt x="2132" y="579"/>
                    <a:pt x="2130" y="576"/>
                    <a:pt x="2128" y="572"/>
                  </a:cubicBezTo>
                  <a:cubicBezTo>
                    <a:pt x="2123" y="575"/>
                    <a:pt x="2123" y="575"/>
                    <a:pt x="2123" y="575"/>
                  </a:cubicBezTo>
                  <a:cubicBezTo>
                    <a:pt x="2125" y="579"/>
                    <a:pt x="2127" y="582"/>
                    <a:pt x="2129" y="586"/>
                  </a:cubicBezTo>
                  <a:lnTo>
                    <a:pt x="2134" y="583"/>
                  </a:lnTo>
                  <a:close/>
                  <a:moveTo>
                    <a:pt x="2145" y="604"/>
                  </a:moveTo>
                  <a:cubicBezTo>
                    <a:pt x="2143" y="601"/>
                    <a:pt x="2142" y="597"/>
                    <a:pt x="2140" y="594"/>
                  </a:cubicBezTo>
                  <a:cubicBezTo>
                    <a:pt x="2135" y="596"/>
                    <a:pt x="2135" y="596"/>
                    <a:pt x="2135" y="596"/>
                  </a:cubicBezTo>
                  <a:cubicBezTo>
                    <a:pt x="2137" y="600"/>
                    <a:pt x="2139" y="603"/>
                    <a:pt x="2141" y="607"/>
                  </a:cubicBezTo>
                  <a:lnTo>
                    <a:pt x="2145" y="604"/>
                  </a:lnTo>
                  <a:close/>
                  <a:moveTo>
                    <a:pt x="2156" y="626"/>
                  </a:moveTo>
                  <a:cubicBezTo>
                    <a:pt x="2155" y="622"/>
                    <a:pt x="2153" y="618"/>
                    <a:pt x="2151" y="615"/>
                  </a:cubicBezTo>
                  <a:cubicBezTo>
                    <a:pt x="2146" y="617"/>
                    <a:pt x="2146" y="617"/>
                    <a:pt x="2146" y="617"/>
                  </a:cubicBezTo>
                  <a:cubicBezTo>
                    <a:pt x="2148" y="621"/>
                    <a:pt x="2150" y="624"/>
                    <a:pt x="2152" y="628"/>
                  </a:cubicBezTo>
                  <a:lnTo>
                    <a:pt x="2156" y="626"/>
                  </a:lnTo>
                  <a:close/>
                  <a:moveTo>
                    <a:pt x="2167" y="647"/>
                  </a:moveTo>
                  <a:cubicBezTo>
                    <a:pt x="2165" y="644"/>
                    <a:pt x="2164" y="640"/>
                    <a:pt x="2162" y="636"/>
                  </a:cubicBezTo>
                  <a:cubicBezTo>
                    <a:pt x="2157" y="639"/>
                    <a:pt x="2157" y="639"/>
                    <a:pt x="2157" y="639"/>
                  </a:cubicBezTo>
                  <a:cubicBezTo>
                    <a:pt x="2159" y="642"/>
                    <a:pt x="2160" y="646"/>
                    <a:pt x="2162" y="650"/>
                  </a:cubicBezTo>
                  <a:lnTo>
                    <a:pt x="2167" y="647"/>
                  </a:lnTo>
                  <a:close/>
                  <a:moveTo>
                    <a:pt x="2177" y="669"/>
                  </a:moveTo>
                  <a:cubicBezTo>
                    <a:pt x="2175" y="665"/>
                    <a:pt x="2174" y="662"/>
                    <a:pt x="2172" y="658"/>
                  </a:cubicBezTo>
                  <a:cubicBezTo>
                    <a:pt x="2167" y="660"/>
                    <a:pt x="2167" y="660"/>
                    <a:pt x="2167" y="660"/>
                  </a:cubicBezTo>
                  <a:cubicBezTo>
                    <a:pt x="2169" y="664"/>
                    <a:pt x="2171" y="668"/>
                    <a:pt x="2172" y="671"/>
                  </a:cubicBezTo>
                  <a:cubicBezTo>
                    <a:pt x="2177" y="669"/>
                    <a:pt x="2177" y="669"/>
                    <a:pt x="2177" y="669"/>
                  </a:cubicBezTo>
                  <a:close/>
                  <a:moveTo>
                    <a:pt x="2187" y="691"/>
                  </a:moveTo>
                  <a:cubicBezTo>
                    <a:pt x="2185" y="687"/>
                    <a:pt x="2184" y="684"/>
                    <a:pt x="2182" y="680"/>
                  </a:cubicBezTo>
                  <a:cubicBezTo>
                    <a:pt x="2177" y="682"/>
                    <a:pt x="2177" y="682"/>
                    <a:pt x="2177" y="682"/>
                  </a:cubicBezTo>
                  <a:cubicBezTo>
                    <a:pt x="2179" y="686"/>
                    <a:pt x="2180" y="689"/>
                    <a:pt x="2182" y="693"/>
                  </a:cubicBezTo>
                  <a:cubicBezTo>
                    <a:pt x="2187" y="691"/>
                    <a:pt x="2187" y="691"/>
                    <a:pt x="2187" y="691"/>
                  </a:cubicBezTo>
                  <a:close/>
                  <a:moveTo>
                    <a:pt x="2196" y="713"/>
                  </a:moveTo>
                  <a:cubicBezTo>
                    <a:pt x="2195" y="709"/>
                    <a:pt x="2193" y="706"/>
                    <a:pt x="2192" y="702"/>
                  </a:cubicBezTo>
                  <a:cubicBezTo>
                    <a:pt x="2187" y="704"/>
                    <a:pt x="2187" y="704"/>
                    <a:pt x="2187" y="704"/>
                  </a:cubicBezTo>
                  <a:cubicBezTo>
                    <a:pt x="2188" y="708"/>
                    <a:pt x="2190" y="712"/>
                    <a:pt x="2191" y="715"/>
                  </a:cubicBezTo>
                  <a:lnTo>
                    <a:pt x="2196" y="713"/>
                  </a:lnTo>
                  <a:close/>
                  <a:moveTo>
                    <a:pt x="2205" y="736"/>
                  </a:moveTo>
                  <a:cubicBezTo>
                    <a:pt x="2204" y="732"/>
                    <a:pt x="2202" y="728"/>
                    <a:pt x="2201" y="724"/>
                  </a:cubicBezTo>
                  <a:cubicBezTo>
                    <a:pt x="2196" y="726"/>
                    <a:pt x="2196" y="726"/>
                    <a:pt x="2196" y="726"/>
                  </a:cubicBezTo>
                  <a:cubicBezTo>
                    <a:pt x="2197" y="730"/>
                    <a:pt x="2199" y="734"/>
                    <a:pt x="2200" y="737"/>
                  </a:cubicBezTo>
                  <a:lnTo>
                    <a:pt x="2205" y="736"/>
                  </a:lnTo>
                  <a:close/>
                  <a:moveTo>
                    <a:pt x="2213" y="758"/>
                  </a:moveTo>
                  <a:cubicBezTo>
                    <a:pt x="2212" y="754"/>
                    <a:pt x="2211" y="751"/>
                    <a:pt x="2209" y="747"/>
                  </a:cubicBezTo>
                  <a:cubicBezTo>
                    <a:pt x="2204" y="749"/>
                    <a:pt x="2204" y="749"/>
                    <a:pt x="2204" y="749"/>
                  </a:cubicBezTo>
                  <a:cubicBezTo>
                    <a:pt x="2206" y="752"/>
                    <a:pt x="2207" y="756"/>
                    <a:pt x="2208" y="760"/>
                  </a:cubicBezTo>
                  <a:lnTo>
                    <a:pt x="2213" y="758"/>
                  </a:lnTo>
                  <a:close/>
                  <a:moveTo>
                    <a:pt x="2221" y="781"/>
                  </a:moveTo>
                  <a:cubicBezTo>
                    <a:pt x="2220" y="777"/>
                    <a:pt x="2219" y="773"/>
                    <a:pt x="2217" y="769"/>
                  </a:cubicBezTo>
                  <a:cubicBezTo>
                    <a:pt x="2212" y="771"/>
                    <a:pt x="2212" y="771"/>
                    <a:pt x="2212" y="771"/>
                  </a:cubicBezTo>
                  <a:cubicBezTo>
                    <a:pt x="2214" y="775"/>
                    <a:pt x="2215" y="779"/>
                    <a:pt x="2216" y="783"/>
                  </a:cubicBezTo>
                  <a:lnTo>
                    <a:pt x="2221" y="781"/>
                  </a:lnTo>
                  <a:close/>
                  <a:moveTo>
                    <a:pt x="2229" y="804"/>
                  </a:moveTo>
                  <a:cubicBezTo>
                    <a:pt x="2228" y="800"/>
                    <a:pt x="2226" y="796"/>
                    <a:pt x="2225" y="792"/>
                  </a:cubicBezTo>
                  <a:cubicBezTo>
                    <a:pt x="2220" y="794"/>
                    <a:pt x="2220" y="794"/>
                    <a:pt x="2220" y="794"/>
                  </a:cubicBezTo>
                  <a:cubicBezTo>
                    <a:pt x="2221" y="798"/>
                    <a:pt x="2223" y="801"/>
                    <a:pt x="2224" y="805"/>
                  </a:cubicBezTo>
                  <a:lnTo>
                    <a:pt x="2229" y="804"/>
                  </a:lnTo>
                  <a:close/>
                  <a:moveTo>
                    <a:pt x="2236" y="827"/>
                  </a:moveTo>
                  <a:cubicBezTo>
                    <a:pt x="2235" y="823"/>
                    <a:pt x="2234" y="819"/>
                    <a:pt x="2233" y="815"/>
                  </a:cubicBezTo>
                  <a:cubicBezTo>
                    <a:pt x="2227" y="817"/>
                    <a:pt x="2227" y="817"/>
                    <a:pt x="2227" y="817"/>
                  </a:cubicBezTo>
                  <a:cubicBezTo>
                    <a:pt x="2229" y="820"/>
                    <a:pt x="2230" y="824"/>
                    <a:pt x="2231" y="828"/>
                  </a:cubicBezTo>
                  <a:lnTo>
                    <a:pt x="2236" y="827"/>
                  </a:lnTo>
                  <a:close/>
                  <a:moveTo>
                    <a:pt x="2243" y="850"/>
                  </a:moveTo>
                  <a:cubicBezTo>
                    <a:pt x="2242" y="846"/>
                    <a:pt x="2241" y="842"/>
                    <a:pt x="2239" y="838"/>
                  </a:cubicBezTo>
                  <a:cubicBezTo>
                    <a:pt x="2234" y="840"/>
                    <a:pt x="2234" y="840"/>
                    <a:pt x="2234" y="840"/>
                  </a:cubicBezTo>
                  <a:cubicBezTo>
                    <a:pt x="2235" y="843"/>
                    <a:pt x="2237" y="847"/>
                    <a:pt x="2238" y="851"/>
                  </a:cubicBezTo>
                  <a:lnTo>
                    <a:pt x="2243" y="850"/>
                  </a:lnTo>
                  <a:close/>
                  <a:moveTo>
                    <a:pt x="2249" y="873"/>
                  </a:moveTo>
                  <a:cubicBezTo>
                    <a:pt x="2248" y="869"/>
                    <a:pt x="2247" y="865"/>
                    <a:pt x="2246" y="861"/>
                  </a:cubicBezTo>
                  <a:cubicBezTo>
                    <a:pt x="2241" y="863"/>
                    <a:pt x="2241" y="863"/>
                    <a:pt x="2241" y="863"/>
                  </a:cubicBezTo>
                  <a:cubicBezTo>
                    <a:pt x="2242" y="867"/>
                    <a:pt x="2243" y="870"/>
                    <a:pt x="2244" y="874"/>
                  </a:cubicBezTo>
                  <a:lnTo>
                    <a:pt x="2249" y="873"/>
                  </a:lnTo>
                  <a:close/>
                  <a:moveTo>
                    <a:pt x="2255" y="896"/>
                  </a:moveTo>
                  <a:cubicBezTo>
                    <a:pt x="2254" y="892"/>
                    <a:pt x="2253" y="888"/>
                    <a:pt x="2252" y="885"/>
                  </a:cubicBezTo>
                  <a:cubicBezTo>
                    <a:pt x="2247" y="886"/>
                    <a:pt x="2247" y="886"/>
                    <a:pt x="2247" y="886"/>
                  </a:cubicBezTo>
                  <a:cubicBezTo>
                    <a:pt x="2248" y="890"/>
                    <a:pt x="2249" y="894"/>
                    <a:pt x="2250" y="898"/>
                  </a:cubicBezTo>
                  <a:cubicBezTo>
                    <a:pt x="2255" y="896"/>
                    <a:pt x="2255" y="896"/>
                    <a:pt x="2255" y="896"/>
                  </a:cubicBezTo>
                  <a:close/>
                  <a:moveTo>
                    <a:pt x="2260" y="920"/>
                  </a:moveTo>
                  <a:cubicBezTo>
                    <a:pt x="2259" y="916"/>
                    <a:pt x="2258" y="912"/>
                    <a:pt x="2258" y="908"/>
                  </a:cubicBezTo>
                  <a:cubicBezTo>
                    <a:pt x="2252" y="909"/>
                    <a:pt x="2252" y="909"/>
                    <a:pt x="2252" y="909"/>
                  </a:cubicBezTo>
                  <a:cubicBezTo>
                    <a:pt x="2253" y="913"/>
                    <a:pt x="2254" y="917"/>
                    <a:pt x="2255" y="921"/>
                  </a:cubicBezTo>
                  <a:lnTo>
                    <a:pt x="2260" y="920"/>
                  </a:lnTo>
                  <a:close/>
                  <a:moveTo>
                    <a:pt x="2265" y="943"/>
                  </a:moveTo>
                  <a:cubicBezTo>
                    <a:pt x="2264" y="939"/>
                    <a:pt x="2263" y="935"/>
                    <a:pt x="2263" y="931"/>
                  </a:cubicBezTo>
                  <a:cubicBezTo>
                    <a:pt x="2257" y="933"/>
                    <a:pt x="2257" y="933"/>
                    <a:pt x="2257" y="933"/>
                  </a:cubicBezTo>
                  <a:cubicBezTo>
                    <a:pt x="2258" y="936"/>
                    <a:pt x="2259" y="940"/>
                    <a:pt x="2260" y="944"/>
                  </a:cubicBezTo>
                  <a:lnTo>
                    <a:pt x="2265" y="943"/>
                  </a:lnTo>
                  <a:close/>
                  <a:moveTo>
                    <a:pt x="2270" y="967"/>
                  </a:moveTo>
                  <a:cubicBezTo>
                    <a:pt x="2269" y="963"/>
                    <a:pt x="2268" y="959"/>
                    <a:pt x="2267" y="955"/>
                  </a:cubicBezTo>
                  <a:cubicBezTo>
                    <a:pt x="2262" y="956"/>
                    <a:pt x="2262" y="956"/>
                    <a:pt x="2262" y="956"/>
                  </a:cubicBezTo>
                  <a:cubicBezTo>
                    <a:pt x="2263" y="960"/>
                    <a:pt x="2264" y="964"/>
                    <a:pt x="2264" y="968"/>
                  </a:cubicBezTo>
                  <a:lnTo>
                    <a:pt x="2270" y="967"/>
                  </a:lnTo>
                  <a:close/>
                  <a:moveTo>
                    <a:pt x="2274" y="991"/>
                  </a:moveTo>
                  <a:cubicBezTo>
                    <a:pt x="2273" y="987"/>
                    <a:pt x="2272" y="983"/>
                    <a:pt x="2272" y="979"/>
                  </a:cubicBezTo>
                  <a:cubicBezTo>
                    <a:pt x="2266" y="980"/>
                    <a:pt x="2266" y="980"/>
                    <a:pt x="2266" y="980"/>
                  </a:cubicBezTo>
                  <a:cubicBezTo>
                    <a:pt x="2267" y="984"/>
                    <a:pt x="2268" y="987"/>
                    <a:pt x="2268" y="991"/>
                  </a:cubicBezTo>
                  <a:lnTo>
                    <a:pt x="2274" y="991"/>
                  </a:lnTo>
                  <a:close/>
                  <a:moveTo>
                    <a:pt x="2277" y="1014"/>
                  </a:moveTo>
                  <a:cubicBezTo>
                    <a:pt x="2277" y="1010"/>
                    <a:pt x="2276" y="1006"/>
                    <a:pt x="2275" y="1002"/>
                  </a:cubicBezTo>
                  <a:cubicBezTo>
                    <a:pt x="2270" y="1003"/>
                    <a:pt x="2270" y="1003"/>
                    <a:pt x="2270" y="1003"/>
                  </a:cubicBezTo>
                  <a:cubicBezTo>
                    <a:pt x="2271" y="1007"/>
                    <a:pt x="2271" y="1011"/>
                    <a:pt x="2272" y="1015"/>
                  </a:cubicBezTo>
                  <a:lnTo>
                    <a:pt x="2277" y="1014"/>
                  </a:lnTo>
                  <a:close/>
                  <a:moveTo>
                    <a:pt x="2280" y="1038"/>
                  </a:moveTo>
                  <a:cubicBezTo>
                    <a:pt x="2280" y="1034"/>
                    <a:pt x="2279" y="1030"/>
                    <a:pt x="2279" y="1026"/>
                  </a:cubicBezTo>
                  <a:cubicBezTo>
                    <a:pt x="2274" y="1027"/>
                    <a:pt x="2274" y="1027"/>
                    <a:pt x="2274" y="1027"/>
                  </a:cubicBezTo>
                  <a:cubicBezTo>
                    <a:pt x="2274" y="1031"/>
                    <a:pt x="2275" y="1035"/>
                    <a:pt x="2275" y="1039"/>
                  </a:cubicBezTo>
                  <a:lnTo>
                    <a:pt x="2280" y="1038"/>
                  </a:lnTo>
                  <a:close/>
                  <a:moveTo>
                    <a:pt x="2283" y="1062"/>
                  </a:moveTo>
                  <a:cubicBezTo>
                    <a:pt x="2283" y="1058"/>
                    <a:pt x="2282" y="1054"/>
                    <a:pt x="2282" y="1050"/>
                  </a:cubicBezTo>
                  <a:cubicBezTo>
                    <a:pt x="2277" y="1051"/>
                    <a:pt x="2277" y="1051"/>
                    <a:pt x="2277" y="1051"/>
                  </a:cubicBezTo>
                  <a:cubicBezTo>
                    <a:pt x="2277" y="1055"/>
                    <a:pt x="2277" y="1059"/>
                    <a:pt x="2278" y="1063"/>
                  </a:cubicBezTo>
                  <a:lnTo>
                    <a:pt x="2283" y="1062"/>
                  </a:lnTo>
                  <a:close/>
                  <a:moveTo>
                    <a:pt x="2286" y="1086"/>
                  </a:moveTo>
                  <a:cubicBezTo>
                    <a:pt x="2285" y="1082"/>
                    <a:pt x="2285" y="1078"/>
                    <a:pt x="2284" y="1074"/>
                  </a:cubicBezTo>
                  <a:cubicBezTo>
                    <a:pt x="2279" y="1075"/>
                    <a:pt x="2279" y="1075"/>
                    <a:pt x="2279" y="1075"/>
                  </a:cubicBezTo>
                  <a:cubicBezTo>
                    <a:pt x="2279" y="1079"/>
                    <a:pt x="2280" y="1083"/>
                    <a:pt x="2280" y="1086"/>
                  </a:cubicBezTo>
                  <a:lnTo>
                    <a:pt x="2286" y="1086"/>
                  </a:lnTo>
                  <a:close/>
                  <a:moveTo>
                    <a:pt x="2287" y="1110"/>
                  </a:moveTo>
                  <a:cubicBezTo>
                    <a:pt x="2287" y="1106"/>
                    <a:pt x="2287" y="1102"/>
                    <a:pt x="2287" y="1098"/>
                  </a:cubicBezTo>
                  <a:cubicBezTo>
                    <a:pt x="2281" y="1098"/>
                    <a:pt x="2281" y="1098"/>
                    <a:pt x="2281" y="1098"/>
                  </a:cubicBezTo>
                  <a:cubicBezTo>
                    <a:pt x="2281" y="1102"/>
                    <a:pt x="2282" y="1106"/>
                    <a:pt x="2282" y="1110"/>
                  </a:cubicBezTo>
                  <a:lnTo>
                    <a:pt x="2287" y="1110"/>
                  </a:lnTo>
                  <a:close/>
                  <a:moveTo>
                    <a:pt x="2289" y="1134"/>
                  </a:moveTo>
                  <a:cubicBezTo>
                    <a:pt x="2289" y="1130"/>
                    <a:pt x="2288" y="1126"/>
                    <a:pt x="2288" y="1122"/>
                  </a:cubicBezTo>
                  <a:cubicBezTo>
                    <a:pt x="2283" y="1122"/>
                    <a:pt x="2283" y="1122"/>
                    <a:pt x="2283" y="1122"/>
                  </a:cubicBezTo>
                  <a:cubicBezTo>
                    <a:pt x="2283" y="1126"/>
                    <a:pt x="2283" y="1130"/>
                    <a:pt x="2284" y="1134"/>
                  </a:cubicBezTo>
                  <a:lnTo>
                    <a:pt x="2289" y="1134"/>
                  </a:lnTo>
                  <a:close/>
                  <a:moveTo>
                    <a:pt x="2290" y="1158"/>
                  </a:moveTo>
                  <a:cubicBezTo>
                    <a:pt x="2290" y="1154"/>
                    <a:pt x="2290" y="1150"/>
                    <a:pt x="2289" y="1146"/>
                  </a:cubicBezTo>
                  <a:cubicBezTo>
                    <a:pt x="2284" y="1146"/>
                    <a:pt x="2284" y="1146"/>
                    <a:pt x="2284" y="1146"/>
                  </a:cubicBezTo>
                  <a:cubicBezTo>
                    <a:pt x="2284" y="1150"/>
                    <a:pt x="2284" y="1154"/>
                    <a:pt x="2285" y="1158"/>
                  </a:cubicBezTo>
                  <a:lnTo>
                    <a:pt x="2290" y="1158"/>
                  </a:lnTo>
                  <a:close/>
                  <a:moveTo>
                    <a:pt x="2291" y="1182"/>
                  </a:moveTo>
                  <a:cubicBezTo>
                    <a:pt x="2290" y="1178"/>
                    <a:pt x="2290" y="1174"/>
                    <a:pt x="2290" y="1170"/>
                  </a:cubicBezTo>
                  <a:cubicBezTo>
                    <a:pt x="2285" y="1170"/>
                    <a:pt x="2285" y="1170"/>
                    <a:pt x="2285" y="1170"/>
                  </a:cubicBezTo>
                  <a:cubicBezTo>
                    <a:pt x="2285" y="1174"/>
                    <a:pt x="2285" y="1178"/>
                    <a:pt x="2285" y="1182"/>
                  </a:cubicBezTo>
                  <a:lnTo>
                    <a:pt x="2291" y="1182"/>
                  </a:lnTo>
                  <a:close/>
                  <a:moveTo>
                    <a:pt x="2291" y="1206"/>
                  </a:moveTo>
                  <a:cubicBezTo>
                    <a:pt x="2291" y="1202"/>
                    <a:pt x="2291" y="1198"/>
                    <a:pt x="2291" y="1194"/>
                  </a:cubicBezTo>
                  <a:cubicBezTo>
                    <a:pt x="2285" y="1194"/>
                    <a:pt x="2285" y="1194"/>
                    <a:pt x="2285" y="1194"/>
                  </a:cubicBezTo>
                  <a:cubicBezTo>
                    <a:pt x="2285" y="1198"/>
                    <a:pt x="2285" y="1202"/>
                    <a:pt x="2285" y="1206"/>
                  </a:cubicBezTo>
                  <a:lnTo>
                    <a:pt x="2291" y="120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Oval 141"/>
            <p:cNvSpPr>
              <a:spLocks noChangeArrowheads="1"/>
            </p:cNvSpPr>
            <p:nvPr/>
          </p:nvSpPr>
          <p:spPr bwMode="auto">
            <a:xfrm>
              <a:off x="8412975" y="1862916"/>
              <a:ext cx="1045389" cy="104538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Freeform 142"/>
            <p:cNvSpPr>
              <a:spLocks noEditPoints="1"/>
            </p:cNvSpPr>
            <p:nvPr/>
          </p:nvSpPr>
          <p:spPr bwMode="auto">
            <a:xfrm>
              <a:off x="8394689" y="1844629"/>
              <a:ext cx="1081200" cy="1081200"/>
            </a:xfrm>
            <a:custGeom>
              <a:avLst/>
              <a:gdLst>
                <a:gd name="T0" fmla="*/ 300 w 600"/>
                <a:gd name="T1" fmla="*/ 20 h 600"/>
                <a:gd name="T2" fmla="*/ 580 w 600"/>
                <a:gd name="T3" fmla="*/ 300 h 600"/>
                <a:gd name="T4" fmla="*/ 300 w 600"/>
                <a:gd name="T5" fmla="*/ 580 h 600"/>
                <a:gd name="T6" fmla="*/ 20 w 600"/>
                <a:gd name="T7" fmla="*/ 300 h 600"/>
                <a:gd name="T8" fmla="*/ 300 w 600"/>
                <a:gd name="T9" fmla="*/ 20 h 600"/>
                <a:gd name="T10" fmla="*/ 300 w 600"/>
                <a:gd name="T11" fmla="*/ 0 h 600"/>
                <a:gd name="T12" fmla="*/ 0 w 600"/>
                <a:gd name="T13" fmla="*/ 300 h 600"/>
                <a:gd name="T14" fmla="*/ 300 w 600"/>
                <a:gd name="T15" fmla="*/ 600 h 600"/>
                <a:gd name="T16" fmla="*/ 600 w 600"/>
                <a:gd name="T17" fmla="*/ 300 h 600"/>
                <a:gd name="T18" fmla="*/ 300 w 600"/>
                <a:gd name="T19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20"/>
                  </a:moveTo>
                  <a:cubicBezTo>
                    <a:pt x="455" y="20"/>
                    <a:pt x="580" y="145"/>
                    <a:pt x="580" y="300"/>
                  </a:cubicBezTo>
                  <a:cubicBezTo>
                    <a:pt x="580" y="455"/>
                    <a:pt x="455" y="580"/>
                    <a:pt x="300" y="580"/>
                  </a:cubicBezTo>
                  <a:cubicBezTo>
                    <a:pt x="145" y="580"/>
                    <a:pt x="20" y="455"/>
                    <a:pt x="20" y="300"/>
                  </a:cubicBezTo>
                  <a:cubicBezTo>
                    <a:pt x="20" y="145"/>
                    <a:pt x="145" y="20"/>
                    <a:pt x="300" y="20"/>
                  </a:cubicBezTo>
                  <a:moveTo>
                    <a:pt x="300" y="0"/>
                  </a:moveTo>
                  <a:cubicBezTo>
                    <a:pt x="135" y="0"/>
                    <a:pt x="0" y="135"/>
                    <a:pt x="0" y="300"/>
                  </a:cubicBezTo>
                  <a:cubicBezTo>
                    <a:pt x="0" y="465"/>
                    <a:pt x="135" y="600"/>
                    <a:pt x="300" y="600"/>
                  </a:cubicBezTo>
                  <a:cubicBezTo>
                    <a:pt x="465" y="600"/>
                    <a:pt x="600" y="465"/>
                    <a:pt x="600" y="300"/>
                  </a:cubicBezTo>
                  <a:cubicBezTo>
                    <a:pt x="600" y="135"/>
                    <a:pt x="465" y="0"/>
                    <a:pt x="30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Freeform 143"/>
            <p:cNvSpPr/>
            <p:nvPr/>
          </p:nvSpPr>
          <p:spPr bwMode="auto">
            <a:xfrm>
              <a:off x="9670947" y="2387134"/>
              <a:ext cx="1145966" cy="1045389"/>
            </a:xfrm>
            <a:custGeom>
              <a:avLst/>
              <a:gdLst>
                <a:gd name="T0" fmla="*/ 318 w 636"/>
                <a:gd name="T1" fmla="*/ 580 h 580"/>
                <a:gd name="T2" fmla="*/ 113 w 636"/>
                <a:gd name="T3" fmla="*/ 496 h 580"/>
                <a:gd name="T4" fmla="*/ 113 w 636"/>
                <a:gd name="T5" fmla="*/ 85 h 580"/>
                <a:gd name="T6" fmla="*/ 318 w 636"/>
                <a:gd name="T7" fmla="*/ 0 h 580"/>
                <a:gd name="T8" fmla="*/ 523 w 636"/>
                <a:gd name="T9" fmla="*/ 85 h 580"/>
                <a:gd name="T10" fmla="*/ 523 w 636"/>
                <a:gd name="T11" fmla="*/ 496 h 580"/>
                <a:gd name="T12" fmla="*/ 318 w 636"/>
                <a:gd name="T13" fmla="*/ 58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6" h="580">
                  <a:moveTo>
                    <a:pt x="318" y="580"/>
                  </a:moveTo>
                  <a:cubicBezTo>
                    <a:pt x="240" y="580"/>
                    <a:pt x="168" y="550"/>
                    <a:pt x="113" y="496"/>
                  </a:cubicBezTo>
                  <a:cubicBezTo>
                    <a:pt x="0" y="382"/>
                    <a:pt x="0" y="198"/>
                    <a:pt x="113" y="85"/>
                  </a:cubicBezTo>
                  <a:cubicBezTo>
                    <a:pt x="168" y="31"/>
                    <a:pt x="240" y="0"/>
                    <a:pt x="318" y="0"/>
                  </a:cubicBezTo>
                  <a:cubicBezTo>
                    <a:pt x="395" y="0"/>
                    <a:pt x="468" y="31"/>
                    <a:pt x="523" y="85"/>
                  </a:cubicBezTo>
                  <a:cubicBezTo>
                    <a:pt x="636" y="198"/>
                    <a:pt x="636" y="382"/>
                    <a:pt x="523" y="496"/>
                  </a:cubicBezTo>
                  <a:cubicBezTo>
                    <a:pt x="468" y="550"/>
                    <a:pt x="395" y="580"/>
                    <a:pt x="318" y="58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144"/>
            <p:cNvSpPr>
              <a:spLocks noEditPoints="1"/>
            </p:cNvSpPr>
            <p:nvPr/>
          </p:nvSpPr>
          <p:spPr bwMode="auto">
            <a:xfrm>
              <a:off x="9651136" y="2369609"/>
              <a:ext cx="1185587" cy="1081200"/>
            </a:xfrm>
            <a:custGeom>
              <a:avLst/>
              <a:gdLst>
                <a:gd name="T0" fmla="*/ 329 w 658"/>
                <a:gd name="T1" fmla="*/ 20 h 600"/>
                <a:gd name="T2" fmla="*/ 527 w 658"/>
                <a:gd name="T3" fmla="*/ 102 h 600"/>
                <a:gd name="T4" fmla="*/ 527 w 658"/>
                <a:gd name="T5" fmla="*/ 498 h 600"/>
                <a:gd name="T6" fmla="*/ 329 w 658"/>
                <a:gd name="T7" fmla="*/ 580 h 600"/>
                <a:gd name="T8" fmla="*/ 131 w 658"/>
                <a:gd name="T9" fmla="*/ 498 h 600"/>
                <a:gd name="T10" fmla="*/ 131 w 658"/>
                <a:gd name="T11" fmla="*/ 102 h 600"/>
                <a:gd name="T12" fmla="*/ 329 w 658"/>
                <a:gd name="T13" fmla="*/ 20 h 600"/>
                <a:gd name="T14" fmla="*/ 329 w 658"/>
                <a:gd name="T15" fmla="*/ 0 h 600"/>
                <a:gd name="T16" fmla="*/ 117 w 658"/>
                <a:gd name="T17" fmla="*/ 88 h 600"/>
                <a:gd name="T18" fmla="*/ 117 w 658"/>
                <a:gd name="T19" fmla="*/ 513 h 600"/>
                <a:gd name="T20" fmla="*/ 329 w 658"/>
                <a:gd name="T21" fmla="*/ 600 h 600"/>
                <a:gd name="T22" fmla="*/ 541 w 658"/>
                <a:gd name="T23" fmla="*/ 513 h 600"/>
                <a:gd name="T24" fmla="*/ 541 w 658"/>
                <a:gd name="T25" fmla="*/ 88 h 600"/>
                <a:gd name="T26" fmla="*/ 329 w 658"/>
                <a:gd name="T27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8" h="600">
                  <a:moveTo>
                    <a:pt x="329" y="20"/>
                  </a:moveTo>
                  <a:cubicBezTo>
                    <a:pt x="400" y="20"/>
                    <a:pt x="472" y="48"/>
                    <a:pt x="527" y="102"/>
                  </a:cubicBezTo>
                  <a:cubicBezTo>
                    <a:pt x="636" y="212"/>
                    <a:pt x="636" y="389"/>
                    <a:pt x="527" y="498"/>
                  </a:cubicBezTo>
                  <a:cubicBezTo>
                    <a:pt x="472" y="553"/>
                    <a:pt x="400" y="580"/>
                    <a:pt x="329" y="580"/>
                  </a:cubicBezTo>
                  <a:cubicBezTo>
                    <a:pt x="257" y="580"/>
                    <a:pt x="185" y="553"/>
                    <a:pt x="131" y="498"/>
                  </a:cubicBezTo>
                  <a:cubicBezTo>
                    <a:pt x="21" y="389"/>
                    <a:pt x="21" y="212"/>
                    <a:pt x="131" y="102"/>
                  </a:cubicBezTo>
                  <a:cubicBezTo>
                    <a:pt x="185" y="48"/>
                    <a:pt x="257" y="20"/>
                    <a:pt x="329" y="20"/>
                  </a:cubicBezTo>
                  <a:moveTo>
                    <a:pt x="329" y="0"/>
                  </a:moveTo>
                  <a:cubicBezTo>
                    <a:pt x="249" y="0"/>
                    <a:pt x="173" y="32"/>
                    <a:pt x="117" y="88"/>
                  </a:cubicBezTo>
                  <a:cubicBezTo>
                    <a:pt x="0" y="205"/>
                    <a:pt x="0" y="396"/>
                    <a:pt x="117" y="513"/>
                  </a:cubicBezTo>
                  <a:cubicBezTo>
                    <a:pt x="173" y="569"/>
                    <a:pt x="249" y="600"/>
                    <a:pt x="329" y="600"/>
                  </a:cubicBezTo>
                  <a:cubicBezTo>
                    <a:pt x="409" y="600"/>
                    <a:pt x="484" y="569"/>
                    <a:pt x="541" y="513"/>
                  </a:cubicBezTo>
                  <a:cubicBezTo>
                    <a:pt x="658" y="396"/>
                    <a:pt x="658" y="205"/>
                    <a:pt x="541" y="88"/>
                  </a:cubicBezTo>
                  <a:cubicBezTo>
                    <a:pt x="484" y="32"/>
                    <a:pt x="409" y="0"/>
                    <a:pt x="32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Oval 145"/>
            <p:cNvSpPr>
              <a:spLocks noChangeArrowheads="1"/>
            </p:cNvSpPr>
            <p:nvPr/>
          </p:nvSpPr>
          <p:spPr bwMode="auto">
            <a:xfrm>
              <a:off x="10275931" y="3686251"/>
              <a:ext cx="1045389" cy="104538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Freeform 146"/>
            <p:cNvSpPr>
              <a:spLocks noEditPoints="1"/>
            </p:cNvSpPr>
            <p:nvPr/>
          </p:nvSpPr>
          <p:spPr bwMode="auto">
            <a:xfrm>
              <a:off x="10258407" y="3668726"/>
              <a:ext cx="1081200" cy="1081200"/>
            </a:xfrm>
            <a:custGeom>
              <a:avLst/>
              <a:gdLst>
                <a:gd name="T0" fmla="*/ 300 w 600"/>
                <a:gd name="T1" fmla="*/ 20 h 600"/>
                <a:gd name="T2" fmla="*/ 580 w 600"/>
                <a:gd name="T3" fmla="*/ 300 h 600"/>
                <a:gd name="T4" fmla="*/ 300 w 600"/>
                <a:gd name="T5" fmla="*/ 580 h 600"/>
                <a:gd name="T6" fmla="*/ 20 w 600"/>
                <a:gd name="T7" fmla="*/ 300 h 600"/>
                <a:gd name="T8" fmla="*/ 300 w 600"/>
                <a:gd name="T9" fmla="*/ 20 h 600"/>
                <a:gd name="T10" fmla="*/ 300 w 600"/>
                <a:gd name="T11" fmla="*/ 0 h 600"/>
                <a:gd name="T12" fmla="*/ 300 w 600"/>
                <a:gd name="T13" fmla="*/ 0 h 600"/>
                <a:gd name="T14" fmla="*/ 0 w 600"/>
                <a:gd name="T15" fmla="*/ 300 h 600"/>
                <a:gd name="T16" fmla="*/ 300 w 600"/>
                <a:gd name="T17" fmla="*/ 600 h 600"/>
                <a:gd name="T18" fmla="*/ 600 w 600"/>
                <a:gd name="T19" fmla="*/ 300 h 600"/>
                <a:gd name="T20" fmla="*/ 300 w 600"/>
                <a:gd name="T21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600">
                  <a:moveTo>
                    <a:pt x="300" y="20"/>
                  </a:moveTo>
                  <a:cubicBezTo>
                    <a:pt x="455" y="20"/>
                    <a:pt x="580" y="145"/>
                    <a:pt x="580" y="300"/>
                  </a:cubicBezTo>
                  <a:cubicBezTo>
                    <a:pt x="580" y="455"/>
                    <a:pt x="455" y="580"/>
                    <a:pt x="300" y="580"/>
                  </a:cubicBezTo>
                  <a:cubicBezTo>
                    <a:pt x="146" y="580"/>
                    <a:pt x="20" y="455"/>
                    <a:pt x="20" y="300"/>
                  </a:cubicBezTo>
                  <a:cubicBezTo>
                    <a:pt x="20" y="145"/>
                    <a:pt x="146" y="20"/>
                    <a:pt x="300" y="20"/>
                  </a:cubicBezTo>
                  <a:moveTo>
                    <a:pt x="300" y="0"/>
                  </a:moveTo>
                  <a:cubicBezTo>
                    <a:pt x="300" y="0"/>
                    <a:pt x="300" y="0"/>
                    <a:pt x="300" y="0"/>
                  </a:cubicBezTo>
                  <a:cubicBezTo>
                    <a:pt x="135" y="0"/>
                    <a:pt x="0" y="135"/>
                    <a:pt x="0" y="300"/>
                  </a:cubicBezTo>
                  <a:cubicBezTo>
                    <a:pt x="0" y="465"/>
                    <a:pt x="135" y="600"/>
                    <a:pt x="300" y="600"/>
                  </a:cubicBezTo>
                  <a:cubicBezTo>
                    <a:pt x="466" y="600"/>
                    <a:pt x="600" y="465"/>
                    <a:pt x="600" y="300"/>
                  </a:cubicBezTo>
                  <a:cubicBezTo>
                    <a:pt x="600" y="135"/>
                    <a:pt x="466" y="0"/>
                    <a:pt x="300" y="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Freeform 147"/>
            <p:cNvSpPr/>
            <p:nvPr/>
          </p:nvSpPr>
          <p:spPr bwMode="auto">
            <a:xfrm>
              <a:off x="7054427" y="2387134"/>
              <a:ext cx="1145966" cy="1045389"/>
            </a:xfrm>
            <a:custGeom>
              <a:avLst/>
              <a:gdLst>
                <a:gd name="T0" fmla="*/ 318 w 636"/>
                <a:gd name="T1" fmla="*/ 580 h 580"/>
                <a:gd name="T2" fmla="*/ 113 w 636"/>
                <a:gd name="T3" fmla="*/ 496 h 580"/>
                <a:gd name="T4" fmla="*/ 113 w 636"/>
                <a:gd name="T5" fmla="*/ 85 h 580"/>
                <a:gd name="T6" fmla="*/ 318 w 636"/>
                <a:gd name="T7" fmla="*/ 0 h 580"/>
                <a:gd name="T8" fmla="*/ 523 w 636"/>
                <a:gd name="T9" fmla="*/ 85 h 580"/>
                <a:gd name="T10" fmla="*/ 523 w 636"/>
                <a:gd name="T11" fmla="*/ 496 h 580"/>
                <a:gd name="T12" fmla="*/ 318 w 636"/>
                <a:gd name="T13" fmla="*/ 58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6" h="580">
                  <a:moveTo>
                    <a:pt x="318" y="580"/>
                  </a:moveTo>
                  <a:cubicBezTo>
                    <a:pt x="241" y="580"/>
                    <a:pt x="168" y="550"/>
                    <a:pt x="113" y="496"/>
                  </a:cubicBezTo>
                  <a:cubicBezTo>
                    <a:pt x="0" y="382"/>
                    <a:pt x="0" y="198"/>
                    <a:pt x="113" y="85"/>
                  </a:cubicBezTo>
                  <a:cubicBezTo>
                    <a:pt x="168" y="31"/>
                    <a:pt x="241" y="0"/>
                    <a:pt x="318" y="0"/>
                  </a:cubicBezTo>
                  <a:cubicBezTo>
                    <a:pt x="396" y="0"/>
                    <a:pt x="468" y="31"/>
                    <a:pt x="523" y="85"/>
                  </a:cubicBezTo>
                  <a:cubicBezTo>
                    <a:pt x="636" y="198"/>
                    <a:pt x="636" y="382"/>
                    <a:pt x="523" y="496"/>
                  </a:cubicBezTo>
                  <a:cubicBezTo>
                    <a:pt x="468" y="550"/>
                    <a:pt x="396" y="580"/>
                    <a:pt x="318" y="5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Freeform 148"/>
            <p:cNvSpPr>
              <a:spLocks noEditPoints="1"/>
            </p:cNvSpPr>
            <p:nvPr/>
          </p:nvSpPr>
          <p:spPr bwMode="auto">
            <a:xfrm>
              <a:off x="7034615" y="2369609"/>
              <a:ext cx="1185587" cy="1081200"/>
            </a:xfrm>
            <a:custGeom>
              <a:avLst/>
              <a:gdLst>
                <a:gd name="T0" fmla="*/ 329 w 658"/>
                <a:gd name="T1" fmla="*/ 20 h 600"/>
                <a:gd name="T2" fmla="*/ 527 w 658"/>
                <a:gd name="T3" fmla="*/ 102 h 600"/>
                <a:gd name="T4" fmla="*/ 527 w 658"/>
                <a:gd name="T5" fmla="*/ 498 h 600"/>
                <a:gd name="T6" fmla="*/ 329 w 658"/>
                <a:gd name="T7" fmla="*/ 580 h 600"/>
                <a:gd name="T8" fmla="*/ 131 w 658"/>
                <a:gd name="T9" fmla="*/ 498 h 600"/>
                <a:gd name="T10" fmla="*/ 131 w 658"/>
                <a:gd name="T11" fmla="*/ 102 h 600"/>
                <a:gd name="T12" fmla="*/ 329 w 658"/>
                <a:gd name="T13" fmla="*/ 20 h 600"/>
                <a:gd name="T14" fmla="*/ 329 w 658"/>
                <a:gd name="T15" fmla="*/ 0 h 600"/>
                <a:gd name="T16" fmla="*/ 117 w 658"/>
                <a:gd name="T17" fmla="*/ 88 h 600"/>
                <a:gd name="T18" fmla="*/ 117 w 658"/>
                <a:gd name="T19" fmla="*/ 513 h 600"/>
                <a:gd name="T20" fmla="*/ 329 w 658"/>
                <a:gd name="T21" fmla="*/ 600 h 600"/>
                <a:gd name="T22" fmla="*/ 541 w 658"/>
                <a:gd name="T23" fmla="*/ 513 h 600"/>
                <a:gd name="T24" fmla="*/ 541 w 658"/>
                <a:gd name="T25" fmla="*/ 88 h 600"/>
                <a:gd name="T26" fmla="*/ 329 w 658"/>
                <a:gd name="T27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8" h="600">
                  <a:moveTo>
                    <a:pt x="329" y="20"/>
                  </a:moveTo>
                  <a:cubicBezTo>
                    <a:pt x="401" y="20"/>
                    <a:pt x="473" y="48"/>
                    <a:pt x="527" y="102"/>
                  </a:cubicBezTo>
                  <a:cubicBezTo>
                    <a:pt x="637" y="212"/>
                    <a:pt x="637" y="389"/>
                    <a:pt x="527" y="498"/>
                  </a:cubicBezTo>
                  <a:cubicBezTo>
                    <a:pt x="473" y="553"/>
                    <a:pt x="401" y="580"/>
                    <a:pt x="329" y="580"/>
                  </a:cubicBezTo>
                  <a:cubicBezTo>
                    <a:pt x="258" y="580"/>
                    <a:pt x="186" y="553"/>
                    <a:pt x="131" y="498"/>
                  </a:cubicBezTo>
                  <a:cubicBezTo>
                    <a:pt x="22" y="389"/>
                    <a:pt x="22" y="212"/>
                    <a:pt x="131" y="102"/>
                  </a:cubicBezTo>
                  <a:cubicBezTo>
                    <a:pt x="186" y="48"/>
                    <a:pt x="258" y="20"/>
                    <a:pt x="329" y="20"/>
                  </a:cubicBezTo>
                  <a:moveTo>
                    <a:pt x="329" y="0"/>
                  </a:moveTo>
                  <a:cubicBezTo>
                    <a:pt x="249" y="0"/>
                    <a:pt x="174" y="32"/>
                    <a:pt x="117" y="88"/>
                  </a:cubicBezTo>
                  <a:cubicBezTo>
                    <a:pt x="0" y="205"/>
                    <a:pt x="0" y="396"/>
                    <a:pt x="117" y="513"/>
                  </a:cubicBezTo>
                  <a:cubicBezTo>
                    <a:pt x="174" y="569"/>
                    <a:pt x="249" y="600"/>
                    <a:pt x="329" y="600"/>
                  </a:cubicBezTo>
                  <a:cubicBezTo>
                    <a:pt x="409" y="600"/>
                    <a:pt x="485" y="569"/>
                    <a:pt x="541" y="513"/>
                  </a:cubicBezTo>
                  <a:cubicBezTo>
                    <a:pt x="658" y="396"/>
                    <a:pt x="658" y="205"/>
                    <a:pt x="541" y="88"/>
                  </a:cubicBezTo>
                  <a:cubicBezTo>
                    <a:pt x="485" y="32"/>
                    <a:pt x="409" y="0"/>
                    <a:pt x="32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Oval 149"/>
            <p:cNvSpPr>
              <a:spLocks noChangeArrowheads="1"/>
            </p:cNvSpPr>
            <p:nvPr/>
          </p:nvSpPr>
          <p:spPr bwMode="auto">
            <a:xfrm>
              <a:off x="6549257" y="3686251"/>
              <a:ext cx="1045389" cy="104538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Freeform 150"/>
            <p:cNvSpPr>
              <a:spLocks noEditPoints="1"/>
            </p:cNvSpPr>
            <p:nvPr/>
          </p:nvSpPr>
          <p:spPr bwMode="auto">
            <a:xfrm>
              <a:off x="6531732" y="3668726"/>
              <a:ext cx="1081200" cy="1081200"/>
            </a:xfrm>
            <a:custGeom>
              <a:avLst/>
              <a:gdLst>
                <a:gd name="T0" fmla="*/ 300 w 600"/>
                <a:gd name="T1" fmla="*/ 20 h 600"/>
                <a:gd name="T2" fmla="*/ 580 w 600"/>
                <a:gd name="T3" fmla="*/ 300 h 600"/>
                <a:gd name="T4" fmla="*/ 300 w 600"/>
                <a:gd name="T5" fmla="*/ 580 h 600"/>
                <a:gd name="T6" fmla="*/ 20 w 600"/>
                <a:gd name="T7" fmla="*/ 300 h 600"/>
                <a:gd name="T8" fmla="*/ 300 w 600"/>
                <a:gd name="T9" fmla="*/ 20 h 600"/>
                <a:gd name="T10" fmla="*/ 300 w 600"/>
                <a:gd name="T11" fmla="*/ 0 h 600"/>
                <a:gd name="T12" fmla="*/ 300 w 600"/>
                <a:gd name="T13" fmla="*/ 0 h 600"/>
                <a:gd name="T14" fmla="*/ 0 w 600"/>
                <a:gd name="T15" fmla="*/ 300 h 600"/>
                <a:gd name="T16" fmla="*/ 300 w 600"/>
                <a:gd name="T17" fmla="*/ 600 h 600"/>
                <a:gd name="T18" fmla="*/ 600 w 600"/>
                <a:gd name="T19" fmla="*/ 300 h 600"/>
                <a:gd name="T20" fmla="*/ 300 w 600"/>
                <a:gd name="T21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600">
                  <a:moveTo>
                    <a:pt x="300" y="20"/>
                  </a:moveTo>
                  <a:cubicBezTo>
                    <a:pt x="454" y="20"/>
                    <a:pt x="580" y="145"/>
                    <a:pt x="580" y="300"/>
                  </a:cubicBezTo>
                  <a:cubicBezTo>
                    <a:pt x="580" y="455"/>
                    <a:pt x="454" y="580"/>
                    <a:pt x="300" y="580"/>
                  </a:cubicBezTo>
                  <a:cubicBezTo>
                    <a:pt x="145" y="580"/>
                    <a:pt x="20" y="455"/>
                    <a:pt x="20" y="300"/>
                  </a:cubicBezTo>
                  <a:cubicBezTo>
                    <a:pt x="20" y="145"/>
                    <a:pt x="145" y="20"/>
                    <a:pt x="300" y="20"/>
                  </a:cubicBezTo>
                  <a:moveTo>
                    <a:pt x="300" y="0"/>
                  </a:moveTo>
                  <a:cubicBezTo>
                    <a:pt x="300" y="0"/>
                    <a:pt x="300" y="0"/>
                    <a:pt x="300" y="0"/>
                  </a:cubicBezTo>
                  <a:cubicBezTo>
                    <a:pt x="134" y="0"/>
                    <a:pt x="0" y="135"/>
                    <a:pt x="0" y="300"/>
                  </a:cubicBezTo>
                  <a:cubicBezTo>
                    <a:pt x="0" y="465"/>
                    <a:pt x="134" y="600"/>
                    <a:pt x="300" y="600"/>
                  </a:cubicBezTo>
                  <a:cubicBezTo>
                    <a:pt x="465" y="600"/>
                    <a:pt x="600" y="465"/>
                    <a:pt x="600" y="300"/>
                  </a:cubicBezTo>
                  <a:cubicBezTo>
                    <a:pt x="600" y="135"/>
                    <a:pt x="465" y="0"/>
                    <a:pt x="30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Freeform 151"/>
            <p:cNvSpPr>
              <a:spLocks noEditPoints="1"/>
            </p:cNvSpPr>
            <p:nvPr/>
          </p:nvSpPr>
          <p:spPr bwMode="auto">
            <a:xfrm>
              <a:off x="10416891" y="3347947"/>
              <a:ext cx="605746" cy="277348"/>
            </a:xfrm>
            <a:custGeom>
              <a:avLst/>
              <a:gdLst>
                <a:gd name="T0" fmla="*/ 795 w 795"/>
                <a:gd name="T1" fmla="*/ 16 h 364"/>
                <a:gd name="T2" fmla="*/ 778 w 795"/>
                <a:gd name="T3" fmla="*/ 5 h 364"/>
                <a:gd name="T4" fmla="*/ 733 w 795"/>
                <a:gd name="T5" fmla="*/ 45 h 364"/>
                <a:gd name="T6" fmla="*/ 752 w 795"/>
                <a:gd name="T7" fmla="*/ 14 h 364"/>
                <a:gd name="T8" fmla="*/ 733 w 795"/>
                <a:gd name="T9" fmla="*/ 45 h 364"/>
                <a:gd name="T10" fmla="*/ 707 w 795"/>
                <a:gd name="T11" fmla="*/ 54 h 364"/>
                <a:gd name="T12" fmla="*/ 674 w 795"/>
                <a:gd name="T13" fmla="*/ 49 h 364"/>
                <a:gd name="T14" fmla="*/ 629 w 795"/>
                <a:gd name="T15" fmla="*/ 90 h 364"/>
                <a:gd name="T16" fmla="*/ 648 w 795"/>
                <a:gd name="T17" fmla="*/ 61 h 364"/>
                <a:gd name="T18" fmla="*/ 629 w 795"/>
                <a:gd name="T19" fmla="*/ 90 h 364"/>
                <a:gd name="T20" fmla="*/ 603 w 795"/>
                <a:gd name="T21" fmla="*/ 102 h 364"/>
                <a:gd name="T22" fmla="*/ 570 w 795"/>
                <a:gd name="T23" fmla="*/ 94 h 364"/>
                <a:gd name="T24" fmla="*/ 527 w 795"/>
                <a:gd name="T25" fmla="*/ 135 h 364"/>
                <a:gd name="T26" fmla="*/ 544 w 795"/>
                <a:gd name="T27" fmla="*/ 106 h 364"/>
                <a:gd name="T28" fmla="*/ 527 w 795"/>
                <a:gd name="T29" fmla="*/ 135 h 364"/>
                <a:gd name="T30" fmla="*/ 501 w 795"/>
                <a:gd name="T31" fmla="*/ 146 h 364"/>
                <a:gd name="T32" fmla="*/ 466 w 795"/>
                <a:gd name="T33" fmla="*/ 142 h 364"/>
                <a:gd name="T34" fmla="*/ 423 w 795"/>
                <a:gd name="T35" fmla="*/ 182 h 364"/>
                <a:gd name="T36" fmla="*/ 440 w 795"/>
                <a:gd name="T37" fmla="*/ 154 h 364"/>
                <a:gd name="T38" fmla="*/ 423 w 795"/>
                <a:gd name="T39" fmla="*/ 182 h 364"/>
                <a:gd name="T40" fmla="*/ 397 w 795"/>
                <a:gd name="T41" fmla="*/ 194 h 364"/>
                <a:gd name="T42" fmla="*/ 362 w 795"/>
                <a:gd name="T43" fmla="*/ 187 h 364"/>
                <a:gd name="T44" fmla="*/ 319 w 795"/>
                <a:gd name="T45" fmla="*/ 227 h 364"/>
                <a:gd name="T46" fmla="*/ 336 w 795"/>
                <a:gd name="T47" fmla="*/ 198 h 364"/>
                <a:gd name="T48" fmla="*/ 319 w 795"/>
                <a:gd name="T49" fmla="*/ 227 h 364"/>
                <a:gd name="T50" fmla="*/ 293 w 795"/>
                <a:gd name="T51" fmla="*/ 239 h 364"/>
                <a:gd name="T52" fmla="*/ 260 w 795"/>
                <a:gd name="T53" fmla="*/ 232 h 364"/>
                <a:gd name="T54" fmla="*/ 215 w 795"/>
                <a:gd name="T55" fmla="*/ 272 h 364"/>
                <a:gd name="T56" fmla="*/ 234 w 795"/>
                <a:gd name="T57" fmla="*/ 243 h 364"/>
                <a:gd name="T58" fmla="*/ 215 w 795"/>
                <a:gd name="T59" fmla="*/ 272 h 364"/>
                <a:gd name="T60" fmla="*/ 189 w 795"/>
                <a:gd name="T61" fmla="*/ 284 h 364"/>
                <a:gd name="T62" fmla="*/ 156 w 795"/>
                <a:gd name="T63" fmla="*/ 279 h 364"/>
                <a:gd name="T64" fmla="*/ 111 w 795"/>
                <a:gd name="T65" fmla="*/ 319 h 364"/>
                <a:gd name="T66" fmla="*/ 130 w 795"/>
                <a:gd name="T67" fmla="*/ 291 h 364"/>
                <a:gd name="T68" fmla="*/ 111 w 795"/>
                <a:gd name="T69" fmla="*/ 319 h 364"/>
                <a:gd name="T70" fmla="*/ 85 w 795"/>
                <a:gd name="T71" fmla="*/ 331 h 364"/>
                <a:gd name="T72" fmla="*/ 52 w 795"/>
                <a:gd name="T73" fmla="*/ 324 h 364"/>
                <a:gd name="T74" fmla="*/ 7 w 795"/>
                <a:gd name="T75" fmla="*/ 364 h 364"/>
                <a:gd name="T76" fmla="*/ 26 w 795"/>
                <a:gd name="T77" fmla="*/ 336 h 364"/>
                <a:gd name="T78" fmla="*/ 7 w 795"/>
                <a:gd name="T79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95" h="364">
                  <a:moveTo>
                    <a:pt x="785" y="21"/>
                  </a:moveTo>
                  <a:lnTo>
                    <a:pt x="795" y="16"/>
                  </a:lnTo>
                  <a:lnTo>
                    <a:pt x="785" y="0"/>
                  </a:lnTo>
                  <a:lnTo>
                    <a:pt x="778" y="5"/>
                  </a:lnTo>
                  <a:lnTo>
                    <a:pt x="785" y="21"/>
                  </a:lnTo>
                  <a:close/>
                  <a:moveTo>
                    <a:pt x="733" y="45"/>
                  </a:moveTo>
                  <a:lnTo>
                    <a:pt x="759" y="33"/>
                  </a:lnTo>
                  <a:lnTo>
                    <a:pt x="752" y="14"/>
                  </a:lnTo>
                  <a:lnTo>
                    <a:pt x="726" y="26"/>
                  </a:lnTo>
                  <a:lnTo>
                    <a:pt x="733" y="45"/>
                  </a:lnTo>
                  <a:close/>
                  <a:moveTo>
                    <a:pt x="681" y="66"/>
                  </a:moveTo>
                  <a:lnTo>
                    <a:pt x="707" y="54"/>
                  </a:lnTo>
                  <a:lnTo>
                    <a:pt x="700" y="38"/>
                  </a:lnTo>
                  <a:lnTo>
                    <a:pt x="674" y="49"/>
                  </a:lnTo>
                  <a:lnTo>
                    <a:pt x="681" y="66"/>
                  </a:lnTo>
                  <a:close/>
                  <a:moveTo>
                    <a:pt x="629" y="90"/>
                  </a:moveTo>
                  <a:lnTo>
                    <a:pt x="655" y="78"/>
                  </a:lnTo>
                  <a:lnTo>
                    <a:pt x="648" y="61"/>
                  </a:lnTo>
                  <a:lnTo>
                    <a:pt x="622" y="73"/>
                  </a:lnTo>
                  <a:lnTo>
                    <a:pt x="629" y="90"/>
                  </a:lnTo>
                  <a:close/>
                  <a:moveTo>
                    <a:pt x="579" y="113"/>
                  </a:moveTo>
                  <a:lnTo>
                    <a:pt x="603" y="102"/>
                  </a:lnTo>
                  <a:lnTo>
                    <a:pt x="596" y="83"/>
                  </a:lnTo>
                  <a:lnTo>
                    <a:pt x="570" y="94"/>
                  </a:lnTo>
                  <a:lnTo>
                    <a:pt x="579" y="113"/>
                  </a:lnTo>
                  <a:close/>
                  <a:moveTo>
                    <a:pt x="527" y="135"/>
                  </a:moveTo>
                  <a:lnTo>
                    <a:pt x="553" y="123"/>
                  </a:lnTo>
                  <a:lnTo>
                    <a:pt x="544" y="106"/>
                  </a:lnTo>
                  <a:lnTo>
                    <a:pt x="518" y="118"/>
                  </a:lnTo>
                  <a:lnTo>
                    <a:pt x="527" y="135"/>
                  </a:lnTo>
                  <a:close/>
                  <a:moveTo>
                    <a:pt x="475" y="158"/>
                  </a:moveTo>
                  <a:lnTo>
                    <a:pt x="501" y="146"/>
                  </a:lnTo>
                  <a:lnTo>
                    <a:pt x="492" y="130"/>
                  </a:lnTo>
                  <a:lnTo>
                    <a:pt x="466" y="142"/>
                  </a:lnTo>
                  <a:lnTo>
                    <a:pt x="475" y="158"/>
                  </a:lnTo>
                  <a:close/>
                  <a:moveTo>
                    <a:pt x="423" y="182"/>
                  </a:moveTo>
                  <a:lnTo>
                    <a:pt x="449" y="170"/>
                  </a:lnTo>
                  <a:lnTo>
                    <a:pt x="440" y="154"/>
                  </a:lnTo>
                  <a:lnTo>
                    <a:pt x="414" y="163"/>
                  </a:lnTo>
                  <a:lnTo>
                    <a:pt x="423" y="182"/>
                  </a:lnTo>
                  <a:close/>
                  <a:moveTo>
                    <a:pt x="371" y="203"/>
                  </a:moveTo>
                  <a:lnTo>
                    <a:pt x="397" y="194"/>
                  </a:lnTo>
                  <a:lnTo>
                    <a:pt x="388" y="175"/>
                  </a:lnTo>
                  <a:lnTo>
                    <a:pt x="362" y="187"/>
                  </a:lnTo>
                  <a:lnTo>
                    <a:pt x="371" y="203"/>
                  </a:lnTo>
                  <a:close/>
                  <a:moveTo>
                    <a:pt x="319" y="227"/>
                  </a:moveTo>
                  <a:lnTo>
                    <a:pt x="345" y="215"/>
                  </a:lnTo>
                  <a:lnTo>
                    <a:pt x="336" y="198"/>
                  </a:lnTo>
                  <a:lnTo>
                    <a:pt x="312" y="210"/>
                  </a:lnTo>
                  <a:lnTo>
                    <a:pt x="319" y="227"/>
                  </a:lnTo>
                  <a:close/>
                  <a:moveTo>
                    <a:pt x="267" y="251"/>
                  </a:moveTo>
                  <a:lnTo>
                    <a:pt x="293" y="239"/>
                  </a:lnTo>
                  <a:lnTo>
                    <a:pt x="286" y="222"/>
                  </a:lnTo>
                  <a:lnTo>
                    <a:pt x="260" y="232"/>
                  </a:lnTo>
                  <a:lnTo>
                    <a:pt x="267" y="251"/>
                  </a:lnTo>
                  <a:close/>
                  <a:moveTo>
                    <a:pt x="215" y="272"/>
                  </a:moveTo>
                  <a:lnTo>
                    <a:pt x="241" y="262"/>
                  </a:lnTo>
                  <a:lnTo>
                    <a:pt x="234" y="243"/>
                  </a:lnTo>
                  <a:lnTo>
                    <a:pt x="208" y="255"/>
                  </a:lnTo>
                  <a:lnTo>
                    <a:pt x="215" y="272"/>
                  </a:lnTo>
                  <a:close/>
                  <a:moveTo>
                    <a:pt x="163" y="295"/>
                  </a:moveTo>
                  <a:lnTo>
                    <a:pt x="189" y="284"/>
                  </a:lnTo>
                  <a:lnTo>
                    <a:pt x="182" y="267"/>
                  </a:lnTo>
                  <a:lnTo>
                    <a:pt x="156" y="279"/>
                  </a:lnTo>
                  <a:lnTo>
                    <a:pt x="163" y="295"/>
                  </a:lnTo>
                  <a:close/>
                  <a:moveTo>
                    <a:pt x="111" y="319"/>
                  </a:moveTo>
                  <a:lnTo>
                    <a:pt x="137" y="307"/>
                  </a:lnTo>
                  <a:lnTo>
                    <a:pt x="130" y="291"/>
                  </a:lnTo>
                  <a:lnTo>
                    <a:pt x="104" y="303"/>
                  </a:lnTo>
                  <a:lnTo>
                    <a:pt x="111" y="319"/>
                  </a:lnTo>
                  <a:close/>
                  <a:moveTo>
                    <a:pt x="59" y="343"/>
                  </a:moveTo>
                  <a:lnTo>
                    <a:pt x="85" y="331"/>
                  </a:lnTo>
                  <a:lnTo>
                    <a:pt x="78" y="312"/>
                  </a:lnTo>
                  <a:lnTo>
                    <a:pt x="52" y="324"/>
                  </a:lnTo>
                  <a:lnTo>
                    <a:pt x="59" y="343"/>
                  </a:lnTo>
                  <a:close/>
                  <a:moveTo>
                    <a:pt x="7" y="364"/>
                  </a:moveTo>
                  <a:lnTo>
                    <a:pt x="33" y="352"/>
                  </a:lnTo>
                  <a:lnTo>
                    <a:pt x="26" y="336"/>
                  </a:lnTo>
                  <a:lnTo>
                    <a:pt x="0" y="347"/>
                  </a:lnTo>
                  <a:lnTo>
                    <a:pt x="7" y="36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Freeform 152"/>
            <p:cNvSpPr/>
            <p:nvPr/>
          </p:nvSpPr>
          <p:spPr bwMode="auto">
            <a:xfrm>
              <a:off x="10389461" y="3587198"/>
              <a:ext cx="61718" cy="61718"/>
            </a:xfrm>
            <a:custGeom>
              <a:avLst/>
              <a:gdLst>
                <a:gd name="T0" fmla="*/ 23 w 34"/>
                <a:gd name="T1" fmla="*/ 31 h 34"/>
                <a:gd name="T2" fmla="*/ 3 w 34"/>
                <a:gd name="T3" fmla="*/ 23 h 34"/>
                <a:gd name="T4" fmla="*/ 11 w 34"/>
                <a:gd name="T5" fmla="*/ 4 h 34"/>
                <a:gd name="T6" fmla="*/ 31 w 34"/>
                <a:gd name="T7" fmla="*/ 11 h 34"/>
                <a:gd name="T8" fmla="*/ 23 w 34"/>
                <a:gd name="T9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3" y="31"/>
                  </a:moveTo>
                  <a:cubicBezTo>
                    <a:pt x="16" y="34"/>
                    <a:pt x="7" y="31"/>
                    <a:pt x="3" y="23"/>
                  </a:cubicBezTo>
                  <a:cubicBezTo>
                    <a:pt x="0" y="16"/>
                    <a:pt x="3" y="7"/>
                    <a:pt x="11" y="4"/>
                  </a:cubicBezTo>
                  <a:cubicBezTo>
                    <a:pt x="19" y="0"/>
                    <a:pt x="27" y="4"/>
                    <a:pt x="31" y="11"/>
                  </a:cubicBezTo>
                  <a:cubicBezTo>
                    <a:pt x="34" y="19"/>
                    <a:pt x="31" y="28"/>
                    <a:pt x="23" y="3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153"/>
            <p:cNvSpPr/>
            <p:nvPr/>
          </p:nvSpPr>
          <p:spPr bwMode="auto">
            <a:xfrm>
              <a:off x="10995207" y="3325851"/>
              <a:ext cx="70099" cy="65528"/>
            </a:xfrm>
            <a:custGeom>
              <a:avLst/>
              <a:gdLst>
                <a:gd name="T0" fmla="*/ 38 w 92"/>
                <a:gd name="T1" fmla="*/ 86 h 86"/>
                <a:gd name="T2" fmla="*/ 92 w 92"/>
                <a:gd name="T3" fmla="*/ 10 h 86"/>
                <a:gd name="T4" fmla="*/ 0 w 92"/>
                <a:gd name="T5" fmla="*/ 0 h 86"/>
                <a:gd name="T6" fmla="*/ 38 w 92"/>
                <a:gd name="T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86">
                  <a:moveTo>
                    <a:pt x="38" y="86"/>
                  </a:moveTo>
                  <a:lnTo>
                    <a:pt x="92" y="10"/>
                  </a:lnTo>
                  <a:lnTo>
                    <a:pt x="0" y="0"/>
                  </a:lnTo>
                  <a:lnTo>
                    <a:pt x="38" y="8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154"/>
            <p:cNvSpPr>
              <a:spLocks noEditPoints="1"/>
            </p:cNvSpPr>
            <p:nvPr/>
          </p:nvSpPr>
          <p:spPr bwMode="auto">
            <a:xfrm>
              <a:off x="9560465" y="2115120"/>
              <a:ext cx="278110" cy="605746"/>
            </a:xfrm>
            <a:custGeom>
              <a:avLst/>
              <a:gdLst>
                <a:gd name="T0" fmla="*/ 365 w 365"/>
                <a:gd name="T1" fmla="*/ 7 h 795"/>
                <a:gd name="T2" fmla="*/ 343 w 365"/>
                <a:gd name="T3" fmla="*/ 10 h 795"/>
                <a:gd name="T4" fmla="*/ 339 w 365"/>
                <a:gd name="T5" fmla="*/ 69 h 795"/>
                <a:gd name="T6" fmla="*/ 332 w 365"/>
                <a:gd name="T7" fmla="*/ 33 h 795"/>
                <a:gd name="T8" fmla="*/ 339 w 365"/>
                <a:gd name="T9" fmla="*/ 69 h 795"/>
                <a:gd name="T10" fmla="*/ 327 w 365"/>
                <a:gd name="T11" fmla="*/ 95 h 795"/>
                <a:gd name="T12" fmla="*/ 298 w 365"/>
                <a:gd name="T13" fmla="*/ 111 h 795"/>
                <a:gd name="T14" fmla="*/ 291 w 365"/>
                <a:gd name="T15" fmla="*/ 173 h 795"/>
                <a:gd name="T16" fmla="*/ 287 w 365"/>
                <a:gd name="T17" fmla="*/ 137 h 795"/>
                <a:gd name="T18" fmla="*/ 291 w 365"/>
                <a:gd name="T19" fmla="*/ 173 h 795"/>
                <a:gd name="T20" fmla="*/ 282 w 365"/>
                <a:gd name="T21" fmla="*/ 199 h 795"/>
                <a:gd name="T22" fmla="*/ 251 w 365"/>
                <a:gd name="T23" fmla="*/ 215 h 795"/>
                <a:gd name="T24" fmla="*/ 246 w 365"/>
                <a:gd name="T25" fmla="*/ 275 h 795"/>
                <a:gd name="T26" fmla="*/ 242 w 365"/>
                <a:gd name="T27" fmla="*/ 241 h 795"/>
                <a:gd name="T28" fmla="*/ 246 w 365"/>
                <a:gd name="T29" fmla="*/ 275 h 795"/>
                <a:gd name="T30" fmla="*/ 235 w 365"/>
                <a:gd name="T31" fmla="*/ 301 h 795"/>
                <a:gd name="T32" fmla="*/ 206 w 365"/>
                <a:gd name="T33" fmla="*/ 319 h 795"/>
                <a:gd name="T34" fmla="*/ 202 w 365"/>
                <a:gd name="T35" fmla="*/ 379 h 795"/>
                <a:gd name="T36" fmla="*/ 194 w 365"/>
                <a:gd name="T37" fmla="*/ 345 h 795"/>
                <a:gd name="T38" fmla="*/ 202 w 365"/>
                <a:gd name="T39" fmla="*/ 379 h 795"/>
                <a:gd name="T40" fmla="*/ 190 w 365"/>
                <a:gd name="T41" fmla="*/ 405 h 795"/>
                <a:gd name="T42" fmla="*/ 161 w 365"/>
                <a:gd name="T43" fmla="*/ 424 h 795"/>
                <a:gd name="T44" fmla="*/ 154 w 365"/>
                <a:gd name="T45" fmla="*/ 483 h 795"/>
                <a:gd name="T46" fmla="*/ 149 w 365"/>
                <a:gd name="T47" fmla="*/ 450 h 795"/>
                <a:gd name="T48" fmla="*/ 154 w 365"/>
                <a:gd name="T49" fmla="*/ 483 h 795"/>
                <a:gd name="T50" fmla="*/ 142 w 365"/>
                <a:gd name="T51" fmla="*/ 509 h 795"/>
                <a:gd name="T52" fmla="*/ 114 w 365"/>
                <a:gd name="T53" fmla="*/ 528 h 795"/>
                <a:gd name="T54" fmla="*/ 109 w 365"/>
                <a:gd name="T55" fmla="*/ 587 h 795"/>
                <a:gd name="T56" fmla="*/ 102 w 365"/>
                <a:gd name="T57" fmla="*/ 554 h 795"/>
                <a:gd name="T58" fmla="*/ 109 w 365"/>
                <a:gd name="T59" fmla="*/ 587 h 795"/>
                <a:gd name="T60" fmla="*/ 97 w 365"/>
                <a:gd name="T61" fmla="*/ 613 h 795"/>
                <a:gd name="T62" fmla="*/ 69 w 365"/>
                <a:gd name="T63" fmla="*/ 632 h 795"/>
                <a:gd name="T64" fmla="*/ 62 w 365"/>
                <a:gd name="T65" fmla="*/ 691 h 795"/>
                <a:gd name="T66" fmla="*/ 57 w 365"/>
                <a:gd name="T67" fmla="*/ 658 h 795"/>
                <a:gd name="T68" fmla="*/ 62 w 365"/>
                <a:gd name="T69" fmla="*/ 691 h 795"/>
                <a:gd name="T70" fmla="*/ 50 w 365"/>
                <a:gd name="T71" fmla="*/ 717 h 795"/>
                <a:gd name="T72" fmla="*/ 22 w 365"/>
                <a:gd name="T73" fmla="*/ 736 h 795"/>
                <a:gd name="T74" fmla="*/ 17 w 365"/>
                <a:gd name="T75" fmla="*/ 795 h 795"/>
                <a:gd name="T76" fmla="*/ 10 w 365"/>
                <a:gd name="T77" fmla="*/ 762 h 795"/>
                <a:gd name="T78" fmla="*/ 17 w 365"/>
                <a:gd name="T79" fmla="*/ 795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5" h="795">
                  <a:moveTo>
                    <a:pt x="362" y="17"/>
                  </a:moveTo>
                  <a:lnTo>
                    <a:pt x="365" y="7"/>
                  </a:lnTo>
                  <a:lnTo>
                    <a:pt x="348" y="0"/>
                  </a:lnTo>
                  <a:lnTo>
                    <a:pt x="343" y="10"/>
                  </a:lnTo>
                  <a:lnTo>
                    <a:pt x="362" y="17"/>
                  </a:lnTo>
                  <a:close/>
                  <a:moveTo>
                    <a:pt x="339" y="69"/>
                  </a:moveTo>
                  <a:lnTo>
                    <a:pt x="351" y="43"/>
                  </a:lnTo>
                  <a:lnTo>
                    <a:pt x="332" y="33"/>
                  </a:lnTo>
                  <a:lnTo>
                    <a:pt x="322" y="59"/>
                  </a:lnTo>
                  <a:lnTo>
                    <a:pt x="339" y="69"/>
                  </a:lnTo>
                  <a:close/>
                  <a:moveTo>
                    <a:pt x="315" y="121"/>
                  </a:moveTo>
                  <a:lnTo>
                    <a:pt x="327" y="95"/>
                  </a:lnTo>
                  <a:lnTo>
                    <a:pt x="310" y="85"/>
                  </a:lnTo>
                  <a:lnTo>
                    <a:pt x="298" y="111"/>
                  </a:lnTo>
                  <a:lnTo>
                    <a:pt x="315" y="121"/>
                  </a:lnTo>
                  <a:close/>
                  <a:moveTo>
                    <a:pt x="291" y="173"/>
                  </a:moveTo>
                  <a:lnTo>
                    <a:pt x="303" y="147"/>
                  </a:lnTo>
                  <a:lnTo>
                    <a:pt x="287" y="137"/>
                  </a:lnTo>
                  <a:lnTo>
                    <a:pt x="275" y="163"/>
                  </a:lnTo>
                  <a:lnTo>
                    <a:pt x="291" y="173"/>
                  </a:lnTo>
                  <a:close/>
                  <a:moveTo>
                    <a:pt x="270" y="225"/>
                  </a:moveTo>
                  <a:lnTo>
                    <a:pt x="282" y="199"/>
                  </a:lnTo>
                  <a:lnTo>
                    <a:pt x="263" y="189"/>
                  </a:lnTo>
                  <a:lnTo>
                    <a:pt x="251" y="215"/>
                  </a:lnTo>
                  <a:lnTo>
                    <a:pt x="270" y="225"/>
                  </a:lnTo>
                  <a:close/>
                  <a:moveTo>
                    <a:pt x="246" y="275"/>
                  </a:moveTo>
                  <a:lnTo>
                    <a:pt x="258" y="249"/>
                  </a:lnTo>
                  <a:lnTo>
                    <a:pt x="242" y="241"/>
                  </a:lnTo>
                  <a:lnTo>
                    <a:pt x="230" y="267"/>
                  </a:lnTo>
                  <a:lnTo>
                    <a:pt x="246" y="275"/>
                  </a:lnTo>
                  <a:close/>
                  <a:moveTo>
                    <a:pt x="223" y="327"/>
                  </a:moveTo>
                  <a:lnTo>
                    <a:pt x="235" y="301"/>
                  </a:lnTo>
                  <a:lnTo>
                    <a:pt x="218" y="293"/>
                  </a:lnTo>
                  <a:lnTo>
                    <a:pt x="206" y="319"/>
                  </a:lnTo>
                  <a:lnTo>
                    <a:pt x="223" y="327"/>
                  </a:lnTo>
                  <a:close/>
                  <a:moveTo>
                    <a:pt x="202" y="379"/>
                  </a:moveTo>
                  <a:lnTo>
                    <a:pt x="211" y="353"/>
                  </a:lnTo>
                  <a:lnTo>
                    <a:pt x="194" y="345"/>
                  </a:lnTo>
                  <a:lnTo>
                    <a:pt x="183" y="371"/>
                  </a:lnTo>
                  <a:lnTo>
                    <a:pt x="202" y="379"/>
                  </a:lnTo>
                  <a:close/>
                  <a:moveTo>
                    <a:pt x="178" y="431"/>
                  </a:moveTo>
                  <a:lnTo>
                    <a:pt x="190" y="405"/>
                  </a:lnTo>
                  <a:lnTo>
                    <a:pt x="171" y="397"/>
                  </a:lnTo>
                  <a:lnTo>
                    <a:pt x="161" y="424"/>
                  </a:lnTo>
                  <a:lnTo>
                    <a:pt x="178" y="431"/>
                  </a:lnTo>
                  <a:close/>
                  <a:moveTo>
                    <a:pt x="154" y="483"/>
                  </a:moveTo>
                  <a:lnTo>
                    <a:pt x="166" y="457"/>
                  </a:lnTo>
                  <a:lnTo>
                    <a:pt x="149" y="450"/>
                  </a:lnTo>
                  <a:lnTo>
                    <a:pt x="138" y="476"/>
                  </a:lnTo>
                  <a:lnTo>
                    <a:pt x="154" y="483"/>
                  </a:lnTo>
                  <a:close/>
                  <a:moveTo>
                    <a:pt x="131" y="535"/>
                  </a:moveTo>
                  <a:lnTo>
                    <a:pt x="142" y="509"/>
                  </a:lnTo>
                  <a:lnTo>
                    <a:pt x="126" y="502"/>
                  </a:lnTo>
                  <a:lnTo>
                    <a:pt x="114" y="528"/>
                  </a:lnTo>
                  <a:lnTo>
                    <a:pt x="131" y="535"/>
                  </a:lnTo>
                  <a:close/>
                  <a:moveTo>
                    <a:pt x="109" y="587"/>
                  </a:moveTo>
                  <a:lnTo>
                    <a:pt x="121" y="561"/>
                  </a:lnTo>
                  <a:lnTo>
                    <a:pt x="102" y="554"/>
                  </a:lnTo>
                  <a:lnTo>
                    <a:pt x="90" y="580"/>
                  </a:lnTo>
                  <a:lnTo>
                    <a:pt x="109" y="587"/>
                  </a:lnTo>
                  <a:close/>
                  <a:moveTo>
                    <a:pt x="86" y="639"/>
                  </a:moveTo>
                  <a:lnTo>
                    <a:pt x="97" y="613"/>
                  </a:lnTo>
                  <a:lnTo>
                    <a:pt x="81" y="606"/>
                  </a:lnTo>
                  <a:lnTo>
                    <a:pt x="69" y="632"/>
                  </a:lnTo>
                  <a:lnTo>
                    <a:pt x="86" y="639"/>
                  </a:lnTo>
                  <a:close/>
                  <a:moveTo>
                    <a:pt x="62" y="691"/>
                  </a:moveTo>
                  <a:lnTo>
                    <a:pt x="74" y="665"/>
                  </a:lnTo>
                  <a:lnTo>
                    <a:pt x="57" y="658"/>
                  </a:lnTo>
                  <a:lnTo>
                    <a:pt x="45" y="684"/>
                  </a:lnTo>
                  <a:lnTo>
                    <a:pt x="62" y="691"/>
                  </a:lnTo>
                  <a:close/>
                  <a:moveTo>
                    <a:pt x="41" y="743"/>
                  </a:moveTo>
                  <a:lnTo>
                    <a:pt x="50" y="717"/>
                  </a:lnTo>
                  <a:lnTo>
                    <a:pt x="34" y="710"/>
                  </a:lnTo>
                  <a:lnTo>
                    <a:pt x="22" y="736"/>
                  </a:lnTo>
                  <a:lnTo>
                    <a:pt x="41" y="743"/>
                  </a:lnTo>
                  <a:close/>
                  <a:moveTo>
                    <a:pt x="17" y="795"/>
                  </a:moveTo>
                  <a:lnTo>
                    <a:pt x="29" y="769"/>
                  </a:lnTo>
                  <a:lnTo>
                    <a:pt x="10" y="762"/>
                  </a:lnTo>
                  <a:lnTo>
                    <a:pt x="0" y="788"/>
                  </a:lnTo>
                  <a:lnTo>
                    <a:pt x="17" y="79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155"/>
            <p:cNvSpPr/>
            <p:nvPr/>
          </p:nvSpPr>
          <p:spPr bwMode="auto">
            <a:xfrm>
              <a:off x="9535320" y="2685054"/>
              <a:ext cx="63241" cy="62480"/>
            </a:xfrm>
            <a:custGeom>
              <a:avLst/>
              <a:gdLst>
                <a:gd name="T0" fmla="*/ 31 w 35"/>
                <a:gd name="T1" fmla="*/ 24 h 35"/>
                <a:gd name="T2" fmla="*/ 11 w 35"/>
                <a:gd name="T3" fmla="*/ 31 h 35"/>
                <a:gd name="T4" fmla="*/ 4 w 35"/>
                <a:gd name="T5" fmla="*/ 11 h 35"/>
                <a:gd name="T6" fmla="*/ 24 w 35"/>
                <a:gd name="T7" fmla="*/ 4 h 35"/>
                <a:gd name="T8" fmla="*/ 31 w 35"/>
                <a:gd name="T9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31" y="24"/>
                  </a:moveTo>
                  <a:cubicBezTo>
                    <a:pt x="28" y="31"/>
                    <a:pt x="19" y="35"/>
                    <a:pt x="11" y="31"/>
                  </a:cubicBezTo>
                  <a:cubicBezTo>
                    <a:pt x="4" y="28"/>
                    <a:pt x="0" y="19"/>
                    <a:pt x="4" y="11"/>
                  </a:cubicBezTo>
                  <a:cubicBezTo>
                    <a:pt x="7" y="4"/>
                    <a:pt x="16" y="0"/>
                    <a:pt x="24" y="4"/>
                  </a:cubicBezTo>
                  <a:cubicBezTo>
                    <a:pt x="31" y="7"/>
                    <a:pt x="35" y="16"/>
                    <a:pt x="31" y="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156"/>
            <p:cNvSpPr/>
            <p:nvPr/>
          </p:nvSpPr>
          <p:spPr bwMode="auto">
            <a:xfrm>
              <a:off x="9795144" y="2070165"/>
              <a:ext cx="64765" cy="72385"/>
            </a:xfrm>
            <a:custGeom>
              <a:avLst/>
              <a:gdLst>
                <a:gd name="T0" fmla="*/ 85 w 85"/>
                <a:gd name="T1" fmla="*/ 95 h 95"/>
                <a:gd name="T2" fmla="*/ 76 w 85"/>
                <a:gd name="T3" fmla="*/ 0 h 95"/>
                <a:gd name="T4" fmla="*/ 0 w 85"/>
                <a:gd name="T5" fmla="*/ 57 h 95"/>
                <a:gd name="T6" fmla="*/ 85 w 85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95">
                  <a:moveTo>
                    <a:pt x="85" y="95"/>
                  </a:moveTo>
                  <a:lnTo>
                    <a:pt x="76" y="0"/>
                  </a:lnTo>
                  <a:lnTo>
                    <a:pt x="0" y="57"/>
                  </a:lnTo>
                  <a:lnTo>
                    <a:pt x="85" y="9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Freeform 157"/>
            <p:cNvSpPr>
              <a:spLocks noEditPoints="1"/>
            </p:cNvSpPr>
            <p:nvPr/>
          </p:nvSpPr>
          <p:spPr bwMode="auto">
            <a:xfrm>
              <a:off x="6864702" y="3347947"/>
              <a:ext cx="605746" cy="277348"/>
            </a:xfrm>
            <a:custGeom>
              <a:avLst/>
              <a:gdLst>
                <a:gd name="T0" fmla="*/ 10 w 795"/>
                <a:gd name="T1" fmla="*/ 0 h 364"/>
                <a:gd name="T2" fmla="*/ 10 w 795"/>
                <a:gd name="T3" fmla="*/ 21 h 364"/>
                <a:gd name="T4" fmla="*/ 69 w 795"/>
                <a:gd name="T5" fmla="*/ 26 h 364"/>
                <a:gd name="T6" fmla="*/ 36 w 795"/>
                <a:gd name="T7" fmla="*/ 33 h 364"/>
                <a:gd name="T8" fmla="*/ 69 w 795"/>
                <a:gd name="T9" fmla="*/ 26 h 364"/>
                <a:gd name="T10" fmla="*/ 95 w 795"/>
                <a:gd name="T11" fmla="*/ 38 h 364"/>
                <a:gd name="T12" fmla="*/ 114 w 795"/>
                <a:gd name="T13" fmla="*/ 66 h 364"/>
                <a:gd name="T14" fmla="*/ 173 w 795"/>
                <a:gd name="T15" fmla="*/ 73 h 364"/>
                <a:gd name="T16" fmla="*/ 140 w 795"/>
                <a:gd name="T17" fmla="*/ 78 h 364"/>
                <a:gd name="T18" fmla="*/ 173 w 795"/>
                <a:gd name="T19" fmla="*/ 73 h 364"/>
                <a:gd name="T20" fmla="*/ 199 w 795"/>
                <a:gd name="T21" fmla="*/ 83 h 364"/>
                <a:gd name="T22" fmla="*/ 218 w 795"/>
                <a:gd name="T23" fmla="*/ 113 h 364"/>
                <a:gd name="T24" fmla="*/ 277 w 795"/>
                <a:gd name="T25" fmla="*/ 118 h 364"/>
                <a:gd name="T26" fmla="*/ 244 w 795"/>
                <a:gd name="T27" fmla="*/ 123 h 364"/>
                <a:gd name="T28" fmla="*/ 277 w 795"/>
                <a:gd name="T29" fmla="*/ 118 h 364"/>
                <a:gd name="T30" fmla="*/ 303 w 795"/>
                <a:gd name="T31" fmla="*/ 130 h 364"/>
                <a:gd name="T32" fmla="*/ 322 w 795"/>
                <a:gd name="T33" fmla="*/ 158 h 364"/>
                <a:gd name="T34" fmla="*/ 381 w 795"/>
                <a:gd name="T35" fmla="*/ 163 h 364"/>
                <a:gd name="T36" fmla="*/ 348 w 795"/>
                <a:gd name="T37" fmla="*/ 170 h 364"/>
                <a:gd name="T38" fmla="*/ 381 w 795"/>
                <a:gd name="T39" fmla="*/ 163 h 364"/>
                <a:gd name="T40" fmla="*/ 407 w 795"/>
                <a:gd name="T41" fmla="*/ 175 h 364"/>
                <a:gd name="T42" fmla="*/ 424 w 795"/>
                <a:gd name="T43" fmla="*/ 203 h 364"/>
                <a:gd name="T44" fmla="*/ 485 w 795"/>
                <a:gd name="T45" fmla="*/ 210 h 364"/>
                <a:gd name="T46" fmla="*/ 450 w 795"/>
                <a:gd name="T47" fmla="*/ 215 h 364"/>
                <a:gd name="T48" fmla="*/ 485 w 795"/>
                <a:gd name="T49" fmla="*/ 210 h 364"/>
                <a:gd name="T50" fmla="*/ 511 w 795"/>
                <a:gd name="T51" fmla="*/ 222 h 364"/>
                <a:gd name="T52" fmla="*/ 528 w 795"/>
                <a:gd name="T53" fmla="*/ 251 h 364"/>
                <a:gd name="T54" fmla="*/ 589 w 795"/>
                <a:gd name="T55" fmla="*/ 255 h 364"/>
                <a:gd name="T56" fmla="*/ 554 w 795"/>
                <a:gd name="T57" fmla="*/ 262 h 364"/>
                <a:gd name="T58" fmla="*/ 589 w 795"/>
                <a:gd name="T59" fmla="*/ 255 h 364"/>
                <a:gd name="T60" fmla="*/ 615 w 795"/>
                <a:gd name="T61" fmla="*/ 267 h 364"/>
                <a:gd name="T62" fmla="*/ 632 w 795"/>
                <a:gd name="T63" fmla="*/ 295 h 364"/>
                <a:gd name="T64" fmla="*/ 691 w 795"/>
                <a:gd name="T65" fmla="*/ 303 h 364"/>
                <a:gd name="T66" fmla="*/ 658 w 795"/>
                <a:gd name="T67" fmla="*/ 307 h 364"/>
                <a:gd name="T68" fmla="*/ 691 w 795"/>
                <a:gd name="T69" fmla="*/ 303 h 364"/>
                <a:gd name="T70" fmla="*/ 717 w 795"/>
                <a:gd name="T71" fmla="*/ 312 h 364"/>
                <a:gd name="T72" fmla="*/ 736 w 795"/>
                <a:gd name="T73" fmla="*/ 343 h 364"/>
                <a:gd name="T74" fmla="*/ 795 w 795"/>
                <a:gd name="T75" fmla="*/ 347 h 364"/>
                <a:gd name="T76" fmla="*/ 762 w 795"/>
                <a:gd name="T77" fmla="*/ 352 h 364"/>
                <a:gd name="T78" fmla="*/ 795 w 795"/>
                <a:gd name="T79" fmla="*/ 347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95" h="364">
                  <a:moveTo>
                    <a:pt x="17" y="5"/>
                  </a:moveTo>
                  <a:lnTo>
                    <a:pt x="10" y="0"/>
                  </a:lnTo>
                  <a:lnTo>
                    <a:pt x="0" y="16"/>
                  </a:lnTo>
                  <a:lnTo>
                    <a:pt x="10" y="21"/>
                  </a:lnTo>
                  <a:lnTo>
                    <a:pt x="17" y="5"/>
                  </a:lnTo>
                  <a:close/>
                  <a:moveTo>
                    <a:pt x="69" y="26"/>
                  </a:moveTo>
                  <a:lnTo>
                    <a:pt x="43" y="14"/>
                  </a:lnTo>
                  <a:lnTo>
                    <a:pt x="36" y="33"/>
                  </a:lnTo>
                  <a:lnTo>
                    <a:pt x="62" y="45"/>
                  </a:lnTo>
                  <a:lnTo>
                    <a:pt x="69" y="26"/>
                  </a:lnTo>
                  <a:close/>
                  <a:moveTo>
                    <a:pt x="121" y="49"/>
                  </a:moveTo>
                  <a:lnTo>
                    <a:pt x="95" y="38"/>
                  </a:lnTo>
                  <a:lnTo>
                    <a:pt x="88" y="54"/>
                  </a:lnTo>
                  <a:lnTo>
                    <a:pt x="114" y="66"/>
                  </a:lnTo>
                  <a:lnTo>
                    <a:pt x="121" y="49"/>
                  </a:lnTo>
                  <a:close/>
                  <a:moveTo>
                    <a:pt x="173" y="73"/>
                  </a:moveTo>
                  <a:lnTo>
                    <a:pt x="147" y="61"/>
                  </a:lnTo>
                  <a:lnTo>
                    <a:pt x="140" y="78"/>
                  </a:lnTo>
                  <a:lnTo>
                    <a:pt x="166" y="90"/>
                  </a:lnTo>
                  <a:lnTo>
                    <a:pt x="173" y="73"/>
                  </a:lnTo>
                  <a:close/>
                  <a:moveTo>
                    <a:pt x="225" y="94"/>
                  </a:moveTo>
                  <a:lnTo>
                    <a:pt x="199" y="83"/>
                  </a:lnTo>
                  <a:lnTo>
                    <a:pt x="192" y="102"/>
                  </a:lnTo>
                  <a:lnTo>
                    <a:pt x="218" y="113"/>
                  </a:lnTo>
                  <a:lnTo>
                    <a:pt x="225" y="94"/>
                  </a:lnTo>
                  <a:close/>
                  <a:moveTo>
                    <a:pt x="277" y="118"/>
                  </a:moveTo>
                  <a:lnTo>
                    <a:pt x="251" y="106"/>
                  </a:lnTo>
                  <a:lnTo>
                    <a:pt x="244" y="123"/>
                  </a:lnTo>
                  <a:lnTo>
                    <a:pt x="270" y="135"/>
                  </a:lnTo>
                  <a:lnTo>
                    <a:pt x="277" y="118"/>
                  </a:lnTo>
                  <a:close/>
                  <a:moveTo>
                    <a:pt x="329" y="142"/>
                  </a:moveTo>
                  <a:lnTo>
                    <a:pt x="303" y="130"/>
                  </a:lnTo>
                  <a:lnTo>
                    <a:pt x="296" y="146"/>
                  </a:lnTo>
                  <a:lnTo>
                    <a:pt x="322" y="158"/>
                  </a:lnTo>
                  <a:lnTo>
                    <a:pt x="329" y="142"/>
                  </a:lnTo>
                  <a:close/>
                  <a:moveTo>
                    <a:pt x="381" y="163"/>
                  </a:moveTo>
                  <a:lnTo>
                    <a:pt x="355" y="154"/>
                  </a:lnTo>
                  <a:lnTo>
                    <a:pt x="348" y="170"/>
                  </a:lnTo>
                  <a:lnTo>
                    <a:pt x="374" y="182"/>
                  </a:lnTo>
                  <a:lnTo>
                    <a:pt x="381" y="163"/>
                  </a:lnTo>
                  <a:close/>
                  <a:moveTo>
                    <a:pt x="433" y="187"/>
                  </a:moveTo>
                  <a:lnTo>
                    <a:pt x="407" y="175"/>
                  </a:lnTo>
                  <a:lnTo>
                    <a:pt x="398" y="194"/>
                  </a:lnTo>
                  <a:lnTo>
                    <a:pt x="424" y="203"/>
                  </a:lnTo>
                  <a:lnTo>
                    <a:pt x="433" y="187"/>
                  </a:lnTo>
                  <a:close/>
                  <a:moveTo>
                    <a:pt x="485" y="210"/>
                  </a:moveTo>
                  <a:lnTo>
                    <a:pt x="459" y="198"/>
                  </a:lnTo>
                  <a:lnTo>
                    <a:pt x="450" y="215"/>
                  </a:lnTo>
                  <a:lnTo>
                    <a:pt x="476" y="227"/>
                  </a:lnTo>
                  <a:lnTo>
                    <a:pt x="485" y="210"/>
                  </a:lnTo>
                  <a:close/>
                  <a:moveTo>
                    <a:pt x="537" y="232"/>
                  </a:moveTo>
                  <a:lnTo>
                    <a:pt x="511" y="222"/>
                  </a:lnTo>
                  <a:lnTo>
                    <a:pt x="502" y="239"/>
                  </a:lnTo>
                  <a:lnTo>
                    <a:pt x="528" y="251"/>
                  </a:lnTo>
                  <a:lnTo>
                    <a:pt x="537" y="232"/>
                  </a:lnTo>
                  <a:close/>
                  <a:moveTo>
                    <a:pt x="589" y="255"/>
                  </a:moveTo>
                  <a:lnTo>
                    <a:pt x="563" y="243"/>
                  </a:lnTo>
                  <a:lnTo>
                    <a:pt x="554" y="262"/>
                  </a:lnTo>
                  <a:lnTo>
                    <a:pt x="580" y="272"/>
                  </a:lnTo>
                  <a:lnTo>
                    <a:pt x="589" y="255"/>
                  </a:lnTo>
                  <a:close/>
                  <a:moveTo>
                    <a:pt x="641" y="279"/>
                  </a:moveTo>
                  <a:lnTo>
                    <a:pt x="615" y="267"/>
                  </a:lnTo>
                  <a:lnTo>
                    <a:pt x="606" y="284"/>
                  </a:lnTo>
                  <a:lnTo>
                    <a:pt x="632" y="295"/>
                  </a:lnTo>
                  <a:lnTo>
                    <a:pt x="641" y="279"/>
                  </a:lnTo>
                  <a:close/>
                  <a:moveTo>
                    <a:pt x="691" y="303"/>
                  </a:moveTo>
                  <a:lnTo>
                    <a:pt x="665" y="291"/>
                  </a:lnTo>
                  <a:lnTo>
                    <a:pt x="658" y="307"/>
                  </a:lnTo>
                  <a:lnTo>
                    <a:pt x="684" y="319"/>
                  </a:lnTo>
                  <a:lnTo>
                    <a:pt x="691" y="303"/>
                  </a:lnTo>
                  <a:close/>
                  <a:moveTo>
                    <a:pt x="743" y="324"/>
                  </a:moveTo>
                  <a:lnTo>
                    <a:pt x="717" y="312"/>
                  </a:lnTo>
                  <a:lnTo>
                    <a:pt x="710" y="331"/>
                  </a:lnTo>
                  <a:lnTo>
                    <a:pt x="736" y="343"/>
                  </a:lnTo>
                  <a:lnTo>
                    <a:pt x="743" y="324"/>
                  </a:lnTo>
                  <a:close/>
                  <a:moveTo>
                    <a:pt x="795" y="347"/>
                  </a:moveTo>
                  <a:lnTo>
                    <a:pt x="769" y="336"/>
                  </a:lnTo>
                  <a:lnTo>
                    <a:pt x="762" y="352"/>
                  </a:lnTo>
                  <a:lnTo>
                    <a:pt x="788" y="364"/>
                  </a:lnTo>
                  <a:lnTo>
                    <a:pt x="795" y="34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Freeform 158"/>
            <p:cNvSpPr/>
            <p:nvPr/>
          </p:nvSpPr>
          <p:spPr bwMode="auto">
            <a:xfrm>
              <a:off x="7436161" y="3587198"/>
              <a:ext cx="60955" cy="61718"/>
            </a:xfrm>
            <a:custGeom>
              <a:avLst/>
              <a:gdLst>
                <a:gd name="T0" fmla="*/ 23 w 34"/>
                <a:gd name="T1" fmla="*/ 4 h 34"/>
                <a:gd name="T2" fmla="*/ 31 w 34"/>
                <a:gd name="T3" fmla="*/ 23 h 34"/>
                <a:gd name="T4" fmla="*/ 11 w 34"/>
                <a:gd name="T5" fmla="*/ 31 h 34"/>
                <a:gd name="T6" fmla="*/ 3 w 34"/>
                <a:gd name="T7" fmla="*/ 11 h 34"/>
                <a:gd name="T8" fmla="*/ 23 w 34"/>
                <a:gd name="T9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3" y="4"/>
                  </a:moveTo>
                  <a:cubicBezTo>
                    <a:pt x="31" y="7"/>
                    <a:pt x="34" y="16"/>
                    <a:pt x="31" y="23"/>
                  </a:cubicBezTo>
                  <a:cubicBezTo>
                    <a:pt x="27" y="31"/>
                    <a:pt x="19" y="34"/>
                    <a:pt x="11" y="31"/>
                  </a:cubicBezTo>
                  <a:cubicBezTo>
                    <a:pt x="3" y="28"/>
                    <a:pt x="0" y="19"/>
                    <a:pt x="3" y="11"/>
                  </a:cubicBezTo>
                  <a:cubicBezTo>
                    <a:pt x="7" y="4"/>
                    <a:pt x="16" y="0"/>
                    <a:pt x="23" y="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Freeform 159"/>
            <p:cNvSpPr/>
            <p:nvPr/>
          </p:nvSpPr>
          <p:spPr bwMode="auto">
            <a:xfrm>
              <a:off x="6821271" y="3325851"/>
              <a:ext cx="70861" cy="65528"/>
            </a:xfrm>
            <a:custGeom>
              <a:avLst/>
              <a:gdLst>
                <a:gd name="T0" fmla="*/ 93 w 93"/>
                <a:gd name="T1" fmla="*/ 0 h 86"/>
                <a:gd name="T2" fmla="*/ 0 w 93"/>
                <a:gd name="T3" fmla="*/ 10 h 86"/>
                <a:gd name="T4" fmla="*/ 55 w 93"/>
                <a:gd name="T5" fmla="*/ 86 h 86"/>
                <a:gd name="T6" fmla="*/ 93 w 93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86">
                  <a:moveTo>
                    <a:pt x="93" y="0"/>
                  </a:moveTo>
                  <a:lnTo>
                    <a:pt x="0" y="10"/>
                  </a:lnTo>
                  <a:lnTo>
                    <a:pt x="55" y="86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Freeform 160"/>
            <p:cNvSpPr>
              <a:spLocks noEditPoints="1"/>
            </p:cNvSpPr>
            <p:nvPr/>
          </p:nvSpPr>
          <p:spPr bwMode="auto">
            <a:xfrm>
              <a:off x="8048766" y="2115120"/>
              <a:ext cx="279634" cy="605746"/>
            </a:xfrm>
            <a:custGeom>
              <a:avLst/>
              <a:gdLst>
                <a:gd name="T0" fmla="*/ 17 w 367"/>
                <a:gd name="T1" fmla="*/ 0 h 795"/>
                <a:gd name="T2" fmla="*/ 5 w 367"/>
                <a:gd name="T3" fmla="*/ 17 h 795"/>
                <a:gd name="T4" fmla="*/ 45 w 367"/>
                <a:gd name="T5" fmla="*/ 59 h 795"/>
                <a:gd name="T6" fmla="*/ 14 w 367"/>
                <a:gd name="T7" fmla="*/ 43 h 795"/>
                <a:gd name="T8" fmla="*/ 45 w 367"/>
                <a:gd name="T9" fmla="*/ 59 h 795"/>
                <a:gd name="T10" fmla="*/ 55 w 367"/>
                <a:gd name="T11" fmla="*/ 85 h 795"/>
                <a:gd name="T12" fmla="*/ 50 w 367"/>
                <a:gd name="T13" fmla="*/ 121 h 795"/>
                <a:gd name="T14" fmla="*/ 90 w 367"/>
                <a:gd name="T15" fmla="*/ 163 h 795"/>
                <a:gd name="T16" fmla="*/ 62 w 367"/>
                <a:gd name="T17" fmla="*/ 147 h 795"/>
                <a:gd name="T18" fmla="*/ 90 w 367"/>
                <a:gd name="T19" fmla="*/ 163 h 795"/>
                <a:gd name="T20" fmla="*/ 102 w 367"/>
                <a:gd name="T21" fmla="*/ 189 h 795"/>
                <a:gd name="T22" fmla="*/ 95 w 367"/>
                <a:gd name="T23" fmla="*/ 225 h 795"/>
                <a:gd name="T24" fmla="*/ 135 w 367"/>
                <a:gd name="T25" fmla="*/ 267 h 795"/>
                <a:gd name="T26" fmla="*/ 107 w 367"/>
                <a:gd name="T27" fmla="*/ 249 h 795"/>
                <a:gd name="T28" fmla="*/ 135 w 367"/>
                <a:gd name="T29" fmla="*/ 267 h 795"/>
                <a:gd name="T30" fmla="*/ 147 w 367"/>
                <a:gd name="T31" fmla="*/ 293 h 795"/>
                <a:gd name="T32" fmla="*/ 142 w 367"/>
                <a:gd name="T33" fmla="*/ 327 h 795"/>
                <a:gd name="T34" fmla="*/ 182 w 367"/>
                <a:gd name="T35" fmla="*/ 371 h 795"/>
                <a:gd name="T36" fmla="*/ 154 w 367"/>
                <a:gd name="T37" fmla="*/ 353 h 795"/>
                <a:gd name="T38" fmla="*/ 182 w 367"/>
                <a:gd name="T39" fmla="*/ 371 h 795"/>
                <a:gd name="T40" fmla="*/ 194 w 367"/>
                <a:gd name="T41" fmla="*/ 397 h 795"/>
                <a:gd name="T42" fmla="*/ 187 w 367"/>
                <a:gd name="T43" fmla="*/ 431 h 795"/>
                <a:gd name="T44" fmla="*/ 227 w 367"/>
                <a:gd name="T45" fmla="*/ 476 h 795"/>
                <a:gd name="T46" fmla="*/ 199 w 367"/>
                <a:gd name="T47" fmla="*/ 457 h 795"/>
                <a:gd name="T48" fmla="*/ 227 w 367"/>
                <a:gd name="T49" fmla="*/ 476 h 795"/>
                <a:gd name="T50" fmla="*/ 239 w 367"/>
                <a:gd name="T51" fmla="*/ 502 h 795"/>
                <a:gd name="T52" fmla="*/ 234 w 367"/>
                <a:gd name="T53" fmla="*/ 535 h 795"/>
                <a:gd name="T54" fmla="*/ 274 w 367"/>
                <a:gd name="T55" fmla="*/ 580 h 795"/>
                <a:gd name="T56" fmla="*/ 246 w 367"/>
                <a:gd name="T57" fmla="*/ 561 h 795"/>
                <a:gd name="T58" fmla="*/ 274 w 367"/>
                <a:gd name="T59" fmla="*/ 580 h 795"/>
                <a:gd name="T60" fmla="*/ 286 w 367"/>
                <a:gd name="T61" fmla="*/ 606 h 795"/>
                <a:gd name="T62" fmla="*/ 279 w 367"/>
                <a:gd name="T63" fmla="*/ 639 h 795"/>
                <a:gd name="T64" fmla="*/ 319 w 367"/>
                <a:gd name="T65" fmla="*/ 684 h 795"/>
                <a:gd name="T66" fmla="*/ 291 w 367"/>
                <a:gd name="T67" fmla="*/ 665 h 795"/>
                <a:gd name="T68" fmla="*/ 319 w 367"/>
                <a:gd name="T69" fmla="*/ 684 h 795"/>
                <a:gd name="T70" fmla="*/ 331 w 367"/>
                <a:gd name="T71" fmla="*/ 710 h 795"/>
                <a:gd name="T72" fmla="*/ 327 w 367"/>
                <a:gd name="T73" fmla="*/ 743 h 795"/>
                <a:gd name="T74" fmla="*/ 367 w 367"/>
                <a:gd name="T75" fmla="*/ 788 h 795"/>
                <a:gd name="T76" fmla="*/ 336 w 367"/>
                <a:gd name="T77" fmla="*/ 769 h 795"/>
                <a:gd name="T78" fmla="*/ 367 w 367"/>
                <a:gd name="T79" fmla="*/ 788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7" h="795">
                  <a:moveTo>
                    <a:pt x="21" y="10"/>
                  </a:moveTo>
                  <a:lnTo>
                    <a:pt x="17" y="0"/>
                  </a:lnTo>
                  <a:lnTo>
                    <a:pt x="0" y="7"/>
                  </a:lnTo>
                  <a:lnTo>
                    <a:pt x="5" y="17"/>
                  </a:lnTo>
                  <a:lnTo>
                    <a:pt x="21" y="10"/>
                  </a:lnTo>
                  <a:close/>
                  <a:moveTo>
                    <a:pt x="45" y="59"/>
                  </a:moveTo>
                  <a:lnTo>
                    <a:pt x="33" y="33"/>
                  </a:lnTo>
                  <a:lnTo>
                    <a:pt x="14" y="43"/>
                  </a:lnTo>
                  <a:lnTo>
                    <a:pt x="26" y="69"/>
                  </a:lnTo>
                  <a:lnTo>
                    <a:pt x="45" y="59"/>
                  </a:lnTo>
                  <a:close/>
                  <a:moveTo>
                    <a:pt x="66" y="111"/>
                  </a:moveTo>
                  <a:lnTo>
                    <a:pt x="55" y="85"/>
                  </a:lnTo>
                  <a:lnTo>
                    <a:pt x="38" y="95"/>
                  </a:lnTo>
                  <a:lnTo>
                    <a:pt x="50" y="121"/>
                  </a:lnTo>
                  <a:lnTo>
                    <a:pt x="66" y="111"/>
                  </a:lnTo>
                  <a:close/>
                  <a:moveTo>
                    <a:pt x="90" y="163"/>
                  </a:moveTo>
                  <a:lnTo>
                    <a:pt x="78" y="137"/>
                  </a:lnTo>
                  <a:lnTo>
                    <a:pt x="62" y="147"/>
                  </a:lnTo>
                  <a:lnTo>
                    <a:pt x="73" y="173"/>
                  </a:lnTo>
                  <a:lnTo>
                    <a:pt x="90" y="163"/>
                  </a:lnTo>
                  <a:close/>
                  <a:moveTo>
                    <a:pt x="114" y="215"/>
                  </a:moveTo>
                  <a:lnTo>
                    <a:pt x="102" y="189"/>
                  </a:lnTo>
                  <a:lnTo>
                    <a:pt x="85" y="199"/>
                  </a:lnTo>
                  <a:lnTo>
                    <a:pt x="95" y="225"/>
                  </a:lnTo>
                  <a:lnTo>
                    <a:pt x="114" y="215"/>
                  </a:lnTo>
                  <a:close/>
                  <a:moveTo>
                    <a:pt x="135" y="267"/>
                  </a:moveTo>
                  <a:lnTo>
                    <a:pt x="125" y="241"/>
                  </a:lnTo>
                  <a:lnTo>
                    <a:pt x="107" y="249"/>
                  </a:lnTo>
                  <a:lnTo>
                    <a:pt x="118" y="275"/>
                  </a:lnTo>
                  <a:lnTo>
                    <a:pt x="135" y="267"/>
                  </a:lnTo>
                  <a:close/>
                  <a:moveTo>
                    <a:pt x="159" y="319"/>
                  </a:moveTo>
                  <a:lnTo>
                    <a:pt x="147" y="293"/>
                  </a:lnTo>
                  <a:lnTo>
                    <a:pt x="130" y="301"/>
                  </a:lnTo>
                  <a:lnTo>
                    <a:pt x="142" y="327"/>
                  </a:lnTo>
                  <a:lnTo>
                    <a:pt x="159" y="319"/>
                  </a:lnTo>
                  <a:close/>
                  <a:moveTo>
                    <a:pt x="182" y="371"/>
                  </a:moveTo>
                  <a:lnTo>
                    <a:pt x="170" y="345"/>
                  </a:lnTo>
                  <a:lnTo>
                    <a:pt x="154" y="353"/>
                  </a:lnTo>
                  <a:lnTo>
                    <a:pt x="166" y="379"/>
                  </a:lnTo>
                  <a:lnTo>
                    <a:pt x="182" y="371"/>
                  </a:lnTo>
                  <a:close/>
                  <a:moveTo>
                    <a:pt x="206" y="424"/>
                  </a:moveTo>
                  <a:lnTo>
                    <a:pt x="194" y="397"/>
                  </a:lnTo>
                  <a:lnTo>
                    <a:pt x="175" y="405"/>
                  </a:lnTo>
                  <a:lnTo>
                    <a:pt x="187" y="431"/>
                  </a:lnTo>
                  <a:lnTo>
                    <a:pt x="206" y="424"/>
                  </a:lnTo>
                  <a:close/>
                  <a:moveTo>
                    <a:pt x="227" y="476"/>
                  </a:moveTo>
                  <a:lnTo>
                    <a:pt x="215" y="450"/>
                  </a:lnTo>
                  <a:lnTo>
                    <a:pt x="199" y="457"/>
                  </a:lnTo>
                  <a:lnTo>
                    <a:pt x="211" y="483"/>
                  </a:lnTo>
                  <a:lnTo>
                    <a:pt x="227" y="476"/>
                  </a:lnTo>
                  <a:close/>
                  <a:moveTo>
                    <a:pt x="251" y="528"/>
                  </a:moveTo>
                  <a:lnTo>
                    <a:pt x="239" y="502"/>
                  </a:lnTo>
                  <a:lnTo>
                    <a:pt x="222" y="509"/>
                  </a:lnTo>
                  <a:lnTo>
                    <a:pt x="234" y="535"/>
                  </a:lnTo>
                  <a:lnTo>
                    <a:pt x="251" y="528"/>
                  </a:lnTo>
                  <a:close/>
                  <a:moveTo>
                    <a:pt x="274" y="580"/>
                  </a:moveTo>
                  <a:lnTo>
                    <a:pt x="263" y="554"/>
                  </a:lnTo>
                  <a:lnTo>
                    <a:pt x="246" y="561"/>
                  </a:lnTo>
                  <a:lnTo>
                    <a:pt x="256" y="587"/>
                  </a:lnTo>
                  <a:lnTo>
                    <a:pt x="274" y="580"/>
                  </a:lnTo>
                  <a:close/>
                  <a:moveTo>
                    <a:pt x="296" y="632"/>
                  </a:moveTo>
                  <a:lnTo>
                    <a:pt x="286" y="606"/>
                  </a:lnTo>
                  <a:lnTo>
                    <a:pt x="267" y="613"/>
                  </a:lnTo>
                  <a:lnTo>
                    <a:pt x="279" y="639"/>
                  </a:lnTo>
                  <a:lnTo>
                    <a:pt x="296" y="632"/>
                  </a:lnTo>
                  <a:close/>
                  <a:moveTo>
                    <a:pt x="319" y="684"/>
                  </a:moveTo>
                  <a:lnTo>
                    <a:pt x="308" y="658"/>
                  </a:lnTo>
                  <a:lnTo>
                    <a:pt x="291" y="665"/>
                  </a:lnTo>
                  <a:lnTo>
                    <a:pt x="303" y="691"/>
                  </a:lnTo>
                  <a:lnTo>
                    <a:pt x="319" y="684"/>
                  </a:lnTo>
                  <a:close/>
                  <a:moveTo>
                    <a:pt x="343" y="736"/>
                  </a:moveTo>
                  <a:lnTo>
                    <a:pt x="331" y="710"/>
                  </a:lnTo>
                  <a:lnTo>
                    <a:pt x="315" y="717"/>
                  </a:lnTo>
                  <a:lnTo>
                    <a:pt x="327" y="743"/>
                  </a:lnTo>
                  <a:lnTo>
                    <a:pt x="343" y="736"/>
                  </a:lnTo>
                  <a:close/>
                  <a:moveTo>
                    <a:pt x="367" y="788"/>
                  </a:moveTo>
                  <a:lnTo>
                    <a:pt x="355" y="762"/>
                  </a:lnTo>
                  <a:lnTo>
                    <a:pt x="336" y="769"/>
                  </a:lnTo>
                  <a:lnTo>
                    <a:pt x="348" y="795"/>
                  </a:lnTo>
                  <a:lnTo>
                    <a:pt x="367" y="78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Freeform 161"/>
            <p:cNvSpPr/>
            <p:nvPr/>
          </p:nvSpPr>
          <p:spPr bwMode="auto">
            <a:xfrm>
              <a:off x="8290302" y="2685054"/>
              <a:ext cx="60955" cy="62480"/>
            </a:xfrm>
            <a:custGeom>
              <a:avLst/>
              <a:gdLst>
                <a:gd name="T0" fmla="*/ 30 w 34"/>
                <a:gd name="T1" fmla="*/ 11 h 35"/>
                <a:gd name="T2" fmla="*/ 23 w 34"/>
                <a:gd name="T3" fmla="*/ 31 h 35"/>
                <a:gd name="T4" fmla="*/ 3 w 34"/>
                <a:gd name="T5" fmla="*/ 24 h 35"/>
                <a:gd name="T6" fmla="*/ 11 w 34"/>
                <a:gd name="T7" fmla="*/ 4 h 35"/>
                <a:gd name="T8" fmla="*/ 30 w 34"/>
                <a:gd name="T9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0" y="11"/>
                  </a:moveTo>
                  <a:cubicBezTo>
                    <a:pt x="34" y="19"/>
                    <a:pt x="30" y="28"/>
                    <a:pt x="23" y="31"/>
                  </a:cubicBezTo>
                  <a:cubicBezTo>
                    <a:pt x="15" y="35"/>
                    <a:pt x="6" y="31"/>
                    <a:pt x="3" y="24"/>
                  </a:cubicBezTo>
                  <a:cubicBezTo>
                    <a:pt x="0" y="16"/>
                    <a:pt x="3" y="7"/>
                    <a:pt x="11" y="4"/>
                  </a:cubicBezTo>
                  <a:cubicBezTo>
                    <a:pt x="18" y="0"/>
                    <a:pt x="27" y="4"/>
                    <a:pt x="3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162"/>
            <p:cNvSpPr/>
            <p:nvPr/>
          </p:nvSpPr>
          <p:spPr bwMode="auto">
            <a:xfrm>
              <a:off x="8027431" y="2071689"/>
              <a:ext cx="64765" cy="70861"/>
            </a:xfrm>
            <a:custGeom>
              <a:avLst/>
              <a:gdLst>
                <a:gd name="T0" fmla="*/ 85 w 85"/>
                <a:gd name="T1" fmla="*/ 55 h 93"/>
                <a:gd name="T2" fmla="*/ 9 w 85"/>
                <a:gd name="T3" fmla="*/ 0 h 93"/>
                <a:gd name="T4" fmla="*/ 0 w 85"/>
                <a:gd name="T5" fmla="*/ 93 h 93"/>
                <a:gd name="T6" fmla="*/ 85 w 85"/>
                <a:gd name="T7" fmla="*/ 5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93">
                  <a:moveTo>
                    <a:pt x="85" y="55"/>
                  </a:moveTo>
                  <a:lnTo>
                    <a:pt x="9" y="0"/>
                  </a:lnTo>
                  <a:lnTo>
                    <a:pt x="0" y="93"/>
                  </a:lnTo>
                  <a:lnTo>
                    <a:pt x="85" y="5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4" name="Freeform 163"/>
          <p:cNvSpPr>
            <a:spLocks noEditPoints="1"/>
          </p:cNvSpPr>
          <p:nvPr/>
        </p:nvSpPr>
        <p:spPr bwMode="auto">
          <a:xfrm>
            <a:off x="7644451" y="2536132"/>
            <a:ext cx="468623" cy="47814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Freeform 164"/>
          <p:cNvSpPr>
            <a:spLocks noEditPoints="1"/>
          </p:cNvSpPr>
          <p:nvPr/>
        </p:nvSpPr>
        <p:spPr bwMode="auto">
          <a:xfrm>
            <a:off x="7067406" y="3898719"/>
            <a:ext cx="456729" cy="485273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Freeform 165"/>
          <p:cNvSpPr>
            <a:spLocks noEditPoints="1"/>
          </p:cNvSpPr>
          <p:nvPr/>
        </p:nvSpPr>
        <p:spPr bwMode="auto">
          <a:xfrm>
            <a:off x="8940363" y="1975169"/>
            <a:ext cx="559016" cy="451972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Freeform 166"/>
          <p:cNvSpPr>
            <a:spLocks noEditPoints="1"/>
          </p:cNvSpPr>
          <p:nvPr/>
        </p:nvSpPr>
        <p:spPr bwMode="auto">
          <a:xfrm>
            <a:off x="10410503" y="2528775"/>
            <a:ext cx="344924" cy="544745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Freeform 167"/>
          <p:cNvSpPr>
            <a:spLocks noEditPoints="1"/>
          </p:cNvSpPr>
          <p:nvPr/>
        </p:nvSpPr>
        <p:spPr bwMode="auto">
          <a:xfrm>
            <a:off x="10912245" y="3967630"/>
            <a:ext cx="509063" cy="333032"/>
          </a:xfrm>
          <a:custGeom>
            <a:avLst/>
            <a:gdLst>
              <a:gd name="T0" fmla="*/ 18 w 99"/>
              <a:gd name="T1" fmla="*/ 58 h 65"/>
              <a:gd name="T2" fmla="*/ 53 w 99"/>
              <a:gd name="T3" fmla="*/ 65 h 65"/>
              <a:gd name="T4" fmla="*/ 87 w 99"/>
              <a:gd name="T5" fmla="*/ 57 h 65"/>
              <a:gd name="T6" fmla="*/ 87 w 99"/>
              <a:gd name="T7" fmla="*/ 23 h 65"/>
              <a:gd name="T8" fmla="*/ 53 w 99"/>
              <a:gd name="T9" fmla="*/ 28 h 65"/>
              <a:gd name="T10" fmla="*/ 18 w 99"/>
              <a:gd name="T11" fmla="*/ 23 h 65"/>
              <a:gd name="T12" fmla="*/ 18 w 99"/>
              <a:gd name="T13" fmla="*/ 58 h 65"/>
              <a:gd name="T14" fmla="*/ 99 w 99"/>
              <a:gd name="T15" fmla="*/ 8 h 65"/>
              <a:gd name="T16" fmla="*/ 99 w 99"/>
              <a:gd name="T17" fmla="*/ 17 h 65"/>
              <a:gd name="T18" fmla="*/ 53 w 99"/>
              <a:gd name="T19" fmla="*/ 24 h 65"/>
              <a:gd name="T20" fmla="*/ 7 w 99"/>
              <a:gd name="T21" fmla="*/ 17 h 65"/>
              <a:gd name="T22" fmla="*/ 7 w 99"/>
              <a:gd name="T23" fmla="*/ 34 h 65"/>
              <a:gd name="T24" fmla="*/ 9 w 99"/>
              <a:gd name="T25" fmla="*/ 37 h 65"/>
              <a:gd name="T26" fmla="*/ 5 w 99"/>
              <a:gd name="T27" fmla="*/ 41 h 65"/>
              <a:gd name="T28" fmla="*/ 2 w 99"/>
              <a:gd name="T29" fmla="*/ 37 h 65"/>
              <a:gd name="T30" fmla="*/ 4 w 99"/>
              <a:gd name="T31" fmla="*/ 34 h 65"/>
              <a:gd name="T32" fmla="*/ 4 w 99"/>
              <a:gd name="T33" fmla="*/ 8 h 65"/>
              <a:gd name="T34" fmla="*/ 53 w 99"/>
              <a:gd name="T35" fmla="*/ 0 h 65"/>
              <a:gd name="T36" fmla="*/ 99 w 99"/>
              <a:gd name="T37" fmla="*/ 8 h 65"/>
              <a:gd name="T38" fmla="*/ 8 w 99"/>
              <a:gd name="T39" fmla="*/ 42 h 65"/>
              <a:gd name="T40" fmla="*/ 3 w 99"/>
              <a:gd name="T41" fmla="*/ 42 h 65"/>
              <a:gd name="T42" fmla="*/ 0 w 99"/>
              <a:gd name="T43" fmla="*/ 58 h 65"/>
              <a:gd name="T44" fmla="*/ 2 w 99"/>
              <a:gd name="T45" fmla="*/ 58 h 65"/>
              <a:gd name="T46" fmla="*/ 3 w 99"/>
              <a:gd name="T47" fmla="*/ 56 h 65"/>
              <a:gd name="T48" fmla="*/ 3 w 99"/>
              <a:gd name="T49" fmla="*/ 58 h 65"/>
              <a:gd name="T50" fmla="*/ 6 w 99"/>
              <a:gd name="T51" fmla="*/ 59 h 65"/>
              <a:gd name="T52" fmla="*/ 7 w 99"/>
              <a:gd name="T53" fmla="*/ 57 h 65"/>
              <a:gd name="T54" fmla="*/ 7 w 99"/>
              <a:gd name="T55" fmla="*/ 59 h 65"/>
              <a:gd name="T56" fmla="*/ 8 w 99"/>
              <a:gd name="T57" fmla="*/ 59 h 65"/>
              <a:gd name="T58" fmla="*/ 8 w 99"/>
              <a:gd name="T59" fmla="*/ 51 h 65"/>
              <a:gd name="T60" fmla="*/ 9 w 99"/>
              <a:gd name="T61" fmla="*/ 58 h 65"/>
              <a:gd name="T62" fmla="*/ 11 w 99"/>
              <a:gd name="T63" fmla="*/ 58 h 65"/>
              <a:gd name="T64" fmla="*/ 8 w 99"/>
              <a:gd name="T65" fmla="*/ 42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9" h="65">
                <a:moveTo>
                  <a:pt x="18" y="58"/>
                </a:moveTo>
                <a:cubicBezTo>
                  <a:pt x="30" y="58"/>
                  <a:pt x="42" y="60"/>
                  <a:pt x="53" y="65"/>
                </a:cubicBezTo>
                <a:cubicBezTo>
                  <a:pt x="64" y="60"/>
                  <a:pt x="75" y="57"/>
                  <a:pt x="87" y="57"/>
                </a:cubicBezTo>
                <a:cubicBezTo>
                  <a:pt x="87" y="23"/>
                  <a:pt x="87" y="23"/>
                  <a:pt x="87" y="23"/>
                </a:cubicBezTo>
                <a:cubicBezTo>
                  <a:pt x="53" y="28"/>
                  <a:pt x="53" y="28"/>
                  <a:pt x="53" y="28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58"/>
                  <a:pt x="18" y="58"/>
                  <a:pt x="18" y="58"/>
                </a:cubicBezTo>
                <a:close/>
                <a:moveTo>
                  <a:pt x="99" y="8"/>
                </a:moveTo>
                <a:cubicBezTo>
                  <a:pt x="99" y="17"/>
                  <a:pt x="99" y="17"/>
                  <a:pt x="99" y="17"/>
                </a:cubicBezTo>
                <a:cubicBezTo>
                  <a:pt x="53" y="24"/>
                  <a:pt x="53" y="24"/>
                  <a:pt x="53" y="24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34"/>
                  <a:pt x="7" y="34"/>
                  <a:pt x="7" y="34"/>
                </a:cubicBezTo>
                <a:cubicBezTo>
                  <a:pt x="8" y="35"/>
                  <a:pt x="9" y="36"/>
                  <a:pt x="9" y="37"/>
                </a:cubicBezTo>
                <a:cubicBezTo>
                  <a:pt x="9" y="39"/>
                  <a:pt x="7" y="41"/>
                  <a:pt x="5" y="41"/>
                </a:cubicBezTo>
                <a:cubicBezTo>
                  <a:pt x="4" y="41"/>
                  <a:pt x="2" y="39"/>
                  <a:pt x="2" y="37"/>
                </a:cubicBezTo>
                <a:cubicBezTo>
                  <a:pt x="2" y="36"/>
                  <a:pt x="3" y="35"/>
                  <a:pt x="4" y="34"/>
                </a:cubicBezTo>
                <a:cubicBezTo>
                  <a:pt x="4" y="25"/>
                  <a:pt x="4" y="17"/>
                  <a:pt x="4" y="8"/>
                </a:cubicBezTo>
                <a:cubicBezTo>
                  <a:pt x="53" y="0"/>
                  <a:pt x="53" y="0"/>
                  <a:pt x="53" y="0"/>
                </a:cubicBezTo>
                <a:cubicBezTo>
                  <a:pt x="99" y="8"/>
                  <a:pt x="99" y="8"/>
                  <a:pt x="99" y="8"/>
                </a:cubicBezTo>
                <a:close/>
                <a:moveTo>
                  <a:pt x="8" y="42"/>
                </a:moveTo>
                <a:cubicBezTo>
                  <a:pt x="6" y="43"/>
                  <a:pt x="5" y="43"/>
                  <a:pt x="3" y="42"/>
                </a:cubicBezTo>
                <a:cubicBezTo>
                  <a:pt x="2" y="47"/>
                  <a:pt x="1" y="52"/>
                  <a:pt x="0" y="58"/>
                </a:cubicBezTo>
                <a:cubicBezTo>
                  <a:pt x="1" y="58"/>
                  <a:pt x="2" y="58"/>
                  <a:pt x="2" y="58"/>
                </a:cubicBezTo>
                <a:cubicBezTo>
                  <a:pt x="3" y="56"/>
                  <a:pt x="3" y="56"/>
                  <a:pt x="3" y="56"/>
                </a:cubicBezTo>
                <a:cubicBezTo>
                  <a:pt x="3" y="58"/>
                  <a:pt x="3" y="58"/>
                  <a:pt x="3" y="58"/>
                </a:cubicBezTo>
                <a:cubicBezTo>
                  <a:pt x="4" y="59"/>
                  <a:pt x="5" y="59"/>
                  <a:pt x="6" y="59"/>
                </a:cubicBezTo>
                <a:cubicBezTo>
                  <a:pt x="7" y="57"/>
                  <a:pt x="7" y="57"/>
                  <a:pt x="7" y="57"/>
                </a:cubicBezTo>
                <a:cubicBezTo>
                  <a:pt x="7" y="59"/>
                  <a:pt x="7" y="59"/>
                  <a:pt x="7" y="59"/>
                </a:cubicBezTo>
                <a:cubicBezTo>
                  <a:pt x="7" y="59"/>
                  <a:pt x="8" y="59"/>
                  <a:pt x="8" y="59"/>
                </a:cubicBezTo>
                <a:cubicBezTo>
                  <a:pt x="8" y="51"/>
                  <a:pt x="8" y="51"/>
                  <a:pt x="8" y="51"/>
                </a:cubicBezTo>
                <a:cubicBezTo>
                  <a:pt x="9" y="58"/>
                  <a:pt x="9" y="58"/>
                  <a:pt x="9" y="58"/>
                </a:cubicBezTo>
                <a:cubicBezTo>
                  <a:pt x="10" y="58"/>
                  <a:pt x="10" y="58"/>
                  <a:pt x="11" y="58"/>
                </a:cubicBezTo>
                <a:cubicBezTo>
                  <a:pt x="10" y="52"/>
                  <a:pt x="9" y="47"/>
                  <a:pt x="8" y="4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8473763" y="3235630"/>
            <a:ext cx="1540887" cy="3620259"/>
            <a:chOff x="6114460" y="1864496"/>
            <a:chExt cx="1155665" cy="2715194"/>
          </a:xfrm>
        </p:grpSpPr>
        <p:grpSp>
          <p:nvGrpSpPr>
            <p:cNvPr id="40" name="Group 98"/>
            <p:cNvGrpSpPr/>
            <p:nvPr/>
          </p:nvGrpSpPr>
          <p:grpSpPr>
            <a:xfrm>
              <a:off x="6114460" y="1864496"/>
              <a:ext cx="1155665" cy="2715194"/>
              <a:chOff x="8211059" y="3333470"/>
              <a:chExt cx="1495699" cy="3514092"/>
            </a:xfrm>
          </p:grpSpPr>
          <p:sp>
            <p:nvSpPr>
              <p:cNvPr id="45" name="Oval 5"/>
              <p:cNvSpPr>
                <a:spLocks noChangeArrowheads="1"/>
              </p:cNvSpPr>
              <p:nvPr/>
            </p:nvSpPr>
            <p:spPr bwMode="auto">
              <a:xfrm>
                <a:off x="8311636" y="3445476"/>
                <a:ext cx="1247305" cy="124806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6" name="Freeform 9"/>
              <p:cNvSpPr>
                <a:spLocks noEditPoints="1"/>
              </p:cNvSpPr>
              <p:nvPr/>
            </p:nvSpPr>
            <p:spPr bwMode="auto">
              <a:xfrm>
                <a:off x="8211059" y="3333470"/>
                <a:ext cx="1449220" cy="1621420"/>
              </a:xfrm>
              <a:custGeom>
                <a:avLst/>
                <a:gdLst>
                  <a:gd name="T0" fmla="*/ 804 w 804"/>
                  <a:gd name="T1" fmla="*/ 402 h 900"/>
                  <a:gd name="T2" fmla="*/ 402 w 804"/>
                  <a:gd name="T3" fmla="*/ 0 h 900"/>
                  <a:gd name="T4" fmla="*/ 0 w 804"/>
                  <a:gd name="T5" fmla="*/ 402 h 900"/>
                  <a:gd name="T6" fmla="*/ 333 w 804"/>
                  <a:gd name="T7" fmla="*/ 798 h 900"/>
                  <a:gd name="T8" fmla="*/ 333 w 804"/>
                  <a:gd name="T9" fmla="*/ 900 h 900"/>
                  <a:gd name="T10" fmla="*/ 471 w 804"/>
                  <a:gd name="T11" fmla="*/ 900 h 900"/>
                  <a:gd name="T12" fmla="*/ 471 w 804"/>
                  <a:gd name="T13" fmla="*/ 798 h 900"/>
                  <a:gd name="T14" fmla="*/ 804 w 804"/>
                  <a:gd name="T15" fmla="*/ 402 h 900"/>
                  <a:gd name="T16" fmla="*/ 402 w 804"/>
                  <a:gd name="T17" fmla="*/ 704 h 900"/>
                  <a:gd name="T18" fmla="*/ 100 w 804"/>
                  <a:gd name="T19" fmla="*/ 402 h 900"/>
                  <a:gd name="T20" fmla="*/ 402 w 804"/>
                  <a:gd name="T21" fmla="*/ 100 h 900"/>
                  <a:gd name="T22" fmla="*/ 704 w 804"/>
                  <a:gd name="T23" fmla="*/ 402 h 900"/>
                  <a:gd name="T24" fmla="*/ 402 w 804"/>
                  <a:gd name="T25" fmla="*/ 704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4" h="900">
                    <a:moveTo>
                      <a:pt x="804" y="402"/>
                    </a:moveTo>
                    <a:cubicBezTo>
                      <a:pt x="804" y="180"/>
                      <a:pt x="624" y="0"/>
                      <a:pt x="402" y="0"/>
                    </a:cubicBezTo>
                    <a:cubicBezTo>
                      <a:pt x="180" y="0"/>
                      <a:pt x="0" y="180"/>
                      <a:pt x="0" y="402"/>
                    </a:cubicBezTo>
                    <a:cubicBezTo>
                      <a:pt x="0" y="600"/>
                      <a:pt x="144" y="765"/>
                      <a:pt x="333" y="798"/>
                    </a:cubicBezTo>
                    <a:cubicBezTo>
                      <a:pt x="333" y="900"/>
                      <a:pt x="333" y="900"/>
                      <a:pt x="333" y="900"/>
                    </a:cubicBezTo>
                    <a:cubicBezTo>
                      <a:pt x="471" y="900"/>
                      <a:pt x="471" y="900"/>
                      <a:pt x="471" y="900"/>
                    </a:cubicBezTo>
                    <a:cubicBezTo>
                      <a:pt x="471" y="798"/>
                      <a:pt x="471" y="798"/>
                      <a:pt x="471" y="798"/>
                    </a:cubicBezTo>
                    <a:cubicBezTo>
                      <a:pt x="660" y="765"/>
                      <a:pt x="804" y="600"/>
                      <a:pt x="804" y="402"/>
                    </a:cubicBezTo>
                    <a:close/>
                    <a:moveTo>
                      <a:pt x="402" y="704"/>
                    </a:moveTo>
                    <a:cubicBezTo>
                      <a:pt x="235" y="704"/>
                      <a:pt x="100" y="569"/>
                      <a:pt x="100" y="402"/>
                    </a:cubicBezTo>
                    <a:cubicBezTo>
                      <a:pt x="100" y="235"/>
                      <a:pt x="235" y="100"/>
                      <a:pt x="402" y="100"/>
                    </a:cubicBezTo>
                    <a:cubicBezTo>
                      <a:pt x="569" y="100"/>
                      <a:pt x="704" y="235"/>
                      <a:pt x="704" y="402"/>
                    </a:cubicBezTo>
                    <a:cubicBezTo>
                      <a:pt x="704" y="569"/>
                      <a:pt x="569" y="704"/>
                      <a:pt x="402" y="70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Rectangle 10"/>
              <p:cNvSpPr>
                <a:spLocks noChangeArrowheads="1"/>
              </p:cNvSpPr>
              <p:nvPr/>
            </p:nvSpPr>
            <p:spPr bwMode="auto">
              <a:xfrm>
                <a:off x="8780233" y="5629212"/>
                <a:ext cx="668988" cy="998148"/>
              </a:xfrm>
              <a:prstGeom prst="rect">
                <a:avLst/>
              </a:pr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1"/>
              <p:cNvSpPr>
                <a:spLocks noChangeArrowheads="1"/>
              </p:cNvSpPr>
              <p:nvPr/>
            </p:nvSpPr>
            <p:spPr bwMode="auto">
              <a:xfrm>
                <a:off x="8780233" y="5629212"/>
                <a:ext cx="668988" cy="998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9" name="Rectangle 12"/>
              <p:cNvSpPr>
                <a:spLocks noChangeArrowheads="1"/>
              </p:cNvSpPr>
              <p:nvPr/>
            </p:nvSpPr>
            <p:spPr bwMode="auto">
              <a:xfrm>
                <a:off x="8470883" y="6174765"/>
                <a:ext cx="970718" cy="672797"/>
              </a:xfrm>
              <a:prstGeom prst="rect">
                <a:avLst/>
              </a:prstGeom>
              <a:solidFill>
                <a:srgbClr val="FDCF9D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ctangle 13"/>
              <p:cNvSpPr>
                <a:spLocks noChangeArrowheads="1"/>
              </p:cNvSpPr>
              <p:nvPr/>
            </p:nvSpPr>
            <p:spPr bwMode="auto">
              <a:xfrm>
                <a:off x="8470883" y="6174765"/>
                <a:ext cx="970718" cy="6727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4"/>
              <p:cNvSpPr/>
              <p:nvPr/>
            </p:nvSpPr>
            <p:spPr bwMode="auto">
              <a:xfrm>
                <a:off x="8221727" y="5102707"/>
                <a:ext cx="1227494" cy="1168062"/>
              </a:xfrm>
              <a:custGeom>
                <a:avLst/>
                <a:gdLst>
                  <a:gd name="T0" fmla="*/ 0 w 681"/>
                  <a:gd name="T1" fmla="*/ 110 h 648"/>
                  <a:gd name="T2" fmla="*/ 109 w 681"/>
                  <a:gd name="T3" fmla="*/ 0 h 648"/>
                  <a:gd name="T4" fmla="*/ 571 w 681"/>
                  <a:gd name="T5" fmla="*/ 0 h 648"/>
                  <a:gd name="T6" fmla="*/ 681 w 681"/>
                  <a:gd name="T7" fmla="*/ 110 h 648"/>
                  <a:gd name="T8" fmla="*/ 681 w 681"/>
                  <a:gd name="T9" fmla="*/ 538 h 648"/>
                  <a:gd name="T10" fmla="*/ 571 w 681"/>
                  <a:gd name="T11" fmla="*/ 648 h 648"/>
                  <a:gd name="T12" fmla="*/ 109 w 681"/>
                  <a:gd name="T13" fmla="*/ 648 h 648"/>
                  <a:gd name="T14" fmla="*/ 0 w 681"/>
                  <a:gd name="T15" fmla="*/ 538 h 648"/>
                  <a:gd name="T16" fmla="*/ 0 w 681"/>
                  <a:gd name="T17" fmla="*/ 110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1" h="648">
                    <a:moveTo>
                      <a:pt x="0" y="110"/>
                    </a:moveTo>
                    <a:cubicBezTo>
                      <a:pt x="0" y="49"/>
                      <a:pt x="49" y="0"/>
                      <a:pt x="109" y="0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632" y="0"/>
                      <a:pt x="681" y="49"/>
                      <a:pt x="681" y="110"/>
                    </a:cubicBezTo>
                    <a:cubicBezTo>
                      <a:pt x="681" y="538"/>
                      <a:pt x="681" y="538"/>
                      <a:pt x="681" y="538"/>
                    </a:cubicBezTo>
                    <a:cubicBezTo>
                      <a:pt x="681" y="598"/>
                      <a:pt x="632" y="648"/>
                      <a:pt x="571" y="648"/>
                    </a:cubicBezTo>
                    <a:cubicBezTo>
                      <a:pt x="109" y="648"/>
                      <a:pt x="109" y="648"/>
                      <a:pt x="109" y="648"/>
                    </a:cubicBezTo>
                    <a:cubicBezTo>
                      <a:pt x="49" y="648"/>
                      <a:pt x="0" y="598"/>
                      <a:pt x="0" y="538"/>
                    </a:cubicBezTo>
                    <a:cubicBezTo>
                      <a:pt x="0" y="110"/>
                      <a:pt x="0" y="110"/>
                      <a:pt x="0" y="11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 15"/>
              <p:cNvSpPr>
                <a:spLocks noChangeArrowheads="1"/>
              </p:cNvSpPr>
              <p:nvPr/>
            </p:nvSpPr>
            <p:spPr bwMode="auto">
              <a:xfrm>
                <a:off x="8762708" y="4954890"/>
                <a:ext cx="371067" cy="105300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16"/>
              <p:cNvSpPr>
                <a:spLocks noChangeArrowheads="1"/>
              </p:cNvSpPr>
              <p:nvPr/>
            </p:nvSpPr>
            <p:spPr bwMode="auto">
              <a:xfrm>
                <a:off x="8762708" y="4954890"/>
                <a:ext cx="371067" cy="10530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7"/>
              <p:cNvSpPr/>
              <p:nvPr/>
            </p:nvSpPr>
            <p:spPr bwMode="auto">
              <a:xfrm>
                <a:off x="8854142" y="4858123"/>
                <a:ext cx="793185" cy="491454"/>
              </a:xfrm>
              <a:custGeom>
                <a:avLst/>
                <a:gdLst>
                  <a:gd name="T0" fmla="*/ 425 w 440"/>
                  <a:gd name="T1" fmla="*/ 67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8 h 273"/>
                  <a:gd name="T10" fmla="*/ 319 w 440"/>
                  <a:gd name="T11" fmla="*/ 14 h 273"/>
                  <a:gd name="T12" fmla="*/ 425 w 440"/>
                  <a:gd name="T13" fmla="*/ 6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7"/>
                    </a:moveTo>
                    <a:cubicBezTo>
                      <a:pt x="440" y="112"/>
                      <a:pt x="416" y="159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8"/>
                    </a:cubicBezTo>
                    <a:cubicBezTo>
                      <a:pt x="319" y="14"/>
                      <a:pt x="319" y="14"/>
                      <a:pt x="319" y="14"/>
                    </a:cubicBezTo>
                    <a:cubicBezTo>
                      <a:pt x="363" y="0"/>
                      <a:pt x="410" y="23"/>
                      <a:pt x="425" y="67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18"/>
              <p:cNvSpPr/>
              <p:nvPr/>
            </p:nvSpPr>
            <p:spPr bwMode="auto">
              <a:xfrm>
                <a:off x="9344834" y="5670357"/>
                <a:ext cx="361924" cy="641558"/>
              </a:xfrm>
              <a:custGeom>
                <a:avLst/>
                <a:gdLst>
                  <a:gd name="T0" fmla="*/ 57 w 201"/>
                  <a:gd name="T1" fmla="*/ 356 h 356"/>
                  <a:gd name="T2" fmla="*/ 163 w 201"/>
                  <a:gd name="T3" fmla="*/ 119 h 356"/>
                  <a:gd name="T4" fmla="*/ 0 w 201"/>
                  <a:gd name="T5" fmla="*/ 164 h 356"/>
                  <a:gd name="T6" fmla="*/ 57 w 201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356">
                    <a:moveTo>
                      <a:pt x="57" y="356"/>
                    </a:moveTo>
                    <a:cubicBezTo>
                      <a:pt x="57" y="356"/>
                      <a:pt x="201" y="219"/>
                      <a:pt x="163" y="119"/>
                    </a:cubicBezTo>
                    <a:cubicBezTo>
                      <a:pt x="118" y="0"/>
                      <a:pt x="0" y="164"/>
                      <a:pt x="0" y="164"/>
                    </a:cubicBezTo>
                    <a:cubicBezTo>
                      <a:pt x="57" y="356"/>
                      <a:pt x="57" y="356"/>
                      <a:pt x="57" y="356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19"/>
              <p:cNvSpPr/>
              <p:nvPr/>
            </p:nvSpPr>
            <p:spPr bwMode="auto">
              <a:xfrm>
                <a:off x="8839665" y="5102707"/>
                <a:ext cx="52574" cy="0"/>
              </a:xfrm>
              <a:custGeom>
                <a:avLst/>
                <a:gdLst>
                  <a:gd name="T0" fmla="*/ 29 w 29"/>
                  <a:gd name="T1" fmla="*/ 0 w 29"/>
                  <a:gd name="T2" fmla="*/ 0 w 29"/>
                  <a:gd name="T3" fmla="*/ 29 w 29"/>
                  <a:gd name="T4" fmla="*/ 29 w 2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9">
                    <a:moveTo>
                      <a:pt x="2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solidFill>
                <a:srgbClr val="139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7" name="Rectangle 20"/>
              <p:cNvSpPr>
                <a:spLocks noChangeArrowheads="1"/>
              </p:cNvSpPr>
              <p:nvPr/>
            </p:nvSpPr>
            <p:spPr bwMode="auto">
              <a:xfrm>
                <a:off x="9441601" y="6627360"/>
                <a:ext cx="7619" cy="220202"/>
              </a:xfrm>
              <a:prstGeom prst="rect">
                <a:avLst/>
              </a:prstGeom>
              <a:solidFill>
                <a:srgbClr val="FBE6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8" name="Rectangle 21"/>
              <p:cNvSpPr>
                <a:spLocks noChangeArrowheads="1"/>
              </p:cNvSpPr>
              <p:nvPr/>
            </p:nvSpPr>
            <p:spPr bwMode="auto">
              <a:xfrm>
                <a:off x="9441601" y="6627360"/>
                <a:ext cx="7619" cy="220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9" name="Freeform 22"/>
              <p:cNvSpPr/>
              <p:nvPr/>
            </p:nvSpPr>
            <p:spPr bwMode="auto">
              <a:xfrm>
                <a:off x="9441601" y="6290580"/>
                <a:ext cx="7619" cy="336780"/>
              </a:xfrm>
              <a:custGeom>
                <a:avLst/>
                <a:gdLst>
                  <a:gd name="T0" fmla="*/ 0 w 4"/>
                  <a:gd name="T1" fmla="*/ 0 h 187"/>
                  <a:gd name="T2" fmla="*/ 0 w 4"/>
                  <a:gd name="T3" fmla="*/ 187 h 187"/>
                  <a:gd name="T4" fmla="*/ 4 w 4"/>
                  <a:gd name="T5" fmla="*/ 187 h 187"/>
                  <a:gd name="T6" fmla="*/ 4 w 4"/>
                  <a:gd name="T7" fmla="*/ 12 h 187"/>
                  <a:gd name="T8" fmla="*/ 3 w 4"/>
                  <a:gd name="T9" fmla="*/ 12 h 187"/>
                  <a:gd name="T10" fmla="*/ 0 w 4"/>
                  <a:gd name="T11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87">
                    <a:moveTo>
                      <a:pt x="0" y="0"/>
                    </a:moveTo>
                    <a:cubicBezTo>
                      <a:pt x="0" y="187"/>
                      <a:pt x="0" y="187"/>
                      <a:pt x="0" y="187"/>
                    </a:cubicBezTo>
                    <a:cubicBezTo>
                      <a:pt x="4" y="187"/>
                      <a:pt x="4" y="187"/>
                      <a:pt x="4" y="18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D9B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0" name="Freeform 23"/>
              <p:cNvSpPr/>
              <p:nvPr/>
            </p:nvSpPr>
            <p:spPr bwMode="auto">
              <a:xfrm>
                <a:off x="8955480" y="6189242"/>
                <a:ext cx="486121" cy="658320"/>
              </a:xfrm>
              <a:custGeom>
                <a:avLst/>
                <a:gdLst>
                  <a:gd name="T0" fmla="*/ 253 w 270"/>
                  <a:gd name="T1" fmla="*/ 0 h 365"/>
                  <a:gd name="T2" fmla="*/ 164 w 270"/>
                  <a:gd name="T3" fmla="*/ 45 h 365"/>
                  <a:gd name="T4" fmla="*/ 0 w 270"/>
                  <a:gd name="T5" fmla="*/ 45 h 365"/>
                  <a:gd name="T6" fmla="*/ 0 w 270"/>
                  <a:gd name="T7" fmla="*/ 365 h 365"/>
                  <a:gd name="T8" fmla="*/ 270 w 270"/>
                  <a:gd name="T9" fmla="*/ 365 h 365"/>
                  <a:gd name="T10" fmla="*/ 270 w 270"/>
                  <a:gd name="T11" fmla="*/ 243 h 365"/>
                  <a:gd name="T12" fmla="*/ 270 w 270"/>
                  <a:gd name="T13" fmla="*/ 56 h 365"/>
                  <a:gd name="T14" fmla="*/ 253 w 270"/>
                  <a:gd name="T15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65">
                    <a:moveTo>
                      <a:pt x="253" y="0"/>
                    </a:moveTo>
                    <a:cubicBezTo>
                      <a:pt x="233" y="27"/>
                      <a:pt x="201" y="45"/>
                      <a:pt x="164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365"/>
                      <a:pt x="0" y="365"/>
                      <a:pt x="0" y="365"/>
                    </a:cubicBezTo>
                    <a:cubicBezTo>
                      <a:pt x="270" y="365"/>
                      <a:pt x="270" y="365"/>
                      <a:pt x="270" y="365"/>
                    </a:cubicBezTo>
                    <a:cubicBezTo>
                      <a:pt x="270" y="243"/>
                      <a:pt x="270" y="243"/>
                      <a:pt x="270" y="243"/>
                    </a:cubicBezTo>
                    <a:cubicBezTo>
                      <a:pt x="270" y="56"/>
                      <a:pt x="270" y="56"/>
                      <a:pt x="270" y="56"/>
                    </a:cubicBezTo>
                    <a:cubicBezTo>
                      <a:pt x="253" y="0"/>
                      <a:pt x="253" y="0"/>
                      <a:pt x="253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1" name="Freeform 24"/>
              <p:cNvSpPr/>
              <p:nvPr/>
            </p:nvSpPr>
            <p:spPr bwMode="auto">
              <a:xfrm>
                <a:off x="8955480" y="6126762"/>
                <a:ext cx="455644" cy="144008"/>
              </a:xfrm>
              <a:custGeom>
                <a:avLst/>
                <a:gdLst>
                  <a:gd name="T0" fmla="*/ 243 w 253"/>
                  <a:gd name="T1" fmla="*/ 0 h 80"/>
                  <a:gd name="T2" fmla="*/ 75 w 253"/>
                  <a:gd name="T3" fmla="*/ 57 h 80"/>
                  <a:gd name="T4" fmla="*/ 48 w 253"/>
                  <a:gd name="T5" fmla="*/ 61 h 80"/>
                  <a:gd name="T6" fmla="*/ 0 w 253"/>
                  <a:gd name="T7" fmla="*/ 46 h 80"/>
                  <a:gd name="T8" fmla="*/ 0 w 253"/>
                  <a:gd name="T9" fmla="*/ 80 h 80"/>
                  <a:gd name="T10" fmla="*/ 164 w 253"/>
                  <a:gd name="T11" fmla="*/ 80 h 80"/>
                  <a:gd name="T12" fmla="*/ 253 w 253"/>
                  <a:gd name="T13" fmla="*/ 35 h 80"/>
                  <a:gd name="T14" fmla="*/ 243 w 253"/>
                  <a:gd name="T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3" h="80">
                    <a:moveTo>
                      <a:pt x="243" y="0"/>
                    </a:moveTo>
                    <a:cubicBezTo>
                      <a:pt x="75" y="57"/>
                      <a:pt x="75" y="57"/>
                      <a:pt x="75" y="57"/>
                    </a:cubicBezTo>
                    <a:cubicBezTo>
                      <a:pt x="66" y="59"/>
                      <a:pt x="57" y="61"/>
                      <a:pt x="48" y="61"/>
                    </a:cubicBezTo>
                    <a:cubicBezTo>
                      <a:pt x="31" y="61"/>
                      <a:pt x="14" y="55"/>
                      <a:pt x="0" y="4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201" y="80"/>
                      <a:pt x="233" y="62"/>
                      <a:pt x="253" y="35"/>
                    </a:cubicBezTo>
                    <a:cubicBezTo>
                      <a:pt x="243" y="0"/>
                      <a:pt x="243" y="0"/>
                      <a:pt x="243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Freeform 25"/>
              <p:cNvSpPr>
                <a:spLocks noEditPoints="1"/>
              </p:cNvSpPr>
              <p:nvPr/>
            </p:nvSpPr>
            <p:spPr bwMode="auto">
              <a:xfrm>
                <a:off x="8955480" y="5313766"/>
                <a:ext cx="55622" cy="645368"/>
              </a:xfrm>
              <a:custGeom>
                <a:avLst/>
                <a:gdLst>
                  <a:gd name="T0" fmla="*/ 0 w 31"/>
                  <a:gd name="T1" fmla="*/ 336 h 358"/>
                  <a:gd name="T2" fmla="*/ 0 w 31"/>
                  <a:gd name="T3" fmla="*/ 358 h 358"/>
                  <a:gd name="T4" fmla="*/ 22 w 31"/>
                  <a:gd name="T5" fmla="*/ 348 h 358"/>
                  <a:gd name="T6" fmla="*/ 31 w 31"/>
                  <a:gd name="T7" fmla="*/ 345 h 358"/>
                  <a:gd name="T8" fmla="*/ 0 w 31"/>
                  <a:gd name="T9" fmla="*/ 336 h 358"/>
                  <a:gd name="T10" fmla="*/ 0 w 31"/>
                  <a:gd name="T11" fmla="*/ 169 h 358"/>
                  <a:gd name="T12" fmla="*/ 0 w 31"/>
                  <a:gd name="T13" fmla="*/ 186 h 358"/>
                  <a:gd name="T14" fmla="*/ 12 w 31"/>
                  <a:gd name="T15" fmla="*/ 181 h 358"/>
                  <a:gd name="T16" fmla="*/ 25 w 31"/>
                  <a:gd name="T17" fmla="*/ 177 h 358"/>
                  <a:gd name="T18" fmla="*/ 0 w 31"/>
                  <a:gd name="T19" fmla="*/ 169 h 358"/>
                  <a:gd name="T20" fmla="*/ 0 w 31"/>
                  <a:gd name="T21" fmla="*/ 0 h 358"/>
                  <a:gd name="T22" fmla="*/ 0 w 31"/>
                  <a:gd name="T23" fmla="*/ 18 h 358"/>
                  <a:gd name="T24" fmla="*/ 12 w 31"/>
                  <a:gd name="T25" fmla="*/ 14 h 358"/>
                  <a:gd name="T26" fmla="*/ 27 w 31"/>
                  <a:gd name="T27" fmla="*/ 9 h 358"/>
                  <a:gd name="T28" fmla="*/ 0 w 31"/>
                  <a:gd name="T29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358">
                    <a:moveTo>
                      <a:pt x="0" y="336"/>
                    </a:moveTo>
                    <a:cubicBezTo>
                      <a:pt x="0" y="358"/>
                      <a:pt x="0" y="358"/>
                      <a:pt x="0" y="358"/>
                    </a:cubicBezTo>
                    <a:cubicBezTo>
                      <a:pt x="7" y="354"/>
                      <a:pt x="14" y="350"/>
                      <a:pt x="22" y="348"/>
                    </a:cubicBezTo>
                    <a:cubicBezTo>
                      <a:pt x="31" y="345"/>
                      <a:pt x="31" y="345"/>
                      <a:pt x="31" y="345"/>
                    </a:cubicBezTo>
                    <a:cubicBezTo>
                      <a:pt x="20" y="344"/>
                      <a:pt x="10" y="341"/>
                      <a:pt x="0" y="336"/>
                    </a:cubicBezTo>
                    <a:moveTo>
                      <a:pt x="0" y="169"/>
                    </a:moveTo>
                    <a:cubicBezTo>
                      <a:pt x="0" y="186"/>
                      <a:pt x="0" y="186"/>
                      <a:pt x="0" y="186"/>
                    </a:cubicBezTo>
                    <a:cubicBezTo>
                      <a:pt x="4" y="184"/>
                      <a:pt x="8" y="182"/>
                      <a:pt x="12" y="181"/>
                    </a:cubicBezTo>
                    <a:cubicBezTo>
                      <a:pt x="25" y="177"/>
                      <a:pt x="25" y="177"/>
                      <a:pt x="25" y="177"/>
                    </a:cubicBezTo>
                    <a:cubicBezTo>
                      <a:pt x="16" y="175"/>
                      <a:pt x="8" y="173"/>
                      <a:pt x="0" y="169"/>
                    </a:cubicBezTo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4" y="17"/>
                      <a:pt x="8" y="15"/>
                      <a:pt x="12" y="14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18" y="7"/>
                      <a:pt x="9" y="4"/>
                      <a:pt x="0" y="0"/>
                    </a:cubicBezTo>
                  </a:path>
                </a:pathLst>
              </a:custGeom>
              <a:solidFill>
                <a:srgbClr val="139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Freeform 26"/>
              <p:cNvSpPr>
                <a:spLocks noEditPoints="1"/>
              </p:cNvSpPr>
              <p:nvPr/>
            </p:nvSpPr>
            <p:spPr bwMode="auto">
              <a:xfrm>
                <a:off x="9465221" y="5885225"/>
                <a:ext cx="172962" cy="410689"/>
              </a:xfrm>
              <a:custGeom>
                <a:avLst/>
                <a:gdLst>
                  <a:gd name="T0" fmla="*/ 63 w 96"/>
                  <a:gd name="T1" fmla="*/ 148 h 228"/>
                  <a:gd name="T2" fmla="*/ 0 w 96"/>
                  <a:gd name="T3" fmla="*/ 228 h 228"/>
                  <a:gd name="T4" fmla="*/ 63 w 96"/>
                  <a:gd name="T5" fmla="*/ 148 h 228"/>
                  <a:gd name="T6" fmla="*/ 63 w 96"/>
                  <a:gd name="T7" fmla="*/ 148 h 228"/>
                  <a:gd name="T8" fmla="*/ 63 w 96"/>
                  <a:gd name="T9" fmla="*/ 148 h 228"/>
                  <a:gd name="T10" fmla="*/ 63 w 96"/>
                  <a:gd name="T11" fmla="*/ 148 h 228"/>
                  <a:gd name="T12" fmla="*/ 63 w 96"/>
                  <a:gd name="T13" fmla="*/ 148 h 228"/>
                  <a:gd name="T14" fmla="*/ 63 w 96"/>
                  <a:gd name="T15" fmla="*/ 148 h 228"/>
                  <a:gd name="T16" fmla="*/ 63 w 96"/>
                  <a:gd name="T17" fmla="*/ 148 h 228"/>
                  <a:gd name="T18" fmla="*/ 96 w 96"/>
                  <a:gd name="T19" fmla="*/ 1 h 228"/>
                  <a:gd name="T20" fmla="*/ 96 w 96"/>
                  <a:gd name="T21" fmla="*/ 1 h 228"/>
                  <a:gd name="T22" fmla="*/ 96 w 96"/>
                  <a:gd name="T23" fmla="*/ 1 h 228"/>
                  <a:gd name="T24" fmla="*/ 96 w 96"/>
                  <a:gd name="T25" fmla="*/ 0 h 228"/>
                  <a:gd name="T26" fmla="*/ 96 w 96"/>
                  <a:gd name="T27" fmla="*/ 0 h 228"/>
                  <a:gd name="T28" fmla="*/ 96 w 96"/>
                  <a:gd name="T29" fmla="*/ 0 h 228"/>
                  <a:gd name="T30" fmla="*/ 96 w 96"/>
                  <a:gd name="T31" fmla="*/ 0 h 228"/>
                  <a:gd name="T32" fmla="*/ 96 w 96"/>
                  <a:gd name="T33" fmla="*/ 0 h 228"/>
                  <a:gd name="T34" fmla="*/ 96 w 96"/>
                  <a:gd name="T35" fmla="*/ 0 h 228"/>
                  <a:gd name="T36" fmla="*/ 96 w 96"/>
                  <a:gd name="T37" fmla="*/ 0 h 228"/>
                  <a:gd name="T38" fmla="*/ 96 w 96"/>
                  <a:gd name="T39" fmla="*/ 0 h 228"/>
                  <a:gd name="T40" fmla="*/ 96 w 96"/>
                  <a:gd name="T41" fmla="*/ 0 h 228"/>
                  <a:gd name="T42" fmla="*/ 96 w 96"/>
                  <a:gd name="T43" fmla="*/ 0 h 228"/>
                  <a:gd name="T44" fmla="*/ 96 w 96"/>
                  <a:gd name="T45" fmla="*/ 0 h 228"/>
                  <a:gd name="T46" fmla="*/ 96 w 96"/>
                  <a:gd name="T47" fmla="*/ 0 h 228"/>
                  <a:gd name="T48" fmla="*/ 96 w 96"/>
                  <a:gd name="T49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" h="228">
                    <a:moveTo>
                      <a:pt x="63" y="148"/>
                    </a:moveTo>
                    <a:cubicBezTo>
                      <a:pt x="40" y="184"/>
                      <a:pt x="13" y="213"/>
                      <a:pt x="0" y="228"/>
                    </a:cubicBezTo>
                    <a:cubicBezTo>
                      <a:pt x="13" y="213"/>
                      <a:pt x="40" y="184"/>
                      <a:pt x="63" y="148"/>
                    </a:cubicBezTo>
                    <a:moveTo>
                      <a:pt x="63" y="148"/>
                    </a:moveTo>
                    <a:cubicBezTo>
                      <a:pt x="63" y="148"/>
                      <a:pt x="63" y="148"/>
                      <a:pt x="63" y="148"/>
                    </a:cubicBezTo>
                    <a:cubicBezTo>
                      <a:pt x="63" y="148"/>
                      <a:pt x="63" y="148"/>
                      <a:pt x="63" y="148"/>
                    </a:cubicBezTo>
                    <a:moveTo>
                      <a:pt x="63" y="148"/>
                    </a:moveTo>
                    <a:cubicBezTo>
                      <a:pt x="63" y="148"/>
                      <a:pt x="63" y="148"/>
                      <a:pt x="63" y="148"/>
                    </a:cubicBezTo>
                    <a:cubicBezTo>
                      <a:pt x="63" y="148"/>
                      <a:pt x="63" y="148"/>
                      <a:pt x="63" y="148"/>
                    </a:cubicBezTo>
                    <a:moveTo>
                      <a:pt x="96" y="1"/>
                    </a:moveTo>
                    <a:cubicBezTo>
                      <a:pt x="96" y="1"/>
                      <a:pt x="96" y="1"/>
                      <a:pt x="96" y="1"/>
                    </a:cubicBezTo>
                    <a:cubicBezTo>
                      <a:pt x="96" y="1"/>
                      <a:pt x="96" y="1"/>
                      <a:pt x="96" y="1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solidFill>
                <a:srgbClr val="FBE6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4" name="Freeform 27"/>
              <p:cNvSpPr>
                <a:spLocks noEditPoints="1"/>
              </p:cNvSpPr>
              <p:nvPr/>
            </p:nvSpPr>
            <p:spPr bwMode="auto">
              <a:xfrm>
                <a:off x="9393599" y="5834175"/>
                <a:ext cx="277348" cy="477740"/>
              </a:xfrm>
              <a:custGeom>
                <a:avLst/>
                <a:gdLst>
                  <a:gd name="T0" fmla="*/ 136 w 154"/>
                  <a:gd name="T1" fmla="*/ 28 h 265"/>
                  <a:gd name="T2" fmla="*/ 141 w 154"/>
                  <a:gd name="T3" fmla="*/ 55 h 265"/>
                  <a:gd name="T4" fmla="*/ 83 w 154"/>
                  <a:gd name="T5" fmla="*/ 135 h 265"/>
                  <a:gd name="T6" fmla="*/ 0 w 154"/>
                  <a:gd name="T7" fmla="*/ 162 h 265"/>
                  <a:gd name="T8" fmla="*/ 10 w 154"/>
                  <a:gd name="T9" fmla="*/ 197 h 265"/>
                  <a:gd name="T10" fmla="*/ 27 w 154"/>
                  <a:gd name="T11" fmla="*/ 253 h 265"/>
                  <a:gd name="T12" fmla="*/ 30 w 154"/>
                  <a:gd name="T13" fmla="*/ 265 h 265"/>
                  <a:gd name="T14" fmla="*/ 31 w 154"/>
                  <a:gd name="T15" fmla="*/ 265 h 265"/>
                  <a:gd name="T16" fmla="*/ 31 w 154"/>
                  <a:gd name="T17" fmla="*/ 265 h 265"/>
                  <a:gd name="T18" fmla="*/ 40 w 154"/>
                  <a:gd name="T19" fmla="*/ 256 h 265"/>
                  <a:gd name="T20" fmla="*/ 103 w 154"/>
                  <a:gd name="T21" fmla="*/ 176 h 265"/>
                  <a:gd name="T22" fmla="*/ 103 w 154"/>
                  <a:gd name="T23" fmla="*/ 176 h 265"/>
                  <a:gd name="T24" fmla="*/ 103 w 154"/>
                  <a:gd name="T25" fmla="*/ 176 h 265"/>
                  <a:gd name="T26" fmla="*/ 103 w 154"/>
                  <a:gd name="T27" fmla="*/ 176 h 265"/>
                  <a:gd name="T28" fmla="*/ 103 w 154"/>
                  <a:gd name="T29" fmla="*/ 176 h 265"/>
                  <a:gd name="T30" fmla="*/ 136 w 154"/>
                  <a:gd name="T31" fmla="*/ 29 h 265"/>
                  <a:gd name="T32" fmla="*/ 136 w 154"/>
                  <a:gd name="T33" fmla="*/ 29 h 265"/>
                  <a:gd name="T34" fmla="*/ 136 w 154"/>
                  <a:gd name="T35" fmla="*/ 28 h 265"/>
                  <a:gd name="T36" fmla="*/ 136 w 154"/>
                  <a:gd name="T37" fmla="*/ 28 h 265"/>
                  <a:gd name="T38" fmla="*/ 136 w 154"/>
                  <a:gd name="T39" fmla="*/ 28 h 265"/>
                  <a:gd name="T40" fmla="*/ 136 w 154"/>
                  <a:gd name="T41" fmla="*/ 28 h 265"/>
                  <a:gd name="T42" fmla="*/ 136 w 154"/>
                  <a:gd name="T43" fmla="*/ 28 h 265"/>
                  <a:gd name="T44" fmla="*/ 136 w 154"/>
                  <a:gd name="T45" fmla="*/ 28 h 265"/>
                  <a:gd name="T46" fmla="*/ 136 w 154"/>
                  <a:gd name="T47" fmla="*/ 28 h 265"/>
                  <a:gd name="T48" fmla="*/ 136 w 154"/>
                  <a:gd name="T49" fmla="*/ 28 h 265"/>
                  <a:gd name="T50" fmla="*/ 121 w 154"/>
                  <a:gd name="T51" fmla="*/ 0 h 265"/>
                  <a:gd name="T52" fmla="*/ 124 w 154"/>
                  <a:gd name="T53" fmla="*/ 4 h 265"/>
                  <a:gd name="T54" fmla="*/ 121 w 154"/>
                  <a:gd name="T55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4" h="265">
                    <a:moveTo>
                      <a:pt x="136" y="28"/>
                    </a:moveTo>
                    <a:cubicBezTo>
                      <a:pt x="139" y="37"/>
                      <a:pt x="141" y="46"/>
                      <a:pt x="141" y="55"/>
                    </a:cubicBezTo>
                    <a:cubicBezTo>
                      <a:pt x="141" y="90"/>
                      <a:pt x="118" y="123"/>
                      <a:pt x="83" y="135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10" y="197"/>
                      <a:pt x="10" y="197"/>
                      <a:pt x="10" y="197"/>
                    </a:cubicBezTo>
                    <a:cubicBezTo>
                      <a:pt x="27" y="253"/>
                      <a:pt x="27" y="253"/>
                      <a:pt x="27" y="253"/>
                    </a:cubicBezTo>
                    <a:cubicBezTo>
                      <a:pt x="30" y="265"/>
                      <a:pt x="30" y="265"/>
                      <a:pt x="30" y="265"/>
                    </a:cubicBezTo>
                    <a:cubicBezTo>
                      <a:pt x="30" y="265"/>
                      <a:pt x="31" y="265"/>
                      <a:pt x="31" y="265"/>
                    </a:cubicBezTo>
                    <a:cubicBezTo>
                      <a:pt x="31" y="265"/>
                      <a:pt x="31" y="265"/>
                      <a:pt x="31" y="265"/>
                    </a:cubicBezTo>
                    <a:cubicBezTo>
                      <a:pt x="32" y="264"/>
                      <a:pt x="35" y="260"/>
                      <a:pt x="40" y="256"/>
                    </a:cubicBezTo>
                    <a:cubicBezTo>
                      <a:pt x="53" y="241"/>
                      <a:pt x="80" y="212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31" y="130"/>
                      <a:pt x="154" y="75"/>
                      <a:pt x="136" y="29"/>
                    </a:cubicBezTo>
                    <a:cubicBezTo>
                      <a:pt x="136" y="29"/>
                      <a:pt x="136" y="29"/>
                      <a:pt x="136" y="29"/>
                    </a:cubicBezTo>
                    <a:cubicBezTo>
                      <a:pt x="136" y="29"/>
                      <a:pt x="136" y="29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moveTo>
                      <a:pt x="121" y="0"/>
                    </a:moveTo>
                    <a:cubicBezTo>
                      <a:pt x="122" y="2"/>
                      <a:pt x="123" y="3"/>
                      <a:pt x="124" y="4"/>
                    </a:cubicBezTo>
                    <a:cubicBezTo>
                      <a:pt x="123" y="3"/>
                      <a:pt x="122" y="2"/>
                      <a:pt x="121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Freeform 28"/>
              <p:cNvSpPr/>
              <p:nvPr/>
            </p:nvSpPr>
            <p:spPr bwMode="auto">
              <a:xfrm>
                <a:off x="8854142" y="4858123"/>
                <a:ext cx="793185" cy="491454"/>
              </a:xfrm>
              <a:custGeom>
                <a:avLst/>
                <a:gdLst>
                  <a:gd name="T0" fmla="*/ 425 w 440"/>
                  <a:gd name="T1" fmla="*/ 67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8 h 273"/>
                  <a:gd name="T10" fmla="*/ 319 w 440"/>
                  <a:gd name="T11" fmla="*/ 14 h 273"/>
                  <a:gd name="T12" fmla="*/ 425 w 440"/>
                  <a:gd name="T13" fmla="*/ 6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7"/>
                    </a:moveTo>
                    <a:cubicBezTo>
                      <a:pt x="440" y="112"/>
                      <a:pt x="416" y="159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8"/>
                    </a:cubicBezTo>
                    <a:cubicBezTo>
                      <a:pt x="319" y="14"/>
                      <a:pt x="319" y="14"/>
                      <a:pt x="319" y="14"/>
                    </a:cubicBezTo>
                    <a:cubicBezTo>
                      <a:pt x="363" y="0"/>
                      <a:pt x="410" y="23"/>
                      <a:pt x="425" y="67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6" name="Freeform 29"/>
              <p:cNvSpPr/>
              <p:nvPr/>
            </p:nvSpPr>
            <p:spPr bwMode="auto">
              <a:xfrm>
                <a:off x="8854142" y="5160615"/>
                <a:ext cx="793185" cy="492217"/>
              </a:xfrm>
              <a:custGeom>
                <a:avLst/>
                <a:gdLst>
                  <a:gd name="T0" fmla="*/ 425 w 440"/>
                  <a:gd name="T1" fmla="*/ 68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9 h 273"/>
                  <a:gd name="T10" fmla="*/ 319 w 440"/>
                  <a:gd name="T11" fmla="*/ 15 h 273"/>
                  <a:gd name="T12" fmla="*/ 425 w 440"/>
                  <a:gd name="T13" fmla="*/ 68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8"/>
                    </a:moveTo>
                    <a:cubicBezTo>
                      <a:pt x="440" y="112"/>
                      <a:pt x="416" y="160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7" name="Freeform 30"/>
              <p:cNvSpPr/>
              <p:nvPr/>
            </p:nvSpPr>
            <p:spPr bwMode="auto">
              <a:xfrm>
                <a:off x="8872428" y="5762552"/>
                <a:ext cx="793185" cy="492217"/>
              </a:xfrm>
              <a:custGeom>
                <a:avLst/>
                <a:gdLst>
                  <a:gd name="T0" fmla="*/ 425 w 440"/>
                  <a:gd name="T1" fmla="*/ 68 h 273"/>
                  <a:gd name="T2" fmla="*/ 372 w 440"/>
                  <a:gd name="T3" fmla="*/ 175 h 273"/>
                  <a:gd name="T4" fmla="*/ 121 w 440"/>
                  <a:gd name="T5" fmla="*/ 259 h 273"/>
                  <a:gd name="T6" fmla="*/ 15 w 440"/>
                  <a:gd name="T7" fmla="*/ 205 h 273"/>
                  <a:gd name="T8" fmla="*/ 68 w 440"/>
                  <a:gd name="T9" fmla="*/ 99 h 273"/>
                  <a:gd name="T10" fmla="*/ 319 w 440"/>
                  <a:gd name="T11" fmla="*/ 15 h 273"/>
                  <a:gd name="T12" fmla="*/ 425 w 440"/>
                  <a:gd name="T13" fmla="*/ 68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8"/>
                    </a:moveTo>
                    <a:cubicBezTo>
                      <a:pt x="440" y="112"/>
                      <a:pt x="416" y="160"/>
                      <a:pt x="372" y="175"/>
                    </a:cubicBezTo>
                    <a:cubicBezTo>
                      <a:pt x="121" y="259"/>
                      <a:pt x="121" y="259"/>
                      <a:pt x="121" y="259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4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8" name="Freeform 31"/>
              <p:cNvSpPr/>
              <p:nvPr/>
            </p:nvSpPr>
            <p:spPr bwMode="auto">
              <a:xfrm>
                <a:off x="8854142" y="5461584"/>
                <a:ext cx="793185" cy="493741"/>
              </a:xfrm>
              <a:custGeom>
                <a:avLst/>
                <a:gdLst>
                  <a:gd name="T0" fmla="*/ 425 w 440"/>
                  <a:gd name="T1" fmla="*/ 68 h 274"/>
                  <a:gd name="T2" fmla="*/ 372 w 440"/>
                  <a:gd name="T3" fmla="*/ 175 h 274"/>
                  <a:gd name="T4" fmla="*/ 121 w 440"/>
                  <a:gd name="T5" fmla="*/ 259 h 274"/>
                  <a:gd name="T6" fmla="*/ 15 w 440"/>
                  <a:gd name="T7" fmla="*/ 206 h 274"/>
                  <a:gd name="T8" fmla="*/ 68 w 440"/>
                  <a:gd name="T9" fmla="*/ 99 h 274"/>
                  <a:gd name="T10" fmla="*/ 319 w 440"/>
                  <a:gd name="T11" fmla="*/ 15 h 274"/>
                  <a:gd name="T12" fmla="*/ 425 w 440"/>
                  <a:gd name="T13" fmla="*/ 68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4">
                    <a:moveTo>
                      <a:pt x="425" y="68"/>
                    </a:moveTo>
                    <a:cubicBezTo>
                      <a:pt x="440" y="112"/>
                      <a:pt x="416" y="160"/>
                      <a:pt x="372" y="175"/>
                    </a:cubicBezTo>
                    <a:cubicBezTo>
                      <a:pt x="121" y="259"/>
                      <a:pt x="121" y="259"/>
                      <a:pt x="121" y="259"/>
                    </a:cubicBezTo>
                    <a:cubicBezTo>
                      <a:pt x="77" y="274"/>
                      <a:pt x="29" y="250"/>
                      <a:pt x="15" y="206"/>
                    </a:cubicBezTo>
                    <a:cubicBezTo>
                      <a:pt x="0" y="162"/>
                      <a:pt x="24" y="114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9" name="Freeform 32"/>
              <p:cNvSpPr/>
              <p:nvPr/>
            </p:nvSpPr>
            <p:spPr bwMode="auto">
              <a:xfrm>
                <a:off x="8872428" y="4875648"/>
                <a:ext cx="756612" cy="454119"/>
              </a:xfrm>
              <a:custGeom>
                <a:avLst/>
                <a:gdLst>
                  <a:gd name="T0" fmla="*/ 335 w 420"/>
                  <a:gd name="T1" fmla="*/ 0 h 252"/>
                  <a:gd name="T2" fmla="*/ 309 w 420"/>
                  <a:gd name="T3" fmla="*/ 4 h 252"/>
                  <a:gd name="T4" fmla="*/ 145 w 420"/>
                  <a:gd name="T5" fmla="*/ 59 h 252"/>
                  <a:gd name="T6" fmla="*/ 58 w 420"/>
                  <a:gd name="T7" fmla="*/ 88 h 252"/>
                  <a:gd name="T8" fmla="*/ 11 w 420"/>
                  <a:gd name="T9" fmla="*/ 126 h 252"/>
                  <a:gd name="T10" fmla="*/ 0 w 420"/>
                  <a:gd name="T11" fmla="*/ 168 h 252"/>
                  <a:gd name="T12" fmla="*/ 5 w 420"/>
                  <a:gd name="T13" fmla="*/ 195 h 252"/>
                  <a:gd name="T14" fmla="*/ 73 w 420"/>
                  <a:gd name="T15" fmla="*/ 252 h 252"/>
                  <a:gd name="T16" fmla="*/ 309 w 420"/>
                  <a:gd name="T17" fmla="*/ 173 h 252"/>
                  <a:gd name="T18" fmla="*/ 335 w 420"/>
                  <a:gd name="T19" fmla="*/ 168 h 252"/>
                  <a:gd name="T20" fmla="*/ 347 w 420"/>
                  <a:gd name="T21" fmla="*/ 169 h 252"/>
                  <a:gd name="T22" fmla="*/ 362 w 420"/>
                  <a:gd name="T23" fmla="*/ 164 h 252"/>
                  <a:gd name="T24" fmla="*/ 420 w 420"/>
                  <a:gd name="T25" fmla="*/ 84 h 252"/>
                  <a:gd name="T26" fmla="*/ 415 w 420"/>
                  <a:gd name="T27" fmla="*/ 57 h 252"/>
                  <a:gd name="T28" fmla="*/ 335 w 420"/>
                  <a:gd name="T29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2">
                    <a:moveTo>
                      <a:pt x="335" y="0"/>
                    </a:moveTo>
                    <a:cubicBezTo>
                      <a:pt x="326" y="0"/>
                      <a:pt x="317" y="1"/>
                      <a:pt x="309" y="4"/>
                    </a:cubicBezTo>
                    <a:cubicBezTo>
                      <a:pt x="145" y="59"/>
                      <a:pt x="145" y="59"/>
                      <a:pt x="145" y="59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37" y="95"/>
                      <a:pt x="21" y="109"/>
                      <a:pt x="11" y="126"/>
                    </a:cubicBezTo>
                    <a:cubicBezTo>
                      <a:pt x="4" y="139"/>
                      <a:pt x="0" y="153"/>
                      <a:pt x="0" y="168"/>
                    </a:cubicBezTo>
                    <a:cubicBezTo>
                      <a:pt x="0" y="177"/>
                      <a:pt x="2" y="186"/>
                      <a:pt x="5" y="195"/>
                    </a:cubicBezTo>
                    <a:cubicBezTo>
                      <a:pt x="15" y="226"/>
                      <a:pt x="42" y="247"/>
                      <a:pt x="73" y="252"/>
                    </a:cubicBezTo>
                    <a:cubicBezTo>
                      <a:pt x="309" y="173"/>
                      <a:pt x="309" y="173"/>
                      <a:pt x="309" y="173"/>
                    </a:cubicBezTo>
                    <a:cubicBezTo>
                      <a:pt x="317" y="170"/>
                      <a:pt x="326" y="168"/>
                      <a:pt x="335" y="168"/>
                    </a:cubicBezTo>
                    <a:cubicBezTo>
                      <a:pt x="339" y="168"/>
                      <a:pt x="343" y="169"/>
                      <a:pt x="347" y="169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3" y="22"/>
                      <a:pt x="371" y="0"/>
                      <a:pt x="335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0" name="Freeform 33"/>
              <p:cNvSpPr/>
              <p:nvPr/>
            </p:nvSpPr>
            <p:spPr bwMode="auto">
              <a:xfrm>
                <a:off x="8872428" y="5180426"/>
                <a:ext cx="756612" cy="452596"/>
              </a:xfrm>
              <a:custGeom>
                <a:avLst/>
                <a:gdLst>
                  <a:gd name="T0" fmla="*/ 347 w 420"/>
                  <a:gd name="T1" fmla="*/ 0 h 251"/>
                  <a:gd name="T2" fmla="*/ 111 w 420"/>
                  <a:gd name="T3" fmla="*/ 79 h 251"/>
                  <a:gd name="T4" fmla="*/ 84 w 420"/>
                  <a:gd name="T5" fmla="*/ 83 h 251"/>
                  <a:gd name="T6" fmla="*/ 73 w 420"/>
                  <a:gd name="T7" fmla="*/ 83 h 251"/>
                  <a:gd name="T8" fmla="*/ 58 w 420"/>
                  <a:gd name="T9" fmla="*/ 88 h 251"/>
                  <a:gd name="T10" fmla="*/ 0 w 420"/>
                  <a:gd name="T11" fmla="*/ 168 h 251"/>
                  <a:gd name="T12" fmla="*/ 5 w 420"/>
                  <a:gd name="T13" fmla="*/ 194 h 251"/>
                  <a:gd name="T14" fmla="*/ 71 w 420"/>
                  <a:gd name="T15" fmla="*/ 251 h 251"/>
                  <a:gd name="T16" fmla="*/ 309 w 420"/>
                  <a:gd name="T17" fmla="*/ 171 h 251"/>
                  <a:gd name="T18" fmla="*/ 335 w 420"/>
                  <a:gd name="T19" fmla="*/ 167 h 251"/>
                  <a:gd name="T20" fmla="*/ 349 w 420"/>
                  <a:gd name="T21" fmla="*/ 168 h 251"/>
                  <a:gd name="T22" fmla="*/ 362 w 420"/>
                  <a:gd name="T23" fmla="*/ 163 h 251"/>
                  <a:gd name="T24" fmla="*/ 420 w 420"/>
                  <a:gd name="T25" fmla="*/ 84 h 251"/>
                  <a:gd name="T26" fmla="*/ 415 w 420"/>
                  <a:gd name="T27" fmla="*/ 57 h 251"/>
                  <a:gd name="T28" fmla="*/ 347 w 420"/>
                  <a:gd name="T29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1">
                    <a:moveTo>
                      <a:pt x="347" y="0"/>
                    </a:moveTo>
                    <a:cubicBezTo>
                      <a:pt x="111" y="79"/>
                      <a:pt x="111" y="79"/>
                      <a:pt x="111" y="79"/>
                    </a:cubicBezTo>
                    <a:cubicBezTo>
                      <a:pt x="102" y="82"/>
                      <a:pt x="93" y="83"/>
                      <a:pt x="84" y="83"/>
                    </a:cubicBezTo>
                    <a:cubicBezTo>
                      <a:pt x="81" y="83"/>
                      <a:pt x="77" y="83"/>
                      <a:pt x="73" y="83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23" y="100"/>
                      <a:pt x="0" y="132"/>
                      <a:pt x="0" y="168"/>
                    </a:cubicBezTo>
                    <a:cubicBezTo>
                      <a:pt x="0" y="176"/>
                      <a:pt x="2" y="185"/>
                      <a:pt x="5" y="194"/>
                    </a:cubicBezTo>
                    <a:cubicBezTo>
                      <a:pt x="15" y="225"/>
                      <a:pt x="41" y="246"/>
                      <a:pt x="71" y="251"/>
                    </a:cubicBezTo>
                    <a:cubicBezTo>
                      <a:pt x="309" y="171"/>
                      <a:pt x="309" y="171"/>
                      <a:pt x="309" y="171"/>
                    </a:cubicBezTo>
                    <a:cubicBezTo>
                      <a:pt x="317" y="168"/>
                      <a:pt x="326" y="167"/>
                      <a:pt x="335" y="167"/>
                    </a:cubicBezTo>
                    <a:cubicBezTo>
                      <a:pt x="340" y="167"/>
                      <a:pt x="344" y="167"/>
                      <a:pt x="349" y="168"/>
                    </a:cubicBezTo>
                    <a:cubicBezTo>
                      <a:pt x="362" y="163"/>
                      <a:pt x="362" y="163"/>
                      <a:pt x="362" y="163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5" y="25"/>
                      <a:pt x="377" y="4"/>
                      <a:pt x="347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1" name="Freeform 34"/>
              <p:cNvSpPr/>
              <p:nvPr/>
            </p:nvSpPr>
            <p:spPr bwMode="auto">
              <a:xfrm>
                <a:off x="9004245" y="5178901"/>
                <a:ext cx="493741" cy="150866"/>
              </a:xfrm>
              <a:custGeom>
                <a:avLst/>
                <a:gdLst>
                  <a:gd name="T0" fmla="*/ 262 w 274"/>
                  <a:gd name="T1" fmla="*/ 0 h 84"/>
                  <a:gd name="T2" fmla="*/ 236 w 274"/>
                  <a:gd name="T3" fmla="*/ 5 h 84"/>
                  <a:gd name="T4" fmla="*/ 0 w 274"/>
                  <a:gd name="T5" fmla="*/ 84 h 84"/>
                  <a:gd name="T6" fmla="*/ 11 w 274"/>
                  <a:gd name="T7" fmla="*/ 84 h 84"/>
                  <a:gd name="T8" fmla="*/ 38 w 274"/>
                  <a:gd name="T9" fmla="*/ 80 h 84"/>
                  <a:gd name="T10" fmla="*/ 274 w 274"/>
                  <a:gd name="T11" fmla="*/ 1 h 84"/>
                  <a:gd name="T12" fmla="*/ 262 w 274"/>
                  <a:gd name="T1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84">
                    <a:moveTo>
                      <a:pt x="262" y="0"/>
                    </a:moveTo>
                    <a:cubicBezTo>
                      <a:pt x="253" y="0"/>
                      <a:pt x="244" y="2"/>
                      <a:pt x="236" y="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84"/>
                      <a:pt x="8" y="84"/>
                      <a:pt x="11" y="84"/>
                    </a:cubicBezTo>
                    <a:cubicBezTo>
                      <a:pt x="20" y="84"/>
                      <a:pt x="29" y="83"/>
                      <a:pt x="38" y="80"/>
                    </a:cubicBezTo>
                    <a:cubicBezTo>
                      <a:pt x="274" y="1"/>
                      <a:pt x="274" y="1"/>
                      <a:pt x="274" y="1"/>
                    </a:cubicBezTo>
                    <a:cubicBezTo>
                      <a:pt x="270" y="1"/>
                      <a:pt x="266" y="0"/>
                      <a:pt x="262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2" name="Freeform 35"/>
              <p:cNvSpPr/>
              <p:nvPr/>
            </p:nvSpPr>
            <p:spPr bwMode="auto">
              <a:xfrm>
                <a:off x="8890714" y="5782362"/>
                <a:ext cx="756612" cy="454119"/>
              </a:xfrm>
              <a:custGeom>
                <a:avLst/>
                <a:gdLst>
                  <a:gd name="T0" fmla="*/ 343 w 420"/>
                  <a:gd name="T1" fmla="*/ 0 h 252"/>
                  <a:gd name="T2" fmla="*/ 101 w 420"/>
                  <a:gd name="T3" fmla="*/ 81 h 252"/>
                  <a:gd name="T4" fmla="*/ 74 w 420"/>
                  <a:gd name="T5" fmla="*/ 85 h 252"/>
                  <a:gd name="T6" fmla="*/ 67 w 420"/>
                  <a:gd name="T7" fmla="*/ 85 h 252"/>
                  <a:gd name="T8" fmla="*/ 58 w 420"/>
                  <a:gd name="T9" fmla="*/ 88 h 252"/>
                  <a:gd name="T10" fmla="*/ 0 w 420"/>
                  <a:gd name="T11" fmla="*/ 168 h 252"/>
                  <a:gd name="T12" fmla="*/ 5 w 420"/>
                  <a:gd name="T13" fmla="*/ 194 h 252"/>
                  <a:gd name="T14" fmla="*/ 84 w 420"/>
                  <a:gd name="T15" fmla="*/ 252 h 252"/>
                  <a:gd name="T16" fmla="*/ 111 w 420"/>
                  <a:gd name="T17" fmla="*/ 248 h 252"/>
                  <a:gd name="T18" fmla="*/ 362 w 420"/>
                  <a:gd name="T19" fmla="*/ 164 h 252"/>
                  <a:gd name="T20" fmla="*/ 420 w 420"/>
                  <a:gd name="T21" fmla="*/ 84 h 252"/>
                  <a:gd name="T22" fmla="*/ 415 w 420"/>
                  <a:gd name="T23" fmla="*/ 57 h 252"/>
                  <a:gd name="T24" fmla="*/ 343 w 420"/>
                  <a:gd name="T25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0" h="252">
                    <a:moveTo>
                      <a:pt x="343" y="0"/>
                    </a:moveTo>
                    <a:cubicBezTo>
                      <a:pt x="101" y="81"/>
                      <a:pt x="101" y="81"/>
                      <a:pt x="101" y="81"/>
                    </a:cubicBezTo>
                    <a:cubicBezTo>
                      <a:pt x="92" y="84"/>
                      <a:pt x="83" y="85"/>
                      <a:pt x="74" y="85"/>
                    </a:cubicBezTo>
                    <a:cubicBezTo>
                      <a:pt x="72" y="85"/>
                      <a:pt x="69" y="85"/>
                      <a:pt x="67" y="85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22" y="100"/>
                      <a:pt x="0" y="132"/>
                      <a:pt x="0" y="168"/>
                    </a:cubicBezTo>
                    <a:cubicBezTo>
                      <a:pt x="0" y="177"/>
                      <a:pt x="2" y="186"/>
                      <a:pt x="5" y="194"/>
                    </a:cubicBezTo>
                    <a:cubicBezTo>
                      <a:pt x="16" y="230"/>
                      <a:pt x="49" y="252"/>
                      <a:pt x="84" y="252"/>
                    </a:cubicBezTo>
                    <a:cubicBezTo>
                      <a:pt x="93" y="252"/>
                      <a:pt x="102" y="250"/>
                      <a:pt x="111" y="248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4" y="24"/>
                      <a:pt x="375" y="3"/>
                      <a:pt x="343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3" name="Freeform 36"/>
              <p:cNvSpPr/>
              <p:nvPr/>
            </p:nvSpPr>
            <p:spPr bwMode="auto">
              <a:xfrm>
                <a:off x="8872428" y="5482918"/>
                <a:ext cx="756612" cy="452596"/>
              </a:xfrm>
              <a:custGeom>
                <a:avLst/>
                <a:gdLst>
                  <a:gd name="T0" fmla="*/ 349 w 420"/>
                  <a:gd name="T1" fmla="*/ 0 h 251"/>
                  <a:gd name="T2" fmla="*/ 111 w 420"/>
                  <a:gd name="T3" fmla="*/ 79 h 251"/>
                  <a:gd name="T4" fmla="*/ 84 w 420"/>
                  <a:gd name="T5" fmla="*/ 84 h 251"/>
                  <a:gd name="T6" fmla="*/ 71 w 420"/>
                  <a:gd name="T7" fmla="*/ 83 h 251"/>
                  <a:gd name="T8" fmla="*/ 58 w 420"/>
                  <a:gd name="T9" fmla="*/ 87 h 251"/>
                  <a:gd name="T10" fmla="*/ 0 w 420"/>
                  <a:gd name="T11" fmla="*/ 167 h 251"/>
                  <a:gd name="T12" fmla="*/ 5 w 420"/>
                  <a:gd name="T13" fmla="*/ 194 h 251"/>
                  <a:gd name="T14" fmla="*/ 77 w 420"/>
                  <a:gd name="T15" fmla="*/ 251 h 251"/>
                  <a:gd name="T16" fmla="*/ 319 w 420"/>
                  <a:gd name="T17" fmla="*/ 170 h 251"/>
                  <a:gd name="T18" fmla="*/ 345 w 420"/>
                  <a:gd name="T19" fmla="*/ 165 h 251"/>
                  <a:gd name="T20" fmla="*/ 353 w 420"/>
                  <a:gd name="T21" fmla="*/ 166 h 251"/>
                  <a:gd name="T22" fmla="*/ 362 w 420"/>
                  <a:gd name="T23" fmla="*/ 163 h 251"/>
                  <a:gd name="T24" fmla="*/ 420 w 420"/>
                  <a:gd name="T25" fmla="*/ 83 h 251"/>
                  <a:gd name="T26" fmla="*/ 415 w 420"/>
                  <a:gd name="T27" fmla="*/ 56 h 251"/>
                  <a:gd name="T28" fmla="*/ 349 w 420"/>
                  <a:gd name="T29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1">
                    <a:moveTo>
                      <a:pt x="349" y="0"/>
                    </a:moveTo>
                    <a:cubicBezTo>
                      <a:pt x="111" y="79"/>
                      <a:pt x="111" y="79"/>
                      <a:pt x="111" y="79"/>
                    </a:cubicBezTo>
                    <a:cubicBezTo>
                      <a:pt x="102" y="82"/>
                      <a:pt x="93" y="84"/>
                      <a:pt x="84" y="84"/>
                    </a:cubicBezTo>
                    <a:cubicBezTo>
                      <a:pt x="80" y="84"/>
                      <a:pt x="75" y="83"/>
                      <a:pt x="71" y="83"/>
                    </a:cubicBezTo>
                    <a:cubicBezTo>
                      <a:pt x="58" y="87"/>
                      <a:pt x="58" y="87"/>
                      <a:pt x="58" y="87"/>
                    </a:cubicBezTo>
                    <a:cubicBezTo>
                      <a:pt x="23" y="99"/>
                      <a:pt x="0" y="132"/>
                      <a:pt x="0" y="167"/>
                    </a:cubicBezTo>
                    <a:cubicBezTo>
                      <a:pt x="0" y="176"/>
                      <a:pt x="2" y="185"/>
                      <a:pt x="5" y="194"/>
                    </a:cubicBezTo>
                    <a:cubicBezTo>
                      <a:pt x="16" y="226"/>
                      <a:pt x="44" y="248"/>
                      <a:pt x="77" y="251"/>
                    </a:cubicBezTo>
                    <a:cubicBezTo>
                      <a:pt x="319" y="170"/>
                      <a:pt x="319" y="170"/>
                      <a:pt x="319" y="170"/>
                    </a:cubicBezTo>
                    <a:cubicBezTo>
                      <a:pt x="327" y="167"/>
                      <a:pt x="336" y="165"/>
                      <a:pt x="345" y="165"/>
                    </a:cubicBezTo>
                    <a:cubicBezTo>
                      <a:pt x="348" y="165"/>
                      <a:pt x="351" y="166"/>
                      <a:pt x="353" y="166"/>
                    </a:cubicBezTo>
                    <a:cubicBezTo>
                      <a:pt x="362" y="163"/>
                      <a:pt x="362" y="163"/>
                      <a:pt x="362" y="163"/>
                    </a:cubicBezTo>
                    <a:cubicBezTo>
                      <a:pt x="397" y="151"/>
                      <a:pt x="420" y="118"/>
                      <a:pt x="420" y="83"/>
                    </a:cubicBezTo>
                    <a:cubicBezTo>
                      <a:pt x="420" y="74"/>
                      <a:pt x="418" y="65"/>
                      <a:pt x="415" y="56"/>
                    </a:cubicBezTo>
                    <a:cubicBezTo>
                      <a:pt x="405" y="26"/>
                      <a:pt x="379" y="5"/>
                      <a:pt x="349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4" name="Freeform 37"/>
              <p:cNvSpPr/>
              <p:nvPr/>
            </p:nvSpPr>
            <p:spPr bwMode="auto">
              <a:xfrm>
                <a:off x="9000435" y="5481394"/>
                <a:ext cx="500598" cy="153151"/>
              </a:xfrm>
              <a:custGeom>
                <a:avLst/>
                <a:gdLst>
                  <a:gd name="T0" fmla="*/ 264 w 278"/>
                  <a:gd name="T1" fmla="*/ 0 h 85"/>
                  <a:gd name="T2" fmla="*/ 238 w 278"/>
                  <a:gd name="T3" fmla="*/ 4 h 85"/>
                  <a:gd name="T4" fmla="*/ 0 w 278"/>
                  <a:gd name="T5" fmla="*/ 84 h 85"/>
                  <a:gd name="T6" fmla="*/ 13 w 278"/>
                  <a:gd name="T7" fmla="*/ 85 h 85"/>
                  <a:gd name="T8" fmla="*/ 40 w 278"/>
                  <a:gd name="T9" fmla="*/ 80 h 85"/>
                  <a:gd name="T10" fmla="*/ 278 w 278"/>
                  <a:gd name="T11" fmla="*/ 1 h 85"/>
                  <a:gd name="T12" fmla="*/ 264 w 278"/>
                  <a:gd name="T13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8" h="85">
                    <a:moveTo>
                      <a:pt x="264" y="0"/>
                    </a:moveTo>
                    <a:cubicBezTo>
                      <a:pt x="255" y="0"/>
                      <a:pt x="246" y="1"/>
                      <a:pt x="238" y="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84"/>
                      <a:pt x="9" y="85"/>
                      <a:pt x="13" y="85"/>
                    </a:cubicBezTo>
                    <a:cubicBezTo>
                      <a:pt x="22" y="85"/>
                      <a:pt x="31" y="83"/>
                      <a:pt x="40" y="80"/>
                    </a:cubicBezTo>
                    <a:cubicBezTo>
                      <a:pt x="278" y="1"/>
                      <a:pt x="278" y="1"/>
                      <a:pt x="278" y="1"/>
                    </a:cubicBezTo>
                    <a:cubicBezTo>
                      <a:pt x="273" y="0"/>
                      <a:pt x="269" y="0"/>
                      <a:pt x="264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5" name="Freeform 38"/>
              <p:cNvSpPr/>
              <p:nvPr/>
            </p:nvSpPr>
            <p:spPr bwMode="auto">
              <a:xfrm>
                <a:off x="9011102" y="5780839"/>
                <a:ext cx="497550" cy="154675"/>
              </a:xfrm>
              <a:custGeom>
                <a:avLst/>
                <a:gdLst>
                  <a:gd name="T0" fmla="*/ 268 w 276"/>
                  <a:gd name="T1" fmla="*/ 0 h 86"/>
                  <a:gd name="T2" fmla="*/ 242 w 276"/>
                  <a:gd name="T3" fmla="*/ 5 h 86"/>
                  <a:gd name="T4" fmla="*/ 0 w 276"/>
                  <a:gd name="T5" fmla="*/ 86 h 86"/>
                  <a:gd name="T6" fmla="*/ 7 w 276"/>
                  <a:gd name="T7" fmla="*/ 86 h 86"/>
                  <a:gd name="T8" fmla="*/ 34 w 276"/>
                  <a:gd name="T9" fmla="*/ 82 h 86"/>
                  <a:gd name="T10" fmla="*/ 276 w 276"/>
                  <a:gd name="T11" fmla="*/ 1 h 86"/>
                  <a:gd name="T12" fmla="*/ 268 w 276"/>
                  <a:gd name="T1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6" h="86">
                    <a:moveTo>
                      <a:pt x="268" y="0"/>
                    </a:moveTo>
                    <a:cubicBezTo>
                      <a:pt x="259" y="0"/>
                      <a:pt x="250" y="2"/>
                      <a:pt x="242" y="5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2" y="86"/>
                      <a:pt x="5" y="86"/>
                      <a:pt x="7" y="86"/>
                    </a:cubicBezTo>
                    <a:cubicBezTo>
                      <a:pt x="16" y="86"/>
                      <a:pt x="25" y="85"/>
                      <a:pt x="34" y="82"/>
                    </a:cubicBezTo>
                    <a:cubicBezTo>
                      <a:pt x="276" y="1"/>
                      <a:pt x="276" y="1"/>
                      <a:pt x="276" y="1"/>
                    </a:cubicBezTo>
                    <a:cubicBezTo>
                      <a:pt x="274" y="1"/>
                      <a:pt x="271" y="0"/>
                      <a:pt x="268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6" name="Rectangle 39"/>
              <p:cNvSpPr>
                <a:spLocks noChangeArrowheads="1"/>
              </p:cNvSpPr>
              <p:nvPr/>
            </p:nvSpPr>
            <p:spPr bwMode="auto">
              <a:xfrm>
                <a:off x="8394689" y="6512306"/>
                <a:ext cx="1108631" cy="33525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7" name="Freeform 40"/>
              <p:cNvSpPr/>
              <p:nvPr/>
            </p:nvSpPr>
            <p:spPr bwMode="auto">
              <a:xfrm>
                <a:off x="8886905" y="5668832"/>
                <a:ext cx="154675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8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8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8" name="Freeform 41"/>
              <p:cNvSpPr/>
              <p:nvPr/>
            </p:nvSpPr>
            <p:spPr bwMode="auto">
              <a:xfrm>
                <a:off x="8917383" y="5975135"/>
                <a:ext cx="155437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7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7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9" name="Freeform 42"/>
              <p:cNvSpPr/>
              <p:nvPr/>
            </p:nvSpPr>
            <p:spPr bwMode="auto">
              <a:xfrm>
                <a:off x="8905191" y="5066896"/>
                <a:ext cx="154675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7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7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0" name="Freeform 43"/>
              <p:cNvSpPr/>
              <p:nvPr/>
            </p:nvSpPr>
            <p:spPr bwMode="auto">
              <a:xfrm>
                <a:off x="8221727" y="5102707"/>
                <a:ext cx="778708" cy="304778"/>
              </a:xfrm>
              <a:custGeom>
                <a:avLst/>
                <a:gdLst>
                  <a:gd name="T0" fmla="*/ 432 w 432"/>
                  <a:gd name="T1" fmla="*/ 84 h 169"/>
                  <a:gd name="T2" fmla="*/ 348 w 432"/>
                  <a:gd name="T3" fmla="*/ 169 h 169"/>
                  <a:gd name="T4" fmla="*/ 84 w 432"/>
                  <a:gd name="T5" fmla="*/ 169 h 169"/>
                  <a:gd name="T6" fmla="*/ 0 w 432"/>
                  <a:gd name="T7" fmla="*/ 84 h 169"/>
                  <a:gd name="T8" fmla="*/ 84 w 432"/>
                  <a:gd name="T9" fmla="*/ 0 h 169"/>
                  <a:gd name="T10" fmla="*/ 348 w 432"/>
                  <a:gd name="T11" fmla="*/ 0 h 169"/>
                  <a:gd name="T12" fmla="*/ 432 w 432"/>
                  <a:gd name="T13" fmla="*/ 84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2" h="169">
                    <a:moveTo>
                      <a:pt x="432" y="84"/>
                    </a:moveTo>
                    <a:cubicBezTo>
                      <a:pt x="432" y="131"/>
                      <a:pt x="395" y="169"/>
                      <a:pt x="348" y="169"/>
                    </a:cubicBezTo>
                    <a:cubicBezTo>
                      <a:pt x="84" y="169"/>
                      <a:pt x="84" y="169"/>
                      <a:pt x="84" y="169"/>
                    </a:cubicBezTo>
                    <a:cubicBezTo>
                      <a:pt x="37" y="169"/>
                      <a:pt x="0" y="131"/>
                      <a:pt x="0" y="84"/>
                    </a:cubicBezTo>
                    <a:cubicBezTo>
                      <a:pt x="0" y="38"/>
                      <a:pt x="37" y="0"/>
                      <a:pt x="84" y="0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95" y="0"/>
                      <a:pt x="432" y="38"/>
                      <a:pt x="432" y="84"/>
                    </a:cubicBezTo>
                    <a:close/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1" name="Freeform 44"/>
              <p:cNvSpPr/>
              <p:nvPr/>
            </p:nvSpPr>
            <p:spPr bwMode="auto">
              <a:xfrm>
                <a:off x="8704800" y="5086707"/>
                <a:ext cx="531838" cy="566126"/>
              </a:xfrm>
              <a:custGeom>
                <a:avLst/>
                <a:gdLst>
                  <a:gd name="T0" fmla="*/ 258 w 295"/>
                  <a:gd name="T1" fmla="*/ 283 h 314"/>
                  <a:gd name="T2" fmla="*/ 139 w 295"/>
                  <a:gd name="T3" fmla="*/ 277 h 314"/>
                  <a:gd name="T4" fmla="*/ 31 w 295"/>
                  <a:gd name="T5" fmla="*/ 150 h 314"/>
                  <a:gd name="T6" fmla="*/ 37 w 295"/>
                  <a:gd name="T7" fmla="*/ 31 h 314"/>
                  <a:gd name="T8" fmla="*/ 156 w 295"/>
                  <a:gd name="T9" fmla="*/ 37 h 314"/>
                  <a:gd name="T10" fmla="*/ 264 w 295"/>
                  <a:gd name="T11" fmla="*/ 164 h 314"/>
                  <a:gd name="T12" fmla="*/ 258 w 295"/>
                  <a:gd name="T13" fmla="*/ 283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5" h="314">
                    <a:moveTo>
                      <a:pt x="258" y="283"/>
                    </a:moveTo>
                    <a:cubicBezTo>
                      <a:pt x="223" y="314"/>
                      <a:pt x="170" y="311"/>
                      <a:pt x="139" y="277"/>
                    </a:cubicBezTo>
                    <a:cubicBezTo>
                      <a:pt x="31" y="150"/>
                      <a:pt x="31" y="150"/>
                      <a:pt x="31" y="150"/>
                    </a:cubicBezTo>
                    <a:cubicBezTo>
                      <a:pt x="0" y="115"/>
                      <a:pt x="3" y="62"/>
                      <a:pt x="37" y="31"/>
                    </a:cubicBezTo>
                    <a:cubicBezTo>
                      <a:pt x="72" y="0"/>
                      <a:pt x="125" y="2"/>
                      <a:pt x="156" y="37"/>
                    </a:cubicBezTo>
                    <a:cubicBezTo>
                      <a:pt x="264" y="164"/>
                      <a:pt x="264" y="164"/>
                      <a:pt x="264" y="164"/>
                    </a:cubicBezTo>
                    <a:cubicBezTo>
                      <a:pt x="295" y="199"/>
                      <a:pt x="292" y="252"/>
                      <a:pt x="258" y="283"/>
                    </a:cubicBezTo>
                    <a:close/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2" name="Freeform 45"/>
              <p:cNvSpPr/>
              <p:nvPr/>
            </p:nvSpPr>
            <p:spPr bwMode="auto">
              <a:xfrm>
                <a:off x="8967671" y="5407485"/>
                <a:ext cx="225536" cy="191249"/>
              </a:xfrm>
              <a:custGeom>
                <a:avLst/>
                <a:gdLst>
                  <a:gd name="T0" fmla="*/ 0 w 125"/>
                  <a:gd name="T1" fmla="*/ 68 h 106"/>
                  <a:gd name="T2" fmla="*/ 87 w 125"/>
                  <a:gd name="T3" fmla="*/ 87 h 106"/>
                  <a:gd name="T4" fmla="*/ 106 w 125"/>
                  <a:gd name="T5" fmla="*/ 0 h 106"/>
                  <a:gd name="T6" fmla="*/ 0 w 125"/>
                  <a:gd name="T7" fmla="*/ 6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06">
                    <a:moveTo>
                      <a:pt x="0" y="68"/>
                    </a:moveTo>
                    <a:cubicBezTo>
                      <a:pt x="19" y="97"/>
                      <a:pt x="58" y="106"/>
                      <a:pt x="87" y="87"/>
                    </a:cubicBezTo>
                    <a:cubicBezTo>
                      <a:pt x="117" y="68"/>
                      <a:pt x="125" y="29"/>
                      <a:pt x="106" y="0"/>
                    </a:cubicBez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1" name="Group 168"/>
            <p:cNvGrpSpPr/>
            <p:nvPr/>
          </p:nvGrpSpPr>
          <p:grpSpPr>
            <a:xfrm>
              <a:off x="6364803" y="2264382"/>
              <a:ext cx="648487" cy="324243"/>
              <a:chOff x="7938232" y="3636521"/>
              <a:chExt cx="1635545" cy="817771"/>
            </a:xfrm>
          </p:grpSpPr>
          <p:sp>
            <p:nvSpPr>
              <p:cNvPr id="42" name="Freeform 226"/>
              <p:cNvSpPr/>
              <p:nvPr/>
            </p:nvSpPr>
            <p:spPr bwMode="auto">
              <a:xfrm>
                <a:off x="7938232" y="3636521"/>
                <a:ext cx="431783" cy="817771"/>
              </a:xfrm>
              <a:custGeom>
                <a:avLst/>
                <a:gdLst>
                  <a:gd name="T0" fmla="*/ 0 w 66"/>
                  <a:gd name="T1" fmla="*/ 121 h 126"/>
                  <a:gd name="T2" fmla="*/ 0 w 66"/>
                  <a:gd name="T3" fmla="*/ 82 h 126"/>
                  <a:gd name="T4" fmla="*/ 22 w 66"/>
                  <a:gd name="T5" fmla="*/ 96 h 126"/>
                  <a:gd name="T6" fmla="*/ 29 w 66"/>
                  <a:gd name="T7" fmla="*/ 94 h 126"/>
                  <a:gd name="T8" fmla="*/ 32 w 66"/>
                  <a:gd name="T9" fmla="*/ 88 h 126"/>
                  <a:gd name="T10" fmla="*/ 26 w 66"/>
                  <a:gd name="T11" fmla="*/ 78 h 126"/>
                  <a:gd name="T12" fmla="*/ 20 w 66"/>
                  <a:gd name="T13" fmla="*/ 74 h 126"/>
                  <a:gd name="T14" fmla="*/ 11 w 66"/>
                  <a:gd name="T15" fmla="*/ 66 h 126"/>
                  <a:gd name="T16" fmla="*/ 4 w 66"/>
                  <a:gd name="T17" fmla="*/ 58 h 126"/>
                  <a:gd name="T18" fmla="*/ 1 w 66"/>
                  <a:gd name="T19" fmla="*/ 49 h 126"/>
                  <a:gd name="T20" fmla="*/ 0 w 66"/>
                  <a:gd name="T21" fmla="*/ 40 h 126"/>
                  <a:gd name="T22" fmla="*/ 4 w 66"/>
                  <a:gd name="T23" fmla="*/ 22 h 126"/>
                  <a:gd name="T24" fmla="*/ 9 w 66"/>
                  <a:gd name="T25" fmla="*/ 14 h 126"/>
                  <a:gd name="T26" fmla="*/ 15 w 66"/>
                  <a:gd name="T27" fmla="*/ 8 h 126"/>
                  <a:gd name="T28" fmla="*/ 38 w 66"/>
                  <a:gd name="T29" fmla="*/ 0 h 126"/>
                  <a:gd name="T30" fmla="*/ 63 w 66"/>
                  <a:gd name="T31" fmla="*/ 6 h 126"/>
                  <a:gd name="T32" fmla="*/ 63 w 66"/>
                  <a:gd name="T33" fmla="*/ 44 h 126"/>
                  <a:gd name="T34" fmla="*/ 53 w 66"/>
                  <a:gd name="T35" fmla="*/ 34 h 126"/>
                  <a:gd name="T36" fmla="*/ 43 w 66"/>
                  <a:gd name="T37" fmla="*/ 30 h 126"/>
                  <a:gd name="T38" fmla="*/ 36 w 66"/>
                  <a:gd name="T39" fmla="*/ 32 h 126"/>
                  <a:gd name="T40" fmla="*/ 34 w 66"/>
                  <a:gd name="T41" fmla="*/ 37 h 126"/>
                  <a:gd name="T42" fmla="*/ 41 w 66"/>
                  <a:gd name="T43" fmla="*/ 47 h 126"/>
                  <a:gd name="T44" fmla="*/ 46 w 66"/>
                  <a:gd name="T45" fmla="*/ 51 h 126"/>
                  <a:gd name="T46" fmla="*/ 62 w 66"/>
                  <a:gd name="T47" fmla="*/ 66 h 126"/>
                  <a:gd name="T48" fmla="*/ 66 w 66"/>
                  <a:gd name="T49" fmla="*/ 85 h 126"/>
                  <a:gd name="T50" fmla="*/ 55 w 66"/>
                  <a:gd name="T51" fmla="*/ 114 h 126"/>
                  <a:gd name="T52" fmla="*/ 26 w 66"/>
                  <a:gd name="T53" fmla="*/ 126 h 126"/>
                  <a:gd name="T54" fmla="*/ 0 w 66"/>
                  <a:gd name="T55" fmla="*/ 12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6" h="126">
                    <a:moveTo>
                      <a:pt x="0" y="121"/>
                    </a:moveTo>
                    <a:cubicBezTo>
                      <a:pt x="0" y="82"/>
                      <a:pt x="0" y="82"/>
                      <a:pt x="0" y="82"/>
                    </a:cubicBezTo>
                    <a:cubicBezTo>
                      <a:pt x="7" y="91"/>
                      <a:pt x="14" y="96"/>
                      <a:pt x="22" y="96"/>
                    </a:cubicBezTo>
                    <a:cubicBezTo>
                      <a:pt x="25" y="96"/>
                      <a:pt x="27" y="95"/>
                      <a:pt x="29" y="94"/>
                    </a:cubicBezTo>
                    <a:cubicBezTo>
                      <a:pt x="31" y="92"/>
                      <a:pt x="32" y="90"/>
                      <a:pt x="32" y="88"/>
                    </a:cubicBezTo>
                    <a:cubicBezTo>
                      <a:pt x="32" y="85"/>
                      <a:pt x="30" y="82"/>
                      <a:pt x="26" y="78"/>
                    </a:cubicBezTo>
                    <a:cubicBezTo>
                      <a:pt x="20" y="74"/>
                      <a:pt x="20" y="74"/>
                      <a:pt x="20" y="74"/>
                    </a:cubicBezTo>
                    <a:cubicBezTo>
                      <a:pt x="17" y="72"/>
                      <a:pt x="14" y="69"/>
                      <a:pt x="11" y="66"/>
                    </a:cubicBezTo>
                    <a:cubicBezTo>
                      <a:pt x="8" y="64"/>
                      <a:pt x="6" y="61"/>
                      <a:pt x="4" y="58"/>
                    </a:cubicBezTo>
                    <a:cubicBezTo>
                      <a:pt x="3" y="55"/>
                      <a:pt x="2" y="52"/>
                      <a:pt x="1" y="49"/>
                    </a:cubicBezTo>
                    <a:cubicBezTo>
                      <a:pt x="0" y="46"/>
                      <a:pt x="0" y="43"/>
                      <a:pt x="0" y="40"/>
                    </a:cubicBezTo>
                    <a:cubicBezTo>
                      <a:pt x="0" y="34"/>
                      <a:pt x="1" y="28"/>
                      <a:pt x="4" y="22"/>
                    </a:cubicBezTo>
                    <a:cubicBezTo>
                      <a:pt x="5" y="19"/>
                      <a:pt x="7" y="16"/>
                      <a:pt x="9" y="14"/>
                    </a:cubicBezTo>
                    <a:cubicBezTo>
                      <a:pt x="10" y="12"/>
                      <a:pt x="12" y="9"/>
                      <a:pt x="15" y="8"/>
                    </a:cubicBezTo>
                    <a:cubicBezTo>
                      <a:pt x="21" y="2"/>
                      <a:pt x="29" y="0"/>
                      <a:pt x="38" y="0"/>
                    </a:cubicBezTo>
                    <a:cubicBezTo>
                      <a:pt x="46" y="0"/>
                      <a:pt x="55" y="2"/>
                      <a:pt x="63" y="6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0" y="40"/>
                      <a:pt x="57" y="36"/>
                      <a:pt x="53" y="34"/>
                    </a:cubicBezTo>
                    <a:cubicBezTo>
                      <a:pt x="50" y="31"/>
                      <a:pt x="46" y="30"/>
                      <a:pt x="43" y="30"/>
                    </a:cubicBezTo>
                    <a:cubicBezTo>
                      <a:pt x="40" y="30"/>
                      <a:pt x="38" y="31"/>
                      <a:pt x="36" y="32"/>
                    </a:cubicBezTo>
                    <a:cubicBezTo>
                      <a:pt x="35" y="34"/>
                      <a:pt x="34" y="35"/>
                      <a:pt x="34" y="37"/>
                    </a:cubicBezTo>
                    <a:cubicBezTo>
                      <a:pt x="34" y="41"/>
                      <a:pt x="36" y="44"/>
                      <a:pt x="41" y="47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53" y="56"/>
                      <a:pt x="58" y="61"/>
                      <a:pt x="62" y="66"/>
                    </a:cubicBezTo>
                    <a:cubicBezTo>
                      <a:pt x="65" y="72"/>
                      <a:pt x="66" y="78"/>
                      <a:pt x="66" y="85"/>
                    </a:cubicBezTo>
                    <a:cubicBezTo>
                      <a:pt x="66" y="97"/>
                      <a:pt x="62" y="107"/>
                      <a:pt x="55" y="114"/>
                    </a:cubicBezTo>
                    <a:cubicBezTo>
                      <a:pt x="47" y="122"/>
                      <a:pt x="38" y="126"/>
                      <a:pt x="26" y="126"/>
                    </a:cubicBezTo>
                    <a:cubicBezTo>
                      <a:pt x="18" y="126"/>
                      <a:pt x="9" y="124"/>
                      <a:pt x="0" y="12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227"/>
              <p:cNvSpPr/>
              <p:nvPr/>
            </p:nvSpPr>
            <p:spPr bwMode="auto">
              <a:xfrm>
                <a:off x="8458336" y="3636521"/>
                <a:ext cx="412157" cy="817771"/>
              </a:xfrm>
              <a:custGeom>
                <a:avLst/>
                <a:gdLst>
                  <a:gd name="T0" fmla="*/ 0 w 126"/>
                  <a:gd name="T1" fmla="*/ 250 h 250"/>
                  <a:gd name="T2" fmla="*/ 0 w 126"/>
                  <a:gd name="T3" fmla="*/ 0 h 250"/>
                  <a:gd name="T4" fmla="*/ 126 w 126"/>
                  <a:gd name="T5" fmla="*/ 0 h 250"/>
                  <a:gd name="T6" fmla="*/ 126 w 126"/>
                  <a:gd name="T7" fmla="*/ 59 h 250"/>
                  <a:gd name="T8" fmla="*/ 68 w 126"/>
                  <a:gd name="T9" fmla="*/ 59 h 250"/>
                  <a:gd name="T10" fmla="*/ 68 w 126"/>
                  <a:gd name="T11" fmla="*/ 91 h 250"/>
                  <a:gd name="T12" fmla="*/ 120 w 126"/>
                  <a:gd name="T13" fmla="*/ 91 h 250"/>
                  <a:gd name="T14" fmla="*/ 120 w 126"/>
                  <a:gd name="T15" fmla="*/ 151 h 250"/>
                  <a:gd name="T16" fmla="*/ 68 w 126"/>
                  <a:gd name="T17" fmla="*/ 151 h 250"/>
                  <a:gd name="T18" fmla="*/ 68 w 126"/>
                  <a:gd name="T19" fmla="*/ 191 h 250"/>
                  <a:gd name="T20" fmla="*/ 126 w 126"/>
                  <a:gd name="T21" fmla="*/ 191 h 250"/>
                  <a:gd name="T22" fmla="*/ 126 w 126"/>
                  <a:gd name="T23" fmla="*/ 250 h 250"/>
                  <a:gd name="T24" fmla="*/ 0 w 126"/>
                  <a:gd name="T25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250">
                    <a:moveTo>
                      <a:pt x="0" y="250"/>
                    </a:moveTo>
                    <a:lnTo>
                      <a:pt x="0" y="0"/>
                    </a:lnTo>
                    <a:lnTo>
                      <a:pt x="126" y="0"/>
                    </a:lnTo>
                    <a:lnTo>
                      <a:pt x="126" y="59"/>
                    </a:lnTo>
                    <a:lnTo>
                      <a:pt x="68" y="59"/>
                    </a:lnTo>
                    <a:lnTo>
                      <a:pt x="68" y="91"/>
                    </a:lnTo>
                    <a:lnTo>
                      <a:pt x="120" y="91"/>
                    </a:lnTo>
                    <a:lnTo>
                      <a:pt x="120" y="151"/>
                    </a:lnTo>
                    <a:lnTo>
                      <a:pt x="68" y="151"/>
                    </a:lnTo>
                    <a:lnTo>
                      <a:pt x="68" y="191"/>
                    </a:lnTo>
                    <a:lnTo>
                      <a:pt x="126" y="191"/>
                    </a:lnTo>
                    <a:lnTo>
                      <a:pt x="126" y="250"/>
                    </a:lnTo>
                    <a:lnTo>
                      <a:pt x="0" y="25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228"/>
              <p:cNvSpPr>
                <a:spLocks noEditPoints="1"/>
              </p:cNvSpPr>
              <p:nvPr/>
            </p:nvSpPr>
            <p:spPr bwMode="auto">
              <a:xfrm>
                <a:off x="8948999" y="3636521"/>
                <a:ext cx="624778" cy="817771"/>
              </a:xfrm>
              <a:custGeom>
                <a:avLst/>
                <a:gdLst>
                  <a:gd name="T0" fmla="*/ 96 w 96"/>
                  <a:gd name="T1" fmla="*/ 63 h 126"/>
                  <a:gd name="T2" fmla="*/ 83 w 96"/>
                  <a:gd name="T3" fmla="*/ 109 h 126"/>
                  <a:gd name="T4" fmla="*/ 48 w 96"/>
                  <a:gd name="T5" fmla="*/ 126 h 126"/>
                  <a:gd name="T6" fmla="*/ 16 w 96"/>
                  <a:gd name="T7" fmla="*/ 113 h 126"/>
                  <a:gd name="T8" fmla="*/ 0 w 96"/>
                  <a:gd name="T9" fmla="*/ 62 h 126"/>
                  <a:gd name="T10" fmla="*/ 17 w 96"/>
                  <a:gd name="T11" fmla="*/ 12 h 126"/>
                  <a:gd name="T12" fmla="*/ 48 w 96"/>
                  <a:gd name="T13" fmla="*/ 0 h 126"/>
                  <a:gd name="T14" fmla="*/ 83 w 96"/>
                  <a:gd name="T15" fmla="*/ 17 h 126"/>
                  <a:gd name="T16" fmla="*/ 96 w 96"/>
                  <a:gd name="T17" fmla="*/ 63 h 126"/>
                  <a:gd name="T18" fmla="*/ 60 w 96"/>
                  <a:gd name="T19" fmla="*/ 64 h 126"/>
                  <a:gd name="T20" fmla="*/ 48 w 96"/>
                  <a:gd name="T21" fmla="*/ 30 h 126"/>
                  <a:gd name="T22" fmla="*/ 38 w 96"/>
                  <a:gd name="T23" fmla="*/ 39 h 126"/>
                  <a:gd name="T24" fmla="*/ 35 w 96"/>
                  <a:gd name="T25" fmla="*/ 63 h 126"/>
                  <a:gd name="T26" fmla="*/ 38 w 96"/>
                  <a:gd name="T27" fmla="*/ 87 h 126"/>
                  <a:gd name="T28" fmla="*/ 47 w 96"/>
                  <a:gd name="T29" fmla="*/ 96 h 126"/>
                  <a:gd name="T30" fmla="*/ 57 w 96"/>
                  <a:gd name="T31" fmla="*/ 87 h 126"/>
                  <a:gd name="T32" fmla="*/ 60 w 96"/>
                  <a:gd name="T33" fmla="*/ 6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6" h="126">
                    <a:moveTo>
                      <a:pt x="96" y="63"/>
                    </a:moveTo>
                    <a:cubicBezTo>
                      <a:pt x="96" y="82"/>
                      <a:pt x="91" y="97"/>
                      <a:pt x="83" y="109"/>
                    </a:cubicBezTo>
                    <a:cubicBezTo>
                      <a:pt x="74" y="120"/>
                      <a:pt x="62" y="126"/>
                      <a:pt x="48" y="126"/>
                    </a:cubicBezTo>
                    <a:cubicBezTo>
                      <a:pt x="36" y="126"/>
                      <a:pt x="25" y="122"/>
                      <a:pt x="16" y="113"/>
                    </a:cubicBezTo>
                    <a:cubicBezTo>
                      <a:pt x="5" y="102"/>
                      <a:pt x="0" y="85"/>
                      <a:pt x="0" y="62"/>
                    </a:cubicBezTo>
                    <a:cubicBezTo>
                      <a:pt x="0" y="40"/>
                      <a:pt x="5" y="24"/>
                      <a:pt x="17" y="12"/>
                    </a:cubicBezTo>
                    <a:cubicBezTo>
                      <a:pt x="26" y="4"/>
                      <a:pt x="36" y="0"/>
                      <a:pt x="48" y="0"/>
                    </a:cubicBezTo>
                    <a:cubicBezTo>
                      <a:pt x="63" y="0"/>
                      <a:pt x="74" y="5"/>
                      <a:pt x="83" y="17"/>
                    </a:cubicBezTo>
                    <a:cubicBezTo>
                      <a:pt x="91" y="28"/>
                      <a:pt x="96" y="44"/>
                      <a:pt x="96" y="63"/>
                    </a:cubicBezTo>
                    <a:close/>
                    <a:moveTo>
                      <a:pt x="60" y="64"/>
                    </a:moveTo>
                    <a:cubicBezTo>
                      <a:pt x="60" y="41"/>
                      <a:pt x="56" y="30"/>
                      <a:pt x="48" y="30"/>
                    </a:cubicBezTo>
                    <a:cubicBezTo>
                      <a:pt x="44" y="30"/>
                      <a:pt x="41" y="33"/>
                      <a:pt x="38" y="39"/>
                    </a:cubicBezTo>
                    <a:cubicBezTo>
                      <a:pt x="36" y="44"/>
                      <a:pt x="35" y="52"/>
                      <a:pt x="35" y="63"/>
                    </a:cubicBezTo>
                    <a:cubicBezTo>
                      <a:pt x="35" y="73"/>
                      <a:pt x="36" y="81"/>
                      <a:pt x="38" y="87"/>
                    </a:cubicBezTo>
                    <a:cubicBezTo>
                      <a:pt x="40" y="93"/>
                      <a:pt x="44" y="96"/>
                      <a:pt x="47" y="96"/>
                    </a:cubicBezTo>
                    <a:cubicBezTo>
                      <a:pt x="52" y="96"/>
                      <a:pt x="55" y="93"/>
                      <a:pt x="57" y="87"/>
                    </a:cubicBezTo>
                    <a:cubicBezTo>
                      <a:pt x="59" y="82"/>
                      <a:pt x="60" y="74"/>
                      <a:pt x="60" y="6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3" name="Rectangle 172"/>
          <p:cNvSpPr/>
          <p:nvPr/>
        </p:nvSpPr>
        <p:spPr>
          <a:xfrm>
            <a:off x="1196403" y="5084317"/>
            <a:ext cx="5064300" cy="12671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endParaRPr lang="en-GB" sz="12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4" name="TextBox 174"/>
          <p:cNvSpPr txBox="1"/>
          <p:nvPr/>
        </p:nvSpPr>
        <p:spPr>
          <a:xfrm>
            <a:off x="1346293" y="5268963"/>
            <a:ext cx="490840" cy="2716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200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xx%</a:t>
            </a:r>
            <a:endParaRPr lang="en-GB" sz="1200" b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448864" y="1753840"/>
            <a:ext cx="220505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412449" y="2783243"/>
            <a:ext cx="220505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412449" y="3872987"/>
            <a:ext cx="220505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4191308" y="1720648"/>
            <a:ext cx="220299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4115257" y="2830647"/>
            <a:ext cx="220299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2904265" y="5408874"/>
            <a:ext cx="290234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3" grpId="0" animBg="1"/>
      <p:bldP spid="84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16"/>
          <p:cNvSpPr>
            <a:spLocks noEditPoints="1"/>
          </p:cNvSpPr>
          <p:nvPr/>
        </p:nvSpPr>
        <p:spPr bwMode="auto">
          <a:xfrm>
            <a:off x="10495275" y="3564448"/>
            <a:ext cx="472112" cy="354592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Freeform 17"/>
          <p:cNvSpPr>
            <a:spLocks noEditPoints="1"/>
          </p:cNvSpPr>
          <p:nvPr/>
        </p:nvSpPr>
        <p:spPr bwMode="auto">
          <a:xfrm>
            <a:off x="7310043" y="3478357"/>
            <a:ext cx="419431" cy="441720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Freeform 18"/>
          <p:cNvSpPr>
            <a:spLocks noEditPoints="1"/>
          </p:cNvSpPr>
          <p:nvPr/>
        </p:nvSpPr>
        <p:spPr bwMode="auto">
          <a:xfrm>
            <a:off x="4145069" y="3478357"/>
            <a:ext cx="399168" cy="407275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Freeform 19"/>
          <p:cNvSpPr>
            <a:spLocks noEditPoints="1"/>
          </p:cNvSpPr>
          <p:nvPr/>
        </p:nvSpPr>
        <p:spPr bwMode="auto">
          <a:xfrm>
            <a:off x="8910352" y="3533067"/>
            <a:ext cx="411325" cy="352565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Freeform 20"/>
          <p:cNvSpPr>
            <a:spLocks noEditPoints="1"/>
          </p:cNvSpPr>
          <p:nvPr/>
        </p:nvSpPr>
        <p:spPr bwMode="auto">
          <a:xfrm>
            <a:off x="5725119" y="3415144"/>
            <a:ext cx="404044" cy="470488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" name="Group 3"/>
          <p:cNvGrpSpPr/>
          <p:nvPr/>
        </p:nvGrpSpPr>
        <p:grpSpPr>
          <a:xfrm>
            <a:off x="-242312" y="1681367"/>
            <a:ext cx="4069127" cy="3467557"/>
            <a:chOff x="458370" y="2292267"/>
            <a:chExt cx="3832276" cy="3265722"/>
          </a:xfrm>
        </p:grpSpPr>
        <p:graphicFrame>
          <p:nvGraphicFramePr>
            <p:cNvPr id="9" name="Chart 15"/>
            <p:cNvGraphicFramePr/>
            <p:nvPr/>
          </p:nvGraphicFramePr>
          <p:xfrm>
            <a:off x="458370" y="2292267"/>
            <a:ext cx="3832276" cy="326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TextBox 34"/>
            <p:cNvSpPr txBox="1"/>
            <p:nvPr/>
          </p:nvSpPr>
          <p:spPr>
            <a:xfrm>
              <a:off x="3197189" y="3736315"/>
              <a:ext cx="462270" cy="255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r>
                <a:rPr lang="en-US" sz="1200" b="1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en-GB" sz="1200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TextBox 35"/>
            <p:cNvSpPr txBox="1"/>
            <p:nvPr/>
          </p:nvSpPr>
          <p:spPr>
            <a:xfrm>
              <a:off x="1645922" y="2685145"/>
              <a:ext cx="462270" cy="255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r>
                <a:rPr lang="en-US" sz="1200" b="1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15%</a:t>
              </a:r>
              <a:endParaRPr lang="en-GB" sz="1200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TextBox 36"/>
            <p:cNvSpPr txBox="1"/>
            <p:nvPr/>
          </p:nvSpPr>
          <p:spPr>
            <a:xfrm>
              <a:off x="1041012" y="3283051"/>
              <a:ext cx="462270" cy="255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r>
                <a:rPr lang="en-US" sz="1200" b="1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15%</a:t>
              </a:r>
              <a:endParaRPr lang="en-GB" sz="1200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TextBox 37"/>
            <p:cNvSpPr txBox="1"/>
            <p:nvPr/>
          </p:nvSpPr>
          <p:spPr>
            <a:xfrm>
              <a:off x="1040038" y="4202209"/>
              <a:ext cx="462270" cy="255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r>
                <a:rPr lang="en-US" sz="1200" b="1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20%</a:t>
              </a:r>
              <a:endParaRPr lang="en-GB" sz="1200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TextBox 38"/>
            <p:cNvSpPr txBox="1"/>
            <p:nvPr/>
          </p:nvSpPr>
          <p:spPr>
            <a:xfrm>
              <a:off x="1843636" y="4885903"/>
              <a:ext cx="462270" cy="255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r>
                <a:rPr lang="en-US" sz="1200" b="1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20%</a:t>
              </a:r>
              <a:endParaRPr lang="en-GB" sz="1200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3549767" y="4101508"/>
            <a:ext cx="17130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93911" y="4101508"/>
            <a:ext cx="17130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38054" y="4101508"/>
            <a:ext cx="17130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82198" y="4101508"/>
            <a:ext cx="17130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726342" y="4101508"/>
            <a:ext cx="17130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549768" y="2141289"/>
            <a:ext cx="817097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  <a:p>
            <a:pPr>
              <a:lnSpc>
                <a:spcPts val="1500"/>
              </a:lnSpc>
            </a:pP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  <a:p>
            <a:pPr>
              <a:lnSpc>
                <a:spcPts val="1500"/>
              </a:lnSpc>
            </a:pP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231377" cy="6858000"/>
          </a:xfrm>
          <a:prstGeom prst="rect">
            <a:avLst/>
          </a:prstGeom>
          <a:solidFill>
            <a:srgbClr val="FFFCF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806" y="986589"/>
            <a:ext cx="4729434" cy="461324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980275" y="3108492"/>
            <a:ext cx="4078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zh-CN" altLang="en-US" sz="72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87131" y="2646828"/>
            <a:ext cx="3208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54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THREE</a:t>
            </a:r>
            <a:endParaRPr lang="zh-CN" altLang="en-US" sz="54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8"/>
          <p:cNvGrpSpPr/>
          <p:nvPr/>
        </p:nvGrpSpPr>
        <p:grpSpPr>
          <a:xfrm>
            <a:off x="6268658" y="4681904"/>
            <a:ext cx="570941" cy="868623"/>
            <a:chOff x="3786188" y="4478823"/>
            <a:chExt cx="593725" cy="903287"/>
          </a:xfrm>
        </p:grpSpPr>
        <p:sp>
          <p:nvSpPr>
            <p:cNvPr id="4" name="Freeform 8"/>
            <p:cNvSpPr>
              <a:spLocks noEditPoints="1"/>
            </p:cNvSpPr>
            <p:nvPr/>
          </p:nvSpPr>
          <p:spPr bwMode="auto">
            <a:xfrm>
              <a:off x="3786188" y="4478823"/>
              <a:ext cx="593725" cy="903287"/>
            </a:xfrm>
            <a:custGeom>
              <a:avLst/>
              <a:gdLst>
                <a:gd name="T0" fmla="*/ 360 w 468"/>
                <a:gd name="T1" fmla="*/ 0 h 710"/>
                <a:gd name="T2" fmla="*/ 108 w 468"/>
                <a:gd name="T3" fmla="*/ 0 h 710"/>
                <a:gd name="T4" fmla="*/ 0 w 468"/>
                <a:gd name="T5" fmla="*/ 108 h 710"/>
                <a:gd name="T6" fmla="*/ 0 w 468"/>
                <a:gd name="T7" fmla="*/ 602 h 710"/>
                <a:gd name="T8" fmla="*/ 108 w 468"/>
                <a:gd name="T9" fmla="*/ 710 h 710"/>
                <a:gd name="T10" fmla="*/ 360 w 468"/>
                <a:gd name="T11" fmla="*/ 710 h 710"/>
                <a:gd name="T12" fmla="*/ 468 w 468"/>
                <a:gd name="T13" fmla="*/ 602 h 710"/>
                <a:gd name="T14" fmla="*/ 468 w 468"/>
                <a:gd name="T15" fmla="*/ 108 h 710"/>
                <a:gd name="T16" fmla="*/ 360 w 468"/>
                <a:gd name="T17" fmla="*/ 0 h 710"/>
                <a:gd name="T18" fmla="*/ 408 w 468"/>
                <a:gd name="T19" fmla="*/ 602 h 710"/>
                <a:gd name="T20" fmla="*/ 360 w 468"/>
                <a:gd name="T21" fmla="*/ 650 h 710"/>
                <a:gd name="T22" fmla="*/ 108 w 468"/>
                <a:gd name="T23" fmla="*/ 650 h 710"/>
                <a:gd name="T24" fmla="*/ 60 w 468"/>
                <a:gd name="T25" fmla="*/ 602 h 710"/>
                <a:gd name="T26" fmla="*/ 60 w 468"/>
                <a:gd name="T27" fmla="*/ 108 h 710"/>
                <a:gd name="T28" fmla="*/ 108 w 468"/>
                <a:gd name="T29" fmla="*/ 60 h 710"/>
                <a:gd name="T30" fmla="*/ 360 w 468"/>
                <a:gd name="T31" fmla="*/ 60 h 710"/>
                <a:gd name="T32" fmla="*/ 408 w 468"/>
                <a:gd name="T33" fmla="*/ 108 h 710"/>
                <a:gd name="T34" fmla="*/ 408 w 468"/>
                <a:gd name="T35" fmla="*/ 602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8" h="710">
                  <a:moveTo>
                    <a:pt x="360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9" y="0"/>
                    <a:pt x="0" y="49"/>
                    <a:pt x="0" y="108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0" y="661"/>
                    <a:pt x="49" y="710"/>
                    <a:pt x="108" y="710"/>
                  </a:cubicBezTo>
                  <a:cubicBezTo>
                    <a:pt x="360" y="710"/>
                    <a:pt x="360" y="710"/>
                    <a:pt x="360" y="710"/>
                  </a:cubicBezTo>
                  <a:cubicBezTo>
                    <a:pt x="419" y="710"/>
                    <a:pt x="468" y="661"/>
                    <a:pt x="468" y="602"/>
                  </a:cubicBezTo>
                  <a:cubicBezTo>
                    <a:pt x="468" y="108"/>
                    <a:pt x="468" y="108"/>
                    <a:pt x="468" y="108"/>
                  </a:cubicBezTo>
                  <a:cubicBezTo>
                    <a:pt x="468" y="49"/>
                    <a:pt x="419" y="0"/>
                    <a:pt x="360" y="0"/>
                  </a:cubicBezTo>
                  <a:close/>
                  <a:moveTo>
                    <a:pt x="408" y="602"/>
                  </a:moveTo>
                  <a:cubicBezTo>
                    <a:pt x="408" y="628"/>
                    <a:pt x="386" y="650"/>
                    <a:pt x="360" y="650"/>
                  </a:cubicBezTo>
                  <a:cubicBezTo>
                    <a:pt x="108" y="650"/>
                    <a:pt x="108" y="650"/>
                    <a:pt x="108" y="650"/>
                  </a:cubicBezTo>
                  <a:cubicBezTo>
                    <a:pt x="82" y="650"/>
                    <a:pt x="60" y="628"/>
                    <a:pt x="60" y="602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82"/>
                    <a:pt x="82" y="60"/>
                    <a:pt x="108" y="60"/>
                  </a:cubicBezTo>
                  <a:cubicBezTo>
                    <a:pt x="360" y="60"/>
                    <a:pt x="360" y="60"/>
                    <a:pt x="360" y="60"/>
                  </a:cubicBezTo>
                  <a:cubicBezTo>
                    <a:pt x="386" y="60"/>
                    <a:pt x="408" y="82"/>
                    <a:pt x="408" y="108"/>
                  </a:cubicBezTo>
                  <a:lnTo>
                    <a:pt x="408" y="60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Freeform 58"/>
            <p:cNvSpPr>
              <a:spLocks noEditPoints="1"/>
            </p:cNvSpPr>
            <p:nvPr/>
          </p:nvSpPr>
          <p:spPr bwMode="auto">
            <a:xfrm>
              <a:off x="3862388" y="4555023"/>
              <a:ext cx="441325" cy="750887"/>
            </a:xfrm>
            <a:custGeom>
              <a:avLst/>
              <a:gdLst>
                <a:gd name="T0" fmla="*/ 300 w 348"/>
                <a:gd name="T1" fmla="*/ 0 h 590"/>
                <a:gd name="T2" fmla="*/ 48 w 348"/>
                <a:gd name="T3" fmla="*/ 0 h 590"/>
                <a:gd name="T4" fmla="*/ 0 w 348"/>
                <a:gd name="T5" fmla="*/ 48 h 590"/>
                <a:gd name="T6" fmla="*/ 0 w 348"/>
                <a:gd name="T7" fmla="*/ 542 h 590"/>
                <a:gd name="T8" fmla="*/ 48 w 348"/>
                <a:gd name="T9" fmla="*/ 590 h 590"/>
                <a:gd name="T10" fmla="*/ 300 w 348"/>
                <a:gd name="T11" fmla="*/ 590 h 590"/>
                <a:gd name="T12" fmla="*/ 348 w 348"/>
                <a:gd name="T13" fmla="*/ 542 h 590"/>
                <a:gd name="T14" fmla="*/ 348 w 348"/>
                <a:gd name="T15" fmla="*/ 48 h 590"/>
                <a:gd name="T16" fmla="*/ 300 w 348"/>
                <a:gd name="T17" fmla="*/ 0 h 590"/>
                <a:gd name="T18" fmla="*/ 174 w 348"/>
                <a:gd name="T19" fmla="*/ 571 h 590"/>
                <a:gd name="T20" fmla="*/ 147 w 348"/>
                <a:gd name="T21" fmla="*/ 545 h 590"/>
                <a:gd name="T22" fmla="*/ 174 w 348"/>
                <a:gd name="T23" fmla="*/ 518 h 590"/>
                <a:gd name="T24" fmla="*/ 200 w 348"/>
                <a:gd name="T25" fmla="*/ 545 h 590"/>
                <a:gd name="T26" fmla="*/ 174 w 348"/>
                <a:gd name="T27" fmla="*/ 571 h 590"/>
                <a:gd name="T28" fmla="*/ 323 w 348"/>
                <a:gd name="T29" fmla="*/ 504 h 590"/>
                <a:gd name="T30" fmla="*/ 25 w 348"/>
                <a:gd name="T31" fmla="*/ 504 h 590"/>
                <a:gd name="T32" fmla="*/ 25 w 348"/>
                <a:gd name="T33" fmla="*/ 86 h 590"/>
                <a:gd name="T34" fmla="*/ 323 w 348"/>
                <a:gd name="T35" fmla="*/ 86 h 590"/>
                <a:gd name="T36" fmla="*/ 323 w 348"/>
                <a:gd name="T37" fmla="*/ 504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8" h="590">
                  <a:moveTo>
                    <a:pt x="30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542"/>
                    <a:pt x="0" y="542"/>
                    <a:pt x="0" y="542"/>
                  </a:cubicBezTo>
                  <a:cubicBezTo>
                    <a:pt x="0" y="568"/>
                    <a:pt x="22" y="590"/>
                    <a:pt x="48" y="590"/>
                  </a:cubicBezTo>
                  <a:cubicBezTo>
                    <a:pt x="300" y="590"/>
                    <a:pt x="300" y="590"/>
                    <a:pt x="300" y="590"/>
                  </a:cubicBezTo>
                  <a:cubicBezTo>
                    <a:pt x="326" y="590"/>
                    <a:pt x="348" y="568"/>
                    <a:pt x="348" y="542"/>
                  </a:cubicBezTo>
                  <a:cubicBezTo>
                    <a:pt x="348" y="48"/>
                    <a:pt x="348" y="48"/>
                    <a:pt x="348" y="48"/>
                  </a:cubicBezTo>
                  <a:cubicBezTo>
                    <a:pt x="348" y="22"/>
                    <a:pt x="326" y="0"/>
                    <a:pt x="300" y="0"/>
                  </a:cubicBezTo>
                  <a:close/>
                  <a:moveTo>
                    <a:pt x="174" y="571"/>
                  </a:moveTo>
                  <a:cubicBezTo>
                    <a:pt x="159" y="571"/>
                    <a:pt x="147" y="559"/>
                    <a:pt x="147" y="545"/>
                  </a:cubicBezTo>
                  <a:cubicBezTo>
                    <a:pt x="147" y="530"/>
                    <a:pt x="159" y="518"/>
                    <a:pt x="174" y="518"/>
                  </a:cubicBezTo>
                  <a:cubicBezTo>
                    <a:pt x="189" y="518"/>
                    <a:pt x="200" y="530"/>
                    <a:pt x="200" y="545"/>
                  </a:cubicBezTo>
                  <a:cubicBezTo>
                    <a:pt x="200" y="559"/>
                    <a:pt x="189" y="571"/>
                    <a:pt x="174" y="571"/>
                  </a:cubicBezTo>
                  <a:close/>
                  <a:moveTo>
                    <a:pt x="323" y="504"/>
                  </a:moveTo>
                  <a:cubicBezTo>
                    <a:pt x="25" y="504"/>
                    <a:pt x="25" y="504"/>
                    <a:pt x="25" y="504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323" y="86"/>
                    <a:pt x="323" y="86"/>
                    <a:pt x="323" y="86"/>
                  </a:cubicBezTo>
                  <a:lnTo>
                    <a:pt x="323" y="50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" name="Freeform 59"/>
            <p:cNvSpPr>
              <a:spLocks noEditPoints="1"/>
            </p:cNvSpPr>
            <p:nvPr/>
          </p:nvSpPr>
          <p:spPr bwMode="auto">
            <a:xfrm>
              <a:off x="3894138" y="4664560"/>
              <a:ext cx="377825" cy="531812"/>
            </a:xfrm>
            <a:custGeom>
              <a:avLst/>
              <a:gdLst>
                <a:gd name="T0" fmla="*/ 0 w 238"/>
                <a:gd name="T1" fmla="*/ 335 h 335"/>
                <a:gd name="T2" fmla="*/ 238 w 238"/>
                <a:gd name="T3" fmla="*/ 335 h 335"/>
                <a:gd name="T4" fmla="*/ 238 w 238"/>
                <a:gd name="T5" fmla="*/ 0 h 335"/>
                <a:gd name="T6" fmla="*/ 0 w 238"/>
                <a:gd name="T7" fmla="*/ 0 h 335"/>
                <a:gd name="T8" fmla="*/ 0 w 238"/>
                <a:gd name="T9" fmla="*/ 335 h 335"/>
                <a:gd name="T10" fmla="*/ 12 w 238"/>
                <a:gd name="T11" fmla="*/ 13 h 335"/>
                <a:gd name="T12" fmla="*/ 94 w 238"/>
                <a:gd name="T13" fmla="*/ 13 h 335"/>
                <a:gd name="T14" fmla="*/ 27 w 238"/>
                <a:gd name="T15" fmla="*/ 28 h 335"/>
                <a:gd name="T16" fmla="*/ 12 w 238"/>
                <a:gd name="T17" fmla="*/ 172 h 335"/>
                <a:gd name="T18" fmla="*/ 12 w 238"/>
                <a:gd name="T19" fmla="*/ 1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335">
                  <a:moveTo>
                    <a:pt x="0" y="335"/>
                  </a:moveTo>
                  <a:lnTo>
                    <a:pt x="238" y="335"/>
                  </a:lnTo>
                  <a:lnTo>
                    <a:pt x="238" y="0"/>
                  </a:lnTo>
                  <a:lnTo>
                    <a:pt x="0" y="0"/>
                  </a:lnTo>
                  <a:lnTo>
                    <a:pt x="0" y="335"/>
                  </a:lnTo>
                  <a:close/>
                  <a:moveTo>
                    <a:pt x="12" y="13"/>
                  </a:moveTo>
                  <a:lnTo>
                    <a:pt x="94" y="13"/>
                  </a:lnTo>
                  <a:lnTo>
                    <a:pt x="27" y="28"/>
                  </a:lnTo>
                  <a:lnTo>
                    <a:pt x="12" y="172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Oval 60"/>
            <p:cNvSpPr>
              <a:spLocks noChangeArrowheads="1"/>
            </p:cNvSpPr>
            <p:nvPr/>
          </p:nvSpPr>
          <p:spPr bwMode="auto">
            <a:xfrm>
              <a:off x="4048126" y="5213835"/>
              <a:ext cx="68263" cy="682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13"/>
          <p:cNvGrpSpPr/>
          <p:nvPr/>
        </p:nvGrpSpPr>
        <p:grpSpPr>
          <a:xfrm>
            <a:off x="7280783" y="4640686"/>
            <a:ext cx="995329" cy="952585"/>
            <a:chOff x="4838701" y="4435960"/>
            <a:chExt cx="1035050" cy="990600"/>
          </a:xfrm>
        </p:grpSpPr>
        <p:sp>
          <p:nvSpPr>
            <p:cNvPr id="9" name="Freeform 10"/>
            <p:cNvSpPr>
              <a:spLocks noEditPoints="1"/>
            </p:cNvSpPr>
            <p:nvPr/>
          </p:nvSpPr>
          <p:spPr bwMode="auto">
            <a:xfrm>
              <a:off x="4838701" y="4435960"/>
              <a:ext cx="1035050" cy="990600"/>
            </a:xfrm>
            <a:custGeom>
              <a:avLst/>
              <a:gdLst>
                <a:gd name="T0" fmla="*/ 757 w 815"/>
                <a:gd name="T1" fmla="*/ 440 h 779"/>
                <a:gd name="T2" fmla="*/ 757 w 815"/>
                <a:gd name="T3" fmla="*/ 60 h 779"/>
                <a:gd name="T4" fmla="*/ 697 w 815"/>
                <a:gd name="T5" fmla="*/ 0 h 779"/>
                <a:gd name="T6" fmla="*/ 118 w 815"/>
                <a:gd name="T7" fmla="*/ 0 h 779"/>
                <a:gd name="T8" fmla="*/ 58 w 815"/>
                <a:gd name="T9" fmla="*/ 60 h 779"/>
                <a:gd name="T10" fmla="*/ 58 w 815"/>
                <a:gd name="T11" fmla="*/ 440 h 779"/>
                <a:gd name="T12" fmla="*/ 2 w 815"/>
                <a:gd name="T13" fmla="*/ 672 h 779"/>
                <a:gd name="T14" fmla="*/ 0 w 815"/>
                <a:gd name="T15" fmla="*/ 686 h 779"/>
                <a:gd name="T16" fmla="*/ 0 w 815"/>
                <a:gd name="T17" fmla="*/ 719 h 779"/>
                <a:gd name="T18" fmla="*/ 60 w 815"/>
                <a:gd name="T19" fmla="*/ 779 h 779"/>
                <a:gd name="T20" fmla="*/ 755 w 815"/>
                <a:gd name="T21" fmla="*/ 779 h 779"/>
                <a:gd name="T22" fmla="*/ 815 w 815"/>
                <a:gd name="T23" fmla="*/ 719 h 779"/>
                <a:gd name="T24" fmla="*/ 815 w 815"/>
                <a:gd name="T25" fmla="*/ 686 h 779"/>
                <a:gd name="T26" fmla="*/ 813 w 815"/>
                <a:gd name="T27" fmla="*/ 672 h 779"/>
                <a:gd name="T28" fmla="*/ 757 w 815"/>
                <a:gd name="T29" fmla="*/ 440 h 779"/>
                <a:gd name="T30" fmla="*/ 755 w 815"/>
                <a:gd name="T31" fmla="*/ 719 h 779"/>
                <a:gd name="T32" fmla="*/ 60 w 815"/>
                <a:gd name="T33" fmla="*/ 719 h 779"/>
                <a:gd name="T34" fmla="*/ 60 w 815"/>
                <a:gd name="T35" fmla="*/ 686 h 779"/>
                <a:gd name="T36" fmla="*/ 118 w 815"/>
                <a:gd name="T37" fmla="*/ 447 h 779"/>
                <a:gd name="T38" fmla="*/ 118 w 815"/>
                <a:gd name="T39" fmla="*/ 60 h 779"/>
                <a:gd name="T40" fmla="*/ 697 w 815"/>
                <a:gd name="T41" fmla="*/ 60 h 779"/>
                <a:gd name="T42" fmla="*/ 697 w 815"/>
                <a:gd name="T43" fmla="*/ 447 h 779"/>
                <a:gd name="T44" fmla="*/ 755 w 815"/>
                <a:gd name="T45" fmla="*/ 686 h 779"/>
                <a:gd name="T46" fmla="*/ 755 w 815"/>
                <a:gd name="T47" fmla="*/ 71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15" h="779">
                  <a:moveTo>
                    <a:pt x="757" y="440"/>
                  </a:moveTo>
                  <a:cubicBezTo>
                    <a:pt x="757" y="60"/>
                    <a:pt x="757" y="60"/>
                    <a:pt x="757" y="60"/>
                  </a:cubicBezTo>
                  <a:cubicBezTo>
                    <a:pt x="757" y="26"/>
                    <a:pt x="730" y="0"/>
                    <a:pt x="697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85" y="0"/>
                    <a:pt x="58" y="26"/>
                    <a:pt x="58" y="60"/>
                  </a:cubicBezTo>
                  <a:cubicBezTo>
                    <a:pt x="58" y="440"/>
                    <a:pt x="58" y="440"/>
                    <a:pt x="58" y="440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0" y="676"/>
                    <a:pt x="0" y="681"/>
                    <a:pt x="0" y="686"/>
                  </a:cubicBezTo>
                  <a:cubicBezTo>
                    <a:pt x="0" y="719"/>
                    <a:pt x="0" y="719"/>
                    <a:pt x="0" y="719"/>
                  </a:cubicBezTo>
                  <a:cubicBezTo>
                    <a:pt x="0" y="752"/>
                    <a:pt x="27" y="779"/>
                    <a:pt x="60" y="779"/>
                  </a:cubicBezTo>
                  <a:cubicBezTo>
                    <a:pt x="755" y="779"/>
                    <a:pt x="755" y="779"/>
                    <a:pt x="755" y="779"/>
                  </a:cubicBezTo>
                  <a:cubicBezTo>
                    <a:pt x="788" y="779"/>
                    <a:pt x="815" y="752"/>
                    <a:pt x="815" y="719"/>
                  </a:cubicBezTo>
                  <a:cubicBezTo>
                    <a:pt x="815" y="686"/>
                    <a:pt x="815" y="686"/>
                    <a:pt x="815" y="686"/>
                  </a:cubicBezTo>
                  <a:cubicBezTo>
                    <a:pt x="815" y="681"/>
                    <a:pt x="814" y="676"/>
                    <a:pt x="813" y="672"/>
                  </a:cubicBezTo>
                  <a:lnTo>
                    <a:pt x="757" y="440"/>
                  </a:lnTo>
                  <a:close/>
                  <a:moveTo>
                    <a:pt x="755" y="719"/>
                  </a:moveTo>
                  <a:cubicBezTo>
                    <a:pt x="60" y="719"/>
                    <a:pt x="60" y="719"/>
                    <a:pt x="60" y="719"/>
                  </a:cubicBezTo>
                  <a:cubicBezTo>
                    <a:pt x="60" y="686"/>
                    <a:pt x="60" y="686"/>
                    <a:pt x="60" y="686"/>
                  </a:cubicBezTo>
                  <a:cubicBezTo>
                    <a:pt x="118" y="447"/>
                    <a:pt x="118" y="447"/>
                    <a:pt x="118" y="447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697" y="60"/>
                    <a:pt x="697" y="60"/>
                    <a:pt x="697" y="60"/>
                  </a:cubicBezTo>
                  <a:cubicBezTo>
                    <a:pt x="697" y="447"/>
                    <a:pt x="697" y="447"/>
                    <a:pt x="697" y="447"/>
                  </a:cubicBezTo>
                  <a:cubicBezTo>
                    <a:pt x="755" y="686"/>
                    <a:pt x="755" y="686"/>
                    <a:pt x="755" y="686"/>
                  </a:cubicBezTo>
                  <a:lnTo>
                    <a:pt x="755" y="71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Freeform 64"/>
            <p:cNvSpPr>
              <a:spLocks noEditPoints="1"/>
            </p:cNvSpPr>
            <p:nvPr/>
          </p:nvSpPr>
          <p:spPr bwMode="auto">
            <a:xfrm>
              <a:off x="4914901" y="4512160"/>
              <a:ext cx="882650" cy="796925"/>
            </a:xfrm>
            <a:custGeom>
              <a:avLst/>
              <a:gdLst>
                <a:gd name="T0" fmla="*/ 510 w 556"/>
                <a:gd name="T1" fmla="*/ 0 h 502"/>
                <a:gd name="T2" fmla="*/ 46 w 556"/>
                <a:gd name="T3" fmla="*/ 0 h 502"/>
                <a:gd name="T4" fmla="*/ 46 w 556"/>
                <a:gd name="T5" fmla="*/ 310 h 502"/>
                <a:gd name="T6" fmla="*/ 0 w 556"/>
                <a:gd name="T7" fmla="*/ 502 h 502"/>
                <a:gd name="T8" fmla="*/ 556 w 556"/>
                <a:gd name="T9" fmla="*/ 502 h 502"/>
                <a:gd name="T10" fmla="*/ 510 w 556"/>
                <a:gd name="T11" fmla="*/ 310 h 502"/>
                <a:gd name="T12" fmla="*/ 510 w 556"/>
                <a:gd name="T13" fmla="*/ 0 h 502"/>
                <a:gd name="T14" fmla="*/ 209 w 556"/>
                <a:gd name="T15" fmla="*/ 492 h 502"/>
                <a:gd name="T16" fmla="*/ 220 w 556"/>
                <a:gd name="T17" fmla="*/ 451 h 502"/>
                <a:gd name="T18" fmla="*/ 335 w 556"/>
                <a:gd name="T19" fmla="*/ 451 h 502"/>
                <a:gd name="T20" fmla="*/ 347 w 556"/>
                <a:gd name="T21" fmla="*/ 492 h 502"/>
                <a:gd name="T22" fmla="*/ 209 w 556"/>
                <a:gd name="T23" fmla="*/ 492 h 502"/>
                <a:gd name="T24" fmla="*/ 512 w 556"/>
                <a:gd name="T25" fmla="*/ 438 h 502"/>
                <a:gd name="T26" fmla="*/ 44 w 556"/>
                <a:gd name="T27" fmla="*/ 438 h 502"/>
                <a:gd name="T28" fmla="*/ 83 w 556"/>
                <a:gd name="T29" fmla="*/ 328 h 502"/>
                <a:gd name="T30" fmla="*/ 473 w 556"/>
                <a:gd name="T31" fmla="*/ 328 h 502"/>
                <a:gd name="T32" fmla="*/ 512 w 556"/>
                <a:gd name="T33" fmla="*/ 438 h 502"/>
                <a:gd name="T34" fmla="*/ 65 w 556"/>
                <a:gd name="T35" fmla="*/ 20 h 502"/>
                <a:gd name="T36" fmla="*/ 491 w 556"/>
                <a:gd name="T37" fmla="*/ 20 h 502"/>
                <a:gd name="T38" fmla="*/ 491 w 556"/>
                <a:gd name="T39" fmla="*/ 290 h 502"/>
                <a:gd name="T40" fmla="*/ 65 w 556"/>
                <a:gd name="T41" fmla="*/ 290 h 502"/>
                <a:gd name="T42" fmla="*/ 65 w 556"/>
                <a:gd name="T43" fmla="*/ 2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6" h="502">
                  <a:moveTo>
                    <a:pt x="510" y="0"/>
                  </a:moveTo>
                  <a:lnTo>
                    <a:pt x="46" y="0"/>
                  </a:lnTo>
                  <a:lnTo>
                    <a:pt x="46" y="310"/>
                  </a:lnTo>
                  <a:lnTo>
                    <a:pt x="0" y="502"/>
                  </a:lnTo>
                  <a:lnTo>
                    <a:pt x="556" y="502"/>
                  </a:lnTo>
                  <a:lnTo>
                    <a:pt x="510" y="310"/>
                  </a:lnTo>
                  <a:lnTo>
                    <a:pt x="510" y="0"/>
                  </a:lnTo>
                  <a:close/>
                  <a:moveTo>
                    <a:pt x="209" y="492"/>
                  </a:moveTo>
                  <a:lnTo>
                    <a:pt x="220" y="451"/>
                  </a:lnTo>
                  <a:lnTo>
                    <a:pt x="335" y="451"/>
                  </a:lnTo>
                  <a:lnTo>
                    <a:pt x="347" y="492"/>
                  </a:lnTo>
                  <a:lnTo>
                    <a:pt x="209" y="492"/>
                  </a:lnTo>
                  <a:close/>
                  <a:moveTo>
                    <a:pt x="512" y="438"/>
                  </a:moveTo>
                  <a:lnTo>
                    <a:pt x="44" y="438"/>
                  </a:lnTo>
                  <a:lnTo>
                    <a:pt x="83" y="328"/>
                  </a:lnTo>
                  <a:lnTo>
                    <a:pt x="473" y="328"/>
                  </a:lnTo>
                  <a:lnTo>
                    <a:pt x="512" y="438"/>
                  </a:lnTo>
                  <a:close/>
                  <a:moveTo>
                    <a:pt x="65" y="20"/>
                  </a:moveTo>
                  <a:lnTo>
                    <a:pt x="491" y="20"/>
                  </a:lnTo>
                  <a:lnTo>
                    <a:pt x="491" y="290"/>
                  </a:lnTo>
                  <a:lnTo>
                    <a:pt x="65" y="290"/>
                  </a:lnTo>
                  <a:lnTo>
                    <a:pt x="65" y="2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Freeform 65"/>
            <p:cNvSpPr/>
            <p:nvPr/>
          </p:nvSpPr>
          <p:spPr bwMode="auto">
            <a:xfrm>
              <a:off x="4984751" y="5032860"/>
              <a:ext cx="742950" cy="174625"/>
            </a:xfrm>
            <a:custGeom>
              <a:avLst/>
              <a:gdLst>
                <a:gd name="T0" fmla="*/ 39 w 468"/>
                <a:gd name="T1" fmla="*/ 0 h 110"/>
                <a:gd name="T2" fmla="*/ 0 w 468"/>
                <a:gd name="T3" fmla="*/ 110 h 110"/>
                <a:gd name="T4" fmla="*/ 468 w 468"/>
                <a:gd name="T5" fmla="*/ 110 h 110"/>
                <a:gd name="T6" fmla="*/ 429 w 468"/>
                <a:gd name="T7" fmla="*/ 0 h 110"/>
                <a:gd name="T8" fmla="*/ 39 w 468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110">
                  <a:moveTo>
                    <a:pt x="39" y="0"/>
                  </a:moveTo>
                  <a:lnTo>
                    <a:pt x="0" y="110"/>
                  </a:lnTo>
                  <a:lnTo>
                    <a:pt x="468" y="110"/>
                  </a:lnTo>
                  <a:lnTo>
                    <a:pt x="429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Freeform 66"/>
            <p:cNvSpPr/>
            <p:nvPr/>
          </p:nvSpPr>
          <p:spPr bwMode="auto">
            <a:xfrm>
              <a:off x="5246688" y="5228123"/>
              <a:ext cx="219075" cy="65087"/>
            </a:xfrm>
            <a:custGeom>
              <a:avLst/>
              <a:gdLst>
                <a:gd name="T0" fmla="*/ 11 w 138"/>
                <a:gd name="T1" fmla="*/ 0 h 41"/>
                <a:gd name="T2" fmla="*/ 0 w 138"/>
                <a:gd name="T3" fmla="*/ 41 h 41"/>
                <a:gd name="T4" fmla="*/ 138 w 138"/>
                <a:gd name="T5" fmla="*/ 41 h 41"/>
                <a:gd name="T6" fmla="*/ 126 w 138"/>
                <a:gd name="T7" fmla="*/ 0 h 41"/>
                <a:gd name="T8" fmla="*/ 11 w 138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41">
                  <a:moveTo>
                    <a:pt x="11" y="0"/>
                  </a:moveTo>
                  <a:lnTo>
                    <a:pt x="0" y="41"/>
                  </a:lnTo>
                  <a:lnTo>
                    <a:pt x="138" y="41"/>
                  </a:lnTo>
                  <a:lnTo>
                    <a:pt x="126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Freeform 67"/>
            <p:cNvSpPr>
              <a:spLocks noEditPoints="1"/>
            </p:cNvSpPr>
            <p:nvPr/>
          </p:nvSpPr>
          <p:spPr bwMode="auto">
            <a:xfrm>
              <a:off x="5018088" y="4543910"/>
              <a:ext cx="676275" cy="428625"/>
            </a:xfrm>
            <a:custGeom>
              <a:avLst/>
              <a:gdLst>
                <a:gd name="T0" fmla="*/ 426 w 426"/>
                <a:gd name="T1" fmla="*/ 0 h 270"/>
                <a:gd name="T2" fmla="*/ 0 w 426"/>
                <a:gd name="T3" fmla="*/ 0 h 270"/>
                <a:gd name="T4" fmla="*/ 0 w 426"/>
                <a:gd name="T5" fmla="*/ 270 h 270"/>
                <a:gd name="T6" fmla="*/ 426 w 426"/>
                <a:gd name="T7" fmla="*/ 270 h 270"/>
                <a:gd name="T8" fmla="*/ 426 w 426"/>
                <a:gd name="T9" fmla="*/ 0 h 270"/>
                <a:gd name="T10" fmla="*/ 24 w 426"/>
                <a:gd name="T11" fmla="*/ 25 h 270"/>
                <a:gd name="T12" fmla="*/ 11 w 426"/>
                <a:gd name="T13" fmla="*/ 139 h 270"/>
                <a:gd name="T14" fmla="*/ 11 w 426"/>
                <a:gd name="T15" fmla="*/ 14 h 270"/>
                <a:gd name="T16" fmla="*/ 150 w 426"/>
                <a:gd name="T17" fmla="*/ 14 h 270"/>
                <a:gd name="T18" fmla="*/ 24 w 426"/>
                <a:gd name="T19" fmla="*/ 2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6" h="270">
                  <a:moveTo>
                    <a:pt x="426" y="0"/>
                  </a:moveTo>
                  <a:lnTo>
                    <a:pt x="0" y="0"/>
                  </a:lnTo>
                  <a:lnTo>
                    <a:pt x="0" y="270"/>
                  </a:lnTo>
                  <a:lnTo>
                    <a:pt x="426" y="270"/>
                  </a:lnTo>
                  <a:lnTo>
                    <a:pt x="426" y="0"/>
                  </a:lnTo>
                  <a:close/>
                  <a:moveTo>
                    <a:pt x="24" y="25"/>
                  </a:moveTo>
                  <a:lnTo>
                    <a:pt x="11" y="139"/>
                  </a:lnTo>
                  <a:lnTo>
                    <a:pt x="11" y="14"/>
                  </a:lnTo>
                  <a:lnTo>
                    <a:pt x="150" y="14"/>
                  </a:lnTo>
                  <a:lnTo>
                    <a:pt x="24" y="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Rectangle 68"/>
            <p:cNvSpPr>
              <a:spLocks noChangeArrowheads="1"/>
            </p:cNvSpPr>
            <p:nvPr/>
          </p:nvSpPr>
          <p:spPr bwMode="auto">
            <a:xfrm>
              <a:off x="4914901" y="5309085"/>
              <a:ext cx="882650" cy="41275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72"/>
            <p:cNvSpPr/>
            <p:nvPr/>
          </p:nvSpPr>
          <p:spPr bwMode="auto">
            <a:xfrm>
              <a:off x="5035551" y="4566135"/>
              <a:ext cx="220663" cy="198437"/>
            </a:xfrm>
            <a:custGeom>
              <a:avLst/>
              <a:gdLst>
                <a:gd name="T0" fmla="*/ 0 w 139"/>
                <a:gd name="T1" fmla="*/ 125 h 125"/>
                <a:gd name="T2" fmla="*/ 13 w 139"/>
                <a:gd name="T3" fmla="*/ 11 h 125"/>
                <a:gd name="T4" fmla="*/ 139 w 139"/>
                <a:gd name="T5" fmla="*/ 0 h 125"/>
                <a:gd name="T6" fmla="*/ 0 w 139"/>
                <a:gd name="T7" fmla="*/ 0 h 125"/>
                <a:gd name="T8" fmla="*/ 0 w 139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25">
                  <a:moveTo>
                    <a:pt x="0" y="125"/>
                  </a:moveTo>
                  <a:lnTo>
                    <a:pt x="13" y="11"/>
                  </a:lnTo>
                  <a:lnTo>
                    <a:pt x="139" y="0"/>
                  </a:lnTo>
                  <a:lnTo>
                    <a:pt x="0" y="0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21"/>
          <p:cNvGrpSpPr/>
          <p:nvPr/>
        </p:nvGrpSpPr>
        <p:grpSpPr>
          <a:xfrm>
            <a:off x="8532577" y="4633053"/>
            <a:ext cx="1154093" cy="958692"/>
            <a:chOff x="6140451" y="4428023"/>
            <a:chExt cx="1200150" cy="996950"/>
          </a:xfrm>
        </p:grpSpPr>
        <p:sp>
          <p:nvSpPr>
            <p:cNvPr id="17" name="Freeform 11"/>
            <p:cNvSpPr>
              <a:spLocks noEditPoints="1"/>
            </p:cNvSpPr>
            <p:nvPr/>
          </p:nvSpPr>
          <p:spPr bwMode="auto">
            <a:xfrm>
              <a:off x="6140451" y="4428023"/>
              <a:ext cx="1200150" cy="996950"/>
            </a:xfrm>
            <a:custGeom>
              <a:avLst/>
              <a:gdLst>
                <a:gd name="T0" fmla="*/ 884 w 944"/>
                <a:gd name="T1" fmla="*/ 8 h 784"/>
                <a:gd name="T2" fmla="*/ 503 w 944"/>
                <a:gd name="T3" fmla="*/ 8 h 784"/>
                <a:gd name="T4" fmla="*/ 504 w 944"/>
                <a:gd name="T5" fmla="*/ 6 h 784"/>
                <a:gd name="T6" fmla="*/ 485 w 944"/>
                <a:gd name="T7" fmla="*/ 0 h 784"/>
                <a:gd name="T8" fmla="*/ 482 w 944"/>
                <a:gd name="T9" fmla="*/ 8 h 784"/>
                <a:gd name="T10" fmla="*/ 60 w 944"/>
                <a:gd name="T11" fmla="*/ 8 h 784"/>
                <a:gd name="T12" fmla="*/ 0 w 944"/>
                <a:gd name="T13" fmla="*/ 68 h 784"/>
                <a:gd name="T14" fmla="*/ 0 w 944"/>
                <a:gd name="T15" fmla="*/ 620 h 784"/>
                <a:gd name="T16" fmla="*/ 60 w 944"/>
                <a:gd name="T17" fmla="*/ 680 h 784"/>
                <a:gd name="T18" fmla="*/ 238 w 944"/>
                <a:gd name="T19" fmla="*/ 680 h 784"/>
                <a:gd name="T20" fmla="*/ 238 w 944"/>
                <a:gd name="T21" fmla="*/ 724 h 784"/>
                <a:gd name="T22" fmla="*/ 298 w 944"/>
                <a:gd name="T23" fmla="*/ 784 h 784"/>
                <a:gd name="T24" fmla="*/ 647 w 944"/>
                <a:gd name="T25" fmla="*/ 784 h 784"/>
                <a:gd name="T26" fmla="*/ 707 w 944"/>
                <a:gd name="T27" fmla="*/ 724 h 784"/>
                <a:gd name="T28" fmla="*/ 707 w 944"/>
                <a:gd name="T29" fmla="*/ 680 h 784"/>
                <a:gd name="T30" fmla="*/ 884 w 944"/>
                <a:gd name="T31" fmla="*/ 680 h 784"/>
                <a:gd name="T32" fmla="*/ 944 w 944"/>
                <a:gd name="T33" fmla="*/ 620 h 784"/>
                <a:gd name="T34" fmla="*/ 944 w 944"/>
                <a:gd name="T35" fmla="*/ 68 h 784"/>
                <a:gd name="T36" fmla="*/ 884 w 944"/>
                <a:gd name="T37" fmla="*/ 8 h 784"/>
                <a:gd name="T38" fmla="*/ 884 w 944"/>
                <a:gd name="T39" fmla="*/ 620 h 784"/>
                <a:gd name="T40" fmla="*/ 496 w 944"/>
                <a:gd name="T41" fmla="*/ 620 h 784"/>
                <a:gd name="T42" fmla="*/ 496 w 944"/>
                <a:gd name="T43" fmla="*/ 667 h 784"/>
                <a:gd name="T44" fmla="*/ 647 w 944"/>
                <a:gd name="T45" fmla="*/ 667 h 784"/>
                <a:gd name="T46" fmla="*/ 647 w 944"/>
                <a:gd name="T47" fmla="*/ 724 h 784"/>
                <a:gd name="T48" fmla="*/ 298 w 944"/>
                <a:gd name="T49" fmla="*/ 724 h 784"/>
                <a:gd name="T50" fmla="*/ 298 w 944"/>
                <a:gd name="T51" fmla="*/ 667 h 784"/>
                <a:gd name="T52" fmla="*/ 448 w 944"/>
                <a:gd name="T53" fmla="*/ 667 h 784"/>
                <a:gd name="T54" fmla="*/ 448 w 944"/>
                <a:gd name="T55" fmla="*/ 620 h 784"/>
                <a:gd name="T56" fmla="*/ 60 w 944"/>
                <a:gd name="T57" fmla="*/ 620 h 784"/>
                <a:gd name="T58" fmla="*/ 60 w 944"/>
                <a:gd name="T59" fmla="*/ 68 h 784"/>
                <a:gd name="T60" fmla="*/ 884 w 944"/>
                <a:gd name="T61" fmla="*/ 68 h 784"/>
                <a:gd name="T62" fmla="*/ 884 w 944"/>
                <a:gd name="T63" fmla="*/ 62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4" h="784">
                  <a:moveTo>
                    <a:pt x="884" y="8"/>
                  </a:moveTo>
                  <a:cubicBezTo>
                    <a:pt x="503" y="8"/>
                    <a:pt x="503" y="8"/>
                    <a:pt x="503" y="8"/>
                  </a:cubicBezTo>
                  <a:cubicBezTo>
                    <a:pt x="503" y="7"/>
                    <a:pt x="503" y="7"/>
                    <a:pt x="504" y="6"/>
                  </a:cubicBezTo>
                  <a:cubicBezTo>
                    <a:pt x="485" y="0"/>
                    <a:pt x="485" y="0"/>
                    <a:pt x="485" y="0"/>
                  </a:cubicBezTo>
                  <a:cubicBezTo>
                    <a:pt x="484" y="3"/>
                    <a:pt x="483" y="5"/>
                    <a:pt x="482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27" y="8"/>
                    <a:pt x="0" y="35"/>
                    <a:pt x="0" y="68"/>
                  </a:cubicBezTo>
                  <a:cubicBezTo>
                    <a:pt x="0" y="620"/>
                    <a:pt x="0" y="620"/>
                    <a:pt x="0" y="620"/>
                  </a:cubicBezTo>
                  <a:cubicBezTo>
                    <a:pt x="0" y="653"/>
                    <a:pt x="27" y="680"/>
                    <a:pt x="60" y="680"/>
                  </a:cubicBezTo>
                  <a:cubicBezTo>
                    <a:pt x="238" y="680"/>
                    <a:pt x="238" y="680"/>
                    <a:pt x="238" y="680"/>
                  </a:cubicBezTo>
                  <a:cubicBezTo>
                    <a:pt x="238" y="724"/>
                    <a:pt x="238" y="724"/>
                    <a:pt x="238" y="724"/>
                  </a:cubicBezTo>
                  <a:cubicBezTo>
                    <a:pt x="238" y="757"/>
                    <a:pt x="265" y="784"/>
                    <a:pt x="298" y="784"/>
                  </a:cubicBezTo>
                  <a:cubicBezTo>
                    <a:pt x="647" y="784"/>
                    <a:pt x="647" y="784"/>
                    <a:pt x="647" y="784"/>
                  </a:cubicBezTo>
                  <a:cubicBezTo>
                    <a:pt x="680" y="784"/>
                    <a:pt x="707" y="757"/>
                    <a:pt x="707" y="724"/>
                  </a:cubicBezTo>
                  <a:cubicBezTo>
                    <a:pt x="707" y="680"/>
                    <a:pt x="707" y="680"/>
                    <a:pt x="707" y="680"/>
                  </a:cubicBezTo>
                  <a:cubicBezTo>
                    <a:pt x="884" y="680"/>
                    <a:pt x="884" y="680"/>
                    <a:pt x="884" y="680"/>
                  </a:cubicBezTo>
                  <a:cubicBezTo>
                    <a:pt x="917" y="680"/>
                    <a:pt x="944" y="653"/>
                    <a:pt x="944" y="620"/>
                  </a:cubicBezTo>
                  <a:cubicBezTo>
                    <a:pt x="944" y="68"/>
                    <a:pt x="944" y="68"/>
                    <a:pt x="944" y="68"/>
                  </a:cubicBezTo>
                  <a:cubicBezTo>
                    <a:pt x="944" y="35"/>
                    <a:pt x="917" y="8"/>
                    <a:pt x="884" y="8"/>
                  </a:cubicBezTo>
                  <a:close/>
                  <a:moveTo>
                    <a:pt x="884" y="620"/>
                  </a:moveTo>
                  <a:cubicBezTo>
                    <a:pt x="496" y="620"/>
                    <a:pt x="496" y="620"/>
                    <a:pt x="496" y="620"/>
                  </a:cubicBezTo>
                  <a:cubicBezTo>
                    <a:pt x="496" y="667"/>
                    <a:pt x="496" y="667"/>
                    <a:pt x="496" y="667"/>
                  </a:cubicBezTo>
                  <a:cubicBezTo>
                    <a:pt x="647" y="667"/>
                    <a:pt x="647" y="667"/>
                    <a:pt x="647" y="667"/>
                  </a:cubicBezTo>
                  <a:cubicBezTo>
                    <a:pt x="647" y="724"/>
                    <a:pt x="647" y="724"/>
                    <a:pt x="647" y="724"/>
                  </a:cubicBezTo>
                  <a:cubicBezTo>
                    <a:pt x="298" y="724"/>
                    <a:pt x="298" y="724"/>
                    <a:pt x="298" y="724"/>
                  </a:cubicBezTo>
                  <a:cubicBezTo>
                    <a:pt x="298" y="667"/>
                    <a:pt x="298" y="667"/>
                    <a:pt x="298" y="667"/>
                  </a:cubicBezTo>
                  <a:cubicBezTo>
                    <a:pt x="448" y="667"/>
                    <a:pt x="448" y="667"/>
                    <a:pt x="448" y="667"/>
                  </a:cubicBezTo>
                  <a:cubicBezTo>
                    <a:pt x="448" y="620"/>
                    <a:pt x="448" y="620"/>
                    <a:pt x="448" y="620"/>
                  </a:cubicBezTo>
                  <a:cubicBezTo>
                    <a:pt x="60" y="620"/>
                    <a:pt x="60" y="620"/>
                    <a:pt x="60" y="620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884" y="68"/>
                    <a:pt x="884" y="68"/>
                    <a:pt x="884" y="68"/>
                  </a:cubicBezTo>
                  <a:lnTo>
                    <a:pt x="884" y="62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Freeform 69"/>
            <p:cNvSpPr>
              <a:spLocks noEditPoints="1"/>
            </p:cNvSpPr>
            <p:nvPr/>
          </p:nvSpPr>
          <p:spPr bwMode="auto">
            <a:xfrm>
              <a:off x="6216651" y="4513748"/>
              <a:ext cx="1047750" cy="833437"/>
            </a:xfrm>
            <a:custGeom>
              <a:avLst/>
              <a:gdLst>
                <a:gd name="T0" fmla="*/ 0 w 660"/>
                <a:gd name="T1" fmla="*/ 442 h 525"/>
                <a:gd name="T2" fmla="*/ 310 w 660"/>
                <a:gd name="T3" fmla="*/ 442 h 525"/>
                <a:gd name="T4" fmla="*/ 310 w 660"/>
                <a:gd name="T5" fmla="*/ 480 h 525"/>
                <a:gd name="T6" fmla="*/ 190 w 660"/>
                <a:gd name="T7" fmla="*/ 480 h 525"/>
                <a:gd name="T8" fmla="*/ 190 w 660"/>
                <a:gd name="T9" fmla="*/ 525 h 525"/>
                <a:gd name="T10" fmla="*/ 470 w 660"/>
                <a:gd name="T11" fmla="*/ 525 h 525"/>
                <a:gd name="T12" fmla="*/ 470 w 660"/>
                <a:gd name="T13" fmla="*/ 480 h 525"/>
                <a:gd name="T14" fmla="*/ 349 w 660"/>
                <a:gd name="T15" fmla="*/ 480 h 525"/>
                <a:gd name="T16" fmla="*/ 349 w 660"/>
                <a:gd name="T17" fmla="*/ 442 h 525"/>
                <a:gd name="T18" fmla="*/ 660 w 660"/>
                <a:gd name="T19" fmla="*/ 442 h 525"/>
                <a:gd name="T20" fmla="*/ 660 w 660"/>
                <a:gd name="T21" fmla="*/ 0 h 525"/>
                <a:gd name="T22" fmla="*/ 0 w 660"/>
                <a:gd name="T23" fmla="*/ 0 h 525"/>
                <a:gd name="T24" fmla="*/ 0 w 660"/>
                <a:gd name="T25" fmla="*/ 442 h 525"/>
                <a:gd name="T26" fmla="*/ 27 w 660"/>
                <a:gd name="T27" fmla="*/ 29 h 525"/>
                <a:gd name="T28" fmla="*/ 632 w 660"/>
                <a:gd name="T29" fmla="*/ 29 h 525"/>
                <a:gd name="T30" fmla="*/ 632 w 660"/>
                <a:gd name="T31" fmla="*/ 413 h 525"/>
                <a:gd name="T32" fmla="*/ 27 w 660"/>
                <a:gd name="T33" fmla="*/ 413 h 525"/>
                <a:gd name="T34" fmla="*/ 27 w 660"/>
                <a:gd name="T35" fmla="*/ 29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0" h="525">
                  <a:moveTo>
                    <a:pt x="0" y="442"/>
                  </a:moveTo>
                  <a:lnTo>
                    <a:pt x="310" y="442"/>
                  </a:lnTo>
                  <a:lnTo>
                    <a:pt x="310" y="480"/>
                  </a:lnTo>
                  <a:lnTo>
                    <a:pt x="190" y="480"/>
                  </a:lnTo>
                  <a:lnTo>
                    <a:pt x="190" y="525"/>
                  </a:lnTo>
                  <a:lnTo>
                    <a:pt x="470" y="525"/>
                  </a:lnTo>
                  <a:lnTo>
                    <a:pt x="470" y="480"/>
                  </a:lnTo>
                  <a:lnTo>
                    <a:pt x="349" y="480"/>
                  </a:lnTo>
                  <a:lnTo>
                    <a:pt x="349" y="442"/>
                  </a:lnTo>
                  <a:lnTo>
                    <a:pt x="660" y="442"/>
                  </a:lnTo>
                  <a:lnTo>
                    <a:pt x="660" y="0"/>
                  </a:lnTo>
                  <a:lnTo>
                    <a:pt x="0" y="0"/>
                  </a:lnTo>
                  <a:lnTo>
                    <a:pt x="0" y="442"/>
                  </a:lnTo>
                  <a:close/>
                  <a:moveTo>
                    <a:pt x="27" y="29"/>
                  </a:moveTo>
                  <a:lnTo>
                    <a:pt x="632" y="29"/>
                  </a:lnTo>
                  <a:lnTo>
                    <a:pt x="632" y="413"/>
                  </a:lnTo>
                  <a:lnTo>
                    <a:pt x="27" y="413"/>
                  </a:lnTo>
                  <a:lnTo>
                    <a:pt x="27" y="2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Freeform 70"/>
            <p:cNvSpPr>
              <a:spLocks noEditPoints="1"/>
            </p:cNvSpPr>
            <p:nvPr/>
          </p:nvSpPr>
          <p:spPr bwMode="auto">
            <a:xfrm>
              <a:off x="6259513" y="4559785"/>
              <a:ext cx="960438" cy="609600"/>
            </a:xfrm>
            <a:custGeom>
              <a:avLst/>
              <a:gdLst>
                <a:gd name="T0" fmla="*/ 605 w 605"/>
                <a:gd name="T1" fmla="*/ 0 h 384"/>
                <a:gd name="T2" fmla="*/ 0 w 605"/>
                <a:gd name="T3" fmla="*/ 0 h 384"/>
                <a:gd name="T4" fmla="*/ 0 w 605"/>
                <a:gd name="T5" fmla="*/ 384 h 384"/>
                <a:gd name="T6" fmla="*/ 605 w 605"/>
                <a:gd name="T7" fmla="*/ 384 h 384"/>
                <a:gd name="T8" fmla="*/ 605 w 605"/>
                <a:gd name="T9" fmla="*/ 0 h 384"/>
                <a:gd name="T10" fmla="*/ 33 w 605"/>
                <a:gd name="T11" fmla="*/ 23 h 384"/>
                <a:gd name="T12" fmla="*/ 13 w 605"/>
                <a:gd name="T13" fmla="*/ 166 h 384"/>
                <a:gd name="T14" fmla="*/ 13 w 605"/>
                <a:gd name="T15" fmla="*/ 12 h 384"/>
                <a:gd name="T16" fmla="*/ 177 w 605"/>
                <a:gd name="T17" fmla="*/ 12 h 384"/>
                <a:gd name="T18" fmla="*/ 33 w 605"/>
                <a:gd name="T19" fmla="*/ 23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5" h="384">
                  <a:moveTo>
                    <a:pt x="605" y="0"/>
                  </a:moveTo>
                  <a:lnTo>
                    <a:pt x="0" y="0"/>
                  </a:lnTo>
                  <a:lnTo>
                    <a:pt x="0" y="384"/>
                  </a:lnTo>
                  <a:lnTo>
                    <a:pt x="605" y="384"/>
                  </a:lnTo>
                  <a:lnTo>
                    <a:pt x="605" y="0"/>
                  </a:lnTo>
                  <a:close/>
                  <a:moveTo>
                    <a:pt x="33" y="23"/>
                  </a:moveTo>
                  <a:lnTo>
                    <a:pt x="13" y="166"/>
                  </a:lnTo>
                  <a:lnTo>
                    <a:pt x="13" y="12"/>
                  </a:lnTo>
                  <a:lnTo>
                    <a:pt x="177" y="12"/>
                  </a:lnTo>
                  <a:lnTo>
                    <a:pt x="33" y="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Freeform 73"/>
            <p:cNvSpPr/>
            <p:nvPr/>
          </p:nvSpPr>
          <p:spPr bwMode="auto">
            <a:xfrm>
              <a:off x="6280151" y="4578835"/>
              <a:ext cx="260350" cy="244475"/>
            </a:xfrm>
            <a:custGeom>
              <a:avLst/>
              <a:gdLst>
                <a:gd name="T0" fmla="*/ 0 w 164"/>
                <a:gd name="T1" fmla="*/ 154 h 154"/>
                <a:gd name="T2" fmla="*/ 20 w 164"/>
                <a:gd name="T3" fmla="*/ 11 h 154"/>
                <a:gd name="T4" fmla="*/ 164 w 164"/>
                <a:gd name="T5" fmla="*/ 0 h 154"/>
                <a:gd name="T6" fmla="*/ 0 w 164"/>
                <a:gd name="T7" fmla="*/ 0 h 154"/>
                <a:gd name="T8" fmla="*/ 0 w 164"/>
                <a:gd name="T9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54">
                  <a:moveTo>
                    <a:pt x="0" y="154"/>
                  </a:moveTo>
                  <a:lnTo>
                    <a:pt x="20" y="1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10042363" y="4578094"/>
            <a:ext cx="780083" cy="1074712"/>
            <a:chOff x="7710488" y="4370873"/>
            <a:chExt cx="811213" cy="1117600"/>
          </a:xfrm>
        </p:grpSpPr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7710488" y="4370873"/>
              <a:ext cx="811213" cy="1117600"/>
            </a:xfrm>
            <a:custGeom>
              <a:avLst/>
              <a:gdLst>
                <a:gd name="T0" fmla="*/ 531 w 639"/>
                <a:gd name="T1" fmla="*/ 3 h 880"/>
                <a:gd name="T2" fmla="*/ 333 w 639"/>
                <a:gd name="T3" fmla="*/ 3 h 880"/>
                <a:gd name="T4" fmla="*/ 332 w 639"/>
                <a:gd name="T5" fmla="*/ 0 h 880"/>
                <a:gd name="T6" fmla="*/ 324 w 639"/>
                <a:gd name="T7" fmla="*/ 3 h 880"/>
                <a:gd name="T8" fmla="*/ 108 w 639"/>
                <a:gd name="T9" fmla="*/ 3 h 880"/>
                <a:gd name="T10" fmla="*/ 0 w 639"/>
                <a:gd name="T11" fmla="*/ 111 h 880"/>
                <a:gd name="T12" fmla="*/ 0 w 639"/>
                <a:gd name="T13" fmla="*/ 772 h 880"/>
                <a:gd name="T14" fmla="*/ 108 w 639"/>
                <a:gd name="T15" fmla="*/ 880 h 880"/>
                <a:gd name="T16" fmla="*/ 531 w 639"/>
                <a:gd name="T17" fmla="*/ 880 h 880"/>
                <a:gd name="T18" fmla="*/ 639 w 639"/>
                <a:gd name="T19" fmla="*/ 772 h 880"/>
                <a:gd name="T20" fmla="*/ 639 w 639"/>
                <a:gd name="T21" fmla="*/ 111 h 880"/>
                <a:gd name="T22" fmla="*/ 531 w 639"/>
                <a:gd name="T23" fmla="*/ 3 h 880"/>
                <a:gd name="T24" fmla="*/ 579 w 639"/>
                <a:gd name="T25" fmla="*/ 772 h 880"/>
                <a:gd name="T26" fmla="*/ 531 w 639"/>
                <a:gd name="T27" fmla="*/ 820 h 880"/>
                <a:gd name="T28" fmla="*/ 108 w 639"/>
                <a:gd name="T29" fmla="*/ 820 h 880"/>
                <a:gd name="T30" fmla="*/ 60 w 639"/>
                <a:gd name="T31" fmla="*/ 772 h 880"/>
                <a:gd name="T32" fmla="*/ 60 w 639"/>
                <a:gd name="T33" fmla="*/ 111 h 880"/>
                <a:gd name="T34" fmla="*/ 108 w 639"/>
                <a:gd name="T35" fmla="*/ 63 h 880"/>
                <a:gd name="T36" fmla="*/ 531 w 639"/>
                <a:gd name="T37" fmla="*/ 63 h 880"/>
                <a:gd name="T38" fmla="*/ 579 w 639"/>
                <a:gd name="T39" fmla="*/ 111 h 880"/>
                <a:gd name="T40" fmla="*/ 579 w 639"/>
                <a:gd name="T41" fmla="*/ 772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9" h="880">
                  <a:moveTo>
                    <a:pt x="531" y="3"/>
                  </a:moveTo>
                  <a:cubicBezTo>
                    <a:pt x="333" y="3"/>
                    <a:pt x="333" y="3"/>
                    <a:pt x="333" y="3"/>
                  </a:cubicBezTo>
                  <a:cubicBezTo>
                    <a:pt x="333" y="2"/>
                    <a:pt x="332" y="1"/>
                    <a:pt x="332" y="0"/>
                  </a:cubicBezTo>
                  <a:cubicBezTo>
                    <a:pt x="324" y="3"/>
                    <a:pt x="324" y="3"/>
                    <a:pt x="324" y="3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49" y="3"/>
                    <a:pt x="0" y="51"/>
                    <a:pt x="0" y="111"/>
                  </a:cubicBezTo>
                  <a:cubicBezTo>
                    <a:pt x="0" y="772"/>
                    <a:pt x="0" y="772"/>
                    <a:pt x="0" y="772"/>
                  </a:cubicBezTo>
                  <a:cubicBezTo>
                    <a:pt x="0" y="831"/>
                    <a:pt x="49" y="880"/>
                    <a:pt x="108" y="880"/>
                  </a:cubicBezTo>
                  <a:cubicBezTo>
                    <a:pt x="531" y="880"/>
                    <a:pt x="531" y="880"/>
                    <a:pt x="531" y="880"/>
                  </a:cubicBezTo>
                  <a:cubicBezTo>
                    <a:pt x="590" y="880"/>
                    <a:pt x="639" y="831"/>
                    <a:pt x="639" y="772"/>
                  </a:cubicBezTo>
                  <a:cubicBezTo>
                    <a:pt x="639" y="111"/>
                    <a:pt x="639" y="111"/>
                    <a:pt x="639" y="111"/>
                  </a:cubicBezTo>
                  <a:cubicBezTo>
                    <a:pt x="639" y="51"/>
                    <a:pt x="590" y="3"/>
                    <a:pt x="531" y="3"/>
                  </a:cubicBezTo>
                  <a:close/>
                  <a:moveTo>
                    <a:pt x="579" y="772"/>
                  </a:moveTo>
                  <a:cubicBezTo>
                    <a:pt x="579" y="798"/>
                    <a:pt x="557" y="820"/>
                    <a:pt x="531" y="820"/>
                  </a:cubicBezTo>
                  <a:cubicBezTo>
                    <a:pt x="108" y="820"/>
                    <a:pt x="108" y="820"/>
                    <a:pt x="108" y="820"/>
                  </a:cubicBezTo>
                  <a:cubicBezTo>
                    <a:pt x="82" y="820"/>
                    <a:pt x="60" y="798"/>
                    <a:pt x="60" y="772"/>
                  </a:cubicBezTo>
                  <a:cubicBezTo>
                    <a:pt x="60" y="111"/>
                    <a:pt x="60" y="111"/>
                    <a:pt x="60" y="111"/>
                  </a:cubicBezTo>
                  <a:cubicBezTo>
                    <a:pt x="60" y="84"/>
                    <a:pt x="82" y="63"/>
                    <a:pt x="108" y="63"/>
                  </a:cubicBezTo>
                  <a:cubicBezTo>
                    <a:pt x="531" y="63"/>
                    <a:pt x="531" y="63"/>
                    <a:pt x="531" y="63"/>
                  </a:cubicBezTo>
                  <a:cubicBezTo>
                    <a:pt x="557" y="63"/>
                    <a:pt x="579" y="84"/>
                    <a:pt x="579" y="111"/>
                  </a:cubicBezTo>
                  <a:lnTo>
                    <a:pt x="579" y="77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Freeform 61"/>
            <p:cNvSpPr>
              <a:spLocks noEditPoints="1"/>
            </p:cNvSpPr>
            <p:nvPr/>
          </p:nvSpPr>
          <p:spPr bwMode="auto">
            <a:xfrm>
              <a:off x="7786688" y="4450248"/>
              <a:ext cx="658813" cy="962025"/>
            </a:xfrm>
            <a:custGeom>
              <a:avLst/>
              <a:gdLst>
                <a:gd name="T0" fmla="*/ 471 w 519"/>
                <a:gd name="T1" fmla="*/ 0 h 757"/>
                <a:gd name="T2" fmla="*/ 48 w 519"/>
                <a:gd name="T3" fmla="*/ 0 h 757"/>
                <a:gd name="T4" fmla="*/ 0 w 519"/>
                <a:gd name="T5" fmla="*/ 48 h 757"/>
                <a:gd name="T6" fmla="*/ 0 w 519"/>
                <a:gd name="T7" fmla="*/ 709 h 757"/>
                <a:gd name="T8" fmla="*/ 48 w 519"/>
                <a:gd name="T9" fmla="*/ 757 h 757"/>
                <a:gd name="T10" fmla="*/ 471 w 519"/>
                <a:gd name="T11" fmla="*/ 757 h 757"/>
                <a:gd name="T12" fmla="*/ 519 w 519"/>
                <a:gd name="T13" fmla="*/ 709 h 757"/>
                <a:gd name="T14" fmla="*/ 519 w 519"/>
                <a:gd name="T15" fmla="*/ 48 h 757"/>
                <a:gd name="T16" fmla="*/ 471 w 519"/>
                <a:gd name="T17" fmla="*/ 0 h 757"/>
                <a:gd name="T18" fmla="*/ 260 w 519"/>
                <a:gd name="T19" fmla="*/ 740 h 757"/>
                <a:gd name="T20" fmla="*/ 235 w 519"/>
                <a:gd name="T21" fmla="*/ 716 h 757"/>
                <a:gd name="T22" fmla="*/ 260 w 519"/>
                <a:gd name="T23" fmla="*/ 692 h 757"/>
                <a:gd name="T24" fmla="*/ 284 w 519"/>
                <a:gd name="T25" fmla="*/ 716 h 757"/>
                <a:gd name="T26" fmla="*/ 260 w 519"/>
                <a:gd name="T27" fmla="*/ 740 h 757"/>
                <a:gd name="T28" fmla="*/ 499 w 519"/>
                <a:gd name="T29" fmla="*/ 680 h 757"/>
                <a:gd name="T30" fmla="*/ 20 w 519"/>
                <a:gd name="T31" fmla="*/ 680 h 757"/>
                <a:gd name="T32" fmla="*/ 20 w 519"/>
                <a:gd name="T33" fmla="*/ 76 h 757"/>
                <a:gd name="T34" fmla="*/ 499 w 519"/>
                <a:gd name="T35" fmla="*/ 76 h 757"/>
                <a:gd name="T36" fmla="*/ 499 w 519"/>
                <a:gd name="T37" fmla="*/ 68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9" h="757">
                  <a:moveTo>
                    <a:pt x="471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35"/>
                    <a:pt x="22" y="757"/>
                    <a:pt x="48" y="757"/>
                  </a:cubicBezTo>
                  <a:cubicBezTo>
                    <a:pt x="471" y="757"/>
                    <a:pt x="471" y="757"/>
                    <a:pt x="471" y="757"/>
                  </a:cubicBezTo>
                  <a:cubicBezTo>
                    <a:pt x="497" y="757"/>
                    <a:pt x="519" y="735"/>
                    <a:pt x="519" y="709"/>
                  </a:cubicBezTo>
                  <a:cubicBezTo>
                    <a:pt x="519" y="48"/>
                    <a:pt x="519" y="48"/>
                    <a:pt x="519" y="48"/>
                  </a:cubicBezTo>
                  <a:cubicBezTo>
                    <a:pt x="519" y="21"/>
                    <a:pt x="497" y="0"/>
                    <a:pt x="471" y="0"/>
                  </a:cubicBezTo>
                  <a:close/>
                  <a:moveTo>
                    <a:pt x="260" y="740"/>
                  </a:moveTo>
                  <a:cubicBezTo>
                    <a:pt x="246" y="740"/>
                    <a:pt x="235" y="729"/>
                    <a:pt x="235" y="716"/>
                  </a:cubicBezTo>
                  <a:cubicBezTo>
                    <a:pt x="235" y="702"/>
                    <a:pt x="246" y="692"/>
                    <a:pt x="260" y="692"/>
                  </a:cubicBezTo>
                  <a:cubicBezTo>
                    <a:pt x="273" y="692"/>
                    <a:pt x="284" y="702"/>
                    <a:pt x="284" y="716"/>
                  </a:cubicBezTo>
                  <a:cubicBezTo>
                    <a:pt x="284" y="729"/>
                    <a:pt x="273" y="740"/>
                    <a:pt x="260" y="740"/>
                  </a:cubicBezTo>
                  <a:close/>
                  <a:moveTo>
                    <a:pt x="499" y="680"/>
                  </a:moveTo>
                  <a:cubicBezTo>
                    <a:pt x="20" y="680"/>
                    <a:pt x="20" y="680"/>
                    <a:pt x="20" y="680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499" y="76"/>
                    <a:pt x="499" y="76"/>
                    <a:pt x="499" y="76"/>
                  </a:cubicBezTo>
                  <a:lnTo>
                    <a:pt x="499" y="68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7812088" y="4547085"/>
              <a:ext cx="608013" cy="768350"/>
            </a:xfrm>
            <a:custGeom>
              <a:avLst/>
              <a:gdLst>
                <a:gd name="T0" fmla="*/ 0 w 383"/>
                <a:gd name="T1" fmla="*/ 484 h 484"/>
                <a:gd name="T2" fmla="*/ 383 w 383"/>
                <a:gd name="T3" fmla="*/ 484 h 484"/>
                <a:gd name="T4" fmla="*/ 383 w 383"/>
                <a:gd name="T5" fmla="*/ 0 h 484"/>
                <a:gd name="T6" fmla="*/ 0 w 383"/>
                <a:gd name="T7" fmla="*/ 0 h 484"/>
                <a:gd name="T8" fmla="*/ 0 w 383"/>
                <a:gd name="T9" fmla="*/ 484 h 484"/>
                <a:gd name="T10" fmla="*/ 9 w 383"/>
                <a:gd name="T11" fmla="*/ 12 h 484"/>
                <a:gd name="T12" fmla="*/ 128 w 383"/>
                <a:gd name="T13" fmla="*/ 12 h 484"/>
                <a:gd name="T14" fmla="*/ 24 w 383"/>
                <a:gd name="T15" fmla="*/ 26 h 484"/>
                <a:gd name="T16" fmla="*/ 9 w 383"/>
                <a:gd name="T17" fmla="*/ 174 h 484"/>
                <a:gd name="T18" fmla="*/ 9 w 383"/>
                <a:gd name="T19" fmla="*/ 12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484">
                  <a:moveTo>
                    <a:pt x="0" y="484"/>
                  </a:moveTo>
                  <a:lnTo>
                    <a:pt x="383" y="484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484"/>
                  </a:lnTo>
                  <a:close/>
                  <a:moveTo>
                    <a:pt x="9" y="12"/>
                  </a:moveTo>
                  <a:lnTo>
                    <a:pt x="128" y="12"/>
                  </a:lnTo>
                  <a:lnTo>
                    <a:pt x="24" y="26"/>
                  </a:lnTo>
                  <a:lnTo>
                    <a:pt x="9" y="174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Oval 63"/>
            <p:cNvSpPr>
              <a:spLocks noChangeArrowheads="1"/>
            </p:cNvSpPr>
            <p:nvPr/>
          </p:nvSpPr>
          <p:spPr bwMode="auto">
            <a:xfrm>
              <a:off x="8085138" y="5329723"/>
              <a:ext cx="61913" cy="619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74"/>
            <p:cNvSpPr/>
            <p:nvPr/>
          </p:nvSpPr>
          <p:spPr bwMode="auto">
            <a:xfrm>
              <a:off x="7826376" y="4566135"/>
              <a:ext cx="188913" cy="257175"/>
            </a:xfrm>
            <a:custGeom>
              <a:avLst/>
              <a:gdLst>
                <a:gd name="T0" fmla="*/ 119 w 119"/>
                <a:gd name="T1" fmla="*/ 0 h 162"/>
                <a:gd name="T2" fmla="*/ 0 w 119"/>
                <a:gd name="T3" fmla="*/ 0 h 162"/>
                <a:gd name="T4" fmla="*/ 0 w 119"/>
                <a:gd name="T5" fmla="*/ 162 h 162"/>
                <a:gd name="T6" fmla="*/ 15 w 119"/>
                <a:gd name="T7" fmla="*/ 14 h 162"/>
                <a:gd name="T8" fmla="*/ 119 w 119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62">
                  <a:moveTo>
                    <a:pt x="119" y="0"/>
                  </a:moveTo>
                  <a:lnTo>
                    <a:pt x="0" y="0"/>
                  </a:lnTo>
                  <a:lnTo>
                    <a:pt x="0" y="162"/>
                  </a:lnTo>
                  <a:lnTo>
                    <a:pt x="15" y="14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32"/>
          <p:cNvGrpSpPr/>
          <p:nvPr/>
        </p:nvGrpSpPr>
        <p:grpSpPr>
          <a:xfrm>
            <a:off x="6471694" y="3590398"/>
            <a:ext cx="1134248" cy="1062499"/>
            <a:chOff x="3997326" y="3343760"/>
            <a:chExt cx="1179512" cy="1104900"/>
          </a:xfrm>
        </p:grpSpPr>
        <p:sp>
          <p:nvSpPr>
            <p:cNvPr id="28" name="Freeform 75"/>
            <p:cNvSpPr/>
            <p:nvPr/>
          </p:nvSpPr>
          <p:spPr bwMode="auto">
            <a:xfrm>
              <a:off x="4633913" y="3859698"/>
              <a:ext cx="47625" cy="39687"/>
            </a:xfrm>
            <a:custGeom>
              <a:avLst/>
              <a:gdLst>
                <a:gd name="T0" fmla="*/ 0 w 38"/>
                <a:gd name="T1" fmla="*/ 15 h 32"/>
                <a:gd name="T2" fmla="*/ 9 w 38"/>
                <a:gd name="T3" fmla="*/ 32 h 32"/>
                <a:gd name="T4" fmla="*/ 38 w 38"/>
                <a:gd name="T5" fmla="*/ 17 h 32"/>
                <a:gd name="T6" fmla="*/ 28 w 38"/>
                <a:gd name="T7" fmla="*/ 0 h 32"/>
                <a:gd name="T8" fmla="*/ 0 w 38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2">
                  <a:moveTo>
                    <a:pt x="0" y="15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19" y="27"/>
                    <a:pt x="28" y="22"/>
                    <a:pt x="38" y="1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5"/>
                    <a:pt x="10" y="10"/>
                    <a:pt x="0" y="1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Freeform 76"/>
            <p:cNvSpPr/>
            <p:nvPr/>
          </p:nvSpPr>
          <p:spPr bwMode="auto">
            <a:xfrm>
              <a:off x="5070476" y="3488223"/>
              <a:ext cx="36513" cy="39687"/>
            </a:xfrm>
            <a:custGeom>
              <a:avLst/>
              <a:gdLst>
                <a:gd name="T0" fmla="*/ 0 w 29"/>
                <a:gd name="T1" fmla="*/ 18 h 30"/>
                <a:gd name="T2" fmla="*/ 16 w 29"/>
                <a:gd name="T3" fmla="*/ 30 h 30"/>
                <a:gd name="T4" fmla="*/ 29 w 29"/>
                <a:gd name="T5" fmla="*/ 10 h 30"/>
                <a:gd name="T6" fmla="*/ 12 w 29"/>
                <a:gd name="T7" fmla="*/ 0 h 30"/>
                <a:gd name="T8" fmla="*/ 0 w 29"/>
                <a:gd name="T9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0">
                  <a:moveTo>
                    <a:pt x="0" y="18"/>
                  </a:moveTo>
                  <a:cubicBezTo>
                    <a:pt x="6" y="21"/>
                    <a:pt x="12" y="25"/>
                    <a:pt x="16" y="30"/>
                  </a:cubicBezTo>
                  <a:cubicBezTo>
                    <a:pt x="20" y="23"/>
                    <a:pt x="25" y="17"/>
                    <a:pt x="29" y="1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6"/>
                    <a:pt x="4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Freeform 77"/>
            <p:cNvSpPr/>
            <p:nvPr/>
          </p:nvSpPr>
          <p:spPr bwMode="auto">
            <a:xfrm>
              <a:off x="5138738" y="3343760"/>
              <a:ext cx="38100" cy="47625"/>
            </a:xfrm>
            <a:custGeom>
              <a:avLst/>
              <a:gdLst>
                <a:gd name="T0" fmla="*/ 30 w 30"/>
                <a:gd name="T1" fmla="*/ 6 h 37"/>
                <a:gd name="T2" fmla="*/ 10 w 30"/>
                <a:gd name="T3" fmla="*/ 0 h 37"/>
                <a:gd name="T4" fmla="*/ 0 w 30"/>
                <a:gd name="T5" fmla="*/ 30 h 37"/>
                <a:gd name="T6" fmla="*/ 19 w 30"/>
                <a:gd name="T7" fmla="*/ 37 h 37"/>
                <a:gd name="T8" fmla="*/ 30 w 30"/>
                <a:gd name="T9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30" y="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7" y="10"/>
                    <a:pt x="4" y="20"/>
                    <a:pt x="0" y="30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3" y="27"/>
                    <a:pt x="26" y="16"/>
                    <a:pt x="30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Freeform 78"/>
            <p:cNvSpPr/>
            <p:nvPr/>
          </p:nvSpPr>
          <p:spPr bwMode="auto">
            <a:xfrm>
              <a:off x="4124326" y="4102585"/>
              <a:ext cx="47625" cy="46037"/>
            </a:xfrm>
            <a:custGeom>
              <a:avLst/>
              <a:gdLst>
                <a:gd name="T0" fmla="*/ 0 w 37"/>
                <a:gd name="T1" fmla="*/ 24 h 37"/>
                <a:gd name="T2" fmla="*/ 15 w 37"/>
                <a:gd name="T3" fmla="*/ 37 h 37"/>
                <a:gd name="T4" fmla="*/ 37 w 37"/>
                <a:gd name="T5" fmla="*/ 15 h 37"/>
                <a:gd name="T6" fmla="*/ 23 w 37"/>
                <a:gd name="T7" fmla="*/ 0 h 37"/>
                <a:gd name="T8" fmla="*/ 0 w 37"/>
                <a:gd name="T9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0" y="24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22" y="30"/>
                    <a:pt x="29" y="22"/>
                    <a:pt x="37" y="1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8"/>
                    <a:pt x="7" y="16"/>
                    <a:pt x="0" y="2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Freeform 79"/>
            <p:cNvSpPr/>
            <p:nvPr/>
          </p:nvSpPr>
          <p:spPr bwMode="auto">
            <a:xfrm>
              <a:off x="4703763" y="3818423"/>
              <a:ext cx="49213" cy="41275"/>
            </a:xfrm>
            <a:custGeom>
              <a:avLst/>
              <a:gdLst>
                <a:gd name="T0" fmla="*/ 0 w 38"/>
                <a:gd name="T1" fmla="*/ 16 h 33"/>
                <a:gd name="T2" fmla="*/ 10 w 38"/>
                <a:gd name="T3" fmla="*/ 33 h 33"/>
                <a:gd name="T4" fmla="*/ 38 w 38"/>
                <a:gd name="T5" fmla="*/ 17 h 33"/>
                <a:gd name="T6" fmla="*/ 27 w 38"/>
                <a:gd name="T7" fmla="*/ 0 h 33"/>
                <a:gd name="T8" fmla="*/ 0 w 38"/>
                <a:gd name="T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3">
                  <a:moveTo>
                    <a:pt x="0" y="16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9" y="28"/>
                    <a:pt x="29" y="22"/>
                    <a:pt x="38" y="1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8" y="5"/>
                    <a:pt x="9" y="11"/>
                    <a:pt x="0" y="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80"/>
            <p:cNvSpPr/>
            <p:nvPr/>
          </p:nvSpPr>
          <p:spPr bwMode="auto">
            <a:xfrm>
              <a:off x="4838701" y="3724760"/>
              <a:ext cx="47625" cy="44450"/>
            </a:xfrm>
            <a:custGeom>
              <a:avLst/>
              <a:gdLst>
                <a:gd name="T0" fmla="*/ 37 w 37"/>
                <a:gd name="T1" fmla="*/ 16 h 35"/>
                <a:gd name="T2" fmla="*/ 25 w 37"/>
                <a:gd name="T3" fmla="*/ 0 h 35"/>
                <a:gd name="T4" fmla="*/ 0 w 37"/>
                <a:gd name="T5" fmla="*/ 19 h 35"/>
                <a:gd name="T6" fmla="*/ 12 w 37"/>
                <a:gd name="T7" fmla="*/ 35 h 35"/>
                <a:gd name="T8" fmla="*/ 37 w 37"/>
                <a:gd name="T9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5">
                  <a:moveTo>
                    <a:pt x="37" y="16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7" y="7"/>
                    <a:pt x="8" y="13"/>
                    <a:pt x="0" y="19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20" y="29"/>
                    <a:pt x="29" y="22"/>
                    <a:pt x="37" y="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Freeform 81"/>
            <p:cNvSpPr/>
            <p:nvPr/>
          </p:nvSpPr>
          <p:spPr bwMode="auto">
            <a:xfrm>
              <a:off x="5105401" y="3418373"/>
              <a:ext cx="39688" cy="47625"/>
            </a:xfrm>
            <a:custGeom>
              <a:avLst/>
              <a:gdLst>
                <a:gd name="T0" fmla="*/ 0 w 32"/>
                <a:gd name="T1" fmla="*/ 29 h 38"/>
                <a:gd name="T2" fmla="*/ 18 w 32"/>
                <a:gd name="T3" fmla="*/ 38 h 38"/>
                <a:gd name="T4" fmla="*/ 32 w 32"/>
                <a:gd name="T5" fmla="*/ 9 h 38"/>
                <a:gd name="T6" fmla="*/ 14 w 32"/>
                <a:gd name="T7" fmla="*/ 0 h 38"/>
                <a:gd name="T8" fmla="*/ 0 w 32"/>
                <a:gd name="T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8">
                  <a:moveTo>
                    <a:pt x="0" y="29"/>
                  </a:moveTo>
                  <a:cubicBezTo>
                    <a:pt x="18" y="38"/>
                    <a:pt x="18" y="38"/>
                    <a:pt x="18" y="38"/>
                  </a:cubicBezTo>
                  <a:cubicBezTo>
                    <a:pt x="23" y="28"/>
                    <a:pt x="28" y="19"/>
                    <a:pt x="32" y="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10"/>
                    <a:pt x="5" y="19"/>
                    <a:pt x="0" y="29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Freeform 82"/>
            <p:cNvSpPr/>
            <p:nvPr/>
          </p:nvSpPr>
          <p:spPr bwMode="auto">
            <a:xfrm>
              <a:off x="4257676" y="4013685"/>
              <a:ext cx="47625" cy="41275"/>
            </a:xfrm>
            <a:custGeom>
              <a:avLst/>
              <a:gdLst>
                <a:gd name="T0" fmla="*/ 9 w 38"/>
                <a:gd name="T1" fmla="*/ 32 h 32"/>
                <a:gd name="T2" fmla="*/ 38 w 38"/>
                <a:gd name="T3" fmla="*/ 19 h 32"/>
                <a:gd name="T4" fmla="*/ 30 w 38"/>
                <a:gd name="T5" fmla="*/ 0 h 32"/>
                <a:gd name="T6" fmla="*/ 0 w 38"/>
                <a:gd name="T7" fmla="*/ 14 h 32"/>
                <a:gd name="T8" fmla="*/ 9 w 38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2">
                  <a:moveTo>
                    <a:pt x="9" y="32"/>
                  </a:moveTo>
                  <a:cubicBezTo>
                    <a:pt x="18" y="27"/>
                    <a:pt x="28" y="23"/>
                    <a:pt x="38" y="1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0" y="5"/>
                    <a:pt x="10" y="9"/>
                    <a:pt x="0" y="14"/>
                  </a:cubicBezTo>
                  <a:lnTo>
                    <a:pt x="9" y="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Freeform 83"/>
            <p:cNvSpPr/>
            <p:nvPr/>
          </p:nvSpPr>
          <p:spPr bwMode="auto">
            <a:xfrm>
              <a:off x="4902201" y="3673960"/>
              <a:ext cx="46038" cy="44450"/>
            </a:xfrm>
            <a:custGeom>
              <a:avLst/>
              <a:gdLst>
                <a:gd name="T0" fmla="*/ 37 w 37"/>
                <a:gd name="T1" fmla="*/ 15 h 36"/>
                <a:gd name="T2" fmla="*/ 24 w 37"/>
                <a:gd name="T3" fmla="*/ 0 h 36"/>
                <a:gd name="T4" fmla="*/ 0 w 37"/>
                <a:gd name="T5" fmla="*/ 21 h 36"/>
                <a:gd name="T6" fmla="*/ 13 w 37"/>
                <a:gd name="T7" fmla="*/ 36 h 36"/>
                <a:gd name="T8" fmla="*/ 37 w 37"/>
                <a:gd name="T9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6">
                  <a:moveTo>
                    <a:pt x="37" y="15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6" y="7"/>
                    <a:pt x="8" y="14"/>
                    <a:pt x="0" y="2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22" y="29"/>
                    <a:pt x="30" y="22"/>
                    <a:pt x="37" y="1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7" name="Freeform 84"/>
            <p:cNvSpPr/>
            <p:nvPr/>
          </p:nvSpPr>
          <p:spPr bwMode="auto">
            <a:xfrm>
              <a:off x="4560888" y="3896210"/>
              <a:ext cx="47625" cy="39687"/>
            </a:xfrm>
            <a:custGeom>
              <a:avLst/>
              <a:gdLst>
                <a:gd name="T0" fmla="*/ 0 w 37"/>
                <a:gd name="T1" fmla="*/ 13 h 32"/>
                <a:gd name="T2" fmla="*/ 8 w 37"/>
                <a:gd name="T3" fmla="*/ 32 h 32"/>
                <a:gd name="T4" fmla="*/ 37 w 37"/>
                <a:gd name="T5" fmla="*/ 18 h 32"/>
                <a:gd name="T6" fmla="*/ 29 w 37"/>
                <a:gd name="T7" fmla="*/ 0 h 32"/>
                <a:gd name="T8" fmla="*/ 0 w 37"/>
                <a:gd name="T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2">
                  <a:moveTo>
                    <a:pt x="0" y="13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18" y="27"/>
                    <a:pt x="28" y="22"/>
                    <a:pt x="37" y="18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9" y="4"/>
                    <a:pt x="10" y="9"/>
                    <a:pt x="0" y="1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Freeform 85"/>
            <p:cNvSpPr/>
            <p:nvPr/>
          </p:nvSpPr>
          <p:spPr bwMode="auto">
            <a:xfrm>
              <a:off x="4186238" y="4051785"/>
              <a:ext cx="47625" cy="44450"/>
            </a:xfrm>
            <a:custGeom>
              <a:avLst/>
              <a:gdLst>
                <a:gd name="T0" fmla="*/ 12 w 38"/>
                <a:gd name="T1" fmla="*/ 34 h 34"/>
                <a:gd name="T2" fmla="*/ 38 w 38"/>
                <a:gd name="T3" fmla="*/ 17 h 34"/>
                <a:gd name="T4" fmla="*/ 28 w 38"/>
                <a:gd name="T5" fmla="*/ 0 h 34"/>
                <a:gd name="T6" fmla="*/ 0 w 38"/>
                <a:gd name="T7" fmla="*/ 18 h 34"/>
                <a:gd name="T8" fmla="*/ 12 w 38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4">
                  <a:moveTo>
                    <a:pt x="12" y="34"/>
                  </a:moveTo>
                  <a:cubicBezTo>
                    <a:pt x="20" y="28"/>
                    <a:pt x="29" y="22"/>
                    <a:pt x="38" y="1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8" y="6"/>
                    <a:pt x="9" y="12"/>
                    <a:pt x="0" y="18"/>
                  </a:cubicBezTo>
                  <a:lnTo>
                    <a:pt x="12" y="34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Freeform 86"/>
            <p:cNvSpPr/>
            <p:nvPr/>
          </p:nvSpPr>
          <p:spPr bwMode="auto">
            <a:xfrm>
              <a:off x="4059238" y="4242285"/>
              <a:ext cx="25400" cy="14287"/>
            </a:xfrm>
            <a:custGeom>
              <a:avLst/>
              <a:gdLst>
                <a:gd name="T0" fmla="*/ 21 w 21"/>
                <a:gd name="T1" fmla="*/ 6 h 12"/>
                <a:gd name="T2" fmla="*/ 2 w 21"/>
                <a:gd name="T3" fmla="*/ 0 h 12"/>
                <a:gd name="T4" fmla="*/ 0 w 21"/>
                <a:gd name="T5" fmla="*/ 7 h 12"/>
                <a:gd name="T6" fmla="*/ 19 w 21"/>
                <a:gd name="T7" fmla="*/ 12 h 12"/>
                <a:gd name="T8" fmla="*/ 21 w 21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21" y="6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5"/>
                    <a:pt x="0" y="7"/>
                  </a:cubicBezTo>
                  <a:cubicBezTo>
                    <a:pt x="7" y="7"/>
                    <a:pt x="13" y="9"/>
                    <a:pt x="19" y="12"/>
                  </a:cubicBezTo>
                  <a:cubicBezTo>
                    <a:pt x="20" y="10"/>
                    <a:pt x="20" y="8"/>
                    <a:pt x="21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Freeform 88"/>
            <p:cNvSpPr/>
            <p:nvPr/>
          </p:nvSpPr>
          <p:spPr bwMode="auto">
            <a:xfrm>
              <a:off x="4078288" y="4166085"/>
              <a:ext cx="42863" cy="47625"/>
            </a:xfrm>
            <a:custGeom>
              <a:avLst/>
              <a:gdLst>
                <a:gd name="T0" fmla="*/ 17 w 34"/>
                <a:gd name="T1" fmla="*/ 0 h 37"/>
                <a:gd name="T2" fmla="*/ 0 w 34"/>
                <a:gd name="T3" fmla="*/ 28 h 37"/>
                <a:gd name="T4" fmla="*/ 18 w 34"/>
                <a:gd name="T5" fmla="*/ 37 h 37"/>
                <a:gd name="T6" fmla="*/ 34 w 34"/>
                <a:gd name="T7" fmla="*/ 11 h 37"/>
                <a:gd name="T8" fmla="*/ 17 w 3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7">
                  <a:moveTo>
                    <a:pt x="17" y="0"/>
                  </a:moveTo>
                  <a:cubicBezTo>
                    <a:pt x="11" y="9"/>
                    <a:pt x="5" y="18"/>
                    <a:pt x="0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3" y="28"/>
                    <a:pt x="28" y="19"/>
                    <a:pt x="34" y="11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Freeform 89"/>
            <p:cNvSpPr/>
            <p:nvPr/>
          </p:nvSpPr>
          <p:spPr bwMode="auto">
            <a:xfrm>
              <a:off x="4333876" y="3986698"/>
              <a:ext cx="46038" cy="38100"/>
            </a:xfrm>
            <a:custGeom>
              <a:avLst/>
              <a:gdLst>
                <a:gd name="T0" fmla="*/ 13 w 37"/>
                <a:gd name="T1" fmla="*/ 5 h 29"/>
                <a:gd name="T2" fmla="*/ 0 w 37"/>
                <a:gd name="T3" fmla="*/ 10 h 29"/>
                <a:gd name="T4" fmla="*/ 7 w 37"/>
                <a:gd name="T5" fmla="*/ 29 h 29"/>
                <a:gd name="T6" fmla="*/ 19 w 37"/>
                <a:gd name="T7" fmla="*/ 25 h 29"/>
                <a:gd name="T8" fmla="*/ 37 w 37"/>
                <a:gd name="T9" fmla="*/ 19 h 29"/>
                <a:gd name="T10" fmla="*/ 31 w 37"/>
                <a:gd name="T11" fmla="*/ 0 h 29"/>
                <a:gd name="T12" fmla="*/ 13 w 37"/>
                <a:gd name="T13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9">
                  <a:moveTo>
                    <a:pt x="13" y="5"/>
                  </a:moveTo>
                  <a:cubicBezTo>
                    <a:pt x="9" y="7"/>
                    <a:pt x="5" y="8"/>
                    <a:pt x="0" y="1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11" y="27"/>
                    <a:pt x="15" y="26"/>
                    <a:pt x="19" y="25"/>
                  </a:cubicBezTo>
                  <a:cubicBezTo>
                    <a:pt x="25" y="23"/>
                    <a:pt x="31" y="21"/>
                    <a:pt x="37" y="19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5" y="2"/>
                    <a:pt x="19" y="4"/>
                    <a:pt x="13" y="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Freeform 90"/>
            <p:cNvSpPr/>
            <p:nvPr/>
          </p:nvSpPr>
          <p:spPr bwMode="auto">
            <a:xfrm>
              <a:off x="4411663" y="3966060"/>
              <a:ext cx="31750" cy="31750"/>
            </a:xfrm>
            <a:custGeom>
              <a:avLst/>
              <a:gdLst>
                <a:gd name="T0" fmla="*/ 0 w 25"/>
                <a:gd name="T1" fmla="*/ 6 h 25"/>
                <a:gd name="T2" fmla="*/ 7 w 25"/>
                <a:gd name="T3" fmla="*/ 25 h 25"/>
                <a:gd name="T4" fmla="*/ 25 w 25"/>
                <a:gd name="T5" fmla="*/ 18 h 25"/>
                <a:gd name="T6" fmla="*/ 18 w 25"/>
                <a:gd name="T7" fmla="*/ 0 h 25"/>
                <a:gd name="T8" fmla="*/ 0 w 25"/>
                <a:gd name="T9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0" y="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13" y="23"/>
                    <a:pt x="19" y="21"/>
                    <a:pt x="25" y="18"/>
                  </a:cubicBezTo>
                  <a:cubicBezTo>
                    <a:pt x="21" y="13"/>
                    <a:pt x="19" y="6"/>
                    <a:pt x="18" y="0"/>
                  </a:cubicBezTo>
                  <a:cubicBezTo>
                    <a:pt x="12" y="2"/>
                    <a:pt x="6" y="4"/>
                    <a:pt x="0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Freeform 91"/>
            <p:cNvSpPr/>
            <p:nvPr/>
          </p:nvSpPr>
          <p:spPr bwMode="auto">
            <a:xfrm>
              <a:off x="4040188" y="4405798"/>
              <a:ext cx="31750" cy="42862"/>
            </a:xfrm>
            <a:custGeom>
              <a:avLst/>
              <a:gdLst>
                <a:gd name="T0" fmla="*/ 4 w 24"/>
                <a:gd name="T1" fmla="*/ 34 h 34"/>
                <a:gd name="T2" fmla="*/ 24 w 24"/>
                <a:gd name="T3" fmla="*/ 30 h 34"/>
                <a:gd name="T4" fmla="*/ 20 w 24"/>
                <a:gd name="T5" fmla="*/ 0 h 34"/>
                <a:gd name="T6" fmla="*/ 0 w 24"/>
                <a:gd name="T7" fmla="*/ 1 h 34"/>
                <a:gd name="T8" fmla="*/ 4 w 2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4">
                  <a:moveTo>
                    <a:pt x="4" y="34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2" y="20"/>
                    <a:pt x="21" y="10"/>
                    <a:pt x="2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2"/>
                    <a:pt x="2" y="23"/>
                    <a:pt x="4" y="3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92"/>
            <p:cNvSpPr/>
            <p:nvPr/>
          </p:nvSpPr>
          <p:spPr bwMode="auto">
            <a:xfrm>
              <a:off x="4773613" y="3773973"/>
              <a:ext cx="47625" cy="44450"/>
            </a:xfrm>
            <a:custGeom>
              <a:avLst/>
              <a:gdLst>
                <a:gd name="T0" fmla="*/ 0 w 38"/>
                <a:gd name="T1" fmla="*/ 18 h 35"/>
                <a:gd name="T2" fmla="*/ 11 w 38"/>
                <a:gd name="T3" fmla="*/ 35 h 35"/>
                <a:gd name="T4" fmla="*/ 38 w 38"/>
                <a:gd name="T5" fmla="*/ 16 h 35"/>
                <a:gd name="T6" fmla="*/ 26 w 38"/>
                <a:gd name="T7" fmla="*/ 0 h 35"/>
                <a:gd name="T8" fmla="*/ 0 w 38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5">
                  <a:moveTo>
                    <a:pt x="0" y="18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20" y="29"/>
                    <a:pt x="29" y="22"/>
                    <a:pt x="38" y="1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6"/>
                    <a:pt x="9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Freeform 132"/>
            <p:cNvSpPr/>
            <p:nvPr/>
          </p:nvSpPr>
          <p:spPr bwMode="auto">
            <a:xfrm>
              <a:off x="3997326" y="4250223"/>
              <a:ext cx="119063" cy="119062"/>
            </a:xfrm>
            <a:custGeom>
              <a:avLst/>
              <a:gdLst>
                <a:gd name="T0" fmla="*/ 93 w 93"/>
                <a:gd name="T1" fmla="*/ 47 h 93"/>
                <a:gd name="T2" fmla="*/ 67 w 93"/>
                <a:gd name="T3" fmla="*/ 5 h 93"/>
                <a:gd name="T4" fmla="*/ 48 w 93"/>
                <a:gd name="T5" fmla="*/ 0 h 93"/>
                <a:gd name="T6" fmla="*/ 47 w 93"/>
                <a:gd name="T7" fmla="*/ 0 h 93"/>
                <a:gd name="T8" fmla="*/ 0 w 93"/>
                <a:gd name="T9" fmla="*/ 47 h 93"/>
                <a:gd name="T10" fmla="*/ 47 w 93"/>
                <a:gd name="T11" fmla="*/ 93 h 93"/>
                <a:gd name="T12" fmla="*/ 93 w 93"/>
                <a:gd name="T13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93" y="47"/>
                  </a:moveTo>
                  <a:cubicBezTo>
                    <a:pt x="93" y="28"/>
                    <a:pt x="83" y="12"/>
                    <a:pt x="67" y="5"/>
                  </a:cubicBezTo>
                  <a:cubicBezTo>
                    <a:pt x="61" y="2"/>
                    <a:pt x="55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3" y="93"/>
                    <a:pt x="93" y="72"/>
                    <a:pt x="93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Freeform 133"/>
            <p:cNvSpPr/>
            <p:nvPr/>
          </p:nvSpPr>
          <p:spPr bwMode="auto">
            <a:xfrm>
              <a:off x="4433888" y="3899385"/>
              <a:ext cx="117475" cy="119062"/>
            </a:xfrm>
            <a:custGeom>
              <a:avLst/>
              <a:gdLst>
                <a:gd name="T0" fmla="*/ 47 w 93"/>
                <a:gd name="T1" fmla="*/ 0 h 93"/>
                <a:gd name="T2" fmla="*/ 0 w 93"/>
                <a:gd name="T3" fmla="*/ 47 h 93"/>
                <a:gd name="T4" fmla="*/ 0 w 93"/>
                <a:gd name="T5" fmla="*/ 52 h 93"/>
                <a:gd name="T6" fmla="*/ 7 w 93"/>
                <a:gd name="T7" fmla="*/ 70 h 93"/>
                <a:gd name="T8" fmla="*/ 47 w 93"/>
                <a:gd name="T9" fmla="*/ 93 h 93"/>
                <a:gd name="T10" fmla="*/ 93 w 93"/>
                <a:gd name="T11" fmla="*/ 47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48"/>
                    <a:pt x="0" y="50"/>
                    <a:pt x="0" y="52"/>
                  </a:cubicBezTo>
                  <a:cubicBezTo>
                    <a:pt x="1" y="58"/>
                    <a:pt x="3" y="65"/>
                    <a:pt x="7" y="70"/>
                  </a:cubicBezTo>
                  <a:cubicBezTo>
                    <a:pt x="15" y="84"/>
                    <a:pt x="30" y="93"/>
                    <a:pt x="47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21"/>
                    <a:pt x="72" y="0"/>
                    <a:pt x="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134"/>
            <p:cNvSpPr/>
            <p:nvPr/>
          </p:nvSpPr>
          <p:spPr bwMode="auto">
            <a:xfrm>
              <a:off x="4987926" y="3507273"/>
              <a:ext cx="119063" cy="117475"/>
            </a:xfrm>
            <a:custGeom>
              <a:avLst/>
              <a:gdLst>
                <a:gd name="T0" fmla="*/ 65 w 93"/>
                <a:gd name="T1" fmla="*/ 4 h 93"/>
                <a:gd name="T2" fmla="*/ 46 w 93"/>
                <a:gd name="T3" fmla="*/ 0 h 93"/>
                <a:gd name="T4" fmla="*/ 0 w 93"/>
                <a:gd name="T5" fmla="*/ 47 h 93"/>
                <a:gd name="T6" fmla="*/ 46 w 93"/>
                <a:gd name="T7" fmla="*/ 93 h 93"/>
                <a:gd name="T8" fmla="*/ 93 w 93"/>
                <a:gd name="T9" fmla="*/ 47 h 93"/>
                <a:gd name="T10" fmla="*/ 81 w 93"/>
                <a:gd name="T11" fmla="*/ 16 h 93"/>
                <a:gd name="T12" fmla="*/ 65 w 93"/>
                <a:gd name="T1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65" y="4"/>
                  </a:moveTo>
                  <a:cubicBezTo>
                    <a:pt x="59" y="2"/>
                    <a:pt x="53" y="0"/>
                    <a:pt x="46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35"/>
                    <a:pt x="88" y="24"/>
                    <a:pt x="81" y="16"/>
                  </a:cubicBezTo>
                  <a:cubicBezTo>
                    <a:pt x="77" y="11"/>
                    <a:pt x="71" y="7"/>
                    <a:pt x="65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Group 53"/>
          <p:cNvGrpSpPr/>
          <p:nvPr/>
        </p:nvGrpSpPr>
        <p:grpSpPr>
          <a:xfrm>
            <a:off x="7715855" y="3649934"/>
            <a:ext cx="387752" cy="970904"/>
            <a:chOff x="5291138" y="3405673"/>
            <a:chExt cx="403226" cy="1009649"/>
          </a:xfrm>
        </p:grpSpPr>
        <p:sp>
          <p:nvSpPr>
            <p:cNvPr id="49" name="Freeform 93"/>
            <p:cNvSpPr/>
            <p:nvPr/>
          </p:nvSpPr>
          <p:spPr bwMode="auto">
            <a:xfrm>
              <a:off x="5662613" y="3405673"/>
              <a:ext cx="30163" cy="44450"/>
            </a:xfrm>
            <a:custGeom>
              <a:avLst/>
              <a:gdLst>
                <a:gd name="T0" fmla="*/ 23 w 23"/>
                <a:gd name="T1" fmla="*/ 2 h 35"/>
                <a:gd name="T2" fmla="*/ 3 w 23"/>
                <a:gd name="T3" fmla="*/ 0 h 35"/>
                <a:gd name="T4" fmla="*/ 0 w 23"/>
                <a:gd name="T5" fmla="*/ 32 h 35"/>
                <a:gd name="T6" fmla="*/ 19 w 23"/>
                <a:gd name="T7" fmla="*/ 35 h 35"/>
                <a:gd name="T8" fmla="*/ 23 w 23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5">
                  <a:moveTo>
                    <a:pt x="23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1"/>
                    <a:pt x="1" y="21"/>
                    <a:pt x="0" y="32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1" y="24"/>
                    <a:pt x="22" y="13"/>
                    <a:pt x="2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Freeform 94"/>
            <p:cNvSpPr/>
            <p:nvPr/>
          </p:nvSpPr>
          <p:spPr bwMode="auto">
            <a:xfrm>
              <a:off x="5486401" y="3942248"/>
              <a:ext cx="41275" cy="49212"/>
            </a:xfrm>
            <a:custGeom>
              <a:avLst/>
              <a:gdLst>
                <a:gd name="T0" fmla="*/ 0 w 33"/>
                <a:gd name="T1" fmla="*/ 28 h 38"/>
                <a:gd name="T2" fmla="*/ 17 w 33"/>
                <a:gd name="T3" fmla="*/ 38 h 38"/>
                <a:gd name="T4" fmla="*/ 33 w 33"/>
                <a:gd name="T5" fmla="*/ 10 h 38"/>
                <a:gd name="T6" fmla="*/ 15 w 33"/>
                <a:gd name="T7" fmla="*/ 0 h 38"/>
                <a:gd name="T8" fmla="*/ 0 w 33"/>
                <a:gd name="T9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2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22" y="29"/>
                    <a:pt x="28" y="20"/>
                    <a:pt x="33" y="1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10"/>
                    <a:pt x="5" y="19"/>
                    <a:pt x="0" y="2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Freeform 95"/>
            <p:cNvSpPr/>
            <p:nvPr/>
          </p:nvSpPr>
          <p:spPr bwMode="auto">
            <a:xfrm>
              <a:off x="5524501" y="3872398"/>
              <a:ext cx="41275" cy="46037"/>
            </a:xfrm>
            <a:custGeom>
              <a:avLst/>
              <a:gdLst>
                <a:gd name="T0" fmla="*/ 0 w 32"/>
                <a:gd name="T1" fmla="*/ 28 h 37"/>
                <a:gd name="T2" fmla="*/ 18 w 32"/>
                <a:gd name="T3" fmla="*/ 37 h 37"/>
                <a:gd name="T4" fmla="*/ 32 w 32"/>
                <a:gd name="T5" fmla="*/ 8 h 37"/>
                <a:gd name="T6" fmla="*/ 13 w 32"/>
                <a:gd name="T7" fmla="*/ 0 h 37"/>
                <a:gd name="T8" fmla="*/ 0 w 32"/>
                <a:gd name="T9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7">
                  <a:moveTo>
                    <a:pt x="0" y="28"/>
                  </a:moveTo>
                  <a:cubicBezTo>
                    <a:pt x="18" y="37"/>
                    <a:pt x="18" y="37"/>
                    <a:pt x="18" y="37"/>
                  </a:cubicBezTo>
                  <a:cubicBezTo>
                    <a:pt x="22" y="28"/>
                    <a:pt x="27" y="18"/>
                    <a:pt x="32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9"/>
                    <a:pt x="4" y="19"/>
                    <a:pt x="0" y="2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Freeform 96"/>
            <p:cNvSpPr/>
            <p:nvPr/>
          </p:nvSpPr>
          <p:spPr bwMode="auto">
            <a:xfrm>
              <a:off x="5586413" y="3719998"/>
              <a:ext cx="36513" cy="47625"/>
            </a:xfrm>
            <a:custGeom>
              <a:avLst/>
              <a:gdLst>
                <a:gd name="T0" fmla="*/ 19 w 29"/>
                <a:gd name="T1" fmla="*/ 37 h 37"/>
                <a:gd name="T2" fmla="*/ 29 w 29"/>
                <a:gd name="T3" fmla="*/ 7 h 37"/>
                <a:gd name="T4" fmla="*/ 10 w 29"/>
                <a:gd name="T5" fmla="*/ 0 h 37"/>
                <a:gd name="T6" fmla="*/ 0 w 29"/>
                <a:gd name="T7" fmla="*/ 30 h 37"/>
                <a:gd name="T8" fmla="*/ 19 w 29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19" y="37"/>
                  </a:moveTo>
                  <a:cubicBezTo>
                    <a:pt x="22" y="27"/>
                    <a:pt x="26" y="17"/>
                    <a:pt x="29" y="7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0"/>
                    <a:pt x="3" y="21"/>
                    <a:pt x="0" y="30"/>
                  </a:cubicBezTo>
                  <a:lnTo>
                    <a:pt x="19" y="3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Freeform 97"/>
            <p:cNvSpPr/>
            <p:nvPr/>
          </p:nvSpPr>
          <p:spPr bwMode="auto">
            <a:xfrm>
              <a:off x="5557838" y="3796198"/>
              <a:ext cx="39688" cy="47625"/>
            </a:xfrm>
            <a:custGeom>
              <a:avLst/>
              <a:gdLst>
                <a:gd name="T0" fmla="*/ 0 w 31"/>
                <a:gd name="T1" fmla="*/ 30 h 37"/>
                <a:gd name="T2" fmla="*/ 18 w 31"/>
                <a:gd name="T3" fmla="*/ 37 h 37"/>
                <a:gd name="T4" fmla="*/ 31 w 31"/>
                <a:gd name="T5" fmla="*/ 7 h 37"/>
                <a:gd name="T6" fmla="*/ 12 w 31"/>
                <a:gd name="T7" fmla="*/ 0 h 37"/>
                <a:gd name="T8" fmla="*/ 0 w 31"/>
                <a:gd name="T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0" y="30"/>
                  </a:moveTo>
                  <a:cubicBezTo>
                    <a:pt x="18" y="37"/>
                    <a:pt x="18" y="37"/>
                    <a:pt x="18" y="37"/>
                  </a:cubicBezTo>
                  <a:cubicBezTo>
                    <a:pt x="23" y="28"/>
                    <a:pt x="27" y="18"/>
                    <a:pt x="31" y="7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10"/>
                    <a:pt x="4" y="20"/>
                    <a:pt x="0" y="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Freeform 98"/>
            <p:cNvSpPr/>
            <p:nvPr/>
          </p:nvSpPr>
          <p:spPr bwMode="auto">
            <a:xfrm>
              <a:off x="5297488" y="4369285"/>
              <a:ext cx="38100" cy="46037"/>
            </a:xfrm>
            <a:custGeom>
              <a:avLst/>
              <a:gdLst>
                <a:gd name="T0" fmla="*/ 0 w 29"/>
                <a:gd name="T1" fmla="*/ 5 h 37"/>
                <a:gd name="T2" fmla="*/ 10 w 29"/>
                <a:gd name="T3" fmla="*/ 37 h 37"/>
                <a:gd name="T4" fmla="*/ 29 w 29"/>
                <a:gd name="T5" fmla="*/ 29 h 37"/>
                <a:gd name="T6" fmla="*/ 19 w 29"/>
                <a:gd name="T7" fmla="*/ 0 h 37"/>
                <a:gd name="T8" fmla="*/ 0 w 29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0" y="5"/>
                  </a:moveTo>
                  <a:cubicBezTo>
                    <a:pt x="2" y="15"/>
                    <a:pt x="6" y="26"/>
                    <a:pt x="10" y="37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5" y="19"/>
                    <a:pt x="22" y="10"/>
                    <a:pt x="19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5" name="Freeform 99"/>
            <p:cNvSpPr/>
            <p:nvPr/>
          </p:nvSpPr>
          <p:spPr bwMode="auto">
            <a:xfrm>
              <a:off x="5337176" y="4137510"/>
              <a:ext cx="44450" cy="47625"/>
            </a:xfrm>
            <a:custGeom>
              <a:avLst/>
              <a:gdLst>
                <a:gd name="T0" fmla="*/ 17 w 35"/>
                <a:gd name="T1" fmla="*/ 37 h 37"/>
                <a:gd name="T2" fmla="*/ 35 w 35"/>
                <a:gd name="T3" fmla="*/ 12 h 37"/>
                <a:gd name="T4" fmla="*/ 19 w 35"/>
                <a:gd name="T5" fmla="*/ 0 h 37"/>
                <a:gd name="T6" fmla="*/ 0 w 35"/>
                <a:gd name="T7" fmla="*/ 26 h 37"/>
                <a:gd name="T8" fmla="*/ 17 w 35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7">
                  <a:moveTo>
                    <a:pt x="17" y="37"/>
                  </a:moveTo>
                  <a:cubicBezTo>
                    <a:pt x="22" y="29"/>
                    <a:pt x="28" y="21"/>
                    <a:pt x="35" y="1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8"/>
                    <a:pt x="6" y="17"/>
                    <a:pt x="0" y="26"/>
                  </a:cubicBezTo>
                  <a:lnTo>
                    <a:pt x="17" y="3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Freeform 100"/>
            <p:cNvSpPr/>
            <p:nvPr/>
          </p:nvSpPr>
          <p:spPr bwMode="auto">
            <a:xfrm>
              <a:off x="5635626" y="3566010"/>
              <a:ext cx="31750" cy="28575"/>
            </a:xfrm>
            <a:custGeom>
              <a:avLst/>
              <a:gdLst>
                <a:gd name="T0" fmla="*/ 0 w 24"/>
                <a:gd name="T1" fmla="*/ 18 h 23"/>
                <a:gd name="T2" fmla="*/ 19 w 24"/>
                <a:gd name="T3" fmla="*/ 23 h 23"/>
                <a:gd name="T4" fmla="*/ 24 w 24"/>
                <a:gd name="T5" fmla="*/ 4 h 23"/>
                <a:gd name="T6" fmla="*/ 4 w 24"/>
                <a:gd name="T7" fmla="*/ 0 h 23"/>
                <a:gd name="T8" fmla="*/ 0 w 24"/>
                <a:gd name="T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0" y="18"/>
                  </a:moveTo>
                  <a:cubicBezTo>
                    <a:pt x="7" y="18"/>
                    <a:pt x="13" y="20"/>
                    <a:pt x="19" y="23"/>
                  </a:cubicBezTo>
                  <a:cubicBezTo>
                    <a:pt x="21" y="16"/>
                    <a:pt x="22" y="10"/>
                    <a:pt x="24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6"/>
                    <a:pt x="1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7" name="Freeform 101"/>
            <p:cNvSpPr/>
            <p:nvPr/>
          </p:nvSpPr>
          <p:spPr bwMode="auto">
            <a:xfrm>
              <a:off x="5300663" y="4207360"/>
              <a:ext cx="38100" cy="47625"/>
            </a:xfrm>
            <a:custGeom>
              <a:avLst/>
              <a:gdLst>
                <a:gd name="T0" fmla="*/ 0 w 30"/>
                <a:gd name="T1" fmla="*/ 32 h 37"/>
                <a:gd name="T2" fmla="*/ 20 w 30"/>
                <a:gd name="T3" fmla="*/ 37 h 37"/>
                <a:gd name="T4" fmla="*/ 30 w 30"/>
                <a:gd name="T5" fmla="*/ 9 h 37"/>
                <a:gd name="T6" fmla="*/ 12 w 30"/>
                <a:gd name="T7" fmla="*/ 0 h 37"/>
                <a:gd name="T8" fmla="*/ 0 w 30"/>
                <a:gd name="T9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0" y="32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2" y="28"/>
                    <a:pt x="26" y="18"/>
                    <a:pt x="30" y="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11"/>
                    <a:pt x="3" y="21"/>
                    <a:pt x="0" y="3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8" name="Freeform 102"/>
            <p:cNvSpPr/>
            <p:nvPr/>
          </p:nvSpPr>
          <p:spPr bwMode="auto">
            <a:xfrm>
              <a:off x="5648326" y="3485048"/>
              <a:ext cx="33338" cy="44450"/>
            </a:xfrm>
            <a:custGeom>
              <a:avLst/>
              <a:gdLst>
                <a:gd name="T0" fmla="*/ 0 w 26"/>
                <a:gd name="T1" fmla="*/ 32 h 35"/>
                <a:gd name="T2" fmla="*/ 20 w 26"/>
                <a:gd name="T3" fmla="*/ 35 h 35"/>
                <a:gd name="T4" fmla="*/ 26 w 26"/>
                <a:gd name="T5" fmla="*/ 3 h 35"/>
                <a:gd name="T6" fmla="*/ 6 w 26"/>
                <a:gd name="T7" fmla="*/ 0 h 35"/>
                <a:gd name="T8" fmla="*/ 0 w 26"/>
                <a:gd name="T9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5">
                  <a:moveTo>
                    <a:pt x="0" y="32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22" y="25"/>
                    <a:pt x="24" y="14"/>
                    <a:pt x="26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1"/>
                    <a:pt x="2" y="21"/>
                    <a:pt x="0" y="3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9" name="Freeform 103"/>
            <p:cNvSpPr/>
            <p:nvPr/>
          </p:nvSpPr>
          <p:spPr bwMode="auto">
            <a:xfrm>
              <a:off x="5457826" y="4012098"/>
              <a:ext cx="26988" cy="34925"/>
            </a:xfrm>
            <a:custGeom>
              <a:avLst/>
              <a:gdLst>
                <a:gd name="T0" fmla="*/ 6 w 22"/>
                <a:gd name="T1" fmla="*/ 0 h 27"/>
                <a:gd name="T2" fmla="*/ 0 w 22"/>
                <a:gd name="T3" fmla="*/ 8 h 27"/>
                <a:gd name="T4" fmla="*/ 11 w 22"/>
                <a:gd name="T5" fmla="*/ 27 h 27"/>
                <a:gd name="T6" fmla="*/ 22 w 22"/>
                <a:gd name="T7" fmla="*/ 11 h 27"/>
                <a:gd name="T8" fmla="*/ 6 w 2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7">
                  <a:moveTo>
                    <a:pt x="6" y="0"/>
                  </a:moveTo>
                  <a:cubicBezTo>
                    <a:pt x="4" y="2"/>
                    <a:pt x="2" y="5"/>
                    <a:pt x="0" y="8"/>
                  </a:cubicBezTo>
                  <a:cubicBezTo>
                    <a:pt x="5" y="13"/>
                    <a:pt x="9" y="20"/>
                    <a:pt x="11" y="27"/>
                  </a:cubicBezTo>
                  <a:cubicBezTo>
                    <a:pt x="15" y="22"/>
                    <a:pt x="19" y="16"/>
                    <a:pt x="22" y="11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0" name="Freeform 104"/>
            <p:cNvSpPr/>
            <p:nvPr/>
          </p:nvSpPr>
          <p:spPr bwMode="auto">
            <a:xfrm>
              <a:off x="5291138" y="4289910"/>
              <a:ext cx="25400" cy="42862"/>
            </a:xfrm>
            <a:custGeom>
              <a:avLst/>
              <a:gdLst>
                <a:gd name="T0" fmla="*/ 0 w 21"/>
                <a:gd name="T1" fmla="*/ 21 h 33"/>
                <a:gd name="T2" fmla="*/ 1 w 21"/>
                <a:gd name="T3" fmla="*/ 33 h 33"/>
                <a:gd name="T4" fmla="*/ 21 w 21"/>
                <a:gd name="T5" fmla="*/ 32 h 33"/>
                <a:gd name="T6" fmla="*/ 20 w 21"/>
                <a:gd name="T7" fmla="*/ 21 h 33"/>
                <a:gd name="T8" fmla="*/ 21 w 21"/>
                <a:gd name="T9" fmla="*/ 2 h 33"/>
                <a:gd name="T10" fmla="*/ 2 w 21"/>
                <a:gd name="T11" fmla="*/ 0 h 33"/>
                <a:gd name="T12" fmla="*/ 0 w 21"/>
                <a:gd name="T13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3">
                  <a:moveTo>
                    <a:pt x="0" y="21"/>
                  </a:moveTo>
                  <a:cubicBezTo>
                    <a:pt x="0" y="25"/>
                    <a:pt x="0" y="29"/>
                    <a:pt x="1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28"/>
                    <a:pt x="20" y="25"/>
                    <a:pt x="20" y="21"/>
                  </a:cubicBezTo>
                  <a:cubicBezTo>
                    <a:pt x="20" y="15"/>
                    <a:pt x="21" y="8"/>
                    <a:pt x="2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7"/>
                    <a:pt x="0" y="14"/>
                    <a:pt x="0" y="2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135"/>
            <p:cNvSpPr/>
            <p:nvPr/>
          </p:nvSpPr>
          <p:spPr bwMode="auto">
            <a:xfrm>
              <a:off x="5575301" y="3588235"/>
              <a:ext cx="119063" cy="117475"/>
            </a:xfrm>
            <a:custGeom>
              <a:avLst/>
              <a:gdLst>
                <a:gd name="T0" fmla="*/ 46 w 93"/>
                <a:gd name="T1" fmla="*/ 0 h 93"/>
                <a:gd name="T2" fmla="*/ 0 w 93"/>
                <a:gd name="T3" fmla="*/ 46 h 93"/>
                <a:gd name="T4" fmla="*/ 46 w 93"/>
                <a:gd name="T5" fmla="*/ 93 h 93"/>
                <a:gd name="T6" fmla="*/ 93 w 93"/>
                <a:gd name="T7" fmla="*/ 46 h 93"/>
                <a:gd name="T8" fmla="*/ 67 w 93"/>
                <a:gd name="T9" fmla="*/ 5 h 93"/>
                <a:gd name="T10" fmla="*/ 48 w 93"/>
                <a:gd name="T11" fmla="*/ 0 h 93"/>
                <a:gd name="T12" fmla="*/ 46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21" y="0"/>
                    <a:pt x="0" y="21"/>
                    <a:pt x="0" y="46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6"/>
                  </a:cubicBezTo>
                  <a:cubicBezTo>
                    <a:pt x="93" y="28"/>
                    <a:pt x="83" y="12"/>
                    <a:pt x="67" y="5"/>
                  </a:cubicBezTo>
                  <a:cubicBezTo>
                    <a:pt x="61" y="2"/>
                    <a:pt x="55" y="0"/>
                    <a:pt x="48" y="0"/>
                  </a:cubicBezTo>
                  <a:cubicBezTo>
                    <a:pt x="47" y="0"/>
                    <a:pt x="47" y="0"/>
                    <a:pt x="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Freeform 136"/>
            <p:cNvSpPr/>
            <p:nvPr/>
          </p:nvSpPr>
          <p:spPr bwMode="auto">
            <a:xfrm>
              <a:off x="5356226" y="4005748"/>
              <a:ext cx="117475" cy="119062"/>
            </a:xfrm>
            <a:custGeom>
              <a:avLst/>
              <a:gdLst>
                <a:gd name="T0" fmla="*/ 47 w 93"/>
                <a:gd name="T1" fmla="*/ 0 h 93"/>
                <a:gd name="T2" fmla="*/ 0 w 93"/>
                <a:gd name="T3" fmla="*/ 46 h 93"/>
                <a:gd name="T4" fmla="*/ 47 w 93"/>
                <a:gd name="T5" fmla="*/ 93 h 93"/>
                <a:gd name="T6" fmla="*/ 93 w 93"/>
                <a:gd name="T7" fmla="*/ 46 h 93"/>
                <a:gd name="T8" fmla="*/ 91 w 93"/>
                <a:gd name="T9" fmla="*/ 32 h 93"/>
                <a:gd name="T10" fmla="*/ 80 w 93"/>
                <a:gd name="T11" fmla="*/ 13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21" y="0"/>
                    <a:pt x="0" y="20"/>
                    <a:pt x="0" y="46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3" y="93"/>
                    <a:pt x="93" y="72"/>
                    <a:pt x="93" y="46"/>
                  </a:cubicBezTo>
                  <a:cubicBezTo>
                    <a:pt x="93" y="41"/>
                    <a:pt x="93" y="36"/>
                    <a:pt x="91" y="32"/>
                  </a:cubicBezTo>
                  <a:cubicBezTo>
                    <a:pt x="89" y="25"/>
                    <a:pt x="85" y="18"/>
                    <a:pt x="80" y="13"/>
                  </a:cubicBezTo>
                  <a:cubicBezTo>
                    <a:pt x="71" y="5"/>
                    <a:pt x="60" y="0"/>
                    <a:pt x="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3" name="Group 68"/>
          <p:cNvGrpSpPr/>
          <p:nvPr/>
        </p:nvGrpSpPr>
        <p:grpSpPr>
          <a:xfrm>
            <a:off x="8856210" y="3691151"/>
            <a:ext cx="369432" cy="911368"/>
            <a:chOff x="6477001" y="3448535"/>
            <a:chExt cx="384175" cy="947737"/>
          </a:xfrm>
        </p:grpSpPr>
        <p:sp>
          <p:nvSpPr>
            <p:cNvPr id="64" name="Freeform 105"/>
            <p:cNvSpPr/>
            <p:nvPr/>
          </p:nvSpPr>
          <p:spPr bwMode="auto">
            <a:xfrm>
              <a:off x="6503988" y="3605698"/>
              <a:ext cx="25400" cy="17462"/>
            </a:xfrm>
            <a:custGeom>
              <a:avLst/>
              <a:gdLst>
                <a:gd name="T0" fmla="*/ 19 w 21"/>
                <a:gd name="T1" fmla="*/ 0 h 14"/>
                <a:gd name="T2" fmla="*/ 0 w 21"/>
                <a:gd name="T3" fmla="*/ 5 h 14"/>
                <a:gd name="T4" fmla="*/ 2 w 21"/>
                <a:gd name="T5" fmla="*/ 14 h 14"/>
                <a:gd name="T6" fmla="*/ 21 w 21"/>
                <a:gd name="T7" fmla="*/ 6 h 14"/>
                <a:gd name="T8" fmla="*/ 19 w 2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4">
                  <a:moveTo>
                    <a:pt x="19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8"/>
                    <a:pt x="2" y="11"/>
                    <a:pt x="2" y="14"/>
                  </a:cubicBezTo>
                  <a:cubicBezTo>
                    <a:pt x="8" y="10"/>
                    <a:pt x="14" y="7"/>
                    <a:pt x="21" y="6"/>
                  </a:cubicBezTo>
                  <a:cubicBezTo>
                    <a:pt x="20" y="4"/>
                    <a:pt x="20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106"/>
            <p:cNvSpPr/>
            <p:nvPr/>
          </p:nvSpPr>
          <p:spPr bwMode="auto">
            <a:xfrm>
              <a:off x="6561138" y="3756510"/>
              <a:ext cx="38100" cy="47625"/>
            </a:xfrm>
            <a:custGeom>
              <a:avLst/>
              <a:gdLst>
                <a:gd name="T0" fmla="*/ 0 w 31"/>
                <a:gd name="T1" fmla="*/ 8 h 38"/>
                <a:gd name="T2" fmla="*/ 13 w 31"/>
                <a:gd name="T3" fmla="*/ 38 h 38"/>
                <a:gd name="T4" fmla="*/ 31 w 31"/>
                <a:gd name="T5" fmla="*/ 29 h 38"/>
                <a:gd name="T6" fmla="*/ 18 w 31"/>
                <a:gd name="T7" fmla="*/ 0 h 38"/>
                <a:gd name="T8" fmla="*/ 0 w 31"/>
                <a:gd name="T9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8">
                  <a:moveTo>
                    <a:pt x="0" y="8"/>
                  </a:moveTo>
                  <a:cubicBezTo>
                    <a:pt x="4" y="18"/>
                    <a:pt x="9" y="28"/>
                    <a:pt x="13" y="38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27" y="19"/>
                    <a:pt x="22" y="10"/>
                    <a:pt x="18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6" name="Freeform 107"/>
            <p:cNvSpPr/>
            <p:nvPr/>
          </p:nvSpPr>
          <p:spPr bwMode="auto">
            <a:xfrm>
              <a:off x="6596063" y="3827948"/>
              <a:ext cx="42863" cy="49212"/>
            </a:xfrm>
            <a:custGeom>
              <a:avLst/>
              <a:gdLst>
                <a:gd name="T0" fmla="*/ 0 w 33"/>
                <a:gd name="T1" fmla="*/ 9 h 38"/>
                <a:gd name="T2" fmla="*/ 15 w 33"/>
                <a:gd name="T3" fmla="*/ 38 h 38"/>
                <a:gd name="T4" fmla="*/ 33 w 33"/>
                <a:gd name="T5" fmla="*/ 28 h 38"/>
                <a:gd name="T6" fmla="*/ 18 w 33"/>
                <a:gd name="T7" fmla="*/ 0 h 38"/>
                <a:gd name="T8" fmla="*/ 0 w 33"/>
                <a:gd name="T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9"/>
                  </a:moveTo>
                  <a:cubicBezTo>
                    <a:pt x="5" y="19"/>
                    <a:pt x="10" y="28"/>
                    <a:pt x="15" y="3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7" y="19"/>
                    <a:pt x="22" y="9"/>
                    <a:pt x="18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Freeform 108"/>
            <p:cNvSpPr/>
            <p:nvPr/>
          </p:nvSpPr>
          <p:spPr bwMode="auto">
            <a:xfrm>
              <a:off x="6783388" y="4270860"/>
              <a:ext cx="30163" cy="42862"/>
            </a:xfrm>
            <a:custGeom>
              <a:avLst/>
              <a:gdLst>
                <a:gd name="T0" fmla="*/ 24 w 24"/>
                <a:gd name="T1" fmla="*/ 1 h 34"/>
                <a:gd name="T2" fmla="*/ 4 w 24"/>
                <a:gd name="T3" fmla="*/ 0 h 34"/>
                <a:gd name="T4" fmla="*/ 0 w 24"/>
                <a:gd name="T5" fmla="*/ 31 h 34"/>
                <a:gd name="T6" fmla="*/ 20 w 24"/>
                <a:gd name="T7" fmla="*/ 34 h 34"/>
                <a:gd name="T8" fmla="*/ 24 w 24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4">
                  <a:moveTo>
                    <a:pt x="2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0"/>
                    <a:pt x="2" y="21"/>
                    <a:pt x="0" y="31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2" y="23"/>
                    <a:pt x="23" y="12"/>
                    <a:pt x="24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Freeform 109"/>
            <p:cNvSpPr/>
            <p:nvPr/>
          </p:nvSpPr>
          <p:spPr bwMode="auto">
            <a:xfrm>
              <a:off x="6477001" y="3448535"/>
              <a:ext cx="26988" cy="41275"/>
            </a:xfrm>
            <a:custGeom>
              <a:avLst/>
              <a:gdLst>
                <a:gd name="T0" fmla="*/ 0 w 22"/>
                <a:gd name="T1" fmla="*/ 1 h 33"/>
                <a:gd name="T2" fmla="*/ 2 w 22"/>
                <a:gd name="T3" fmla="*/ 33 h 33"/>
                <a:gd name="T4" fmla="*/ 22 w 22"/>
                <a:gd name="T5" fmla="*/ 31 h 33"/>
                <a:gd name="T6" fmla="*/ 20 w 22"/>
                <a:gd name="T7" fmla="*/ 0 h 33"/>
                <a:gd name="T8" fmla="*/ 0 w 22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0" y="1"/>
                  </a:moveTo>
                  <a:cubicBezTo>
                    <a:pt x="0" y="11"/>
                    <a:pt x="1" y="22"/>
                    <a:pt x="2" y="33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1" y="20"/>
                    <a:pt x="20" y="1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9" name="Freeform 110"/>
            <p:cNvSpPr/>
            <p:nvPr/>
          </p:nvSpPr>
          <p:spPr bwMode="auto">
            <a:xfrm>
              <a:off x="6484938" y="3527910"/>
              <a:ext cx="31750" cy="44450"/>
            </a:xfrm>
            <a:custGeom>
              <a:avLst/>
              <a:gdLst>
                <a:gd name="T0" fmla="*/ 0 w 26"/>
                <a:gd name="T1" fmla="*/ 3 h 35"/>
                <a:gd name="T2" fmla="*/ 7 w 26"/>
                <a:gd name="T3" fmla="*/ 35 h 35"/>
                <a:gd name="T4" fmla="*/ 26 w 26"/>
                <a:gd name="T5" fmla="*/ 31 h 35"/>
                <a:gd name="T6" fmla="*/ 20 w 26"/>
                <a:gd name="T7" fmla="*/ 0 h 35"/>
                <a:gd name="T8" fmla="*/ 0 w 26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5">
                  <a:moveTo>
                    <a:pt x="0" y="3"/>
                  </a:moveTo>
                  <a:cubicBezTo>
                    <a:pt x="2" y="14"/>
                    <a:pt x="4" y="25"/>
                    <a:pt x="7" y="35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4" y="21"/>
                    <a:pt x="22" y="10"/>
                    <a:pt x="2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0" name="Freeform 111"/>
            <p:cNvSpPr/>
            <p:nvPr/>
          </p:nvSpPr>
          <p:spPr bwMode="auto">
            <a:xfrm>
              <a:off x="6677026" y="3967648"/>
              <a:ext cx="44450" cy="49212"/>
            </a:xfrm>
            <a:custGeom>
              <a:avLst/>
              <a:gdLst>
                <a:gd name="T0" fmla="*/ 35 w 35"/>
                <a:gd name="T1" fmla="*/ 27 h 38"/>
                <a:gd name="T2" fmla="*/ 17 w 35"/>
                <a:gd name="T3" fmla="*/ 0 h 38"/>
                <a:gd name="T4" fmla="*/ 0 w 35"/>
                <a:gd name="T5" fmla="*/ 11 h 38"/>
                <a:gd name="T6" fmla="*/ 18 w 35"/>
                <a:gd name="T7" fmla="*/ 38 h 38"/>
                <a:gd name="T8" fmla="*/ 35 w 35"/>
                <a:gd name="T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8">
                  <a:moveTo>
                    <a:pt x="35" y="27"/>
                  </a:moveTo>
                  <a:cubicBezTo>
                    <a:pt x="29" y="18"/>
                    <a:pt x="23" y="9"/>
                    <a:pt x="17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" y="20"/>
                    <a:pt x="12" y="29"/>
                    <a:pt x="18" y="38"/>
                  </a:cubicBezTo>
                  <a:lnTo>
                    <a:pt x="35" y="2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Freeform 112"/>
            <p:cNvSpPr/>
            <p:nvPr/>
          </p:nvSpPr>
          <p:spPr bwMode="auto">
            <a:xfrm>
              <a:off x="6767513" y="4350235"/>
              <a:ext cx="34925" cy="46037"/>
            </a:xfrm>
            <a:custGeom>
              <a:avLst/>
              <a:gdLst>
                <a:gd name="T0" fmla="*/ 0 w 27"/>
                <a:gd name="T1" fmla="*/ 31 h 36"/>
                <a:gd name="T2" fmla="*/ 19 w 27"/>
                <a:gd name="T3" fmla="*/ 36 h 36"/>
                <a:gd name="T4" fmla="*/ 27 w 27"/>
                <a:gd name="T5" fmla="*/ 4 h 36"/>
                <a:gd name="T6" fmla="*/ 7 w 27"/>
                <a:gd name="T7" fmla="*/ 0 h 36"/>
                <a:gd name="T8" fmla="*/ 0 w 27"/>
                <a:gd name="T9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6">
                  <a:moveTo>
                    <a:pt x="0" y="31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2" y="25"/>
                    <a:pt x="25" y="15"/>
                    <a:pt x="27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0"/>
                    <a:pt x="3" y="20"/>
                    <a:pt x="0" y="3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2" name="Freeform 113"/>
            <p:cNvSpPr/>
            <p:nvPr/>
          </p:nvSpPr>
          <p:spPr bwMode="auto">
            <a:xfrm>
              <a:off x="6635751" y="3899385"/>
              <a:ext cx="41275" cy="49212"/>
            </a:xfrm>
            <a:custGeom>
              <a:avLst/>
              <a:gdLst>
                <a:gd name="T0" fmla="*/ 0 w 33"/>
                <a:gd name="T1" fmla="*/ 10 h 38"/>
                <a:gd name="T2" fmla="*/ 16 w 33"/>
                <a:gd name="T3" fmla="*/ 38 h 38"/>
                <a:gd name="T4" fmla="*/ 33 w 33"/>
                <a:gd name="T5" fmla="*/ 27 h 38"/>
                <a:gd name="T6" fmla="*/ 17 w 33"/>
                <a:gd name="T7" fmla="*/ 0 h 38"/>
                <a:gd name="T8" fmla="*/ 0 w 33"/>
                <a:gd name="T9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10"/>
                  </a:moveTo>
                  <a:cubicBezTo>
                    <a:pt x="5" y="19"/>
                    <a:pt x="11" y="28"/>
                    <a:pt x="16" y="3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28" y="18"/>
                    <a:pt x="22" y="9"/>
                    <a:pt x="17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3" name="Freeform 114"/>
            <p:cNvSpPr/>
            <p:nvPr/>
          </p:nvSpPr>
          <p:spPr bwMode="auto">
            <a:xfrm>
              <a:off x="6723063" y="4035910"/>
              <a:ext cx="44450" cy="47625"/>
            </a:xfrm>
            <a:custGeom>
              <a:avLst/>
              <a:gdLst>
                <a:gd name="T0" fmla="*/ 16 w 35"/>
                <a:gd name="T1" fmla="*/ 0 h 38"/>
                <a:gd name="T2" fmla="*/ 0 w 35"/>
                <a:gd name="T3" fmla="*/ 12 h 38"/>
                <a:gd name="T4" fmla="*/ 16 w 35"/>
                <a:gd name="T5" fmla="*/ 35 h 38"/>
                <a:gd name="T6" fmla="*/ 18 w 35"/>
                <a:gd name="T7" fmla="*/ 38 h 38"/>
                <a:gd name="T8" fmla="*/ 35 w 35"/>
                <a:gd name="T9" fmla="*/ 27 h 38"/>
                <a:gd name="T10" fmla="*/ 32 w 35"/>
                <a:gd name="T11" fmla="*/ 23 h 38"/>
                <a:gd name="T12" fmla="*/ 16 w 35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8">
                  <a:moveTo>
                    <a:pt x="16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5" y="20"/>
                    <a:pt x="11" y="27"/>
                    <a:pt x="16" y="35"/>
                  </a:cubicBezTo>
                  <a:cubicBezTo>
                    <a:pt x="17" y="36"/>
                    <a:pt x="17" y="37"/>
                    <a:pt x="18" y="3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4" y="26"/>
                    <a:pt x="33" y="24"/>
                    <a:pt x="32" y="23"/>
                  </a:cubicBezTo>
                  <a:cubicBezTo>
                    <a:pt x="27" y="16"/>
                    <a:pt x="22" y="8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4" name="Freeform 115"/>
            <p:cNvSpPr/>
            <p:nvPr/>
          </p:nvSpPr>
          <p:spPr bwMode="auto">
            <a:xfrm>
              <a:off x="6765926" y="4107348"/>
              <a:ext cx="34925" cy="39687"/>
            </a:xfrm>
            <a:custGeom>
              <a:avLst/>
              <a:gdLst>
                <a:gd name="T0" fmla="*/ 18 w 28"/>
                <a:gd name="T1" fmla="*/ 0 h 32"/>
                <a:gd name="T2" fmla="*/ 0 w 28"/>
                <a:gd name="T3" fmla="*/ 8 h 32"/>
                <a:gd name="T4" fmla="*/ 8 w 28"/>
                <a:gd name="T5" fmla="*/ 32 h 32"/>
                <a:gd name="T6" fmla="*/ 28 w 28"/>
                <a:gd name="T7" fmla="*/ 27 h 32"/>
                <a:gd name="T8" fmla="*/ 18 w 2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18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3" y="16"/>
                    <a:pt x="6" y="24"/>
                    <a:pt x="8" y="32"/>
                  </a:cubicBezTo>
                  <a:cubicBezTo>
                    <a:pt x="14" y="29"/>
                    <a:pt x="21" y="27"/>
                    <a:pt x="28" y="27"/>
                  </a:cubicBezTo>
                  <a:cubicBezTo>
                    <a:pt x="25" y="18"/>
                    <a:pt x="22" y="9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5" name="Freeform 137"/>
            <p:cNvSpPr/>
            <p:nvPr/>
          </p:nvSpPr>
          <p:spPr bwMode="auto">
            <a:xfrm>
              <a:off x="6481763" y="3612048"/>
              <a:ext cx="117475" cy="119062"/>
            </a:xfrm>
            <a:custGeom>
              <a:avLst/>
              <a:gdLst>
                <a:gd name="T0" fmla="*/ 46 w 93"/>
                <a:gd name="T1" fmla="*/ 0 h 93"/>
                <a:gd name="T2" fmla="*/ 38 w 93"/>
                <a:gd name="T3" fmla="*/ 1 h 93"/>
                <a:gd name="T4" fmla="*/ 19 w 93"/>
                <a:gd name="T5" fmla="*/ 9 h 93"/>
                <a:gd name="T6" fmla="*/ 0 w 93"/>
                <a:gd name="T7" fmla="*/ 47 h 93"/>
                <a:gd name="T8" fmla="*/ 46 w 93"/>
                <a:gd name="T9" fmla="*/ 93 h 93"/>
                <a:gd name="T10" fmla="*/ 93 w 93"/>
                <a:gd name="T11" fmla="*/ 47 h 93"/>
                <a:gd name="T12" fmla="*/ 46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43" y="0"/>
                    <a:pt x="41" y="1"/>
                    <a:pt x="38" y="1"/>
                  </a:cubicBezTo>
                  <a:cubicBezTo>
                    <a:pt x="31" y="2"/>
                    <a:pt x="25" y="5"/>
                    <a:pt x="19" y="9"/>
                  </a:cubicBezTo>
                  <a:cubicBezTo>
                    <a:pt x="7" y="17"/>
                    <a:pt x="0" y="31"/>
                    <a:pt x="0" y="47"/>
                  </a:cubicBezTo>
                  <a:cubicBezTo>
                    <a:pt x="0" y="72"/>
                    <a:pt x="20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21"/>
                    <a:pt x="72" y="0"/>
                    <a:pt x="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Freeform 138"/>
            <p:cNvSpPr/>
            <p:nvPr/>
          </p:nvSpPr>
          <p:spPr bwMode="auto">
            <a:xfrm>
              <a:off x="6742113" y="4140685"/>
              <a:ext cx="119063" cy="119062"/>
            </a:xfrm>
            <a:custGeom>
              <a:avLst/>
              <a:gdLst>
                <a:gd name="T0" fmla="*/ 93 w 93"/>
                <a:gd name="T1" fmla="*/ 47 h 93"/>
                <a:gd name="T2" fmla="*/ 46 w 93"/>
                <a:gd name="T3" fmla="*/ 0 h 93"/>
                <a:gd name="T4" fmla="*/ 46 w 93"/>
                <a:gd name="T5" fmla="*/ 0 h 93"/>
                <a:gd name="T6" fmla="*/ 26 w 93"/>
                <a:gd name="T7" fmla="*/ 5 h 93"/>
                <a:gd name="T8" fmla="*/ 0 w 93"/>
                <a:gd name="T9" fmla="*/ 47 h 93"/>
                <a:gd name="T10" fmla="*/ 46 w 93"/>
                <a:gd name="T11" fmla="*/ 93 h 93"/>
                <a:gd name="T12" fmla="*/ 93 w 93"/>
                <a:gd name="T13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93" y="47"/>
                  </a:moveTo>
                  <a:cubicBezTo>
                    <a:pt x="93" y="21"/>
                    <a:pt x="72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0"/>
                    <a:pt x="32" y="2"/>
                    <a:pt x="26" y="5"/>
                  </a:cubicBezTo>
                  <a:cubicBezTo>
                    <a:pt x="11" y="12"/>
                    <a:pt x="0" y="28"/>
                    <a:pt x="0" y="47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82"/>
          <p:cNvGrpSpPr/>
          <p:nvPr/>
        </p:nvGrpSpPr>
        <p:grpSpPr>
          <a:xfrm>
            <a:off x="9430207" y="3620931"/>
            <a:ext cx="1004489" cy="926633"/>
            <a:chOff x="7073901" y="3375510"/>
            <a:chExt cx="1044575" cy="963612"/>
          </a:xfrm>
        </p:grpSpPr>
        <p:sp>
          <p:nvSpPr>
            <p:cNvPr id="78" name="Freeform 116"/>
            <p:cNvSpPr/>
            <p:nvPr/>
          </p:nvSpPr>
          <p:spPr bwMode="auto">
            <a:xfrm>
              <a:off x="7778751" y="3846998"/>
              <a:ext cx="23813" cy="31750"/>
            </a:xfrm>
            <a:custGeom>
              <a:avLst/>
              <a:gdLst>
                <a:gd name="T0" fmla="*/ 8 w 19"/>
                <a:gd name="T1" fmla="*/ 25 h 25"/>
                <a:gd name="T2" fmla="*/ 19 w 19"/>
                <a:gd name="T3" fmla="*/ 8 h 25"/>
                <a:gd name="T4" fmla="*/ 6 w 19"/>
                <a:gd name="T5" fmla="*/ 0 h 25"/>
                <a:gd name="T6" fmla="*/ 0 w 19"/>
                <a:gd name="T7" fmla="*/ 20 h 25"/>
                <a:gd name="T8" fmla="*/ 8 w 1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5">
                  <a:moveTo>
                    <a:pt x="8" y="25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5" y="6"/>
                    <a:pt x="10" y="3"/>
                    <a:pt x="6" y="0"/>
                  </a:cubicBezTo>
                  <a:cubicBezTo>
                    <a:pt x="5" y="7"/>
                    <a:pt x="3" y="14"/>
                    <a:pt x="0" y="20"/>
                  </a:cubicBezTo>
                  <a:cubicBezTo>
                    <a:pt x="2" y="21"/>
                    <a:pt x="5" y="23"/>
                    <a:pt x="8" y="2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9" name="Freeform 117"/>
            <p:cNvSpPr/>
            <p:nvPr/>
          </p:nvSpPr>
          <p:spPr bwMode="auto">
            <a:xfrm>
              <a:off x="7521576" y="3788260"/>
              <a:ext cx="44450" cy="28575"/>
            </a:xfrm>
            <a:custGeom>
              <a:avLst/>
              <a:gdLst>
                <a:gd name="T0" fmla="*/ 0 w 35"/>
                <a:gd name="T1" fmla="*/ 20 h 23"/>
                <a:gd name="T2" fmla="*/ 33 w 35"/>
                <a:gd name="T3" fmla="*/ 23 h 23"/>
                <a:gd name="T4" fmla="*/ 35 w 35"/>
                <a:gd name="T5" fmla="*/ 4 h 23"/>
                <a:gd name="T6" fmla="*/ 3 w 35"/>
                <a:gd name="T7" fmla="*/ 0 h 23"/>
                <a:gd name="T8" fmla="*/ 0 w 35"/>
                <a:gd name="T9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3">
                  <a:moveTo>
                    <a:pt x="0" y="20"/>
                  </a:moveTo>
                  <a:cubicBezTo>
                    <a:pt x="11" y="21"/>
                    <a:pt x="22" y="22"/>
                    <a:pt x="33" y="2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24" y="3"/>
                    <a:pt x="13" y="1"/>
                    <a:pt x="3" y="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0" name="Freeform 118"/>
            <p:cNvSpPr/>
            <p:nvPr/>
          </p:nvSpPr>
          <p:spPr bwMode="auto">
            <a:xfrm>
              <a:off x="7820026" y="3881923"/>
              <a:ext cx="47625" cy="46037"/>
            </a:xfrm>
            <a:custGeom>
              <a:avLst/>
              <a:gdLst>
                <a:gd name="T0" fmla="*/ 24 w 37"/>
                <a:gd name="T1" fmla="*/ 36 h 36"/>
                <a:gd name="T2" fmla="*/ 37 w 37"/>
                <a:gd name="T3" fmla="*/ 21 h 36"/>
                <a:gd name="T4" fmla="*/ 13 w 37"/>
                <a:gd name="T5" fmla="*/ 0 h 36"/>
                <a:gd name="T6" fmla="*/ 0 w 37"/>
                <a:gd name="T7" fmla="*/ 15 h 36"/>
                <a:gd name="T8" fmla="*/ 24 w 37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6">
                  <a:moveTo>
                    <a:pt x="24" y="36"/>
                  </a:moveTo>
                  <a:cubicBezTo>
                    <a:pt x="37" y="21"/>
                    <a:pt x="37" y="21"/>
                    <a:pt x="37" y="21"/>
                  </a:cubicBezTo>
                  <a:cubicBezTo>
                    <a:pt x="29" y="14"/>
                    <a:pt x="21" y="7"/>
                    <a:pt x="13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8" y="22"/>
                    <a:pt x="16" y="29"/>
                    <a:pt x="24" y="3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1" name="Freeform 119"/>
            <p:cNvSpPr/>
            <p:nvPr/>
          </p:nvSpPr>
          <p:spPr bwMode="auto">
            <a:xfrm>
              <a:off x="7362826" y="3743810"/>
              <a:ext cx="47625" cy="39687"/>
            </a:xfrm>
            <a:custGeom>
              <a:avLst/>
              <a:gdLst>
                <a:gd name="T0" fmla="*/ 0 w 37"/>
                <a:gd name="T1" fmla="*/ 19 h 31"/>
                <a:gd name="T2" fmla="*/ 30 w 37"/>
                <a:gd name="T3" fmla="*/ 31 h 31"/>
                <a:gd name="T4" fmla="*/ 37 w 37"/>
                <a:gd name="T5" fmla="*/ 12 h 31"/>
                <a:gd name="T6" fmla="*/ 8 w 37"/>
                <a:gd name="T7" fmla="*/ 0 h 31"/>
                <a:gd name="T8" fmla="*/ 0 w 37"/>
                <a:gd name="T9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1">
                  <a:moveTo>
                    <a:pt x="0" y="19"/>
                  </a:moveTo>
                  <a:cubicBezTo>
                    <a:pt x="10" y="23"/>
                    <a:pt x="20" y="27"/>
                    <a:pt x="30" y="3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27" y="8"/>
                    <a:pt x="18" y="4"/>
                    <a:pt x="8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2" name="Freeform 120"/>
            <p:cNvSpPr/>
            <p:nvPr/>
          </p:nvSpPr>
          <p:spPr bwMode="auto">
            <a:xfrm>
              <a:off x="8013701" y="4142273"/>
              <a:ext cx="41275" cy="49212"/>
            </a:xfrm>
            <a:custGeom>
              <a:avLst/>
              <a:gdLst>
                <a:gd name="T0" fmla="*/ 32 w 32"/>
                <a:gd name="T1" fmla="*/ 29 h 38"/>
                <a:gd name="T2" fmla="*/ 18 w 32"/>
                <a:gd name="T3" fmla="*/ 0 h 38"/>
                <a:gd name="T4" fmla="*/ 0 w 32"/>
                <a:gd name="T5" fmla="*/ 9 h 38"/>
                <a:gd name="T6" fmla="*/ 14 w 32"/>
                <a:gd name="T7" fmla="*/ 38 h 38"/>
                <a:gd name="T8" fmla="*/ 32 w 32"/>
                <a:gd name="T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8">
                  <a:moveTo>
                    <a:pt x="32" y="29"/>
                  </a:moveTo>
                  <a:cubicBezTo>
                    <a:pt x="28" y="19"/>
                    <a:pt x="23" y="10"/>
                    <a:pt x="18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19"/>
                    <a:pt x="10" y="28"/>
                    <a:pt x="14" y="38"/>
                  </a:cubicBezTo>
                  <a:lnTo>
                    <a:pt x="32" y="2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3" name="Freeform 121"/>
            <p:cNvSpPr/>
            <p:nvPr/>
          </p:nvSpPr>
          <p:spPr bwMode="auto">
            <a:xfrm>
              <a:off x="7974013" y="4070835"/>
              <a:ext cx="42863" cy="49212"/>
            </a:xfrm>
            <a:custGeom>
              <a:avLst/>
              <a:gdLst>
                <a:gd name="T0" fmla="*/ 0 w 33"/>
                <a:gd name="T1" fmla="*/ 10 h 38"/>
                <a:gd name="T2" fmla="*/ 16 w 33"/>
                <a:gd name="T3" fmla="*/ 38 h 38"/>
                <a:gd name="T4" fmla="*/ 33 w 33"/>
                <a:gd name="T5" fmla="*/ 28 h 38"/>
                <a:gd name="T6" fmla="*/ 17 w 33"/>
                <a:gd name="T7" fmla="*/ 0 h 38"/>
                <a:gd name="T8" fmla="*/ 0 w 33"/>
                <a:gd name="T9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10"/>
                  </a:moveTo>
                  <a:cubicBezTo>
                    <a:pt x="5" y="19"/>
                    <a:pt x="11" y="28"/>
                    <a:pt x="16" y="3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8" y="18"/>
                    <a:pt x="23" y="9"/>
                    <a:pt x="17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4" name="Freeform 122"/>
            <p:cNvSpPr/>
            <p:nvPr/>
          </p:nvSpPr>
          <p:spPr bwMode="auto">
            <a:xfrm>
              <a:off x="7878763" y="3939073"/>
              <a:ext cx="46038" cy="47625"/>
            </a:xfrm>
            <a:custGeom>
              <a:avLst/>
              <a:gdLst>
                <a:gd name="T0" fmla="*/ 20 w 36"/>
                <a:gd name="T1" fmla="*/ 37 h 37"/>
                <a:gd name="T2" fmla="*/ 36 w 36"/>
                <a:gd name="T3" fmla="*/ 24 h 37"/>
                <a:gd name="T4" fmla="*/ 14 w 36"/>
                <a:gd name="T5" fmla="*/ 0 h 37"/>
                <a:gd name="T6" fmla="*/ 0 w 36"/>
                <a:gd name="T7" fmla="*/ 13 h 37"/>
                <a:gd name="T8" fmla="*/ 20 w 36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7">
                  <a:moveTo>
                    <a:pt x="20" y="37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29" y="16"/>
                    <a:pt x="21" y="7"/>
                    <a:pt x="14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21"/>
                    <a:pt x="13" y="29"/>
                    <a:pt x="20" y="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5" name="Freeform 123"/>
            <p:cNvSpPr/>
            <p:nvPr/>
          </p:nvSpPr>
          <p:spPr bwMode="auto">
            <a:xfrm>
              <a:off x="7129463" y="3527910"/>
              <a:ext cx="38100" cy="39687"/>
            </a:xfrm>
            <a:custGeom>
              <a:avLst/>
              <a:gdLst>
                <a:gd name="T0" fmla="*/ 18 w 30"/>
                <a:gd name="T1" fmla="*/ 0 h 32"/>
                <a:gd name="T2" fmla="*/ 0 w 30"/>
                <a:gd name="T3" fmla="*/ 9 h 32"/>
                <a:gd name="T4" fmla="*/ 13 w 30"/>
                <a:gd name="T5" fmla="*/ 32 h 32"/>
                <a:gd name="T6" fmla="*/ 30 w 30"/>
                <a:gd name="T7" fmla="*/ 23 h 32"/>
                <a:gd name="T8" fmla="*/ 18 w 3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2">
                  <a:moveTo>
                    <a:pt x="18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4" y="17"/>
                    <a:pt x="8" y="24"/>
                    <a:pt x="13" y="32"/>
                  </a:cubicBezTo>
                  <a:cubicBezTo>
                    <a:pt x="18" y="28"/>
                    <a:pt x="24" y="24"/>
                    <a:pt x="30" y="23"/>
                  </a:cubicBezTo>
                  <a:cubicBezTo>
                    <a:pt x="26" y="15"/>
                    <a:pt x="22" y="8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6" name="Freeform 124"/>
            <p:cNvSpPr/>
            <p:nvPr/>
          </p:nvSpPr>
          <p:spPr bwMode="auto">
            <a:xfrm>
              <a:off x="8080376" y="4293085"/>
              <a:ext cx="38100" cy="46037"/>
            </a:xfrm>
            <a:custGeom>
              <a:avLst/>
              <a:gdLst>
                <a:gd name="T0" fmla="*/ 29 w 29"/>
                <a:gd name="T1" fmla="*/ 30 h 37"/>
                <a:gd name="T2" fmla="*/ 18 w 29"/>
                <a:gd name="T3" fmla="*/ 0 h 37"/>
                <a:gd name="T4" fmla="*/ 0 w 29"/>
                <a:gd name="T5" fmla="*/ 7 h 37"/>
                <a:gd name="T6" fmla="*/ 11 w 29"/>
                <a:gd name="T7" fmla="*/ 37 h 37"/>
                <a:gd name="T8" fmla="*/ 29 w 29"/>
                <a:gd name="T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29" y="30"/>
                  </a:moveTo>
                  <a:cubicBezTo>
                    <a:pt x="26" y="20"/>
                    <a:pt x="22" y="10"/>
                    <a:pt x="1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17"/>
                    <a:pt x="7" y="27"/>
                    <a:pt x="11" y="37"/>
                  </a:cubicBezTo>
                  <a:lnTo>
                    <a:pt x="29" y="3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7" name="Freeform 125"/>
            <p:cNvSpPr/>
            <p:nvPr/>
          </p:nvSpPr>
          <p:spPr bwMode="auto">
            <a:xfrm>
              <a:off x="7929563" y="4002573"/>
              <a:ext cx="42863" cy="49212"/>
            </a:xfrm>
            <a:custGeom>
              <a:avLst/>
              <a:gdLst>
                <a:gd name="T0" fmla="*/ 0 w 34"/>
                <a:gd name="T1" fmla="*/ 12 h 38"/>
                <a:gd name="T2" fmla="*/ 18 w 34"/>
                <a:gd name="T3" fmla="*/ 38 h 38"/>
                <a:gd name="T4" fmla="*/ 34 w 34"/>
                <a:gd name="T5" fmla="*/ 27 h 38"/>
                <a:gd name="T6" fmla="*/ 16 w 34"/>
                <a:gd name="T7" fmla="*/ 0 h 38"/>
                <a:gd name="T8" fmla="*/ 0 w 34"/>
                <a:gd name="T9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8">
                  <a:moveTo>
                    <a:pt x="0" y="12"/>
                  </a:moveTo>
                  <a:cubicBezTo>
                    <a:pt x="6" y="20"/>
                    <a:pt x="12" y="29"/>
                    <a:pt x="18" y="38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28" y="17"/>
                    <a:pt x="22" y="8"/>
                    <a:pt x="16" y="0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8" name="Freeform 126"/>
            <p:cNvSpPr/>
            <p:nvPr/>
          </p:nvSpPr>
          <p:spPr bwMode="auto">
            <a:xfrm>
              <a:off x="7442201" y="3770798"/>
              <a:ext cx="44450" cy="34925"/>
            </a:xfrm>
            <a:custGeom>
              <a:avLst/>
              <a:gdLst>
                <a:gd name="T0" fmla="*/ 0 w 35"/>
                <a:gd name="T1" fmla="*/ 20 h 27"/>
                <a:gd name="T2" fmla="*/ 31 w 35"/>
                <a:gd name="T3" fmla="*/ 27 h 27"/>
                <a:gd name="T4" fmla="*/ 35 w 35"/>
                <a:gd name="T5" fmla="*/ 8 h 27"/>
                <a:gd name="T6" fmla="*/ 5 w 35"/>
                <a:gd name="T7" fmla="*/ 0 h 27"/>
                <a:gd name="T8" fmla="*/ 0 w 35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0" y="20"/>
                  </a:moveTo>
                  <a:cubicBezTo>
                    <a:pt x="10" y="22"/>
                    <a:pt x="21" y="25"/>
                    <a:pt x="31" y="2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25" y="5"/>
                    <a:pt x="15" y="3"/>
                    <a:pt x="5" y="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9" name="Freeform 127"/>
            <p:cNvSpPr/>
            <p:nvPr/>
          </p:nvSpPr>
          <p:spPr bwMode="auto">
            <a:xfrm>
              <a:off x="7604126" y="3796198"/>
              <a:ext cx="42863" cy="25400"/>
            </a:xfrm>
            <a:custGeom>
              <a:avLst/>
              <a:gdLst>
                <a:gd name="T0" fmla="*/ 1 w 34"/>
                <a:gd name="T1" fmla="*/ 0 h 21"/>
                <a:gd name="T2" fmla="*/ 0 w 34"/>
                <a:gd name="T3" fmla="*/ 20 h 21"/>
                <a:gd name="T4" fmla="*/ 11 w 34"/>
                <a:gd name="T5" fmla="*/ 20 h 21"/>
                <a:gd name="T6" fmla="*/ 31 w 34"/>
                <a:gd name="T7" fmla="*/ 21 h 21"/>
                <a:gd name="T8" fmla="*/ 34 w 34"/>
                <a:gd name="T9" fmla="*/ 2 h 21"/>
                <a:gd name="T10" fmla="*/ 11 w 34"/>
                <a:gd name="T11" fmla="*/ 0 h 21"/>
                <a:gd name="T12" fmla="*/ 1 w 34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21">
                  <a:moveTo>
                    <a:pt x="1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4" y="20"/>
                    <a:pt x="7" y="20"/>
                    <a:pt x="11" y="20"/>
                  </a:cubicBezTo>
                  <a:cubicBezTo>
                    <a:pt x="18" y="20"/>
                    <a:pt x="24" y="21"/>
                    <a:pt x="31" y="2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6" y="1"/>
                    <a:pt x="19" y="0"/>
                    <a:pt x="11" y="0"/>
                  </a:cubicBezTo>
                  <a:cubicBezTo>
                    <a:pt x="8" y="0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0" name="Freeform 128"/>
            <p:cNvSpPr/>
            <p:nvPr/>
          </p:nvSpPr>
          <p:spPr bwMode="auto">
            <a:xfrm>
              <a:off x="7097713" y="3453298"/>
              <a:ext cx="38100" cy="47625"/>
            </a:xfrm>
            <a:custGeom>
              <a:avLst/>
              <a:gdLst>
                <a:gd name="T0" fmla="*/ 0 w 30"/>
                <a:gd name="T1" fmla="*/ 7 h 37"/>
                <a:gd name="T2" fmla="*/ 12 w 30"/>
                <a:gd name="T3" fmla="*/ 37 h 37"/>
                <a:gd name="T4" fmla="*/ 30 w 30"/>
                <a:gd name="T5" fmla="*/ 29 h 37"/>
                <a:gd name="T6" fmla="*/ 19 w 30"/>
                <a:gd name="T7" fmla="*/ 0 h 37"/>
                <a:gd name="T8" fmla="*/ 0 w 30"/>
                <a:gd name="T9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0" y="7"/>
                  </a:moveTo>
                  <a:cubicBezTo>
                    <a:pt x="4" y="17"/>
                    <a:pt x="8" y="27"/>
                    <a:pt x="12" y="3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6" y="20"/>
                    <a:pt x="22" y="10"/>
                    <a:pt x="19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1" name="Freeform 129"/>
            <p:cNvSpPr/>
            <p:nvPr/>
          </p:nvSpPr>
          <p:spPr bwMode="auto">
            <a:xfrm>
              <a:off x="7073901" y="3375510"/>
              <a:ext cx="36513" cy="47625"/>
            </a:xfrm>
            <a:custGeom>
              <a:avLst/>
              <a:gdLst>
                <a:gd name="T0" fmla="*/ 0 w 28"/>
                <a:gd name="T1" fmla="*/ 5 h 37"/>
                <a:gd name="T2" fmla="*/ 9 w 28"/>
                <a:gd name="T3" fmla="*/ 37 h 37"/>
                <a:gd name="T4" fmla="*/ 28 w 28"/>
                <a:gd name="T5" fmla="*/ 31 h 37"/>
                <a:gd name="T6" fmla="*/ 20 w 28"/>
                <a:gd name="T7" fmla="*/ 0 h 37"/>
                <a:gd name="T8" fmla="*/ 0 w 28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7">
                  <a:moveTo>
                    <a:pt x="0" y="5"/>
                  </a:moveTo>
                  <a:cubicBezTo>
                    <a:pt x="3" y="16"/>
                    <a:pt x="6" y="27"/>
                    <a:pt x="9" y="37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5" y="21"/>
                    <a:pt x="22" y="11"/>
                    <a:pt x="20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2" name="Freeform 130"/>
            <p:cNvSpPr/>
            <p:nvPr/>
          </p:nvSpPr>
          <p:spPr bwMode="auto">
            <a:xfrm>
              <a:off x="7289801" y="3705710"/>
              <a:ext cx="47625" cy="44450"/>
            </a:xfrm>
            <a:custGeom>
              <a:avLst/>
              <a:gdLst>
                <a:gd name="T0" fmla="*/ 37 w 37"/>
                <a:gd name="T1" fmla="*/ 16 h 34"/>
                <a:gd name="T2" fmla="*/ 11 w 37"/>
                <a:gd name="T3" fmla="*/ 0 h 34"/>
                <a:gd name="T4" fmla="*/ 0 w 37"/>
                <a:gd name="T5" fmla="*/ 16 h 34"/>
                <a:gd name="T6" fmla="*/ 28 w 37"/>
                <a:gd name="T7" fmla="*/ 34 h 34"/>
                <a:gd name="T8" fmla="*/ 37 w 37"/>
                <a:gd name="T9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4">
                  <a:moveTo>
                    <a:pt x="37" y="16"/>
                  </a:moveTo>
                  <a:cubicBezTo>
                    <a:pt x="28" y="11"/>
                    <a:pt x="20" y="6"/>
                    <a:pt x="11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9" y="23"/>
                    <a:pt x="18" y="28"/>
                    <a:pt x="28" y="34"/>
                  </a:cubicBezTo>
                  <a:lnTo>
                    <a:pt x="37" y="1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3" name="Freeform 131"/>
            <p:cNvSpPr/>
            <p:nvPr/>
          </p:nvSpPr>
          <p:spPr bwMode="auto">
            <a:xfrm>
              <a:off x="7224713" y="3654910"/>
              <a:ext cx="47625" cy="47625"/>
            </a:xfrm>
            <a:custGeom>
              <a:avLst/>
              <a:gdLst>
                <a:gd name="T0" fmla="*/ 25 w 37"/>
                <a:gd name="T1" fmla="*/ 37 h 37"/>
                <a:gd name="T2" fmla="*/ 37 w 37"/>
                <a:gd name="T3" fmla="*/ 21 h 37"/>
                <a:gd name="T4" fmla="*/ 14 w 37"/>
                <a:gd name="T5" fmla="*/ 0 h 37"/>
                <a:gd name="T6" fmla="*/ 0 w 37"/>
                <a:gd name="T7" fmla="*/ 14 h 37"/>
                <a:gd name="T8" fmla="*/ 25 w 37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25" y="37"/>
                  </a:moveTo>
                  <a:cubicBezTo>
                    <a:pt x="37" y="21"/>
                    <a:pt x="37" y="21"/>
                    <a:pt x="37" y="21"/>
                  </a:cubicBezTo>
                  <a:cubicBezTo>
                    <a:pt x="29" y="15"/>
                    <a:pt x="22" y="8"/>
                    <a:pt x="14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22"/>
                    <a:pt x="16" y="30"/>
                    <a:pt x="25" y="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4" name="Freeform 139"/>
            <p:cNvSpPr/>
            <p:nvPr/>
          </p:nvSpPr>
          <p:spPr bwMode="auto">
            <a:xfrm>
              <a:off x="7124701" y="3553310"/>
              <a:ext cx="119063" cy="119062"/>
            </a:xfrm>
            <a:custGeom>
              <a:avLst/>
              <a:gdLst>
                <a:gd name="T0" fmla="*/ 47 w 93"/>
                <a:gd name="T1" fmla="*/ 0 h 93"/>
                <a:gd name="T2" fmla="*/ 34 w 93"/>
                <a:gd name="T3" fmla="*/ 2 h 93"/>
                <a:gd name="T4" fmla="*/ 17 w 93"/>
                <a:gd name="T5" fmla="*/ 11 h 93"/>
                <a:gd name="T6" fmla="*/ 0 w 93"/>
                <a:gd name="T7" fmla="*/ 46 h 93"/>
                <a:gd name="T8" fmla="*/ 47 w 93"/>
                <a:gd name="T9" fmla="*/ 93 h 93"/>
                <a:gd name="T10" fmla="*/ 93 w 93"/>
                <a:gd name="T11" fmla="*/ 46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42" y="0"/>
                    <a:pt x="38" y="0"/>
                    <a:pt x="34" y="2"/>
                  </a:cubicBezTo>
                  <a:cubicBezTo>
                    <a:pt x="28" y="3"/>
                    <a:pt x="22" y="7"/>
                    <a:pt x="17" y="11"/>
                  </a:cubicBezTo>
                  <a:cubicBezTo>
                    <a:pt x="7" y="19"/>
                    <a:pt x="0" y="32"/>
                    <a:pt x="0" y="46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2" y="93"/>
                    <a:pt x="93" y="72"/>
                    <a:pt x="93" y="46"/>
                  </a:cubicBezTo>
                  <a:cubicBezTo>
                    <a:pt x="93" y="21"/>
                    <a:pt x="72" y="0"/>
                    <a:pt x="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5" name="Freeform 140"/>
            <p:cNvSpPr/>
            <p:nvPr/>
          </p:nvSpPr>
          <p:spPr bwMode="auto">
            <a:xfrm>
              <a:off x="7667626" y="3781910"/>
              <a:ext cx="119063" cy="117475"/>
            </a:xfrm>
            <a:custGeom>
              <a:avLst/>
              <a:gdLst>
                <a:gd name="T0" fmla="*/ 87 w 93"/>
                <a:gd name="T1" fmla="*/ 71 h 93"/>
                <a:gd name="T2" fmla="*/ 93 w 93"/>
                <a:gd name="T3" fmla="*/ 51 h 93"/>
                <a:gd name="T4" fmla="*/ 93 w 93"/>
                <a:gd name="T5" fmla="*/ 47 h 93"/>
                <a:gd name="T6" fmla="*/ 47 w 93"/>
                <a:gd name="T7" fmla="*/ 0 h 93"/>
                <a:gd name="T8" fmla="*/ 0 w 93"/>
                <a:gd name="T9" fmla="*/ 47 h 93"/>
                <a:gd name="T10" fmla="*/ 47 w 93"/>
                <a:gd name="T11" fmla="*/ 93 h 93"/>
                <a:gd name="T12" fmla="*/ 87 w 93"/>
                <a:gd name="T13" fmla="*/ 7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87" y="71"/>
                  </a:moveTo>
                  <a:cubicBezTo>
                    <a:pt x="90" y="65"/>
                    <a:pt x="92" y="58"/>
                    <a:pt x="93" y="51"/>
                  </a:cubicBezTo>
                  <a:cubicBezTo>
                    <a:pt x="93" y="50"/>
                    <a:pt x="93" y="48"/>
                    <a:pt x="93" y="47"/>
                  </a:cubicBezTo>
                  <a:cubicBezTo>
                    <a:pt x="93" y="21"/>
                    <a:pt x="72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64" y="93"/>
                    <a:pt x="78" y="84"/>
                    <a:pt x="87" y="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6" name="Oval 141"/>
            <p:cNvSpPr>
              <a:spLocks noChangeArrowheads="1"/>
            </p:cNvSpPr>
            <p:nvPr/>
          </p:nvSpPr>
          <p:spPr bwMode="auto">
            <a:xfrm>
              <a:off x="7997826" y="4186723"/>
              <a:ext cx="119063" cy="1190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7004470" y="2205790"/>
            <a:ext cx="2927979" cy="1598328"/>
            <a:chOff x="5054831" y="1275348"/>
            <a:chExt cx="2195984" cy="1198746"/>
          </a:xfrm>
        </p:grpSpPr>
        <p:grpSp>
          <p:nvGrpSpPr>
            <p:cNvPr id="98" name="Group 3"/>
            <p:cNvGrpSpPr/>
            <p:nvPr/>
          </p:nvGrpSpPr>
          <p:grpSpPr>
            <a:xfrm>
              <a:off x="5054831" y="1275348"/>
              <a:ext cx="2195984" cy="1198746"/>
              <a:chOff x="4551363" y="1903898"/>
              <a:chExt cx="3044825" cy="1662112"/>
            </a:xfrm>
          </p:grpSpPr>
          <p:sp>
            <p:nvSpPr>
              <p:cNvPr id="100" name="Freeform 7"/>
              <p:cNvSpPr>
                <a:spLocks noEditPoints="1"/>
              </p:cNvSpPr>
              <p:nvPr/>
            </p:nvSpPr>
            <p:spPr bwMode="auto">
              <a:xfrm>
                <a:off x="4551363" y="1903898"/>
                <a:ext cx="3044825" cy="1662112"/>
              </a:xfrm>
              <a:custGeom>
                <a:avLst/>
                <a:gdLst>
                  <a:gd name="T0" fmla="*/ 1731 w 2394"/>
                  <a:gd name="T1" fmla="*/ 273 h 1308"/>
                  <a:gd name="T2" fmla="*/ 1036 w 2394"/>
                  <a:gd name="T3" fmla="*/ 76 h 1308"/>
                  <a:gd name="T4" fmla="*/ 393 w 2394"/>
                  <a:gd name="T5" fmla="*/ 358 h 1308"/>
                  <a:gd name="T6" fmla="*/ 333 w 2394"/>
                  <a:gd name="T7" fmla="*/ 1019 h 1308"/>
                  <a:gd name="T8" fmla="*/ 480 w 2394"/>
                  <a:gd name="T9" fmla="*/ 1103 h 1308"/>
                  <a:gd name="T10" fmla="*/ 745 w 2394"/>
                  <a:gd name="T11" fmla="*/ 1158 h 1308"/>
                  <a:gd name="T12" fmla="*/ 900 w 2394"/>
                  <a:gd name="T13" fmla="*/ 1151 h 1308"/>
                  <a:gd name="T14" fmla="*/ 1237 w 2394"/>
                  <a:gd name="T15" fmla="*/ 1308 h 1308"/>
                  <a:gd name="T16" fmla="*/ 1534 w 2394"/>
                  <a:gd name="T17" fmla="*/ 1180 h 1308"/>
                  <a:gd name="T18" fmla="*/ 2127 w 2394"/>
                  <a:gd name="T19" fmla="*/ 1029 h 1308"/>
                  <a:gd name="T20" fmla="*/ 2149 w 2394"/>
                  <a:gd name="T21" fmla="*/ 503 h 1308"/>
                  <a:gd name="T22" fmla="*/ 1740 w 2394"/>
                  <a:gd name="T23" fmla="*/ 1167 h 1308"/>
                  <a:gd name="T24" fmla="*/ 938 w 2394"/>
                  <a:gd name="T25" fmla="*/ 1051 h 1308"/>
                  <a:gd name="T26" fmla="*/ 333 w 2394"/>
                  <a:gd name="T27" fmla="*/ 959 h 1308"/>
                  <a:gd name="T28" fmla="*/ 306 w 2394"/>
                  <a:gd name="T29" fmla="*/ 957 h 1308"/>
                  <a:gd name="T30" fmla="*/ 288 w 2394"/>
                  <a:gd name="T31" fmla="*/ 955 h 1308"/>
                  <a:gd name="T32" fmla="*/ 267 w 2394"/>
                  <a:gd name="T33" fmla="*/ 951 h 1308"/>
                  <a:gd name="T34" fmla="*/ 249 w 2394"/>
                  <a:gd name="T35" fmla="*/ 946 h 1308"/>
                  <a:gd name="T36" fmla="*/ 231 w 2394"/>
                  <a:gd name="T37" fmla="*/ 939 h 1308"/>
                  <a:gd name="T38" fmla="*/ 214 w 2394"/>
                  <a:gd name="T39" fmla="*/ 931 h 1308"/>
                  <a:gd name="T40" fmla="*/ 192 w 2394"/>
                  <a:gd name="T41" fmla="*/ 920 h 1308"/>
                  <a:gd name="T42" fmla="*/ 176 w 2394"/>
                  <a:gd name="T43" fmla="*/ 909 h 1308"/>
                  <a:gd name="T44" fmla="*/ 161 w 2394"/>
                  <a:gd name="T45" fmla="*/ 898 h 1308"/>
                  <a:gd name="T46" fmla="*/ 147 w 2394"/>
                  <a:gd name="T47" fmla="*/ 885 h 1308"/>
                  <a:gd name="T48" fmla="*/ 134 w 2394"/>
                  <a:gd name="T49" fmla="*/ 873 h 1308"/>
                  <a:gd name="T50" fmla="*/ 121 w 2394"/>
                  <a:gd name="T51" fmla="*/ 858 h 1308"/>
                  <a:gd name="T52" fmla="*/ 113 w 2394"/>
                  <a:gd name="T53" fmla="*/ 847 h 1308"/>
                  <a:gd name="T54" fmla="*/ 84 w 2394"/>
                  <a:gd name="T55" fmla="*/ 798 h 1308"/>
                  <a:gd name="T56" fmla="*/ 78 w 2394"/>
                  <a:gd name="T57" fmla="*/ 783 h 1308"/>
                  <a:gd name="T58" fmla="*/ 71 w 2394"/>
                  <a:gd name="T59" fmla="*/ 763 h 1308"/>
                  <a:gd name="T60" fmla="*/ 67 w 2394"/>
                  <a:gd name="T61" fmla="*/ 748 h 1308"/>
                  <a:gd name="T62" fmla="*/ 63 w 2394"/>
                  <a:gd name="T63" fmla="*/ 725 h 1308"/>
                  <a:gd name="T64" fmla="*/ 60 w 2394"/>
                  <a:gd name="T65" fmla="*/ 686 h 1308"/>
                  <a:gd name="T66" fmla="*/ 745 w 2394"/>
                  <a:gd name="T67" fmla="*/ 263 h 1308"/>
                  <a:gd name="T68" fmla="*/ 1693 w 2394"/>
                  <a:gd name="T69" fmla="*/ 335 h 1308"/>
                  <a:gd name="T70" fmla="*/ 2131 w 2394"/>
                  <a:gd name="T71" fmla="*/ 563 h 1308"/>
                  <a:gd name="T72" fmla="*/ 2273 w 2394"/>
                  <a:gd name="T73" fmla="*/ 621 h 1308"/>
                  <a:gd name="T74" fmla="*/ 2309 w 2394"/>
                  <a:gd name="T75" fmla="*/ 668 h 1308"/>
                  <a:gd name="T76" fmla="*/ 2314 w 2394"/>
                  <a:gd name="T77" fmla="*/ 677 h 1308"/>
                  <a:gd name="T78" fmla="*/ 2321 w 2394"/>
                  <a:gd name="T79" fmla="*/ 694 h 1308"/>
                  <a:gd name="T80" fmla="*/ 2325 w 2394"/>
                  <a:gd name="T81" fmla="*/ 705 h 1308"/>
                  <a:gd name="T82" fmla="*/ 2329 w 2394"/>
                  <a:gd name="T83" fmla="*/ 722 h 1308"/>
                  <a:gd name="T84" fmla="*/ 2332 w 2394"/>
                  <a:gd name="T85" fmla="*/ 735 h 1308"/>
                  <a:gd name="T86" fmla="*/ 2334 w 2394"/>
                  <a:gd name="T87" fmla="*/ 753 h 1308"/>
                  <a:gd name="T88" fmla="*/ 2131 w 2394"/>
                  <a:gd name="T89" fmla="*/ 969 h 1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394" h="1308">
                    <a:moveTo>
                      <a:pt x="2149" y="503"/>
                    </a:moveTo>
                    <a:cubicBezTo>
                      <a:pt x="2063" y="360"/>
                      <a:pt x="1909" y="273"/>
                      <a:pt x="1740" y="273"/>
                    </a:cubicBezTo>
                    <a:cubicBezTo>
                      <a:pt x="1737" y="273"/>
                      <a:pt x="1734" y="273"/>
                      <a:pt x="1731" y="273"/>
                    </a:cubicBezTo>
                    <a:cubicBezTo>
                      <a:pt x="1696" y="199"/>
                      <a:pt x="1642" y="136"/>
                      <a:pt x="1575" y="88"/>
                    </a:cubicBezTo>
                    <a:cubicBezTo>
                      <a:pt x="1493" y="30"/>
                      <a:pt x="1397" y="0"/>
                      <a:pt x="1296" y="0"/>
                    </a:cubicBezTo>
                    <a:cubicBezTo>
                      <a:pt x="1204" y="0"/>
                      <a:pt x="1114" y="26"/>
                      <a:pt x="1036" y="76"/>
                    </a:cubicBezTo>
                    <a:cubicBezTo>
                      <a:pt x="976" y="114"/>
                      <a:pt x="926" y="165"/>
                      <a:pt x="888" y="225"/>
                    </a:cubicBezTo>
                    <a:cubicBezTo>
                      <a:pt x="842" y="210"/>
                      <a:pt x="794" y="203"/>
                      <a:pt x="745" y="203"/>
                    </a:cubicBezTo>
                    <a:cubicBezTo>
                      <a:pt x="609" y="203"/>
                      <a:pt x="483" y="259"/>
                      <a:pt x="393" y="358"/>
                    </a:cubicBezTo>
                    <a:cubicBezTo>
                      <a:pt x="373" y="355"/>
                      <a:pt x="353" y="353"/>
                      <a:pt x="333" y="353"/>
                    </a:cubicBezTo>
                    <a:cubicBezTo>
                      <a:pt x="149" y="353"/>
                      <a:pt x="0" y="502"/>
                      <a:pt x="0" y="686"/>
                    </a:cubicBezTo>
                    <a:cubicBezTo>
                      <a:pt x="0" y="869"/>
                      <a:pt x="149" y="1019"/>
                      <a:pt x="333" y="1019"/>
                    </a:cubicBezTo>
                    <a:cubicBezTo>
                      <a:pt x="356" y="1019"/>
                      <a:pt x="379" y="1016"/>
                      <a:pt x="401" y="1012"/>
                    </a:cubicBezTo>
                    <a:cubicBezTo>
                      <a:pt x="426" y="1038"/>
                      <a:pt x="454" y="1061"/>
                      <a:pt x="484" y="1081"/>
                    </a:cubicBezTo>
                    <a:cubicBezTo>
                      <a:pt x="483" y="1088"/>
                      <a:pt x="481" y="1095"/>
                      <a:pt x="480" y="1103"/>
                    </a:cubicBezTo>
                    <a:cubicBezTo>
                      <a:pt x="499" y="1107"/>
                      <a:pt x="499" y="1107"/>
                      <a:pt x="499" y="1107"/>
                    </a:cubicBezTo>
                    <a:cubicBezTo>
                      <a:pt x="500" y="1102"/>
                      <a:pt x="502" y="1097"/>
                      <a:pt x="503" y="1092"/>
                    </a:cubicBezTo>
                    <a:cubicBezTo>
                      <a:pt x="575" y="1135"/>
                      <a:pt x="658" y="1158"/>
                      <a:pt x="745" y="1158"/>
                    </a:cubicBezTo>
                    <a:cubicBezTo>
                      <a:pt x="791" y="1158"/>
                      <a:pt x="837" y="1151"/>
                      <a:pt x="881" y="1138"/>
                    </a:cubicBezTo>
                    <a:cubicBezTo>
                      <a:pt x="881" y="1142"/>
                      <a:pt x="881" y="1146"/>
                      <a:pt x="880" y="1150"/>
                    </a:cubicBezTo>
                    <a:cubicBezTo>
                      <a:pt x="900" y="1151"/>
                      <a:pt x="900" y="1151"/>
                      <a:pt x="900" y="1151"/>
                    </a:cubicBezTo>
                    <a:cubicBezTo>
                      <a:pt x="901" y="1145"/>
                      <a:pt x="901" y="1138"/>
                      <a:pt x="901" y="1132"/>
                    </a:cubicBezTo>
                    <a:cubicBezTo>
                      <a:pt x="905" y="1130"/>
                      <a:pt x="908" y="1129"/>
                      <a:pt x="911" y="1128"/>
                    </a:cubicBezTo>
                    <a:cubicBezTo>
                      <a:pt x="981" y="1239"/>
                      <a:pt x="1103" y="1308"/>
                      <a:pt x="1237" y="1308"/>
                    </a:cubicBezTo>
                    <a:cubicBezTo>
                      <a:pt x="1347" y="1308"/>
                      <a:pt x="1449" y="1262"/>
                      <a:pt x="1521" y="1183"/>
                    </a:cubicBezTo>
                    <a:cubicBezTo>
                      <a:pt x="1534" y="1184"/>
                      <a:pt x="1534" y="1184"/>
                      <a:pt x="1534" y="1184"/>
                    </a:cubicBezTo>
                    <a:cubicBezTo>
                      <a:pt x="1534" y="1183"/>
                      <a:pt x="1534" y="1181"/>
                      <a:pt x="1534" y="1180"/>
                    </a:cubicBezTo>
                    <a:cubicBezTo>
                      <a:pt x="1598" y="1211"/>
                      <a:pt x="1668" y="1227"/>
                      <a:pt x="1740" y="1227"/>
                    </a:cubicBezTo>
                    <a:cubicBezTo>
                      <a:pt x="1824" y="1227"/>
                      <a:pt x="1906" y="1206"/>
                      <a:pt x="1978" y="1164"/>
                    </a:cubicBezTo>
                    <a:cubicBezTo>
                      <a:pt x="2037" y="1130"/>
                      <a:pt x="2088" y="1084"/>
                      <a:pt x="2127" y="1029"/>
                    </a:cubicBezTo>
                    <a:cubicBezTo>
                      <a:pt x="2129" y="1029"/>
                      <a:pt x="2130" y="1029"/>
                      <a:pt x="2131" y="1029"/>
                    </a:cubicBezTo>
                    <a:cubicBezTo>
                      <a:pt x="2276" y="1029"/>
                      <a:pt x="2394" y="911"/>
                      <a:pt x="2394" y="766"/>
                    </a:cubicBezTo>
                    <a:cubicBezTo>
                      <a:pt x="2394" y="627"/>
                      <a:pt x="2286" y="513"/>
                      <a:pt x="2149" y="503"/>
                    </a:cubicBezTo>
                    <a:close/>
                    <a:moveTo>
                      <a:pt x="2131" y="969"/>
                    </a:moveTo>
                    <a:cubicBezTo>
                      <a:pt x="2119" y="969"/>
                      <a:pt x="2108" y="968"/>
                      <a:pt x="2097" y="967"/>
                    </a:cubicBezTo>
                    <a:cubicBezTo>
                      <a:pt x="2024" y="1087"/>
                      <a:pt x="1891" y="1167"/>
                      <a:pt x="1740" y="1167"/>
                    </a:cubicBezTo>
                    <a:cubicBezTo>
                      <a:pt x="1656" y="1167"/>
                      <a:pt x="1577" y="1142"/>
                      <a:pt x="1511" y="1099"/>
                    </a:cubicBezTo>
                    <a:cubicBezTo>
                      <a:pt x="1453" y="1188"/>
                      <a:pt x="1352" y="1248"/>
                      <a:pt x="1237" y="1248"/>
                    </a:cubicBezTo>
                    <a:cubicBezTo>
                      <a:pt x="1103" y="1248"/>
                      <a:pt x="988" y="1167"/>
                      <a:pt x="938" y="1051"/>
                    </a:cubicBezTo>
                    <a:cubicBezTo>
                      <a:pt x="880" y="1081"/>
                      <a:pt x="814" y="1098"/>
                      <a:pt x="745" y="1098"/>
                    </a:cubicBezTo>
                    <a:cubicBezTo>
                      <a:pt x="614" y="1098"/>
                      <a:pt x="498" y="1038"/>
                      <a:pt x="421" y="944"/>
                    </a:cubicBezTo>
                    <a:cubicBezTo>
                      <a:pt x="394" y="954"/>
                      <a:pt x="364" y="959"/>
                      <a:pt x="333" y="959"/>
                    </a:cubicBezTo>
                    <a:cubicBezTo>
                      <a:pt x="328" y="959"/>
                      <a:pt x="324" y="959"/>
                      <a:pt x="319" y="958"/>
                    </a:cubicBezTo>
                    <a:cubicBezTo>
                      <a:pt x="318" y="958"/>
                      <a:pt x="317" y="958"/>
                      <a:pt x="315" y="958"/>
                    </a:cubicBezTo>
                    <a:cubicBezTo>
                      <a:pt x="312" y="958"/>
                      <a:pt x="309" y="958"/>
                      <a:pt x="306" y="957"/>
                    </a:cubicBezTo>
                    <a:cubicBezTo>
                      <a:pt x="304" y="957"/>
                      <a:pt x="303" y="957"/>
                      <a:pt x="301" y="957"/>
                    </a:cubicBezTo>
                    <a:cubicBezTo>
                      <a:pt x="298" y="957"/>
                      <a:pt x="296" y="956"/>
                      <a:pt x="293" y="956"/>
                    </a:cubicBezTo>
                    <a:cubicBezTo>
                      <a:pt x="291" y="956"/>
                      <a:pt x="289" y="955"/>
                      <a:pt x="288" y="955"/>
                    </a:cubicBezTo>
                    <a:cubicBezTo>
                      <a:pt x="285" y="954"/>
                      <a:pt x="283" y="954"/>
                      <a:pt x="280" y="954"/>
                    </a:cubicBezTo>
                    <a:cubicBezTo>
                      <a:pt x="278" y="953"/>
                      <a:pt x="276" y="953"/>
                      <a:pt x="275" y="952"/>
                    </a:cubicBezTo>
                    <a:cubicBezTo>
                      <a:pt x="272" y="952"/>
                      <a:pt x="270" y="951"/>
                      <a:pt x="267" y="951"/>
                    </a:cubicBezTo>
                    <a:cubicBezTo>
                      <a:pt x="266" y="950"/>
                      <a:pt x="264" y="950"/>
                      <a:pt x="262" y="949"/>
                    </a:cubicBezTo>
                    <a:cubicBezTo>
                      <a:pt x="260" y="949"/>
                      <a:pt x="257" y="948"/>
                      <a:pt x="255" y="947"/>
                    </a:cubicBezTo>
                    <a:cubicBezTo>
                      <a:pt x="253" y="947"/>
                      <a:pt x="251" y="946"/>
                      <a:pt x="249" y="946"/>
                    </a:cubicBezTo>
                    <a:cubicBezTo>
                      <a:pt x="247" y="945"/>
                      <a:pt x="245" y="944"/>
                      <a:pt x="243" y="943"/>
                    </a:cubicBezTo>
                    <a:cubicBezTo>
                      <a:pt x="241" y="943"/>
                      <a:pt x="239" y="942"/>
                      <a:pt x="237" y="941"/>
                    </a:cubicBezTo>
                    <a:cubicBezTo>
                      <a:pt x="235" y="941"/>
                      <a:pt x="233" y="940"/>
                      <a:pt x="231" y="939"/>
                    </a:cubicBezTo>
                    <a:cubicBezTo>
                      <a:pt x="229" y="938"/>
                      <a:pt x="227" y="937"/>
                      <a:pt x="225" y="937"/>
                    </a:cubicBezTo>
                    <a:cubicBezTo>
                      <a:pt x="223" y="936"/>
                      <a:pt x="221" y="935"/>
                      <a:pt x="219" y="934"/>
                    </a:cubicBezTo>
                    <a:cubicBezTo>
                      <a:pt x="217" y="933"/>
                      <a:pt x="215" y="932"/>
                      <a:pt x="214" y="931"/>
                    </a:cubicBezTo>
                    <a:cubicBezTo>
                      <a:pt x="211" y="930"/>
                      <a:pt x="209" y="929"/>
                      <a:pt x="207" y="928"/>
                    </a:cubicBezTo>
                    <a:cubicBezTo>
                      <a:pt x="205" y="927"/>
                      <a:pt x="203" y="926"/>
                      <a:pt x="200" y="924"/>
                    </a:cubicBezTo>
                    <a:cubicBezTo>
                      <a:pt x="198" y="923"/>
                      <a:pt x="195" y="921"/>
                      <a:pt x="192" y="920"/>
                    </a:cubicBezTo>
                    <a:cubicBezTo>
                      <a:pt x="190" y="918"/>
                      <a:pt x="188" y="917"/>
                      <a:pt x="187" y="916"/>
                    </a:cubicBezTo>
                    <a:cubicBezTo>
                      <a:pt x="185" y="915"/>
                      <a:pt x="183" y="914"/>
                      <a:pt x="181" y="913"/>
                    </a:cubicBezTo>
                    <a:cubicBezTo>
                      <a:pt x="180" y="912"/>
                      <a:pt x="178" y="910"/>
                      <a:pt x="176" y="909"/>
                    </a:cubicBezTo>
                    <a:cubicBezTo>
                      <a:pt x="174" y="908"/>
                      <a:pt x="173" y="907"/>
                      <a:pt x="171" y="906"/>
                    </a:cubicBezTo>
                    <a:cubicBezTo>
                      <a:pt x="169" y="904"/>
                      <a:pt x="168" y="903"/>
                      <a:pt x="166" y="901"/>
                    </a:cubicBezTo>
                    <a:cubicBezTo>
                      <a:pt x="164" y="900"/>
                      <a:pt x="163" y="899"/>
                      <a:pt x="161" y="898"/>
                    </a:cubicBezTo>
                    <a:cubicBezTo>
                      <a:pt x="160" y="897"/>
                      <a:pt x="158" y="895"/>
                      <a:pt x="156" y="894"/>
                    </a:cubicBezTo>
                    <a:cubicBezTo>
                      <a:pt x="155" y="892"/>
                      <a:pt x="153" y="891"/>
                      <a:pt x="152" y="890"/>
                    </a:cubicBezTo>
                    <a:cubicBezTo>
                      <a:pt x="150" y="888"/>
                      <a:pt x="148" y="887"/>
                      <a:pt x="147" y="885"/>
                    </a:cubicBezTo>
                    <a:cubicBezTo>
                      <a:pt x="145" y="884"/>
                      <a:pt x="144" y="883"/>
                      <a:pt x="143" y="882"/>
                    </a:cubicBezTo>
                    <a:cubicBezTo>
                      <a:pt x="141" y="880"/>
                      <a:pt x="139" y="878"/>
                      <a:pt x="138" y="876"/>
                    </a:cubicBezTo>
                    <a:cubicBezTo>
                      <a:pt x="137" y="875"/>
                      <a:pt x="135" y="874"/>
                      <a:pt x="134" y="873"/>
                    </a:cubicBezTo>
                    <a:cubicBezTo>
                      <a:pt x="133" y="871"/>
                      <a:pt x="131" y="869"/>
                      <a:pt x="129" y="867"/>
                    </a:cubicBezTo>
                    <a:cubicBezTo>
                      <a:pt x="128" y="866"/>
                      <a:pt x="127" y="865"/>
                      <a:pt x="126" y="864"/>
                    </a:cubicBezTo>
                    <a:cubicBezTo>
                      <a:pt x="124" y="862"/>
                      <a:pt x="123" y="860"/>
                      <a:pt x="121" y="858"/>
                    </a:cubicBezTo>
                    <a:cubicBezTo>
                      <a:pt x="120" y="857"/>
                      <a:pt x="120" y="856"/>
                      <a:pt x="119" y="855"/>
                    </a:cubicBezTo>
                    <a:cubicBezTo>
                      <a:pt x="117" y="853"/>
                      <a:pt x="115" y="850"/>
                      <a:pt x="113" y="848"/>
                    </a:cubicBezTo>
                    <a:cubicBezTo>
                      <a:pt x="113" y="847"/>
                      <a:pt x="113" y="847"/>
                      <a:pt x="113" y="847"/>
                    </a:cubicBezTo>
                    <a:cubicBezTo>
                      <a:pt x="104" y="835"/>
                      <a:pt x="96" y="822"/>
                      <a:pt x="89" y="808"/>
                    </a:cubicBezTo>
                    <a:cubicBezTo>
                      <a:pt x="89" y="808"/>
                      <a:pt x="88" y="807"/>
                      <a:pt x="88" y="806"/>
                    </a:cubicBezTo>
                    <a:cubicBezTo>
                      <a:pt x="87" y="804"/>
                      <a:pt x="85" y="801"/>
                      <a:pt x="84" y="798"/>
                    </a:cubicBezTo>
                    <a:cubicBezTo>
                      <a:pt x="84" y="797"/>
                      <a:pt x="83" y="796"/>
                      <a:pt x="83" y="795"/>
                    </a:cubicBezTo>
                    <a:cubicBezTo>
                      <a:pt x="82" y="792"/>
                      <a:pt x="80" y="789"/>
                      <a:pt x="79" y="786"/>
                    </a:cubicBezTo>
                    <a:cubicBezTo>
                      <a:pt x="79" y="785"/>
                      <a:pt x="78" y="784"/>
                      <a:pt x="78" y="783"/>
                    </a:cubicBezTo>
                    <a:cubicBezTo>
                      <a:pt x="77" y="781"/>
                      <a:pt x="76" y="778"/>
                      <a:pt x="75" y="775"/>
                    </a:cubicBezTo>
                    <a:cubicBezTo>
                      <a:pt x="75" y="774"/>
                      <a:pt x="74" y="773"/>
                      <a:pt x="74" y="772"/>
                    </a:cubicBezTo>
                    <a:cubicBezTo>
                      <a:pt x="73" y="769"/>
                      <a:pt x="72" y="766"/>
                      <a:pt x="71" y="763"/>
                    </a:cubicBezTo>
                    <a:cubicBezTo>
                      <a:pt x="71" y="762"/>
                      <a:pt x="71" y="761"/>
                      <a:pt x="70" y="760"/>
                    </a:cubicBezTo>
                    <a:cubicBezTo>
                      <a:pt x="69" y="757"/>
                      <a:pt x="69" y="754"/>
                      <a:pt x="68" y="751"/>
                    </a:cubicBezTo>
                    <a:cubicBezTo>
                      <a:pt x="68" y="750"/>
                      <a:pt x="67" y="749"/>
                      <a:pt x="67" y="748"/>
                    </a:cubicBezTo>
                    <a:cubicBezTo>
                      <a:pt x="66" y="744"/>
                      <a:pt x="66" y="741"/>
                      <a:pt x="65" y="738"/>
                    </a:cubicBezTo>
                    <a:cubicBezTo>
                      <a:pt x="65" y="737"/>
                      <a:pt x="65" y="737"/>
                      <a:pt x="65" y="736"/>
                    </a:cubicBezTo>
                    <a:cubicBezTo>
                      <a:pt x="64" y="732"/>
                      <a:pt x="63" y="729"/>
                      <a:pt x="63" y="725"/>
                    </a:cubicBezTo>
                    <a:cubicBezTo>
                      <a:pt x="63" y="725"/>
                      <a:pt x="63" y="725"/>
                      <a:pt x="63" y="725"/>
                    </a:cubicBezTo>
                    <a:cubicBezTo>
                      <a:pt x="63" y="725"/>
                      <a:pt x="63" y="725"/>
                      <a:pt x="63" y="725"/>
                    </a:cubicBezTo>
                    <a:cubicBezTo>
                      <a:pt x="61" y="712"/>
                      <a:pt x="60" y="699"/>
                      <a:pt x="60" y="686"/>
                    </a:cubicBezTo>
                    <a:cubicBezTo>
                      <a:pt x="60" y="535"/>
                      <a:pt x="182" y="413"/>
                      <a:pt x="333" y="413"/>
                    </a:cubicBezTo>
                    <a:cubicBezTo>
                      <a:pt x="361" y="413"/>
                      <a:pt x="389" y="417"/>
                      <a:pt x="415" y="425"/>
                    </a:cubicBezTo>
                    <a:cubicBezTo>
                      <a:pt x="491" y="327"/>
                      <a:pt x="611" y="263"/>
                      <a:pt x="745" y="263"/>
                    </a:cubicBezTo>
                    <a:cubicBezTo>
                      <a:pt x="806" y="263"/>
                      <a:pt x="863" y="276"/>
                      <a:pt x="915" y="299"/>
                    </a:cubicBezTo>
                    <a:cubicBezTo>
                      <a:pt x="983" y="158"/>
                      <a:pt x="1128" y="60"/>
                      <a:pt x="1296" y="60"/>
                    </a:cubicBezTo>
                    <a:cubicBezTo>
                      <a:pt x="1478" y="60"/>
                      <a:pt x="1633" y="174"/>
                      <a:pt x="1693" y="335"/>
                    </a:cubicBezTo>
                    <a:cubicBezTo>
                      <a:pt x="1708" y="334"/>
                      <a:pt x="1724" y="333"/>
                      <a:pt x="1740" y="333"/>
                    </a:cubicBezTo>
                    <a:cubicBezTo>
                      <a:pt x="1904" y="333"/>
                      <a:pt x="2045" y="427"/>
                      <a:pt x="2114" y="564"/>
                    </a:cubicBezTo>
                    <a:cubicBezTo>
                      <a:pt x="2119" y="563"/>
                      <a:pt x="2125" y="563"/>
                      <a:pt x="2131" y="563"/>
                    </a:cubicBezTo>
                    <a:cubicBezTo>
                      <a:pt x="2186" y="563"/>
                      <a:pt x="2237" y="585"/>
                      <a:pt x="2273" y="621"/>
                    </a:cubicBezTo>
                    <a:cubicBezTo>
                      <a:pt x="2273" y="621"/>
                      <a:pt x="2273" y="621"/>
                      <a:pt x="2273" y="621"/>
                    </a:cubicBezTo>
                    <a:cubicBezTo>
                      <a:pt x="2273" y="621"/>
                      <a:pt x="2273" y="621"/>
                      <a:pt x="2273" y="621"/>
                    </a:cubicBezTo>
                    <a:cubicBezTo>
                      <a:pt x="2285" y="633"/>
                      <a:pt x="2295" y="646"/>
                      <a:pt x="2304" y="660"/>
                    </a:cubicBezTo>
                    <a:cubicBezTo>
                      <a:pt x="2304" y="660"/>
                      <a:pt x="2304" y="660"/>
                      <a:pt x="2304" y="660"/>
                    </a:cubicBezTo>
                    <a:cubicBezTo>
                      <a:pt x="2306" y="662"/>
                      <a:pt x="2307" y="665"/>
                      <a:pt x="2309" y="668"/>
                    </a:cubicBezTo>
                    <a:cubicBezTo>
                      <a:pt x="2309" y="668"/>
                      <a:pt x="2309" y="668"/>
                      <a:pt x="2309" y="668"/>
                    </a:cubicBezTo>
                    <a:cubicBezTo>
                      <a:pt x="2311" y="671"/>
                      <a:pt x="2312" y="674"/>
                      <a:pt x="2313" y="677"/>
                    </a:cubicBezTo>
                    <a:cubicBezTo>
                      <a:pt x="2314" y="677"/>
                      <a:pt x="2314" y="677"/>
                      <a:pt x="2314" y="677"/>
                    </a:cubicBezTo>
                    <a:cubicBezTo>
                      <a:pt x="2315" y="680"/>
                      <a:pt x="2316" y="683"/>
                      <a:pt x="2318" y="685"/>
                    </a:cubicBezTo>
                    <a:cubicBezTo>
                      <a:pt x="2318" y="686"/>
                      <a:pt x="2318" y="686"/>
                      <a:pt x="2318" y="686"/>
                    </a:cubicBezTo>
                    <a:cubicBezTo>
                      <a:pt x="2319" y="689"/>
                      <a:pt x="2320" y="692"/>
                      <a:pt x="2321" y="694"/>
                    </a:cubicBezTo>
                    <a:cubicBezTo>
                      <a:pt x="2321" y="695"/>
                      <a:pt x="2321" y="695"/>
                      <a:pt x="2322" y="696"/>
                    </a:cubicBezTo>
                    <a:cubicBezTo>
                      <a:pt x="2323" y="698"/>
                      <a:pt x="2324" y="701"/>
                      <a:pt x="2324" y="704"/>
                    </a:cubicBezTo>
                    <a:cubicBezTo>
                      <a:pt x="2325" y="704"/>
                      <a:pt x="2325" y="705"/>
                      <a:pt x="2325" y="705"/>
                    </a:cubicBezTo>
                    <a:cubicBezTo>
                      <a:pt x="2326" y="708"/>
                      <a:pt x="2326" y="710"/>
                      <a:pt x="2327" y="713"/>
                    </a:cubicBezTo>
                    <a:cubicBezTo>
                      <a:pt x="2327" y="714"/>
                      <a:pt x="2328" y="714"/>
                      <a:pt x="2328" y="715"/>
                    </a:cubicBezTo>
                    <a:cubicBezTo>
                      <a:pt x="2328" y="717"/>
                      <a:pt x="2329" y="720"/>
                      <a:pt x="2329" y="722"/>
                    </a:cubicBezTo>
                    <a:cubicBezTo>
                      <a:pt x="2330" y="723"/>
                      <a:pt x="2330" y="724"/>
                      <a:pt x="2330" y="725"/>
                    </a:cubicBezTo>
                    <a:cubicBezTo>
                      <a:pt x="2331" y="727"/>
                      <a:pt x="2331" y="730"/>
                      <a:pt x="2331" y="732"/>
                    </a:cubicBezTo>
                    <a:cubicBezTo>
                      <a:pt x="2332" y="733"/>
                      <a:pt x="2332" y="734"/>
                      <a:pt x="2332" y="735"/>
                    </a:cubicBezTo>
                    <a:cubicBezTo>
                      <a:pt x="2332" y="737"/>
                      <a:pt x="2332" y="740"/>
                      <a:pt x="2333" y="742"/>
                    </a:cubicBezTo>
                    <a:cubicBezTo>
                      <a:pt x="2333" y="743"/>
                      <a:pt x="2333" y="744"/>
                      <a:pt x="2333" y="745"/>
                    </a:cubicBezTo>
                    <a:cubicBezTo>
                      <a:pt x="2333" y="748"/>
                      <a:pt x="2334" y="750"/>
                      <a:pt x="2334" y="753"/>
                    </a:cubicBezTo>
                    <a:cubicBezTo>
                      <a:pt x="2334" y="754"/>
                      <a:pt x="2334" y="755"/>
                      <a:pt x="2334" y="756"/>
                    </a:cubicBezTo>
                    <a:cubicBezTo>
                      <a:pt x="2334" y="759"/>
                      <a:pt x="2334" y="763"/>
                      <a:pt x="2334" y="766"/>
                    </a:cubicBezTo>
                    <a:cubicBezTo>
                      <a:pt x="2334" y="878"/>
                      <a:pt x="2243" y="969"/>
                      <a:pt x="2131" y="969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1" name="Freeform 39"/>
              <p:cNvSpPr>
                <a:spLocks noEditPoints="1"/>
              </p:cNvSpPr>
              <p:nvPr/>
            </p:nvSpPr>
            <p:spPr bwMode="auto">
              <a:xfrm>
                <a:off x="4627563" y="1980098"/>
                <a:ext cx="2814638" cy="1336675"/>
              </a:xfrm>
              <a:custGeom>
                <a:avLst/>
                <a:gdLst>
                  <a:gd name="T0" fmla="*/ 212 w 2214"/>
                  <a:gd name="T1" fmla="*/ 763 h 1052"/>
                  <a:gd name="T2" fmla="*/ 301 w 2214"/>
                  <a:gd name="T3" fmla="*/ 748 h 1052"/>
                  <a:gd name="T4" fmla="*/ 624 w 2214"/>
                  <a:gd name="T5" fmla="*/ 902 h 1052"/>
                  <a:gd name="T6" fmla="*/ 817 w 2214"/>
                  <a:gd name="T7" fmla="*/ 855 h 1052"/>
                  <a:gd name="T8" fmla="*/ 1117 w 2214"/>
                  <a:gd name="T9" fmla="*/ 1052 h 1052"/>
                  <a:gd name="T10" fmla="*/ 1390 w 2214"/>
                  <a:gd name="T11" fmla="*/ 903 h 1052"/>
                  <a:gd name="T12" fmla="*/ 1620 w 2214"/>
                  <a:gd name="T13" fmla="*/ 972 h 1052"/>
                  <a:gd name="T14" fmla="*/ 1976 w 2214"/>
                  <a:gd name="T15" fmla="*/ 771 h 1052"/>
                  <a:gd name="T16" fmla="*/ 2010 w 2214"/>
                  <a:gd name="T17" fmla="*/ 774 h 1052"/>
                  <a:gd name="T18" fmla="*/ 2214 w 2214"/>
                  <a:gd name="T19" fmla="*/ 571 h 1052"/>
                  <a:gd name="T20" fmla="*/ 2213 w 2214"/>
                  <a:gd name="T21" fmla="*/ 561 h 1052"/>
                  <a:gd name="T22" fmla="*/ 2071 w 2214"/>
                  <a:gd name="T23" fmla="*/ 503 h 1052"/>
                  <a:gd name="T24" fmla="*/ 2054 w 2214"/>
                  <a:gd name="T25" fmla="*/ 504 h 1052"/>
                  <a:gd name="T26" fmla="*/ 1680 w 2214"/>
                  <a:gd name="T27" fmla="*/ 273 h 1052"/>
                  <a:gd name="T28" fmla="*/ 1633 w 2214"/>
                  <a:gd name="T29" fmla="*/ 275 h 1052"/>
                  <a:gd name="T30" fmla="*/ 1236 w 2214"/>
                  <a:gd name="T31" fmla="*/ 0 h 1052"/>
                  <a:gd name="T32" fmla="*/ 855 w 2214"/>
                  <a:gd name="T33" fmla="*/ 239 h 1052"/>
                  <a:gd name="T34" fmla="*/ 685 w 2214"/>
                  <a:gd name="T35" fmla="*/ 203 h 1052"/>
                  <a:gd name="T36" fmla="*/ 355 w 2214"/>
                  <a:gd name="T37" fmla="*/ 365 h 1052"/>
                  <a:gd name="T38" fmla="*/ 273 w 2214"/>
                  <a:gd name="T39" fmla="*/ 353 h 1052"/>
                  <a:gd name="T40" fmla="*/ 0 w 2214"/>
                  <a:gd name="T41" fmla="*/ 626 h 1052"/>
                  <a:gd name="T42" fmla="*/ 3 w 2214"/>
                  <a:gd name="T43" fmla="*/ 665 h 1052"/>
                  <a:gd name="T44" fmla="*/ 212 w 2214"/>
                  <a:gd name="T45" fmla="*/ 763 h 1052"/>
                  <a:gd name="T46" fmla="*/ 379 w 2214"/>
                  <a:gd name="T47" fmla="*/ 404 h 1052"/>
                  <a:gd name="T48" fmla="*/ 723 w 2214"/>
                  <a:gd name="T49" fmla="*/ 245 h 1052"/>
                  <a:gd name="T50" fmla="*/ 395 w 2214"/>
                  <a:gd name="T51" fmla="*/ 452 h 1052"/>
                  <a:gd name="T52" fmla="*/ 39 w 2214"/>
                  <a:gd name="T53" fmla="*/ 585 h 1052"/>
                  <a:gd name="T54" fmla="*/ 379 w 2214"/>
                  <a:gd name="T55" fmla="*/ 404 h 10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14" h="1052">
                    <a:moveTo>
                      <a:pt x="212" y="763"/>
                    </a:moveTo>
                    <a:cubicBezTo>
                      <a:pt x="243" y="763"/>
                      <a:pt x="273" y="758"/>
                      <a:pt x="301" y="748"/>
                    </a:cubicBezTo>
                    <a:cubicBezTo>
                      <a:pt x="377" y="842"/>
                      <a:pt x="494" y="902"/>
                      <a:pt x="624" y="902"/>
                    </a:cubicBezTo>
                    <a:cubicBezTo>
                      <a:pt x="694" y="902"/>
                      <a:pt x="759" y="885"/>
                      <a:pt x="817" y="855"/>
                    </a:cubicBezTo>
                    <a:cubicBezTo>
                      <a:pt x="867" y="971"/>
                      <a:pt x="982" y="1052"/>
                      <a:pt x="1117" y="1052"/>
                    </a:cubicBezTo>
                    <a:cubicBezTo>
                      <a:pt x="1231" y="1052"/>
                      <a:pt x="1332" y="993"/>
                      <a:pt x="1390" y="903"/>
                    </a:cubicBezTo>
                    <a:cubicBezTo>
                      <a:pt x="1456" y="947"/>
                      <a:pt x="1535" y="972"/>
                      <a:pt x="1620" y="972"/>
                    </a:cubicBezTo>
                    <a:cubicBezTo>
                      <a:pt x="1771" y="972"/>
                      <a:pt x="1903" y="891"/>
                      <a:pt x="1976" y="771"/>
                    </a:cubicBezTo>
                    <a:cubicBezTo>
                      <a:pt x="1987" y="773"/>
                      <a:pt x="1999" y="774"/>
                      <a:pt x="2010" y="774"/>
                    </a:cubicBezTo>
                    <a:cubicBezTo>
                      <a:pt x="2123" y="774"/>
                      <a:pt x="2214" y="683"/>
                      <a:pt x="2214" y="571"/>
                    </a:cubicBezTo>
                    <a:cubicBezTo>
                      <a:pt x="2214" y="567"/>
                      <a:pt x="2213" y="564"/>
                      <a:pt x="2213" y="561"/>
                    </a:cubicBezTo>
                    <a:cubicBezTo>
                      <a:pt x="2177" y="525"/>
                      <a:pt x="2126" y="503"/>
                      <a:pt x="2071" y="503"/>
                    </a:cubicBezTo>
                    <a:cubicBezTo>
                      <a:pt x="2065" y="503"/>
                      <a:pt x="2059" y="503"/>
                      <a:pt x="2054" y="504"/>
                    </a:cubicBezTo>
                    <a:cubicBezTo>
                      <a:pt x="1985" y="367"/>
                      <a:pt x="1844" y="273"/>
                      <a:pt x="1680" y="273"/>
                    </a:cubicBezTo>
                    <a:cubicBezTo>
                      <a:pt x="1664" y="273"/>
                      <a:pt x="1648" y="274"/>
                      <a:pt x="1633" y="275"/>
                    </a:cubicBezTo>
                    <a:cubicBezTo>
                      <a:pt x="1573" y="114"/>
                      <a:pt x="1418" y="0"/>
                      <a:pt x="1236" y="0"/>
                    </a:cubicBezTo>
                    <a:cubicBezTo>
                      <a:pt x="1068" y="0"/>
                      <a:pt x="923" y="98"/>
                      <a:pt x="855" y="239"/>
                    </a:cubicBezTo>
                    <a:cubicBezTo>
                      <a:pt x="803" y="216"/>
                      <a:pt x="746" y="203"/>
                      <a:pt x="685" y="203"/>
                    </a:cubicBezTo>
                    <a:cubicBezTo>
                      <a:pt x="551" y="203"/>
                      <a:pt x="431" y="267"/>
                      <a:pt x="355" y="365"/>
                    </a:cubicBezTo>
                    <a:cubicBezTo>
                      <a:pt x="329" y="357"/>
                      <a:pt x="301" y="353"/>
                      <a:pt x="273" y="353"/>
                    </a:cubicBezTo>
                    <a:cubicBezTo>
                      <a:pt x="122" y="353"/>
                      <a:pt x="0" y="475"/>
                      <a:pt x="0" y="626"/>
                    </a:cubicBezTo>
                    <a:cubicBezTo>
                      <a:pt x="0" y="639"/>
                      <a:pt x="1" y="652"/>
                      <a:pt x="3" y="665"/>
                    </a:cubicBezTo>
                    <a:cubicBezTo>
                      <a:pt x="53" y="725"/>
                      <a:pt x="128" y="763"/>
                      <a:pt x="212" y="763"/>
                    </a:cubicBezTo>
                    <a:close/>
                    <a:moveTo>
                      <a:pt x="379" y="404"/>
                    </a:moveTo>
                    <a:cubicBezTo>
                      <a:pt x="498" y="214"/>
                      <a:pt x="723" y="245"/>
                      <a:pt x="723" y="245"/>
                    </a:cubicBezTo>
                    <a:cubicBezTo>
                      <a:pt x="457" y="269"/>
                      <a:pt x="395" y="452"/>
                      <a:pt x="395" y="452"/>
                    </a:cubicBezTo>
                    <a:cubicBezTo>
                      <a:pt x="172" y="333"/>
                      <a:pt x="39" y="585"/>
                      <a:pt x="39" y="585"/>
                    </a:cubicBezTo>
                    <a:cubicBezTo>
                      <a:pt x="119" y="321"/>
                      <a:pt x="379" y="404"/>
                      <a:pt x="379" y="40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2" name="Freeform 56"/>
              <p:cNvSpPr/>
              <p:nvPr/>
            </p:nvSpPr>
            <p:spPr bwMode="auto">
              <a:xfrm>
                <a:off x="4632326" y="2692885"/>
                <a:ext cx="2886075" cy="796925"/>
              </a:xfrm>
              <a:custGeom>
                <a:avLst/>
                <a:gdLst>
                  <a:gd name="T0" fmla="*/ 2270 w 2271"/>
                  <a:gd name="T1" fmla="*/ 124 h 627"/>
                  <a:gd name="T2" fmla="*/ 2269 w 2271"/>
                  <a:gd name="T3" fmla="*/ 114 h 627"/>
                  <a:gd name="T4" fmla="*/ 2267 w 2271"/>
                  <a:gd name="T5" fmla="*/ 104 h 627"/>
                  <a:gd name="T6" fmla="*/ 2265 w 2271"/>
                  <a:gd name="T7" fmla="*/ 94 h 627"/>
                  <a:gd name="T8" fmla="*/ 2262 w 2271"/>
                  <a:gd name="T9" fmla="*/ 84 h 627"/>
                  <a:gd name="T10" fmla="*/ 2259 w 2271"/>
                  <a:gd name="T11" fmla="*/ 75 h 627"/>
                  <a:gd name="T12" fmla="*/ 2255 w 2271"/>
                  <a:gd name="T13" fmla="*/ 65 h 627"/>
                  <a:gd name="T14" fmla="*/ 2251 w 2271"/>
                  <a:gd name="T15" fmla="*/ 56 h 627"/>
                  <a:gd name="T16" fmla="*/ 2246 w 2271"/>
                  <a:gd name="T17" fmla="*/ 47 h 627"/>
                  <a:gd name="T18" fmla="*/ 2241 w 2271"/>
                  <a:gd name="T19" fmla="*/ 39 h 627"/>
                  <a:gd name="T20" fmla="*/ 2210 w 2271"/>
                  <a:gd name="T21" fmla="*/ 0 h 627"/>
                  <a:gd name="T22" fmla="*/ 2210 w 2271"/>
                  <a:gd name="T23" fmla="*/ 0 h 627"/>
                  <a:gd name="T24" fmla="*/ 2007 w 2271"/>
                  <a:gd name="T25" fmla="*/ 213 h 627"/>
                  <a:gd name="T26" fmla="*/ 1617 w 2271"/>
                  <a:gd name="T27" fmla="*/ 411 h 627"/>
                  <a:gd name="T28" fmla="*/ 1114 w 2271"/>
                  <a:gd name="T29" fmla="*/ 491 h 627"/>
                  <a:gd name="T30" fmla="*/ 621 w 2271"/>
                  <a:gd name="T31" fmla="*/ 341 h 627"/>
                  <a:gd name="T32" fmla="*/ 209 w 2271"/>
                  <a:gd name="T33" fmla="*/ 202 h 627"/>
                  <a:gd name="T34" fmla="*/ 0 w 2271"/>
                  <a:gd name="T35" fmla="*/ 104 h 627"/>
                  <a:gd name="T36" fmla="*/ 2 w 2271"/>
                  <a:gd name="T37" fmla="*/ 115 h 627"/>
                  <a:gd name="T38" fmla="*/ 4 w 2271"/>
                  <a:gd name="T39" fmla="*/ 127 h 627"/>
                  <a:gd name="T40" fmla="*/ 7 w 2271"/>
                  <a:gd name="T41" fmla="*/ 139 h 627"/>
                  <a:gd name="T42" fmla="*/ 11 w 2271"/>
                  <a:gd name="T43" fmla="*/ 151 h 627"/>
                  <a:gd name="T44" fmla="*/ 15 w 2271"/>
                  <a:gd name="T45" fmla="*/ 162 h 627"/>
                  <a:gd name="T46" fmla="*/ 20 w 2271"/>
                  <a:gd name="T47" fmla="*/ 174 h 627"/>
                  <a:gd name="T48" fmla="*/ 25 w 2271"/>
                  <a:gd name="T49" fmla="*/ 185 h 627"/>
                  <a:gd name="T50" fmla="*/ 50 w 2271"/>
                  <a:gd name="T51" fmla="*/ 226 h 627"/>
                  <a:gd name="T52" fmla="*/ 56 w 2271"/>
                  <a:gd name="T53" fmla="*/ 234 h 627"/>
                  <a:gd name="T54" fmla="*/ 63 w 2271"/>
                  <a:gd name="T55" fmla="*/ 243 h 627"/>
                  <a:gd name="T56" fmla="*/ 71 w 2271"/>
                  <a:gd name="T57" fmla="*/ 252 h 627"/>
                  <a:gd name="T58" fmla="*/ 80 w 2271"/>
                  <a:gd name="T59" fmla="*/ 261 h 627"/>
                  <a:gd name="T60" fmla="*/ 89 w 2271"/>
                  <a:gd name="T61" fmla="*/ 269 h 627"/>
                  <a:gd name="T62" fmla="*/ 98 w 2271"/>
                  <a:gd name="T63" fmla="*/ 277 h 627"/>
                  <a:gd name="T64" fmla="*/ 108 w 2271"/>
                  <a:gd name="T65" fmla="*/ 285 h 627"/>
                  <a:gd name="T66" fmla="*/ 118 w 2271"/>
                  <a:gd name="T67" fmla="*/ 292 h 627"/>
                  <a:gd name="T68" fmla="*/ 129 w 2271"/>
                  <a:gd name="T69" fmla="*/ 299 h 627"/>
                  <a:gd name="T70" fmla="*/ 144 w 2271"/>
                  <a:gd name="T71" fmla="*/ 307 h 627"/>
                  <a:gd name="T72" fmla="*/ 156 w 2271"/>
                  <a:gd name="T73" fmla="*/ 313 h 627"/>
                  <a:gd name="T74" fmla="*/ 168 w 2271"/>
                  <a:gd name="T75" fmla="*/ 318 h 627"/>
                  <a:gd name="T76" fmla="*/ 180 w 2271"/>
                  <a:gd name="T77" fmla="*/ 322 h 627"/>
                  <a:gd name="T78" fmla="*/ 192 w 2271"/>
                  <a:gd name="T79" fmla="*/ 326 h 627"/>
                  <a:gd name="T80" fmla="*/ 204 w 2271"/>
                  <a:gd name="T81" fmla="*/ 330 h 627"/>
                  <a:gd name="T82" fmla="*/ 217 w 2271"/>
                  <a:gd name="T83" fmla="*/ 333 h 627"/>
                  <a:gd name="T84" fmla="*/ 230 w 2271"/>
                  <a:gd name="T85" fmla="*/ 335 h 627"/>
                  <a:gd name="T86" fmla="*/ 243 w 2271"/>
                  <a:gd name="T87" fmla="*/ 336 h 627"/>
                  <a:gd name="T88" fmla="*/ 256 w 2271"/>
                  <a:gd name="T89" fmla="*/ 337 h 627"/>
                  <a:gd name="T90" fmla="*/ 358 w 2271"/>
                  <a:gd name="T91" fmla="*/ 323 h 627"/>
                  <a:gd name="T92" fmla="*/ 875 w 2271"/>
                  <a:gd name="T93" fmla="*/ 430 h 627"/>
                  <a:gd name="T94" fmla="*/ 1448 w 2271"/>
                  <a:gd name="T95" fmla="*/ 478 h 627"/>
                  <a:gd name="T96" fmla="*/ 2034 w 2271"/>
                  <a:gd name="T97" fmla="*/ 346 h 627"/>
                  <a:gd name="T98" fmla="*/ 2271 w 2271"/>
                  <a:gd name="T99" fmla="*/ 145 h 627"/>
                  <a:gd name="T100" fmla="*/ 2271 w 2271"/>
                  <a:gd name="T101" fmla="*/ 132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271" h="627">
                    <a:moveTo>
                      <a:pt x="2271" y="132"/>
                    </a:moveTo>
                    <a:cubicBezTo>
                      <a:pt x="2271" y="129"/>
                      <a:pt x="2270" y="127"/>
                      <a:pt x="2270" y="124"/>
                    </a:cubicBezTo>
                    <a:cubicBezTo>
                      <a:pt x="2270" y="123"/>
                      <a:pt x="2270" y="122"/>
                      <a:pt x="2270" y="121"/>
                    </a:cubicBezTo>
                    <a:cubicBezTo>
                      <a:pt x="2269" y="119"/>
                      <a:pt x="2269" y="116"/>
                      <a:pt x="2269" y="114"/>
                    </a:cubicBezTo>
                    <a:cubicBezTo>
                      <a:pt x="2269" y="113"/>
                      <a:pt x="2269" y="112"/>
                      <a:pt x="2268" y="111"/>
                    </a:cubicBezTo>
                    <a:cubicBezTo>
                      <a:pt x="2268" y="109"/>
                      <a:pt x="2268" y="106"/>
                      <a:pt x="2267" y="104"/>
                    </a:cubicBezTo>
                    <a:cubicBezTo>
                      <a:pt x="2267" y="103"/>
                      <a:pt x="2267" y="102"/>
                      <a:pt x="2266" y="101"/>
                    </a:cubicBezTo>
                    <a:cubicBezTo>
                      <a:pt x="2266" y="99"/>
                      <a:pt x="2265" y="96"/>
                      <a:pt x="2265" y="94"/>
                    </a:cubicBezTo>
                    <a:cubicBezTo>
                      <a:pt x="2265" y="93"/>
                      <a:pt x="2264" y="93"/>
                      <a:pt x="2264" y="92"/>
                    </a:cubicBezTo>
                    <a:cubicBezTo>
                      <a:pt x="2263" y="89"/>
                      <a:pt x="2263" y="87"/>
                      <a:pt x="2262" y="84"/>
                    </a:cubicBezTo>
                    <a:cubicBezTo>
                      <a:pt x="2262" y="84"/>
                      <a:pt x="2262" y="83"/>
                      <a:pt x="2261" y="83"/>
                    </a:cubicBezTo>
                    <a:cubicBezTo>
                      <a:pt x="2261" y="80"/>
                      <a:pt x="2260" y="77"/>
                      <a:pt x="2259" y="75"/>
                    </a:cubicBezTo>
                    <a:cubicBezTo>
                      <a:pt x="2258" y="74"/>
                      <a:pt x="2258" y="74"/>
                      <a:pt x="2258" y="73"/>
                    </a:cubicBezTo>
                    <a:cubicBezTo>
                      <a:pt x="2257" y="71"/>
                      <a:pt x="2256" y="68"/>
                      <a:pt x="2255" y="65"/>
                    </a:cubicBezTo>
                    <a:cubicBezTo>
                      <a:pt x="2255" y="65"/>
                      <a:pt x="2255" y="65"/>
                      <a:pt x="2255" y="64"/>
                    </a:cubicBezTo>
                    <a:cubicBezTo>
                      <a:pt x="2253" y="62"/>
                      <a:pt x="2252" y="59"/>
                      <a:pt x="2251" y="56"/>
                    </a:cubicBezTo>
                    <a:cubicBezTo>
                      <a:pt x="2251" y="56"/>
                      <a:pt x="2251" y="56"/>
                      <a:pt x="2250" y="56"/>
                    </a:cubicBezTo>
                    <a:cubicBezTo>
                      <a:pt x="2249" y="53"/>
                      <a:pt x="2248" y="50"/>
                      <a:pt x="2246" y="47"/>
                    </a:cubicBezTo>
                    <a:cubicBezTo>
                      <a:pt x="2246" y="47"/>
                      <a:pt x="2246" y="47"/>
                      <a:pt x="2246" y="47"/>
                    </a:cubicBezTo>
                    <a:cubicBezTo>
                      <a:pt x="2244" y="44"/>
                      <a:pt x="2243" y="41"/>
                      <a:pt x="2241" y="39"/>
                    </a:cubicBezTo>
                    <a:cubicBezTo>
                      <a:pt x="2241" y="39"/>
                      <a:pt x="2241" y="39"/>
                      <a:pt x="2241" y="39"/>
                    </a:cubicBezTo>
                    <a:cubicBezTo>
                      <a:pt x="2232" y="25"/>
                      <a:pt x="2222" y="12"/>
                      <a:pt x="2210" y="0"/>
                    </a:cubicBezTo>
                    <a:cubicBezTo>
                      <a:pt x="2210" y="0"/>
                      <a:pt x="2210" y="0"/>
                      <a:pt x="2210" y="0"/>
                    </a:cubicBezTo>
                    <a:cubicBezTo>
                      <a:pt x="2210" y="0"/>
                      <a:pt x="2210" y="0"/>
                      <a:pt x="2210" y="0"/>
                    </a:cubicBezTo>
                    <a:cubicBezTo>
                      <a:pt x="2210" y="3"/>
                      <a:pt x="2211" y="6"/>
                      <a:pt x="2211" y="10"/>
                    </a:cubicBezTo>
                    <a:cubicBezTo>
                      <a:pt x="2211" y="122"/>
                      <a:pt x="2120" y="213"/>
                      <a:pt x="2007" y="213"/>
                    </a:cubicBezTo>
                    <a:cubicBezTo>
                      <a:pt x="1996" y="213"/>
                      <a:pt x="1984" y="212"/>
                      <a:pt x="1973" y="210"/>
                    </a:cubicBezTo>
                    <a:cubicBezTo>
                      <a:pt x="1900" y="330"/>
                      <a:pt x="1768" y="411"/>
                      <a:pt x="1617" y="411"/>
                    </a:cubicBezTo>
                    <a:cubicBezTo>
                      <a:pt x="1532" y="411"/>
                      <a:pt x="1453" y="386"/>
                      <a:pt x="1387" y="342"/>
                    </a:cubicBezTo>
                    <a:cubicBezTo>
                      <a:pt x="1329" y="432"/>
                      <a:pt x="1228" y="491"/>
                      <a:pt x="1114" y="491"/>
                    </a:cubicBezTo>
                    <a:cubicBezTo>
                      <a:pt x="979" y="491"/>
                      <a:pt x="864" y="410"/>
                      <a:pt x="814" y="294"/>
                    </a:cubicBezTo>
                    <a:cubicBezTo>
                      <a:pt x="756" y="324"/>
                      <a:pt x="691" y="341"/>
                      <a:pt x="621" y="341"/>
                    </a:cubicBezTo>
                    <a:cubicBezTo>
                      <a:pt x="491" y="341"/>
                      <a:pt x="374" y="281"/>
                      <a:pt x="298" y="187"/>
                    </a:cubicBezTo>
                    <a:cubicBezTo>
                      <a:pt x="270" y="197"/>
                      <a:pt x="240" y="202"/>
                      <a:pt x="209" y="202"/>
                    </a:cubicBezTo>
                    <a:cubicBezTo>
                      <a:pt x="125" y="202"/>
                      <a:pt x="50" y="164"/>
                      <a:pt x="0" y="104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08"/>
                      <a:pt x="1" y="111"/>
                      <a:pt x="2" y="115"/>
                    </a:cubicBezTo>
                    <a:cubicBezTo>
                      <a:pt x="2" y="116"/>
                      <a:pt x="2" y="116"/>
                      <a:pt x="2" y="117"/>
                    </a:cubicBezTo>
                    <a:cubicBezTo>
                      <a:pt x="3" y="120"/>
                      <a:pt x="3" y="123"/>
                      <a:pt x="4" y="127"/>
                    </a:cubicBezTo>
                    <a:cubicBezTo>
                      <a:pt x="4" y="128"/>
                      <a:pt x="5" y="129"/>
                      <a:pt x="5" y="130"/>
                    </a:cubicBezTo>
                    <a:cubicBezTo>
                      <a:pt x="6" y="133"/>
                      <a:pt x="6" y="136"/>
                      <a:pt x="7" y="139"/>
                    </a:cubicBezTo>
                    <a:cubicBezTo>
                      <a:pt x="8" y="140"/>
                      <a:pt x="8" y="141"/>
                      <a:pt x="8" y="142"/>
                    </a:cubicBezTo>
                    <a:cubicBezTo>
                      <a:pt x="9" y="145"/>
                      <a:pt x="10" y="148"/>
                      <a:pt x="11" y="151"/>
                    </a:cubicBezTo>
                    <a:cubicBezTo>
                      <a:pt x="11" y="152"/>
                      <a:pt x="12" y="153"/>
                      <a:pt x="12" y="154"/>
                    </a:cubicBezTo>
                    <a:cubicBezTo>
                      <a:pt x="13" y="157"/>
                      <a:pt x="14" y="160"/>
                      <a:pt x="15" y="162"/>
                    </a:cubicBezTo>
                    <a:cubicBezTo>
                      <a:pt x="15" y="163"/>
                      <a:pt x="16" y="164"/>
                      <a:pt x="16" y="165"/>
                    </a:cubicBezTo>
                    <a:cubicBezTo>
                      <a:pt x="17" y="168"/>
                      <a:pt x="19" y="171"/>
                      <a:pt x="20" y="174"/>
                    </a:cubicBezTo>
                    <a:cubicBezTo>
                      <a:pt x="20" y="175"/>
                      <a:pt x="21" y="176"/>
                      <a:pt x="21" y="177"/>
                    </a:cubicBezTo>
                    <a:cubicBezTo>
                      <a:pt x="22" y="180"/>
                      <a:pt x="24" y="183"/>
                      <a:pt x="25" y="185"/>
                    </a:cubicBezTo>
                    <a:cubicBezTo>
                      <a:pt x="25" y="186"/>
                      <a:pt x="26" y="187"/>
                      <a:pt x="26" y="187"/>
                    </a:cubicBezTo>
                    <a:cubicBezTo>
                      <a:pt x="33" y="201"/>
                      <a:pt x="41" y="214"/>
                      <a:pt x="50" y="226"/>
                    </a:cubicBezTo>
                    <a:cubicBezTo>
                      <a:pt x="50" y="226"/>
                      <a:pt x="50" y="226"/>
                      <a:pt x="50" y="227"/>
                    </a:cubicBezTo>
                    <a:cubicBezTo>
                      <a:pt x="52" y="229"/>
                      <a:pt x="54" y="232"/>
                      <a:pt x="56" y="234"/>
                    </a:cubicBezTo>
                    <a:cubicBezTo>
                      <a:pt x="57" y="235"/>
                      <a:pt x="57" y="236"/>
                      <a:pt x="58" y="237"/>
                    </a:cubicBezTo>
                    <a:cubicBezTo>
                      <a:pt x="60" y="239"/>
                      <a:pt x="61" y="241"/>
                      <a:pt x="63" y="243"/>
                    </a:cubicBezTo>
                    <a:cubicBezTo>
                      <a:pt x="64" y="244"/>
                      <a:pt x="65" y="245"/>
                      <a:pt x="66" y="246"/>
                    </a:cubicBezTo>
                    <a:cubicBezTo>
                      <a:pt x="68" y="248"/>
                      <a:pt x="70" y="250"/>
                      <a:pt x="71" y="252"/>
                    </a:cubicBezTo>
                    <a:cubicBezTo>
                      <a:pt x="72" y="253"/>
                      <a:pt x="74" y="254"/>
                      <a:pt x="75" y="255"/>
                    </a:cubicBezTo>
                    <a:cubicBezTo>
                      <a:pt x="76" y="257"/>
                      <a:pt x="78" y="259"/>
                      <a:pt x="80" y="261"/>
                    </a:cubicBezTo>
                    <a:cubicBezTo>
                      <a:pt x="81" y="262"/>
                      <a:pt x="82" y="263"/>
                      <a:pt x="84" y="264"/>
                    </a:cubicBezTo>
                    <a:cubicBezTo>
                      <a:pt x="85" y="266"/>
                      <a:pt x="87" y="267"/>
                      <a:pt x="89" y="269"/>
                    </a:cubicBezTo>
                    <a:cubicBezTo>
                      <a:pt x="90" y="270"/>
                      <a:pt x="92" y="271"/>
                      <a:pt x="93" y="273"/>
                    </a:cubicBezTo>
                    <a:cubicBezTo>
                      <a:pt x="95" y="274"/>
                      <a:pt x="97" y="276"/>
                      <a:pt x="98" y="277"/>
                    </a:cubicBezTo>
                    <a:cubicBezTo>
                      <a:pt x="100" y="278"/>
                      <a:pt x="101" y="279"/>
                      <a:pt x="103" y="280"/>
                    </a:cubicBezTo>
                    <a:cubicBezTo>
                      <a:pt x="105" y="282"/>
                      <a:pt x="106" y="283"/>
                      <a:pt x="108" y="285"/>
                    </a:cubicBezTo>
                    <a:cubicBezTo>
                      <a:pt x="110" y="286"/>
                      <a:pt x="111" y="287"/>
                      <a:pt x="113" y="288"/>
                    </a:cubicBezTo>
                    <a:cubicBezTo>
                      <a:pt x="115" y="289"/>
                      <a:pt x="117" y="291"/>
                      <a:pt x="118" y="292"/>
                    </a:cubicBezTo>
                    <a:cubicBezTo>
                      <a:pt x="120" y="293"/>
                      <a:pt x="122" y="294"/>
                      <a:pt x="124" y="295"/>
                    </a:cubicBezTo>
                    <a:cubicBezTo>
                      <a:pt x="125" y="296"/>
                      <a:pt x="127" y="297"/>
                      <a:pt x="129" y="299"/>
                    </a:cubicBezTo>
                    <a:cubicBezTo>
                      <a:pt x="132" y="300"/>
                      <a:pt x="135" y="302"/>
                      <a:pt x="137" y="303"/>
                    </a:cubicBezTo>
                    <a:cubicBezTo>
                      <a:pt x="140" y="305"/>
                      <a:pt x="142" y="306"/>
                      <a:pt x="144" y="307"/>
                    </a:cubicBezTo>
                    <a:cubicBezTo>
                      <a:pt x="146" y="308"/>
                      <a:pt x="148" y="309"/>
                      <a:pt x="151" y="310"/>
                    </a:cubicBezTo>
                    <a:cubicBezTo>
                      <a:pt x="152" y="311"/>
                      <a:pt x="154" y="312"/>
                      <a:pt x="156" y="313"/>
                    </a:cubicBezTo>
                    <a:cubicBezTo>
                      <a:pt x="158" y="314"/>
                      <a:pt x="160" y="315"/>
                      <a:pt x="162" y="316"/>
                    </a:cubicBezTo>
                    <a:cubicBezTo>
                      <a:pt x="164" y="316"/>
                      <a:pt x="166" y="317"/>
                      <a:pt x="168" y="318"/>
                    </a:cubicBezTo>
                    <a:cubicBezTo>
                      <a:pt x="170" y="319"/>
                      <a:pt x="172" y="320"/>
                      <a:pt x="174" y="320"/>
                    </a:cubicBezTo>
                    <a:cubicBezTo>
                      <a:pt x="176" y="321"/>
                      <a:pt x="178" y="322"/>
                      <a:pt x="180" y="322"/>
                    </a:cubicBezTo>
                    <a:cubicBezTo>
                      <a:pt x="182" y="323"/>
                      <a:pt x="184" y="324"/>
                      <a:pt x="186" y="325"/>
                    </a:cubicBezTo>
                    <a:cubicBezTo>
                      <a:pt x="188" y="325"/>
                      <a:pt x="190" y="326"/>
                      <a:pt x="192" y="326"/>
                    </a:cubicBezTo>
                    <a:cubicBezTo>
                      <a:pt x="194" y="327"/>
                      <a:pt x="197" y="328"/>
                      <a:pt x="199" y="328"/>
                    </a:cubicBezTo>
                    <a:cubicBezTo>
                      <a:pt x="201" y="329"/>
                      <a:pt x="203" y="329"/>
                      <a:pt x="204" y="330"/>
                    </a:cubicBezTo>
                    <a:cubicBezTo>
                      <a:pt x="207" y="330"/>
                      <a:pt x="209" y="331"/>
                      <a:pt x="212" y="331"/>
                    </a:cubicBezTo>
                    <a:cubicBezTo>
                      <a:pt x="213" y="332"/>
                      <a:pt x="215" y="332"/>
                      <a:pt x="217" y="333"/>
                    </a:cubicBezTo>
                    <a:cubicBezTo>
                      <a:pt x="220" y="333"/>
                      <a:pt x="222" y="333"/>
                      <a:pt x="225" y="334"/>
                    </a:cubicBezTo>
                    <a:cubicBezTo>
                      <a:pt x="226" y="334"/>
                      <a:pt x="228" y="335"/>
                      <a:pt x="230" y="335"/>
                    </a:cubicBezTo>
                    <a:cubicBezTo>
                      <a:pt x="233" y="335"/>
                      <a:pt x="235" y="336"/>
                      <a:pt x="238" y="336"/>
                    </a:cubicBezTo>
                    <a:cubicBezTo>
                      <a:pt x="240" y="336"/>
                      <a:pt x="241" y="336"/>
                      <a:pt x="243" y="336"/>
                    </a:cubicBezTo>
                    <a:cubicBezTo>
                      <a:pt x="246" y="337"/>
                      <a:pt x="249" y="337"/>
                      <a:pt x="252" y="337"/>
                    </a:cubicBezTo>
                    <a:cubicBezTo>
                      <a:pt x="254" y="337"/>
                      <a:pt x="255" y="337"/>
                      <a:pt x="256" y="337"/>
                    </a:cubicBezTo>
                    <a:cubicBezTo>
                      <a:pt x="261" y="338"/>
                      <a:pt x="265" y="338"/>
                      <a:pt x="270" y="338"/>
                    </a:cubicBezTo>
                    <a:cubicBezTo>
                      <a:pt x="301" y="338"/>
                      <a:pt x="331" y="333"/>
                      <a:pt x="358" y="323"/>
                    </a:cubicBezTo>
                    <a:cubicBezTo>
                      <a:pt x="435" y="417"/>
                      <a:pt x="551" y="477"/>
                      <a:pt x="682" y="477"/>
                    </a:cubicBezTo>
                    <a:cubicBezTo>
                      <a:pt x="751" y="477"/>
                      <a:pt x="817" y="460"/>
                      <a:pt x="875" y="430"/>
                    </a:cubicBezTo>
                    <a:cubicBezTo>
                      <a:pt x="925" y="546"/>
                      <a:pt x="1040" y="627"/>
                      <a:pt x="1174" y="627"/>
                    </a:cubicBezTo>
                    <a:cubicBezTo>
                      <a:pt x="1289" y="627"/>
                      <a:pt x="1390" y="567"/>
                      <a:pt x="1448" y="478"/>
                    </a:cubicBezTo>
                    <a:cubicBezTo>
                      <a:pt x="1514" y="521"/>
                      <a:pt x="1593" y="546"/>
                      <a:pt x="1677" y="546"/>
                    </a:cubicBezTo>
                    <a:cubicBezTo>
                      <a:pt x="1828" y="546"/>
                      <a:pt x="1961" y="466"/>
                      <a:pt x="2034" y="346"/>
                    </a:cubicBezTo>
                    <a:cubicBezTo>
                      <a:pt x="2045" y="347"/>
                      <a:pt x="2056" y="348"/>
                      <a:pt x="2068" y="348"/>
                    </a:cubicBezTo>
                    <a:cubicBezTo>
                      <a:pt x="2180" y="348"/>
                      <a:pt x="2271" y="257"/>
                      <a:pt x="2271" y="145"/>
                    </a:cubicBezTo>
                    <a:cubicBezTo>
                      <a:pt x="2271" y="142"/>
                      <a:pt x="2271" y="138"/>
                      <a:pt x="2271" y="135"/>
                    </a:cubicBezTo>
                    <a:cubicBezTo>
                      <a:pt x="2271" y="134"/>
                      <a:pt x="2271" y="133"/>
                      <a:pt x="2271" y="13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3" name="Freeform 57"/>
              <p:cNvSpPr/>
              <p:nvPr/>
            </p:nvSpPr>
            <p:spPr bwMode="auto">
              <a:xfrm>
                <a:off x="4678363" y="2251560"/>
                <a:ext cx="868363" cy="471487"/>
              </a:xfrm>
              <a:custGeom>
                <a:avLst/>
                <a:gdLst>
                  <a:gd name="T0" fmla="*/ 356 w 684"/>
                  <a:gd name="T1" fmla="*/ 238 h 371"/>
                  <a:gd name="T2" fmla="*/ 684 w 684"/>
                  <a:gd name="T3" fmla="*/ 31 h 371"/>
                  <a:gd name="T4" fmla="*/ 340 w 684"/>
                  <a:gd name="T5" fmla="*/ 190 h 371"/>
                  <a:gd name="T6" fmla="*/ 0 w 684"/>
                  <a:gd name="T7" fmla="*/ 371 h 371"/>
                  <a:gd name="T8" fmla="*/ 356 w 684"/>
                  <a:gd name="T9" fmla="*/ 238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4" h="371">
                    <a:moveTo>
                      <a:pt x="356" y="238"/>
                    </a:moveTo>
                    <a:cubicBezTo>
                      <a:pt x="356" y="238"/>
                      <a:pt x="418" y="55"/>
                      <a:pt x="684" y="31"/>
                    </a:cubicBezTo>
                    <a:cubicBezTo>
                      <a:pt x="684" y="31"/>
                      <a:pt x="459" y="0"/>
                      <a:pt x="340" y="190"/>
                    </a:cubicBezTo>
                    <a:cubicBezTo>
                      <a:pt x="340" y="190"/>
                      <a:pt x="80" y="107"/>
                      <a:pt x="0" y="371"/>
                    </a:cubicBezTo>
                    <a:cubicBezTo>
                      <a:pt x="0" y="371"/>
                      <a:pt x="133" y="119"/>
                      <a:pt x="356" y="23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500"/>
                  </a:lnSpc>
                </a:pPr>
                <a:endParaRPr lang="en-US" sz="12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9" name="TextBox 102"/>
            <p:cNvSpPr txBox="1"/>
            <p:nvPr/>
          </p:nvSpPr>
          <p:spPr>
            <a:xfrm>
              <a:off x="5923800" y="1635124"/>
              <a:ext cx="548467" cy="203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200" b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CLOUD</a:t>
              </a:r>
              <a:endParaRPr lang="en-GB" sz="1200"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961972" y="4832156"/>
            <a:ext cx="4489335" cy="363862"/>
            <a:chOff x="522957" y="3245131"/>
            <a:chExt cx="3367001" cy="272897"/>
          </a:xfrm>
        </p:grpSpPr>
        <p:sp>
          <p:nvSpPr>
            <p:cNvPr id="105" name="Rectangle 119"/>
            <p:cNvSpPr/>
            <p:nvPr/>
          </p:nvSpPr>
          <p:spPr>
            <a:xfrm>
              <a:off x="919508" y="3257904"/>
              <a:ext cx="2970450" cy="2601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US" sz="1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06" name="Group 120"/>
            <p:cNvGrpSpPr/>
            <p:nvPr/>
          </p:nvGrpSpPr>
          <p:grpSpPr>
            <a:xfrm>
              <a:off x="905071" y="3248533"/>
              <a:ext cx="1902929" cy="269495"/>
              <a:chOff x="7085761" y="4006701"/>
              <a:chExt cx="2398628" cy="339696"/>
            </a:xfrm>
          </p:grpSpPr>
          <p:sp>
            <p:nvSpPr>
              <p:cNvPr id="114" name="Rectangle 121"/>
              <p:cNvSpPr/>
              <p:nvPr/>
            </p:nvSpPr>
            <p:spPr>
              <a:xfrm>
                <a:off x="7103958" y="4018513"/>
                <a:ext cx="2380431" cy="32788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en-US" sz="120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5" name="Content Placeholder 2"/>
              <p:cNvSpPr txBox="1"/>
              <p:nvPr/>
            </p:nvSpPr>
            <p:spPr>
              <a:xfrm>
                <a:off x="7085761" y="4006701"/>
                <a:ext cx="716891" cy="324727"/>
              </a:xfrm>
              <a:prstGeom prst="rect">
                <a:avLst/>
              </a:prstGeom>
              <a:noFill/>
            </p:spPr>
            <p:txBody>
              <a:bodyPr vert="horz" wrap="square" lIns="162560" tIns="81280" rIns="162560" bIns="8128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62%</a:t>
                </a:r>
              </a:p>
            </p:txBody>
          </p:sp>
        </p:grpSp>
        <p:grpSp>
          <p:nvGrpSpPr>
            <p:cNvPr id="107" name="Group 123"/>
            <p:cNvGrpSpPr/>
            <p:nvPr/>
          </p:nvGrpSpPr>
          <p:grpSpPr>
            <a:xfrm>
              <a:off x="522957" y="3245131"/>
              <a:ext cx="263092" cy="263541"/>
              <a:chOff x="7275629" y="3973834"/>
              <a:chExt cx="464344" cy="465138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08" name="AutoShape 37"/>
              <p:cNvSpPr/>
              <p:nvPr/>
            </p:nvSpPr>
            <p:spPr bwMode="auto">
              <a:xfrm>
                <a:off x="7275629" y="401749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4165" fontAlgn="base" hangingPunct="0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109" name="AutoShape 38"/>
              <p:cNvSpPr/>
              <p:nvPr/>
            </p:nvSpPr>
            <p:spPr bwMode="auto">
              <a:xfrm>
                <a:off x="7478829" y="420640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4165" fontAlgn="base" hangingPunct="0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110" name="AutoShape 39"/>
              <p:cNvSpPr/>
              <p:nvPr/>
            </p:nvSpPr>
            <p:spPr bwMode="auto">
              <a:xfrm>
                <a:off x="7667742" y="397383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4165" fontAlgn="base" hangingPunct="0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111" name="AutoShape 40"/>
              <p:cNvSpPr/>
              <p:nvPr/>
            </p:nvSpPr>
            <p:spPr bwMode="auto">
              <a:xfrm>
                <a:off x="7391517" y="419211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4165" fontAlgn="base" hangingPunct="0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112" name="AutoShape 41"/>
              <p:cNvSpPr/>
              <p:nvPr/>
            </p:nvSpPr>
            <p:spPr bwMode="auto">
              <a:xfrm>
                <a:off x="7449460" y="429371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4165" fontAlgn="base" hangingPunct="0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113" name="AutoShape 42"/>
              <p:cNvSpPr/>
              <p:nvPr/>
            </p:nvSpPr>
            <p:spPr bwMode="auto">
              <a:xfrm>
                <a:off x="7682029" y="407543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4165" fontAlgn="base" hangingPunct="0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16" name="组合 115"/>
          <p:cNvGrpSpPr/>
          <p:nvPr/>
        </p:nvGrpSpPr>
        <p:grpSpPr>
          <a:xfrm>
            <a:off x="992490" y="5887401"/>
            <a:ext cx="4458817" cy="360839"/>
            <a:chOff x="545845" y="4036556"/>
            <a:chExt cx="3344113" cy="270629"/>
          </a:xfrm>
        </p:grpSpPr>
        <p:sp>
          <p:nvSpPr>
            <p:cNvPr id="117" name="Rectangle 111"/>
            <p:cNvSpPr/>
            <p:nvPr/>
          </p:nvSpPr>
          <p:spPr>
            <a:xfrm>
              <a:off x="919508" y="4044864"/>
              <a:ext cx="2970450" cy="2601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US" sz="1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18" name="Group 112"/>
            <p:cNvGrpSpPr/>
            <p:nvPr/>
          </p:nvGrpSpPr>
          <p:grpSpPr>
            <a:xfrm>
              <a:off x="905071" y="4036556"/>
              <a:ext cx="1336380" cy="268427"/>
              <a:chOff x="7085761" y="5000003"/>
              <a:chExt cx="1684497" cy="338350"/>
            </a:xfrm>
          </p:grpSpPr>
          <p:sp>
            <p:nvSpPr>
              <p:cNvPr id="124" name="Rectangle 113"/>
              <p:cNvSpPr/>
              <p:nvPr/>
            </p:nvSpPr>
            <p:spPr>
              <a:xfrm>
                <a:off x="7103958" y="5010469"/>
                <a:ext cx="1666300" cy="32788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en-US" sz="120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5" name="Content Placeholder 2"/>
              <p:cNvSpPr txBox="1"/>
              <p:nvPr/>
            </p:nvSpPr>
            <p:spPr>
              <a:xfrm>
                <a:off x="7085761" y="5000003"/>
                <a:ext cx="716891" cy="324726"/>
              </a:xfrm>
              <a:prstGeom prst="rect">
                <a:avLst/>
              </a:prstGeom>
              <a:noFill/>
            </p:spPr>
            <p:txBody>
              <a:bodyPr vert="horz" wrap="square" lIns="162560" tIns="81280" rIns="162560" bIns="8128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45%</a:t>
                </a:r>
              </a:p>
            </p:txBody>
          </p:sp>
        </p:grpSp>
        <p:grpSp>
          <p:nvGrpSpPr>
            <p:cNvPr id="119" name="Group 130"/>
            <p:cNvGrpSpPr/>
            <p:nvPr/>
          </p:nvGrpSpPr>
          <p:grpSpPr>
            <a:xfrm>
              <a:off x="545845" y="4051745"/>
              <a:ext cx="223565" cy="255440"/>
              <a:chOff x="9162373" y="3045147"/>
              <a:chExt cx="406400" cy="464344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20" name="AutoShape 48"/>
              <p:cNvSpPr/>
              <p:nvPr/>
            </p:nvSpPr>
            <p:spPr bwMode="auto">
              <a:xfrm>
                <a:off x="9162373" y="3045147"/>
                <a:ext cx="406400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425"/>
                    </a:moveTo>
                    <a:cubicBezTo>
                      <a:pt x="5687" y="7425"/>
                      <a:pt x="1542" y="6064"/>
                      <a:pt x="1542" y="4387"/>
                    </a:cubicBezTo>
                    <a:cubicBezTo>
                      <a:pt x="1542" y="2709"/>
                      <a:pt x="5687" y="1350"/>
                      <a:pt x="10800" y="1350"/>
                    </a:cubicBezTo>
                    <a:cubicBezTo>
                      <a:pt x="15912" y="1350"/>
                      <a:pt x="20057" y="2709"/>
                      <a:pt x="20057" y="4387"/>
                    </a:cubicBezTo>
                    <a:cubicBezTo>
                      <a:pt x="20057" y="6064"/>
                      <a:pt x="15912" y="7425"/>
                      <a:pt x="10800" y="7425"/>
                    </a:cubicBezTo>
                    <a:moveTo>
                      <a:pt x="20057" y="9112"/>
                    </a:moveTo>
                    <a:lnTo>
                      <a:pt x="20054" y="9112"/>
                    </a:lnTo>
                    <a:cubicBezTo>
                      <a:pt x="20054" y="9119"/>
                      <a:pt x="20057" y="9127"/>
                      <a:pt x="20057" y="9133"/>
                    </a:cubicBezTo>
                    <a:cubicBezTo>
                      <a:pt x="20057" y="10800"/>
                      <a:pt x="15912" y="12150"/>
                      <a:pt x="10800" y="12150"/>
                    </a:cubicBezTo>
                    <a:cubicBezTo>
                      <a:pt x="5687" y="12150"/>
                      <a:pt x="1542" y="10800"/>
                      <a:pt x="1542" y="9133"/>
                    </a:cubicBezTo>
                    <a:cubicBezTo>
                      <a:pt x="1542" y="9127"/>
                      <a:pt x="1545" y="9119"/>
                      <a:pt x="1545" y="9112"/>
                    </a:cubicBezTo>
                    <a:lnTo>
                      <a:pt x="1542" y="9112"/>
                    </a:lnTo>
                    <a:lnTo>
                      <a:pt x="1542" y="6793"/>
                    </a:lnTo>
                    <a:cubicBezTo>
                      <a:pt x="3564" y="8140"/>
                      <a:pt x="7271" y="8774"/>
                      <a:pt x="10800" y="8774"/>
                    </a:cubicBezTo>
                    <a:cubicBezTo>
                      <a:pt x="14328" y="8774"/>
                      <a:pt x="18035" y="8140"/>
                      <a:pt x="20057" y="6793"/>
                    </a:cubicBezTo>
                    <a:cubicBezTo>
                      <a:pt x="20057" y="6793"/>
                      <a:pt x="20057" y="9112"/>
                      <a:pt x="20057" y="9112"/>
                    </a:cubicBezTo>
                    <a:close/>
                    <a:moveTo>
                      <a:pt x="20057" y="13162"/>
                    </a:moveTo>
                    <a:lnTo>
                      <a:pt x="20054" y="13162"/>
                    </a:lnTo>
                    <a:cubicBezTo>
                      <a:pt x="20054" y="13169"/>
                      <a:pt x="20057" y="13177"/>
                      <a:pt x="20057" y="13183"/>
                    </a:cubicBezTo>
                    <a:cubicBezTo>
                      <a:pt x="20057" y="14850"/>
                      <a:pt x="15912" y="16200"/>
                      <a:pt x="10800" y="16200"/>
                    </a:cubicBezTo>
                    <a:cubicBezTo>
                      <a:pt x="5687" y="16200"/>
                      <a:pt x="1542" y="14850"/>
                      <a:pt x="1542" y="13183"/>
                    </a:cubicBezTo>
                    <a:cubicBezTo>
                      <a:pt x="1542" y="13177"/>
                      <a:pt x="1545" y="13169"/>
                      <a:pt x="1545" y="13162"/>
                    </a:cubicBezTo>
                    <a:lnTo>
                      <a:pt x="1542" y="13162"/>
                    </a:lnTo>
                    <a:lnTo>
                      <a:pt x="1542" y="10640"/>
                    </a:lnTo>
                    <a:cubicBezTo>
                      <a:pt x="3136" y="12077"/>
                      <a:pt x="6982" y="12825"/>
                      <a:pt x="10800" y="12825"/>
                    </a:cubicBezTo>
                    <a:cubicBezTo>
                      <a:pt x="14617" y="12825"/>
                      <a:pt x="18463" y="12077"/>
                      <a:pt x="20057" y="10640"/>
                    </a:cubicBezTo>
                    <a:cubicBezTo>
                      <a:pt x="20057" y="10640"/>
                      <a:pt x="20057" y="13162"/>
                      <a:pt x="20057" y="13162"/>
                    </a:cubicBezTo>
                    <a:close/>
                    <a:moveTo>
                      <a:pt x="20057" y="17212"/>
                    </a:moveTo>
                    <a:cubicBezTo>
                      <a:pt x="20057" y="18889"/>
                      <a:pt x="15912" y="20249"/>
                      <a:pt x="10800" y="20249"/>
                    </a:cubicBezTo>
                    <a:cubicBezTo>
                      <a:pt x="5687" y="20249"/>
                      <a:pt x="1542" y="18889"/>
                      <a:pt x="1542" y="17212"/>
                    </a:cubicBezTo>
                    <a:lnTo>
                      <a:pt x="1542" y="14690"/>
                    </a:lnTo>
                    <a:cubicBezTo>
                      <a:pt x="3136" y="16127"/>
                      <a:pt x="6982" y="16875"/>
                      <a:pt x="10800" y="16875"/>
                    </a:cubicBezTo>
                    <a:cubicBezTo>
                      <a:pt x="14617" y="16875"/>
                      <a:pt x="18463" y="16127"/>
                      <a:pt x="20057" y="14690"/>
                    </a:cubicBezTo>
                    <a:cubicBezTo>
                      <a:pt x="20057" y="14690"/>
                      <a:pt x="20057" y="17212"/>
                      <a:pt x="20057" y="17212"/>
                    </a:cubicBezTo>
                    <a:close/>
                    <a:moveTo>
                      <a:pt x="10800" y="0"/>
                    </a:moveTo>
                    <a:cubicBezTo>
                      <a:pt x="5598" y="0"/>
                      <a:pt x="0" y="1372"/>
                      <a:pt x="0" y="4387"/>
                    </a:cubicBezTo>
                    <a:lnTo>
                      <a:pt x="0" y="17212"/>
                    </a:lnTo>
                    <a:cubicBezTo>
                      <a:pt x="0" y="20226"/>
                      <a:pt x="5598" y="21599"/>
                      <a:pt x="10800" y="21599"/>
                    </a:cubicBezTo>
                    <a:cubicBezTo>
                      <a:pt x="16001" y="21599"/>
                      <a:pt x="21599" y="20226"/>
                      <a:pt x="21599" y="17212"/>
                    </a:cubicBezTo>
                    <a:lnTo>
                      <a:pt x="21599" y="4387"/>
                    </a:lnTo>
                    <a:cubicBezTo>
                      <a:pt x="21599" y="1372"/>
                      <a:pt x="1600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4165" fontAlgn="base" hangingPunct="0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121" name="AutoShape 49"/>
              <p:cNvSpPr/>
              <p:nvPr/>
            </p:nvSpPr>
            <p:spPr bwMode="auto">
              <a:xfrm>
                <a:off x="9481460" y="3407890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4165" fontAlgn="base" hangingPunct="0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122" name="AutoShape 50"/>
              <p:cNvSpPr/>
              <p:nvPr/>
            </p:nvSpPr>
            <p:spPr bwMode="auto">
              <a:xfrm>
                <a:off x="9481460" y="3320578"/>
                <a:ext cx="29369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4165" fontAlgn="base" hangingPunct="0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123" name="AutoShape 51"/>
              <p:cNvSpPr/>
              <p:nvPr/>
            </p:nvSpPr>
            <p:spPr bwMode="auto">
              <a:xfrm>
                <a:off x="9481460" y="3233265"/>
                <a:ext cx="29369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4165" fontAlgn="base" hangingPunct="0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6" name="组合 125"/>
          <p:cNvGrpSpPr/>
          <p:nvPr/>
        </p:nvGrpSpPr>
        <p:grpSpPr>
          <a:xfrm>
            <a:off x="1025469" y="4320555"/>
            <a:ext cx="4425837" cy="359328"/>
            <a:chOff x="570580" y="2861418"/>
            <a:chExt cx="3319378" cy="269496"/>
          </a:xfrm>
        </p:grpSpPr>
        <p:sp>
          <p:nvSpPr>
            <p:cNvPr id="127" name="Rectangle 107"/>
            <p:cNvSpPr/>
            <p:nvPr/>
          </p:nvSpPr>
          <p:spPr>
            <a:xfrm>
              <a:off x="919508" y="2870790"/>
              <a:ext cx="2970450" cy="2601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US" sz="1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28" name="Group 108"/>
            <p:cNvGrpSpPr/>
            <p:nvPr/>
          </p:nvGrpSpPr>
          <p:grpSpPr>
            <a:xfrm>
              <a:off x="905071" y="2861418"/>
              <a:ext cx="1619654" cy="269495"/>
              <a:chOff x="7085761" y="3518746"/>
              <a:chExt cx="2041562" cy="339696"/>
            </a:xfrm>
          </p:grpSpPr>
          <p:sp>
            <p:nvSpPr>
              <p:cNvPr id="132" name="Rectangle 109"/>
              <p:cNvSpPr/>
              <p:nvPr/>
            </p:nvSpPr>
            <p:spPr>
              <a:xfrm>
                <a:off x="7103958" y="3530558"/>
                <a:ext cx="2023365" cy="32788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en-US" sz="120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3" name="Content Placeholder 2"/>
              <p:cNvSpPr txBox="1"/>
              <p:nvPr/>
            </p:nvSpPr>
            <p:spPr>
              <a:xfrm>
                <a:off x="7085761" y="3518746"/>
                <a:ext cx="716891" cy="324726"/>
              </a:xfrm>
              <a:prstGeom prst="rect">
                <a:avLst/>
              </a:prstGeom>
              <a:noFill/>
            </p:spPr>
            <p:txBody>
              <a:bodyPr vert="horz" wrap="square" lIns="162560" tIns="81280" rIns="162560" bIns="8128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r>
                  <a:rPr lang="en-US" sz="12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50%</a:t>
                </a:r>
                <a:endPara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9" name="Group 135"/>
            <p:cNvGrpSpPr/>
            <p:nvPr/>
          </p:nvGrpSpPr>
          <p:grpSpPr>
            <a:xfrm>
              <a:off x="570580" y="2866675"/>
              <a:ext cx="180791" cy="263541"/>
              <a:chOff x="3582988" y="3510757"/>
              <a:chExt cx="319088" cy="465138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0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4165" fontAlgn="base" hangingPunct="0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131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4165" fontAlgn="base" hangingPunct="0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34" name="组合 133"/>
          <p:cNvGrpSpPr/>
          <p:nvPr/>
        </p:nvGrpSpPr>
        <p:grpSpPr>
          <a:xfrm>
            <a:off x="1006221" y="5361079"/>
            <a:ext cx="4445085" cy="360213"/>
            <a:chOff x="556144" y="3641820"/>
            <a:chExt cx="3333814" cy="270160"/>
          </a:xfrm>
        </p:grpSpPr>
        <p:sp>
          <p:nvSpPr>
            <p:cNvPr id="135" name="Rectangle 115"/>
            <p:cNvSpPr/>
            <p:nvPr/>
          </p:nvSpPr>
          <p:spPr>
            <a:xfrm>
              <a:off x="919508" y="3651191"/>
              <a:ext cx="2970450" cy="2601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US" sz="1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36" name="Group 116"/>
            <p:cNvGrpSpPr/>
            <p:nvPr/>
          </p:nvGrpSpPr>
          <p:grpSpPr>
            <a:xfrm>
              <a:off x="905071" y="3641820"/>
              <a:ext cx="2406525" cy="269495"/>
              <a:chOff x="7085761" y="4502436"/>
              <a:chExt cx="3033408" cy="339696"/>
            </a:xfrm>
          </p:grpSpPr>
          <p:sp>
            <p:nvSpPr>
              <p:cNvPr id="140" name="Rectangle 117"/>
              <p:cNvSpPr/>
              <p:nvPr/>
            </p:nvSpPr>
            <p:spPr>
              <a:xfrm>
                <a:off x="7103958" y="4514248"/>
                <a:ext cx="3015211" cy="32788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en-US" sz="120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1" name="Content Placeholder 2"/>
              <p:cNvSpPr txBox="1"/>
              <p:nvPr/>
            </p:nvSpPr>
            <p:spPr>
              <a:xfrm>
                <a:off x="7085761" y="4502436"/>
                <a:ext cx="716892" cy="324727"/>
              </a:xfrm>
              <a:prstGeom prst="rect">
                <a:avLst/>
              </a:prstGeom>
              <a:noFill/>
            </p:spPr>
            <p:txBody>
              <a:bodyPr vert="horz" wrap="square" lIns="162560" tIns="81280" rIns="162560" bIns="8128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75%</a:t>
                </a:r>
              </a:p>
            </p:txBody>
          </p:sp>
        </p:grpSp>
        <p:grpSp>
          <p:nvGrpSpPr>
            <p:cNvPr id="137" name="Group 138"/>
            <p:cNvGrpSpPr/>
            <p:nvPr/>
          </p:nvGrpSpPr>
          <p:grpSpPr>
            <a:xfrm>
              <a:off x="556144" y="3648439"/>
              <a:ext cx="197431" cy="263541"/>
              <a:chOff x="2639219" y="3510757"/>
              <a:chExt cx="348456" cy="465138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8" name="AutoShape 115"/>
              <p:cNvSpPr/>
              <p:nvPr/>
            </p:nvSpPr>
            <p:spPr bwMode="auto">
              <a:xfrm>
                <a:off x="2639219" y="3510757"/>
                <a:ext cx="348456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4165" fontAlgn="base" hangingPunct="0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139" name="AutoShape 116"/>
              <p:cNvSpPr/>
              <p:nvPr/>
            </p:nvSpPr>
            <p:spPr bwMode="auto">
              <a:xfrm>
                <a:off x="2784475" y="3786982"/>
                <a:ext cx="57944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04165" fontAlgn="base" hangingPunct="0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142" name="TextBox 144"/>
          <p:cNvSpPr txBox="1"/>
          <p:nvPr/>
        </p:nvSpPr>
        <p:spPr>
          <a:xfrm>
            <a:off x="1670762" y="2664988"/>
            <a:ext cx="569979" cy="302431"/>
          </a:xfrm>
          <a:prstGeom prst="rect">
            <a:avLst/>
          </a:prstGeom>
          <a:noFill/>
        </p:spPr>
        <p:txBody>
          <a:bodyPr wrap="none" lIns="121896" tIns="60948" rIns="121896" bIns="60948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200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Xx%</a:t>
            </a:r>
            <a:endParaRPr lang="id-ID" sz="1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43" name="Group 145"/>
          <p:cNvGrpSpPr/>
          <p:nvPr/>
        </p:nvGrpSpPr>
        <p:grpSpPr>
          <a:xfrm>
            <a:off x="1089102" y="3560930"/>
            <a:ext cx="446525" cy="446525"/>
            <a:chOff x="3510757" y="2582069"/>
            <a:chExt cx="464344" cy="464344"/>
          </a:xfrm>
          <a:solidFill>
            <a:schemeClr val="tx1"/>
          </a:solidFill>
        </p:grpSpPr>
        <p:sp>
          <p:nvSpPr>
            <p:cNvPr id="144" name="AutoShape 126"/>
            <p:cNvSpPr/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5400" tIns="25400" rIns="25400" bIns="254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04165" fontAlgn="base" hangingPunct="0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45" name="AutoShape 127"/>
            <p:cNvSpPr/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5400" tIns="25400" rIns="25400" bIns="254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04165" fontAlgn="base" hangingPunct="0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Gill Sans" charset="0"/>
              </a:endParaRPr>
            </a:p>
          </p:txBody>
        </p:sp>
      </p:grpSp>
      <p:sp>
        <p:nvSpPr>
          <p:cNvPr id="146" name="矩形 145"/>
          <p:cNvSpPr/>
          <p:nvPr/>
        </p:nvSpPr>
        <p:spPr>
          <a:xfrm>
            <a:off x="1562343" y="3617535"/>
            <a:ext cx="2993643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3118257" y="2803026"/>
            <a:ext cx="2956452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1006220" y="1868934"/>
            <a:ext cx="5647137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/>
      <p:bldP spid="146" grpId="0"/>
      <p:bldP spid="147" grpId="0"/>
      <p:bldP spid="1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7"/>
          <p:cNvSpPr txBox="1"/>
          <p:nvPr/>
        </p:nvSpPr>
        <p:spPr>
          <a:xfrm>
            <a:off x="7363379" y="5853345"/>
            <a:ext cx="184731" cy="2716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GB" sz="12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5956" y="4948102"/>
            <a:ext cx="11398994" cy="971398"/>
            <a:chOff x="79467" y="3711070"/>
            <a:chExt cx="8549243" cy="728547"/>
          </a:xfrm>
        </p:grpSpPr>
        <p:sp>
          <p:nvSpPr>
            <p:cNvPr id="5" name="TextBox 10"/>
            <p:cNvSpPr txBox="1"/>
            <p:nvPr/>
          </p:nvSpPr>
          <p:spPr>
            <a:xfrm>
              <a:off x="79467" y="4235858"/>
              <a:ext cx="368129" cy="203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200" b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10%</a:t>
              </a:r>
              <a:endParaRPr lang="en-GB" sz="1200"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" name="TextBox 11"/>
            <p:cNvSpPr txBox="1"/>
            <p:nvPr/>
          </p:nvSpPr>
          <p:spPr>
            <a:xfrm>
              <a:off x="1107307" y="4231885"/>
              <a:ext cx="368129" cy="203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200" b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20%</a:t>
              </a:r>
              <a:endParaRPr lang="en-GB" sz="1200"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TextBox 12"/>
            <p:cNvSpPr txBox="1"/>
            <p:nvPr/>
          </p:nvSpPr>
          <p:spPr>
            <a:xfrm>
              <a:off x="2171964" y="4235860"/>
              <a:ext cx="368129" cy="203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200" b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en-GB" sz="1200"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" name="TextBox 13"/>
            <p:cNvSpPr txBox="1"/>
            <p:nvPr/>
          </p:nvSpPr>
          <p:spPr>
            <a:xfrm>
              <a:off x="3199805" y="4234928"/>
              <a:ext cx="368129" cy="203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200" b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en-GB" sz="1200"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TextBox 14"/>
            <p:cNvSpPr txBox="1"/>
            <p:nvPr/>
          </p:nvSpPr>
          <p:spPr>
            <a:xfrm>
              <a:off x="4264466" y="4235858"/>
              <a:ext cx="368129" cy="203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200" b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50%</a:t>
              </a:r>
              <a:endParaRPr lang="en-GB" sz="1200"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TextBox 15"/>
            <p:cNvSpPr txBox="1"/>
            <p:nvPr/>
          </p:nvSpPr>
          <p:spPr>
            <a:xfrm>
              <a:off x="5292304" y="4231886"/>
              <a:ext cx="368129" cy="203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200" b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en-GB" sz="1200"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TextBox 16"/>
            <p:cNvSpPr txBox="1"/>
            <p:nvPr/>
          </p:nvSpPr>
          <p:spPr>
            <a:xfrm>
              <a:off x="6320847" y="4231886"/>
              <a:ext cx="368129" cy="203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200" b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en-GB" sz="1200"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7290714" y="4231886"/>
              <a:ext cx="368129" cy="203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200" b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80%</a:t>
              </a:r>
              <a:endParaRPr lang="en-GB" sz="1200"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8260581" y="4231887"/>
              <a:ext cx="368129" cy="203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200" b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90%</a:t>
              </a:r>
              <a:endParaRPr lang="en-GB" sz="1200"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Rectangle 19"/>
            <p:cNvSpPr/>
            <p:nvPr/>
          </p:nvSpPr>
          <p:spPr>
            <a:xfrm>
              <a:off x="169010" y="3711070"/>
              <a:ext cx="1720775" cy="44740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200" b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</a:t>
              </a:r>
              <a:r>
                <a:rPr lang="en-US" altLang="zh-CN" sz="1200" b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x</a:t>
              </a:r>
              <a:endParaRPr lang="en-GB" sz="1200"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Rectangle 20"/>
            <p:cNvSpPr/>
            <p:nvPr/>
          </p:nvSpPr>
          <p:spPr>
            <a:xfrm>
              <a:off x="1889785" y="3711070"/>
              <a:ext cx="2799128" cy="44740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200" b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201x</a:t>
              </a:r>
              <a:endParaRPr lang="en-GB" sz="1200"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Rectangle 21"/>
            <p:cNvSpPr/>
            <p:nvPr/>
          </p:nvSpPr>
          <p:spPr>
            <a:xfrm>
              <a:off x="4688912" y="3711070"/>
              <a:ext cx="3900423" cy="44740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r>
                <a:rPr lang="en-US" sz="1200" b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201x</a:t>
              </a:r>
              <a:endParaRPr lang="en-GB" sz="1200"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7" name="Freeform 22"/>
          <p:cNvSpPr>
            <a:spLocks noEditPoints="1"/>
          </p:cNvSpPr>
          <p:nvPr/>
        </p:nvSpPr>
        <p:spPr bwMode="auto">
          <a:xfrm>
            <a:off x="9383110" y="1787545"/>
            <a:ext cx="583265" cy="619719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Freeform 23"/>
          <p:cNvSpPr>
            <a:spLocks noEditPoints="1"/>
          </p:cNvSpPr>
          <p:nvPr/>
        </p:nvSpPr>
        <p:spPr bwMode="auto">
          <a:xfrm>
            <a:off x="5565246" y="1927102"/>
            <a:ext cx="713892" cy="577191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Freeform 24"/>
          <p:cNvSpPr>
            <a:spLocks noEditPoints="1"/>
          </p:cNvSpPr>
          <p:nvPr/>
        </p:nvSpPr>
        <p:spPr bwMode="auto">
          <a:xfrm>
            <a:off x="1925618" y="1805587"/>
            <a:ext cx="476940" cy="69870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37803" y="2968078"/>
            <a:ext cx="3012205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351172" y="2977943"/>
            <a:ext cx="301220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  <a:p>
            <a:pPr algn="ctr">
              <a:lnSpc>
                <a:spcPts val="1500"/>
              </a:lnSpc>
            </a:pP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085347" y="2968077"/>
            <a:ext cx="3012205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22"/>
          <p:cNvGrpSpPr/>
          <p:nvPr/>
        </p:nvGrpSpPr>
        <p:grpSpPr>
          <a:xfrm>
            <a:off x="10120049" y="3040577"/>
            <a:ext cx="1033344" cy="1033344"/>
            <a:chOff x="9521484" y="1810084"/>
            <a:chExt cx="914400" cy="914400"/>
          </a:xfrm>
        </p:grpSpPr>
        <p:sp>
          <p:nvSpPr>
            <p:cNvPr id="4" name="Oval 21"/>
            <p:cNvSpPr/>
            <p:nvPr/>
          </p:nvSpPr>
          <p:spPr>
            <a:xfrm>
              <a:off x="9521484" y="1810084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Freeform 23"/>
            <p:cNvSpPr>
              <a:spLocks noEditPoints="1"/>
            </p:cNvSpPr>
            <p:nvPr/>
          </p:nvSpPr>
          <p:spPr bwMode="auto">
            <a:xfrm>
              <a:off x="9818387" y="2085996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zh-CN" altLang="en-US" sz="12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17"/>
          <p:cNvGrpSpPr/>
          <p:nvPr/>
        </p:nvGrpSpPr>
        <p:grpSpPr>
          <a:xfrm>
            <a:off x="7194890" y="3040577"/>
            <a:ext cx="1033344" cy="1033344"/>
            <a:chOff x="6933028" y="1810084"/>
            <a:chExt cx="914400" cy="914400"/>
          </a:xfrm>
        </p:grpSpPr>
        <p:sp>
          <p:nvSpPr>
            <p:cNvPr id="7" name="Oval 20"/>
            <p:cNvSpPr/>
            <p:nvPr/>
          </p:nvSpPr>
          <p:spPr>
            <a:xfrm>
              <a:off x="6933028" y="1810084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" name="Freeform 24"/>
            <p:cNvSpPr>
              <a:spLocks noEditPoints="1"/>
            </p:cNvSpPr>
            <p:nvPr/>
          </p:nvSpPr>
          <p:spPr bwMode="auto">
            <a:xfrm>
              <a:off x="7217527" y="2069775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zh-CN" altLang="en-US" sz="12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15"/>
          <p:cNvGrpSpPr/>
          <p:nvPr/>
        </p:nvGrpSpPr>
        <p:grpSpPr>
          <a:xfrm>
            <a:off x="1344572" y="3040577"/>
            <a:ext cx="1033344" cy="1033344"/>
            <a:chOff x="1756116" y="1810084"/>
            <a:chExt cx="914400" cy="914400"/>
          </a:xfrm>
        </p:grpSpPr>
        <p:sp>
          <p:nvSpPr>
            <p:cNvPr id="10" name="Oval 18"/>
            <p:cNvSpPr/>
            <p:nvPr/>
          </p:nvSpPr>
          <p:spPr>
            <a:xfrm>
              <a:off x="1756116" y="1810084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Freeform 25"/>
            <p:cNvSpPr>
              <a:spLocks noEditPoints="1"/>
            </p:cNvSpPr>
            <p:nvPr/>
          </p:nvSpPr>
          <p:spPr bwMode="auto">
            <a:xfrm>
              <a:off x="2074965" y="204878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zh-CN" altLang="en-US" sz="12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6"/>
          <p:cNvGrpSpPr/>
          <p:nvPr/>
        </p:nvGrpSpPr>
        <p:grpSpPr>
          <a:xfrm>
            <a:off x="4269730" y="3040577"/>
            <a:ext cx="1033344" cy="1033344"/>
            <a:chOff x="4344572" y="1810084"/>
            <a:chExt cx="914400" cy="914400"/>
          </a:xfrm>
        </p:grpSpPr>
        <p:sp>
          <p:nvSpPr>
            <p:cNvPr id="13" name="Oval 19"/>
            <p:cNvSpPr/>
            <p:nvPr/>
          </p:nvSpPr>
          <p:spPr>
            <a:xfrm>
              <a:off x="4344572" y="1810084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Freeform 26"/>
            <p:cNvSpPr>
              <a:spLocks noEditPoints="1"/>
            </p:cNvSpPr>
            <p:nvPr/>
          </p:nvSpPr>
          <p:spPr bwMode="auto">
            <a:xfrm>
              <a:off x="4618575" y="2072638"/>
              <a:ext cx="366393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zh-CN" altLang="en-US" sz="12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15" name="Straight Connector 36"/>
          <p:cNvCxnSpPr/>
          <p:nvPr/>
        </p:nvCxnSpPr>
        <p:spPr>
          <a:xfrm>
            <a:off x="3335388" y="3463047"/>
            <a:ext cx="0" cy="2300657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7"/>
          <p:cNvCxnSpPr/>
          <p:nvPr/>
        </p:nvCxnSpPr>
        <p:spPr>
          <a:xfrm>
            <a:off x="6248982" y="3463047"/>
            <a:ext cx="0" cy="2300657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8"/>
          <p:cNvCxnSpPr/>
          <p:nvPr/>
        </p:nvCxnSpPr>
        <p:spPr>
          <a:xfrm>
            <a:off x="9190040" y="3463047"/>
            <a:ext cx="0" cy="2300657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911036" y="4343672"/>
            <a:ext cx="2217820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731800" y="4370630"/>
            <a:ext cx="2217820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767904" y="4343671"/>
            <a:ext cx="2217820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708960" y="4343671"/>
            <a:ext cx="2217820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双击输入替换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内容双击</a:t>
            </a:r>
            <a:r>
              <a:rPr lang="zh-CN" altLang="en-US" sz="1200" dirty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输入替换</a:t>
            </a:r>
            <a:r>
              <a:rPr lang="zh-CN" altLang="en-US" sz="1200" dirty="0" smtClean="0">
                <a:solidFill>
                  <a:srgbClr val="7E7E7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/>
              </a:rPr>
              <a:t>内容</a:t>
            </a:r>
            <a:endParaRPr lang="en-US" altLang="zh-CN" sz="1200" dirty="0">
              <a:solidFill>
                <a:srgbClr val="7E7E7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26452" y="4573317"/>
            <a:ext cx="2993369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8556" y="2046185"/>
            <a:ext cx="2993369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868644" y="2034414"/>
            <a:ext cx="2993369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20676" y="4573317"/>
            <a:ext cx="2993369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Other_1"/>
          <p:cNvSpPr/>
          <p:nvPr>
            <p:custDataLst>
              <p:tags r:id="rId1"/>
            </p:custDataLst>
          </p:nvPr>
        </p:nvSpPr>
        <p:spPr bwMode="auto">
          <a:xfrm>
            <a:off x="3908427" y="1503364"/>
            <a:ext cx="4375151" cy="5354637"/>
          </a:xfrm>
          <a:custGeom>
            <a:avLst/>
            <a:gdLst>
              <a:gd name="T0" fmla="*/ 1412 w 1646"/>
              <a:gd name="T1" fmla="*/ 1674 h 2015"/>
              <a:gd name="T2" fmla="*/ 1372 w 1646"/>
              <a:gd name="T3" fmla="*/ 1163 h 2015"/>
              <a:gd name="T4" fmla="*/ 1439 w 1646"/>
              <a:gd name="T5" fmla="*/ 1075 h 2015"/>
              <a:gd name="T6" fmla="*/ 1536 w 1646"/>
              <a:gd name="T7" fmla="*/ 808 h 2015"/>
              <a:gd name="T8" fmla="*/ 1247 w 1646"/>
              <a:gd name="T9" fmla="*/ 156 h 2015"/>
              <a:gd name="T10" fmla="*/ 493 w 1646"/>
              <a:gd name="T11" fmla="*/ 100 h 2015"/>
              <a:gd name="T12" fmla="*/ 398 w 1646"/>
              <a:gd name="T13" fmla="*/ 157 h 2015"/>
              <a:gd name="T14" fmla="*/ 163 w 1646"/>
              <a:gd name="T15" fmla="*/ 524 h 2015"/>
              <a:gd name="T16" fmla="*/ 126 w 1646"/>
              <a:gd name="T17" fmla="*/ 617 h 2015"/>
              <a:gd name="T18" fmla="*/ 134 w 1646"/>
              <a:gd name="T19" fmla="*/ 682 h 2015"/>
              <a:gd name="T20" fmla="*/ 133 w 1646"/>
              <a:gd name="T21" fmla="*/ 749 h 2015"/>
              <a:gd name="T22" fmla="*/ 20 w 1646"/>
              <a:gd name="T23" fmla="*/ 977 h 2015"/>
              <a:gd name="T24" fmla="*/ 1 w 1646"/>
              <a:gd name="T25" fmla="*/ 1022 h 2015"/>
              <a:gd name="T26" fmla="*/ 35 w 1646"/>
              <a:gd name="T27" fmla="*/ 1079 h 2015"/>
              <a:gd name="T28" fmla="*/ 89 w 1646"/>
              <a:gd name="T29" fmla="*/ 1092 h 2015"/>
              <a:gd name="T30" fmla="*/ 103 w 1646"/>
              <a:gd name="T31" fmla="*/ 1178 h 2015"/>
              <a:gd name="T32" fmla="*/ 88 w 1646"/>
              <a:gd name="T33" fmla="*/ 1208 h 2015"/>
              <a:gd name="T34" fmla="*/ 113 w 1646"/>
              <a:gd name="T35" fmla="*/ 1250 h 2015"/>
              <a:gd name="T36" fmla="*/ 141 w 1646"/>
              <a:gd name="T37" fmla="*/ 1260 h 2015"/>
              <a:gd name="T38" fmla="*/ 118 w 1646"/>
              <a:gd name="T39" fmla="*/ 1278 h 2015"/>
              <a:gd name="T40" fmla="*/ 136 w 1646"/>
              <a:gd name="T41" fmla="*/ 1339 h 2015"/>
              <a:gd name="T42" fmla="*/ 151 w 1646"/>
              <a:gd name="T43" fmla="*/ 1373 h 2015"/>
              <a:gd name="T44" fmla="*/ 139 w 1646"/>
              <a:gd name="T45" fmla="*/ 1432 h 2015"/>
              <a:gd name="T46" fmla="*/ 215 w 1646"/>
              <a:gd name="T47" fmla="*/ 1540 h 2015"/>
              <a:gd name="T48" fmla="*/ 436 w 1646"/>
              <a:gd name="T49" fmla="*/ 1546 h 2015"/>
              <a:gd name="T50" fmla="*/ 541 w 1646"/>
              <a:gd name="T51" fmla="*/ 1617 h 2015"/>
              <a:gd name="T52" fmla="*/ 560 w 1646"/>
              <a:gd name="T53" fmla="*/ 1684 h 2015"/>
              <a:gd name="T54" fmla="*/ 644 w 1646"/>
              <a:gd name="T55" fmla="*/ 1879 h 2015"/>
              <a:gd name="T56" fmla="*/ 607 w 1646"/>
              <a:gd name="T57" fmla="*/ 2015 h 2015"/>
              <a:gd name="T58" fmla="*/ 1646 w 1646"/>
              <a:gd name="T59" fmla="*/ 2015 h 2015"/>
              <a:gd name="T60" fmla="*/ 1412 w 1646"/>
              <a:gd name="T61" fmla="*/ 1674 h 2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646" h="2015">
                <a:moveTo>
                  <a:pt x="1412" y="1674"/>
                </a:moveTo>
                <a:cubicBezTo>
                  <a:pt x="1287" y="1534"/>
                  <a:pt x="1265" y="1326"/>
                  <a:pt x="1372" y="1163"/>
                </a:cubicBezTo>
                <a:cubicBezTo>
                  <a:pt x="1391" y="1135"/>
                  <a:pt x="1413" y="1106"/>
                  <a:pt x="1439" y="1075"/>
                </a:cubicBezTo>
                <a:cubicBezTo>
                  <a:pt x="1499" y="1000"/>
                  <a:pt x="1530" y="907"/>
                  <a:pt x="1536" y="808"/>
                </a:cubicBezTo>
                <a:cubicBezTo>
                  <a:pt x="1551" y="579"/>
                  <a:pt x="1439" y="291"/>
                  <a:pt x="1247" y="156"/>
                </a:cubicBezTo>
                <a:cubicBezTo>
                  <a:pt x="1032" y="18"/>
                  <a:pt x="744" y="0"/>
                  <a:pt x="493" y="100"/>
                </a:cubicBezTo>
                <a:cubicBezTo>
                  <a:pt x="460" y="116"/>
                  <a:pt x="429" y="135"/>
                  <a:pt x="398" y="157"/>
                </a:cubicBezTo>
                <a:cubicBezTo>
                  <a:pt x="258" y="258"/>
                  <a:pt x="224" y="369"/>
                  <a:pt x="163" y="524"/>
                </a:cubicBezTo>
                <a:cubicBezTo>
                  <a:pt x="151" y="554"/>
                  <a:pt x="133" y="585"/>
                  <a:pt x="126" y="617"/>
                </a:cubicBezTo>
                <a:cubicBezTo>
                  <a:pt x="119" y="652"/>
                  <a:pt x="127" y="664"/>
                  <a:pt x="134" y="682"/>
                </a:cubicBezTo>
                <a:cubicBezTo>
                  <a:pt x="145" y="707"/>
                  <a:pt x="144" y="723"/>
                  <a:pt x="133" y="749"/>
                </a:cubicBezTo>
                <a:cubicBezTo>
                  <a:pt x="97" y="826"/>
                  <a:pt x="65" y="904"/>
                  <a:pt x="20" y="977"/>
                </a:cubicBezTo>
                <a:cubicBezTo>
                  <a:pt x="12" y="989"/>
                  <a:pt x="2" y="1005"/>
                  <a:pt x="1" y="1022"/>
                </a:cubicBezTo>
                <a:cubicBezTo>
                  <a:pt x="0" y="1046"/>
                  <a:pt x="11" y="1070"/>
                  <a:pt x="35" y="1079"/>
                </a:cubicBezTo>
                <a:cubicBezTo>
                  <a:pt x="52" y="1085"/>
                  <a:pt x="71" y="1083"/>
                  <a:pt x="89" y="1092"/>
                </a:cubicBezTo>
                <a:cubicBezTo>
                  <a:pt x="130" y="1112"/>
                  <a:pt x="124" y="1148"/>
                  <a:pt x="103" y="1178"/>
                </a:cubicBezTo>
                <a:cubicBezTo>
                  <a:pt x="96" y="1189"/>
                  <a:pt x="89" y="1199"/>
                  <a:pt x="88" y="1208"/>
                </a:cubicBezTo>
                <a:cubicBezTo>
                  <a:pt x="85" y="1225"/>
                  <a:pt x="90" y="1240"/>
                  <a:pt x="113" y="1250"/>
                </a:cubicBezTo>
                <a:cubicBezTo>
                  <a:pt x="120" y="1254"/>
                  <a:pt x="130" y="1257"/>
                  <a:pt x="141" y="1260"/>
                </a:cubicBezTo>
                <a:cubicBezTo>
                  <a:pt x="131" y="1266"/>
                  <a:pt x="123" y="1272"/>
                  <a:pt x="118" y="1278"/>
                </a:cubicBezTo>
                <a:cubicBezTo>
                  <a:pt x="94" y="1302"/>
                  <a:pt x="114" y="1325"/>
                  <a:pt x="136" y="1339"/>
                </a:cubicBezTo>
                <a:cubicBezTo>
                  <a:pt x="150" y="1348"/>
                  <a:pt x="159" y="1356"/>
                  <a:pt x="151" y="1373"/>
                </a:cubicBezTo>
                <a:cubicBezTo>
                  <a:pt x="142" y="1393"/>
                  <a:pt x="139" y="1413"/>
                  <a:pt x="139" y="1432"/>
                </a:cubicBezTo>
                <a:cubicBezTo>
                  <a:pt x="140" y="1481"/>
                  <a:pt x="166" y="1527"/>
                  <a:pt x="215" y="1540"/>
                </a:cubicBezTo>
                <a:cubicBezTo>
                  <a:pt x="277" y="1556"/>
                  <a:pt x="371" y="1542"/>
                  <a:pt x="436" y="1546"/>
                </a:cubicBezTo>
                <a:cubicBezTo>
                  <a:pt x="483" y="1550"/>
                  <a:pt x="520" y="1567"/>
                  <a:pt x="541" y="1617"/>
                </a:cubicBezTo>
                <a:cubicBezTo>
                  <a:pt x="550" y="1639"/>
                  <a:pt x="555" y="1661"/>
                  <a:pt x="560" y="1684"/>
                </a:cubicBezTo>
                <a:cubicBezTo>
                  <a:pt x="577" y="1767"/>
                  <a:pt x="616" y="1806"/>
                  <a:pt x="644" y="1879"/>
                </a:cubicBezTo>
                <a:cubicBezTo>
                  <a:pt x="660" y="1920"/>
                  <a:pt x="660" y="1966"/>
                  <a:pt x="607" y="2015"/>
                </a:cubicBezTo>
                <a:cubicBezTo>
                  <a:pt x="1646" y="2015"/>
                  <a:pt x="1646" y="2015"/>
                  <a:pt x="1646" y="2015"/>
                </a:cubicBezTo>
                <a:cubicBezTo>
                  <a:pt x="1600" y="1886"/>
                  <a:pt x="1527" y="1803"/>
                  <a:pt x="1412" y="167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MH_Other_2"/>
          <p:cNvSpPr/>
          <p:nvPr>
            <p:custDataLst>
              <p:tags r:id="rId2"/>
            </p:custDataLst>
          </p:nvPr>
        </p:nvSpPr>
        <p:spPr bwMode="auto">
          <a:xfrm>
            <a:off x="3908425" y="1601790"/>
            <a:ext cx="2159000" cy="5256212"/>
          </a:xfrm>
          <a:custGeom>
            <a:avLst/>
            <a:gdLst>
              <a:gd name="T0" fmla="*/ 812 w 812"/>
              <a:gd name="T1" fmla="*/ 0 h 1978"/>
              <a:gd name="T2" fmla="*/ 493 w 812"/>
              <a:gd name="T3" fmla="*/ 63 h 1978"/>
              <a:gd name="T4" fmla="*/ 398 w 812"/>
              <a:gd name="T5" fmla="*/ 120 h 1978"/>
              <a:gd name="T6" fmla="*/ 163 w 812"/>
              <a:gd name="T7" fmla="*/ 487 h 1978"/>
              <a:gd name="T8" fmla="*/ 126 w 812"/>
              <a:gd name="T9" fmla="*/ 580 h 1978"/>
              <a:gd name="T10" fmla="*/ 134 w 812"/>
              <a:gd name="T11" fmla="*/ 645 h 1978"/>
              <a:gd name="T12" fmla="*/ 133 w 812"/>
              <a:gd name="T13" fmla="*/ 712 h 1978"/>
              <a:gd name="T14" fmla="*/ 20 w 812"/>
              <a:gd name="T15" fmla="*/ 940 h 1978"/>
              <a:gd name="T16" fmla="*/ 1 w 812"/>
              <a:gd name="T17" fmla="*/ 985 h 1978"/>
              <a:gd name="T18" fmla="*/ 35 w 812"/>
              <a:gd name="T19" fmla="*/ 1042 h 1978"/>
              <a:gd name="T20" fmla="*/ 89 w 812"/>
              <a:gd name="T21" fmla="*/ 1055 h 1978"/>
              <a:gd name="T22" fmla="*/ 103 w 812"/>
              <a:gd name="T23" fmla="*/ 1141 h 1978"/>
              <a:gd name="T24" fmla="*/ 88 w 812"/>
              <a:gd name="T25" fmla="*/ 1171 h 1978"/>
              <a:gd name="T26" fmla="*/ 113 w 812"/>
              <a:gd name="T27" fmla="*/ 1213 h 1978"/>
              <a:gd name="T28" fmla="*/ 141 w 812"/>
              <a:gd name="T29" fmla="*/ 1223 h 1978"/>
              <a:gd name="T30" fmla="*/ 118 w 812"/>
              <a:gd name="T31" fmla="*/ 1241 h 1978"/>
              <a:gd name="T32" fmla="*/ 136 w 812"/>
              <a:gd name="T33" fmla="*/ 1302 h 1978"/>
              <a:gd name="T34" fmla="*/ 151 w 812"/>
              <a:gd name="T35" fmla="*/ 1336 h 1978"/>
              <a:gd name="T36" fmla="*/ 139 w 812"/>
              <a:gd name="T37" fmla="*/ 1395 h 1978"/>
              <a:gd name="T38" fmla="*/ 215 w 812"/>
              <a:gd name="T39" fmla="*/ 1503 h 1978"/>
              <a:gd name="T40" fmla="*/ 436 w 812"/>
              <a:gd name="T41" fmla="*/ 1509 h 1978"/>
              <a:gd name="T42" fmla="*/ 541 w 812"/>
              <a:gd name="T43" fmla="*/ 1580 h 1978"/>
              <a:gd name="T44" fmla="*/ 560 w 812"/>
              <a:gd name="T45" fmla="*/ 1647 h 1978"/>
              <a:gd name="T46" fmla="*/ 644 w 812"/>
              <a:gd name="T47" fmla="*/ 1842 h 1978"/>
              <a:gd name="T48" fmla="*/ 607 w 812"/>
              <a:gd name="T49" fmla="*/ 1978 h 1978"/>
              <a:gd name="T50" fmla="*/ 812 w 812"/>
              <a:gd name="T51" fmla="*/ 1978 h 1978"/>
              <a:gd name="T52" fmla="*/ 812 w 812"/>
              <a:gd name="T53" fmla="*/ 0 h 1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12" h="1978">
                <a:moveTo>
                  <a:pt x="812" y="0"/>
                </a:moveTo>
                <a:cubicBezTo>
                  <a:pt x="704" y="1"/>
                  <a:pt x="596" y="22"/>
                  <a:pt x="493" y="63"/>
                </a:cubicBezTo>
                <a:cubicBezTo>
                  <a:pt x="460" y="79"/>
                  <a:pt x="429" y="98"/>
                  <a:pt x="398" y="120"/>
                </a:cubicBezTo>
                <a:cubicBezTo>
                  <a:pt x="258" y="221"/>
                  <a:pt x="224" y="332"/>
                  <a:pt x="163" y="487"/>
                </a:cubicBezTo>
                <a:cubicBezTo>
                  <a:pt x="151" y="517"/>
                  <a:pt x="133" y="548"/>
                  <a:pt x="126" y="580"/>
                </a:cubicBezTo>
                <a:cubicBezTo>
                  <a:pt x="119" y="615"/>
                  <a:pt x="127" y="627"/>
                  <a:pt x="134" y="645"/>
                </a:cubicBezTo>
                <a:cubicBezTo>
                  <a:pt x="145" y="670"/>
                  <a:pt x="144" y="686"/>
                  <a:pt x="133" y="712"/>
                </a:cubicBezTo>
                <a:cubicBezTo>
                  <a:pt x="97" y="789"/>
                  <a:pt x="65" y="867"/>
                  <a:pt x="20" y="940"/>
                </a:cubicBezTo>
                <a:cubicBezTo>
                  <a:pt x="12" y="952"/>
                  <a:pt x="2" y="968"/>
                  <a:pt x="1" y="985"/>
                </a:cubicBezTo>
                <a:cubicBezTo>
                  <a:pt x="0" y="1009"/>
                  <a:pt x="11" y="1033"/>
                  <a:pt x="35" y="1042"/>
                </a:cubicBezTo>
                <a:cubicBezTo>
                  <a:pt x="52" y="1048"/>
                  <a:pt x="71" y="1046"/>
                  <a:pt x="89" y="1055"/>
                </a:cubicBezTo>
                <a:cubicBezTo>
                  <a:pt x="130" y="1075"/>
                  <a:pt x="124" y="1111"/>
                  <a:pt x="103" y="1141"/>
                </a:cubicBezTo>
                <a:cubicBezTo>
                  <a:pt x="96" y="1152"/>
                  <a:pt x="89" y="1162"/>
                  <a:pt x="88" y="1171"/>
                </a:cubicBezTo>
                <a:cubicBezTo>
                  <a:pt x="85" y="1188"/>
                  <a:pt x="90" y="1203"/>
                  <a:pt x="113" y="1213"/>
                </a:cubicBezTo>
                <a:cubicBezTo>
                  <a:pt x="120" y="1217"/>
                  <a:pt x="130" y="1220"/>
                  <a:pt x="141" y="1223"/>
                </a:cubicBezTo>
                <a:cubicBezTo>
                  <a:pt x="131" y="1229"/>
                  <a:pt x="123" y="1235"/>
                  <a:pt x="118" y="1241"/>
                </a:cubicBezTo>
                <a:cubicBezTo>
                  <a:pt x="94" y="1265"/>
                  <a:pt x="114" y="1288"/>
                  <a:pt x="136" y="1302"/>
                </a:cubicBezTo>
                <a:cubicBezTo>
                  <a:pt x="150" y="1311"/>
                  <a:pt x="159" y="1319"/>
                  <a:pt x="151" y="1336"/>
                </a:cubicBezTo>
                <a:cubicBezTo>
                  <a:pt x="142" y="1356"/>
                  <a:pt x="139" y="1376"/>
                  <a:pt x="139" y="1395"/>
                </a:cubicBezTo>
                <a:cubicBezTo>
                  <a:pt x="140" y="1444"/>
                  <a:pt x="166" y="1490"/>
                  <a:pt x="215" y="1503"/>
                </a:cubicBezTo>
                <a:cubicBezTo>
                  <a:pt x="277" y="1519"/>
                  <a:pt x="371" y="1505"/>
                  <a:pt x="436" y="1509"/>
                </a:cubicBezTo>
                <a:cubicBezTo>
                  <a:pt x="483" y="1513"/>
                  <a:pt x="520" y="1530"/>
                  <a:pt x="541" y="1580"/>
                </a:cubicBezTo>
                <a:cubicBezTo>
                  <a:pt x="550" y="1602"/>
                  <a:pt x="555" y="1624"/>
                  <a:pt x="560" y="1647"/>
                </a:cubicBezTo>
                <a:cubicBezTo>
                  <a:pt x="577" y="1730"/>
                  <a:pt x="616" y="1769"/>
                  <a:pt x="644" y="1842"/>
                </a:cubicBezTo>
                <a:cubicBezTo>
                  <a:pt x="660" y="1883"/>
                  <a:pt x="660" y="1929"/>
                  <a:pt x="607" y="1978"/>
                </a:cubicBezTo>
                <a:cubicBezTo>
                  <a:pt x="812" y="1978"/>
                  <a:pt x="812" y="1978"/>
                  <a:pt x="812" y="1978"/>
                </a:cubicBezTo>
                <a:cubicBezTo>
                  <a:pt x="812" y="0"/>
                  <a:pt x="812" y="0"/>
                  <a:pt x="8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MH_Other_3"/>
          <p:cNvSpPr/>
          <p:nvPr>
            <p:custDataLst>
              <p:tags r:id="rId3"/>
            </p:custDataLst>
          </p:nvPr>
        </p:nvSpPr>
        <p:spPr bwMode="auto">
          <a:xfrm>
            <a:off x="4043363" y="1503363"/>
            <a:ext cx="3987800" cy="2451100"/>
          </a:xfrm>
          <a:custGeom>
            <a:avLst/>
            <a:gdLst>
              <a:gd name="T0" fmla="*/ 2147483646 w 1500"/>
              <a:gd name="T1" fmla="*/ 2147483646 h 922"/>
              <a:gd name="T2" fmla="*/ 2147483646 w 1500"/>
              <a:gd name="T3" fmla="*/ 2147483646 h 922"/>
              <a:gd name="T4" fmla="*/ 2147483646 w 1500"/>
              <a:gd name="T5" fmla="*/ 2147483646 h 922"/>
              <a:gd name="T6" fmla="*/ 2147483646 w 1500"/>
              <a:gd name="T7" fmla="*/ 2147483646 h 922"/>
              <a:gd name="T8" fmla="*/ 2147483646 w 1500"/>
              <a:gd name="T9" fmla="*/ 2147483646 h 922"/>
              <a:gd name="T10" fmla="*/ 2147483646 w 1500"/>
              <a:gd name="T11" fmla="*/ 2147483646 h 922"/>
              <a:gd name="T12" fmla="*/ 2147483646 w 1500"/>
              <a:gd name="T13" fmla="*/ 2147483646 h 922"/>
              <a:gd name="T14" fmla="*/ 2147483646 w 1500"/>
              <a:gd name="T15" fmla="*/ 2147483646 h 922"/>
              <a:gd name="T16" fmla="*/ 2147483646 w 1500"/>
              <a:gd name="T17" fmla="*/ 2147483646 h 922"/>
              <a:gd name="T18" fmla="*/ 0 w 1500"/>
              <a:gd name="T19" fmla="*/ 2147483646 h 922"/>
              <a:gd name="T20" fmla="*/ 2147483646 w 1500"/>
              <a:gd name="T21" fmla="*/ 2147483646 h 92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500" h="922">
                <a:moveTo>
                  <a:pt x="1466" y="922"/>
                </a:moveTo>
                <a:cubicBezTo>
                  <a:pt x="1476" y="885"/>
                  <a:pt x="1483" y="847"/>
                  <a:pt x="1485" y="808"/>
                </a:cubicBezTo>
                <a:cubicBezTo>
                  <a:pt x="1500" y="579"/>
                  <a:pt x="1388" y="291"/>
                  <a:pt x="1196" y="156"/>
                </a:cubicBezTo>
                <a:cubicBezTo>
                  <a:pt x="981" y="18"/>
                  <a:pt x="693" y="0"/>
                  <a:pt x="442" y="100"/>
                </a:cubicBezTo>
                <a:cubicBezTo>
                  <a:pt x="409" y="116"/>
                  <a:pt x="378" y="135"/>
                  <a:pt x="347" y="157"/>
                </a:cubicBezTo>
                <a:cubicBezTo>
                  <a:pt x="207" y="258"/>
                  <a:pt x="173" y="369"/>
                  <a:pt x="112" y="524"/>
                </a:cubicBezTo>
                <a:cubicBezTo>
                  <a:pt x="100" y="554"/>
                  <a:pt x="82" y="585"/>
                  <a:pt x="75" y="617"/>
                </a:cubicBezTo>
                <a:cubicBezTo>
                  <a:pt x="68" y="652"/>
                  <a:pt x="76" y="664"/>
                  <a:pt x="83" y="682"/>
                </a:cubicBezTo>
                <a:cubicBezTo>
                  <a:pt x="94" y="707"/>
                  <a:pt x="93" y="723"/>
                  <a:pt x="82" y="749"/>
                </a:cubicBezTo>
                <a:cubicBezTo>
                  <a:pt x="55" y="807"/>
                  <a:pt x="30" y="866"/>
                  <a:pt x="0" y="922"/>
                </a:cubicBezTo>
                <a:cubicBezTo>
                  <a:pt x="1466" y="922"/>
                  <a:pt x="1466" y="922"/>
                  <a:pt x="1466" y="9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MH_Other_7"/>
          <p:cNvSpPr/>
          <p:nvPr>
            <p:custDataLst>
              <p:tags r:id="rId4"/>
            </p:custDataLst>
          </p:nvPr>
        </p:nvSpPr>
        <p:spPr bwMode="auto">
          <a:xfrm>
            <a:off x="5619753" y="4105277"/>
            <a:ext cx="295275" cy="665163"/>
          </a:xfrm>
          <a:custGeom>
            <a:avLst/>
            <a:gdLst>
              <a:gd name="T0" fmla="*/ 2147483646 w 111"/>
              <a:gd name="T1" fmla="*/ 0 h 250"/>
              <a:gd name="T2" fmla="*/ 2147483646 w 111"/>
              <a:gd name="T3" fmla="*/ 2147483646 h 250"/>
              <a:gd name="T4" fmla="*/ 2147483646 w 111"/>
              <a:gd name="T5" fmla="*/ 2147483646 h 250"/>
              <a:gd name="T6" fmla="*/ 2147483646 w 111"/>
              <a:gd name="T7" fmla="*/ 2147483646 h 250"/>
              <a:gd name="T8" fmla="*/ 2147483646 w 111"/>
              <a:gd name="T9" fmla="*/ 2147483646 h 250"/>
              <a:gd name="T10" fmla="*/ 2147483646 w 111"/>
              <a:gd name="T11" fmla="*/ 2147483646 h 250"/>
              <a:gd name="T12" fmla="*/ 2147483646 w 111"/>
              <a:gd name="T13" fmla="*/ 2147483646 h 250"/>
              <a:gd name="T14" fmla="*/ 2147483646 w 111"/>
              <a:gd name="T15" fmla="*/ 2147483646 h 250"/>
              <a:gd name="T16" fmla="*/ 2147483646 w 111"/>
              <a:gd name="T17" fmla="*/ 2147483646 h 250"/>
              <a:gd name="T18" fmla="*/ 2147483646 w 111"/>
              <a:gd name="T19" fmla="*/ 2147483646 h 250"/>
              <a:gd name="T20" fmla="*/ 2147483646 w 111"/>
              <a:gd name="T21" fmla="*/ 2147483646 h 250"/>
              <a:gd name="T22" fmla="*/ 2147483646 w 111"/>
              <a:gd name="T23" fmla="*/ 2147483646 h 250"/>
              <a:gd name="T24" fmla="*/ 2147483646 w 111"/>
              <a:gd name="T25" fmla="*/ 2147483646 h 250"/>
              <a:gd name="T26" fmla="*/ 0 w 111"/>
              <a:gd name="T27" fmla="*/ 2147483646 h 250"/>
              <a:gd name="T28" fmla="*/ 0 w 111"/>
              <a:gd name="T29" fmla="*/ 2147483646 h 250"/>
              <a:gd name="T30" fmla="*/ 2147483646 w 111"/>
              <a:gd name="T31" fmla="*/ 2147483646 h 250"/>
              <a:gd name="T32" fmla="*/ 2147483646 w 111"/>
              <a:gd name="T33" fmla="*/ 2147483646 h 250"/>
              <a:gd name="T34" fmla="*/ 2147483646 w 111"/>
              <a:gd name="T35" fmla="*/ 2147483646 h 250"/>
              <a:gd name="T36" fmla="*/ 2147483646 w 111"/>
              <a:gd name="T37" fmla="*/ 2147483646 h 250"/>
              <a:gd name="T38" fmla="*/ 2147483646 w 111"/>
              <a:gd name="T39" fmla="*/ 2147483646 h 250"/>
              <a:gd name="T40" fmla="*/ 2147483646 w 111"/>
              <a:gd name="T41" fmla="*/ 2147483646 h 250"/>
              <a:gd name="T42" fmla="*/ 2147483646 w 111"/>
              <a:gd name="T43" fmla="*/ 2147483646 h 250"/>
              <a:gd name="T44" fmla="*/ 2147483646 w 111"/>
              <a:gd name="T45" fmla="*/ 2147483646 h 250"/>
              <a:gd name="T46" fmla="*/ 2147483646 w 111"/>
              <a:gd name="T47" fmla="*/ 2147483646 h 250"/>
              <a:gd name="T48" fmla="*/ 2147483646 w 111"/>
              <a:gd name="T49" fmla="*/ 2147483646 h 250"/>
              <a:gd name="T50" fmla="*/ 0 w 111"/>
              <a:gd name="T51" fmla="*/ 2147483646 h 250"/>
              <a:gd name="T52" fmla="*/ 0 w 111"/>
              <a:gd name="T53" fmla="*/ 2147483646 h 250"/>
              <a:gd name="T54" fmla="*/ 2147483646 w 111"/>
              <a:gd name="T55" fmla="*/ 2147483646 h 250"/>
              <a:gd name="T56" fmla="*/ 2147483646 w 111"/>
              <a:gd name="T57" fmla="*/ 0 h 250"/>
              <a:gd name="T58" fmla="*/ 2147483646 w 111"/>
              <a:gd name="T59" fmla="*/ 0 h 25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11" h="250">
                <a:moveTo>
                  <a:pt x="73" y="0"/>
                </a:moveTo>
                <a:cubicBezTo>
                  <a:pt x="83" y="0"/>
                  <a:pt x="92" y="4"/>
                  <a:pt x="100" y="11"/>
                </a:cubicBezTo>
                <a:cubicBezTo>
                  <a:pt x="107" y="19"/>
                  <a:pt x="111" y="28"/>
                  <a:pt x="111" y="38"/>
                </a:cubicBezTo>
                <a:cubicBezTo>
                  <a:pt x="111" y="91"/>
                  <a:pt x="111" y="91"/>
                  <a:pt x="111" y="91"/>
                </a:cubicBezTo>
                <a:cubicBezTo>
                  <a:pt x="111" y="98"/>
                  <a:pt x="109" y="105"/>
                  <a:pt x="105" y="111"/>
                </a:cubicBezTo>
                <a:cubicBezTo>
                  <a:pt x="101" y="117"/>
                  <a:pt x="96" y="122"/>
                  <a:pt x="90" y="125"/>
                </a:cubicBezTo>
                <a:cubicBezTo>
                  <a:pt x="96" y="128"/>
                  <a:pt x="101" y="133"/>
                  <a:pt x="105" y="139"/>
                </a:cubicBezTo>
                <a:cubicBezTo>
                  <a:pt x="109" y="145"/>
                  <a:pt x="111" y="152"/>
                  <a:pt x="111" y="159"/>
                </a:cubicBezTo>
                <a:cubicBezTo>
                  <a:pt x="111" y="211"/>
                  <a:pt x="111" y="211"/>
                  <a:pt x="111" y="211"/>
                </a:cubicBezTo>
                <a:cubicBezTo>
                  <a:pt x="111" y="222"/>
                  <a:pt x="107" y="231"/>
                  <a:pt x="100" y="238"/>
                </a:cubicBezTo>
                <a:cubicBezTo>
                  <a:pt x="92" y="246"/>
                  <a:pt x="83" y="250"/>
                  <a:pt x="73" y="250"/>
                </a:cubicBezTo>
                <a:cubicBezTo>
                  <a:pt x="38" y="250"/>
                  <a:pt x="38" y="250"/>
                  <a:pt x="38" y="250"/>
                </a:cubicBezTo>
                <a:cubicBezTo>
                  <a:pt x="28" y="250"/>
                  <a:pt x="19" y="246"/>
                  <a:pt x="12" y="238"/>
                </a:cubicBezTo>
                <a:cubicBezTo>
                  <a:pt x="4" y="231"/>
                  <a:pt x="0" y="222"/>
                  <a:pt x="0" y="211"/>
                </a:cubicBezTo>
                <a:cubicBezTo>
                  <a:pt x="0" y="180"/>
                  <a:pt x="0" y="180"/>
                  <a:pt x="0" y="180"/>
                </a:cubicBezTo>
                <a:cubicBezTo>
                  <a:pt x="41" y="180"/>
                  <a:pt x="41" y="180"/>
                  <a:pt x="41" y="180"/>
                </a:cubicBezTo>
                <a:cubicBezTo>
                  <a:pt x="41" y="215"/>
                  <a:pt x="41" y="215"/>
                  <a:pt x="41" y="215"/>
                </a:cubicBezTo>
                <a:cubicBezTo>
                  <a:pt x="70" y="215"/>
                  <a:pt x="70" y="215"/>
                  <a:pt x="70" y="215"/>
                </a:cubicBezTo>
                <a:cubicBezTo>
                  <a:pt x="70" y="142"/>
                  <a:pt x="70" y="142"/>
                  <a:pt x="70" y="142"/>
                </a:cubicBezTo>
                <a:cubicBezTo>
                  <a:pt x="41" y="142"/>
                  <a:pt x="41" y="142"/>
                  <a:pt x="41" y="142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0" y="35"/>
                  <a:pt x="70" y="35"/>
                  <a:pt x="70" y="35"/>
                </a:cubicBezTo>
                <a:cubicBezTo>
                  <a:pt x="41" y="35"/>
                  <a:pt x="41" y="35"/>
                  <a:pt x="41" y="35"/>
                </a:cubicBezTo>
                <a:cubicBezTo>
                  <a:pt x="41" y="70"/>
                  <a:pt x="41" y="70"/>
                  <a:pt x="41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28"/>
                  <a:pt x="4" y="19"/>
                  <a:pt x="12" y="11"/>
                </a:cubicBezTo>
                <a:cubicBezTo>
                  <a:pt x="19" y="4"/>
                  <a:pt x="28" y="0"/>
                  <a:pt x="38" y="0"/>
                </a:cubicBezTo>
                <a:cubicBezTo>
                  <a:pt x="73" y="0"/>
                  <a:pt x="73" y="0"/>
                  <a:pt x="7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MH_Other_8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6218242" y="4105275"/>
            <a:ext cx="338137" cy="661988"/>
          </a:xfrm>
          <a:custGeom>
            <a:avLst/>
            <a:gdLst>
              <a:gd name="T0" fmla="*/ 2147483646 w 278"/>
              <a:gd name="T1" fmla="*/ 0 h 545"/>
              <a:gd name="T2" fmla="*/ 2147483646 w 278"/>
              <a:gd name="T3" fmla="*/ 2147483646 h 545"/>
              <a:gd name="T4" fmla="*/ 2147483646 w 278"/>
              <a:gd name="T5" fmla="*/ 2147483646 h 545"/>
              <a:gd name="T6" fmla="*/ 2147483646 w 278"/>
              <a:gd name="T7" fmla="*/ 2147483646 h 545"/>
              <a:gd name="T8" fmla="*/ 2147483646 w 278"/>
              <a:gd name="T9" fmla="*/ 2147483646 h 545"/>
              <a:gd name="T10" fmla="*/ 2147483646 w 278"/>
              <a:gd name="T11" fmla="*/ 2147483646 h 545"/>
              <a:gd name="T12" fmla="*/ 2147483646 w 278"/>
              <a:gd name="T13" fmla="*/ 2147483646 h 545"/>
              <a:gd name="T14" fmla="*/ 2147483646 w 278"/>
              <a:gd name="T15" fmla="*/ 2147483646 h 545"/>
              <a:gd name="T16" fmla="*/ 0 w 278"/>
              <a:gd name="T17" fmla="*/ 2147483646 h 545"/>
              <a:gd name="T18" fmla="*/ 0 w 278"/>
              <a:gd name="T19" fmla="*/ 2147483646 h 545"/>
              <a:gd name="T20" fmla="*/ 2147483646 w 278"/>
              <a:gd name="T21" fmla="*/ 0 h 545"/>
              <a:gd name="T22" fmla="*/ 2147483646 w 278"/>
              <a:gd name="T23" fmla="*/ 0 h 545"/>
              <a:gd name="T24" fmla="*/ 2147483646 w 278"/>
              <a:gd name="T25" fmla="*/ 0 h 545"/>
              <a:gd name="T26" fmla="*/ 2147483646 w 278"/>
              <a:gd name="T27" fmla="*/ 2147483646 h 545"/>
              <a:gd name="T28" fmla="*/ 2147483646 w 278"/>
              <a:gd name="T29" fmla="*/ 2147483646 h 545"/>
              <a:gd name="T30" fmla="*/ 2147483646 w 278"/>
              <a:gd name="T31" fmla="*/ 2147483646 h 545"/>
              <a:gd name="T32" fmla="*/ 2147483646 w 278"/>
              <a:gd name="T33" fmla="*/ 2147483646 h 545"/>
              <a:gd name="T34" fmla="*/ 2147483646 w 278"/>
              <a:gd name="T35" fmla="*/ 2147483646 h 54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78" h="545">
                <a:moveTo>
                  <a:pt x="241" y="0"/>
                </a:moveTo>
                <a:lnTo>
                  <a:pt x="241" y="317"/>
                </a:lnTo>
                <a:lnTo>
                  <a:pt x="278" y="317"/>
                </a:lnTo>
                <a:lnTo>
                  <a:pt x="278" y="394"/>
                </a:lnTo>
                <a:lnTo>
                  <a:pt x="241" y="394"/>
                </a:lnTo>
                <a:lnTo>
                  <a:pt x="241" y="545"/>
                </a:lnTo>
                <a:lnTo>
                  <a:pt x="151" y="545"/>
                </a:lnTo>
                <a:lnTo>
                  <a:pt x="151" y="394"/>
                </a:lnTo>
                <a:lnTo>
                  <a:pt x="0" y="394"/>
                </a:lnTo>
                <a:lnTo>
                  <a:pt x="0" y="317"/>
                </a:lnTo>
                <a:lnTo>
                  <a:pt x="97" y="0"/>
                </a:lnTo>
                <a:lnTo>
                  <a:pt x="241" y="0"/>
                </a:lnTo>
                <a:close/>
                <a:moveTo>
                  <a:pt x="151" y="317"/>
                </a:moveTo>
                <a:lnTo>
                  <a:pt x="151" y="68"/>
                </a:lnTo>
                <a:lnTo>
                  <a:pt x="79" y="317"/>
                </a:lnTo>
                <a:lnTo>
                  <a:pt x="151" y="3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MH_Other_11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5589588" y="4959351"/>
            <a:ext cx="381000" cy="382588"/>
          </a:xfrm>
          <a:custGeom>
            <a:avLst/>
            <a:gdLst>
              <a:gd name="T0" fmla="*/ 2147483646 w 143"/>
              <a:gd name="T1" fmla="*/ 2147483646 h 144"/>
              <a:gd name="T2" fmla="*/ 2147483646 w 143"/>
              <a:gd name="T3" fmla="*/ 2147483646 h 144"/>
              <a:gd name="T4" fmla="*/ 2147483646 w 143"/>
              <a:gd name="T5" fmla="*/ 2147483646 h 144"/>
              <a:gd name="T6" fmla="*/ 2147483646 w 143"/>
              <a:gd name="T7" fmla="*/ 2147483646 h 144"/>
              <a:gd name="T8" fmla="*/ 2147483646 w 143"/>
              <a:gd name="T9" fmla="*/ 2147483646 h 144"/>
              <a:gd name="T10" fmla="*/ 2147483646 w 143"/>
              <a:gd name="T11" fmla="*/ 2147483646 h 144"/>
              <a:gd name="T12" fmla="*/ 2147483646 w 143"/>
              <a:gd name="T13" fmla="*/ 2147483646 h 144"/>
              <a:gd name="T14" fmla="*/ 2147483646 w 143"/>
              <a:gd name="T15" fmla="*/ 2147483646 h 144"/>
              <a:gd name="T16" fmla="*/ 2147483646 w 143"/>
              <a:gd name="T17" fmla="*/ 2147483646 h 144"/>
              <a:gd name="T18" fmla="*/ 2147483646 w 143"/>
              <a:gd name="T19" fmla="*/ 2147483646 h 144"/>
              <a:gd name="T20" fmla="*/ 2147483646 w 143"/>
              <a:gd name="T21" fmla="*/ 2147483646 h 144"/>
              <a:gd name="T22" fmla="*/ 2147483646 w 143"/>
              <a:gd name="T23" fmla="*/ 2147483646 h 144"/>
              <a:gd name="T24" fmla="*/ 2147483646 w 143"/>
              <a:gd name="T25" fmla="*/ 2147483646 h 144"/>
              <a:gd name="T26" fmla="*/ 2147483646 w 143"/>
              <a:gd name="T27" fmla="*/ 2147483646 h 144"/>
              <a:gd name="T28" fmla="*/ 2147483646 w 143"/>
              <a:gd name="T29" fmla="*/ 2147483646 h 144"/>
              <a:gd name="T30" fmla="*/ 2147483646 w 143"/>
              <a:gd name="T31" fmla="*/ 2147483646 h 144"/>
              <a:gd name="T32" fmla="*/ 0 w 143"/>
              <a:gd name="T33" fmla="*/ 2147483646 h 144"/>
              <a:gd name="T34" fmla="*/ 2147483646 w 143"/>
              <a:gd name="T35" fmla="*/ 2147483646 h 144"/>
              <a:gd name="T36" fmla="*/ 2147483646 w 143"/>
              <a:gd name="T37" fmla="*/ 2147483646 h 144"/>
              <a:gd name="T38" fmla="*/ 2147483646 w 143"/>
              <a:gd name="T39" fmla="*/ 2147483646 h 144"/>
              <a:gd name="T40" fmla="*/ 2147483646 w 143"/>
              <a:gd name="T41" fmla="*/ 2147483646 h 144"/>
              <a:gd name="T42" fmla="*/ 2147483646 w 143"/>
              <a:gd name="T43" fmla="*/ 2147483646 h 144"/>
              <a:gd name="T44" fmla="*/ 2147483646 w 143"/>
              <a:gd name="T45" fmla="*/ 2147483646 h 144"/>
              <a:gd name="T46" fmla="*/ 2147483646 w 143"/>
              <a:gd name="T47" fmla="*/ 2147483646 h 144"/>
              <a:gd name="T48" fmla="*/ 2147483646 w 143"/>
              <a:gd name="T49" fmla="*/ 2147483646 h 144"/>
              <a:gd name="T50" fmla="*/ 2147483646 w 143"/>
              <a:gd name="T51" fmla="*/ 2147483646 h 144"/>
              <a:gd name="T52" fmla="*/ 2147483646 w 143"/>
              <a:gd name="T53" fmla="*/ 2147483646 h 144"/>
              <a:gd name="T54" fmla="*/ 2147483646 w 143"/>
              <a:gd name="T55" fmla="*/ 2147483646 h 144"/>
              <a:gd name="T56" fmla="*/ 2147483646 w 143"/>
              <a:gd name="T57" fmla="*/ 2147483646 h 144"/>
              <a:gd name="T58" fmla="*/ 2147483646 w 143"/>
              <a:gd name="T59" fmla="*/ 2147483646 h 144"/>
              <a:gd name="T60" fmla="*/ 2147483646 w 143"/>
              <a:gd name="T61" fmla="*/ 2147483646 h 144"/>
              <a:gd name="T62" fmla="*/ 2147483646 w 143"/>
              <a:gd name="T63" fmla="*/ 2147483646 h 144"/>
              <a:gd name="T64" fmla="*/ 2147483646 w 143"/>
              <a:gd name="T65" fmla="*/ 2147483646 h 144"/>
              <a:gd name="T66" fmla="*/ 2147483646 w 143"/>
              <a:gd name="T67" fmla="*/ 2147483646 h 144"/>
              <a:gd name="T68" fmla="*/ 2147483646 w 143"/>
              <a:gd name="T69" fmla="*/ 2147483646 h 144"/>
              <a:gd name="T70" fmla="*/ 2147483646 w 143"/>
              <a:gd name="T71" fmla="*/ 2147483646 h 144"/>
              <a:gd name="T72" fmla="*/ 2147483646 w 143"/>
              <a:gd name="T73" fmla="*/ 2147483646 h 14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43" h="144">
                <a:moveTo>
                  <a:pt x="70" y="40"/>
                </a:moveTo>
                <a:cubicBezTo>
                  <a:pt x="75" y="41"/>
                  <a:pt x="80" y="42"/>
                  <a:pt x="84" y="45"/>
                </a:cubicBezTo>
                <a:cubicBezTo>
                  <a:pt x="79" y="50"/>
                  <a:pt x="79" y="50"/>
                  <a:pt x="79" y="50"/>
                </a:cubicBezTo>
                <a:cubicBezTo>
                  <a:pt x="76" y="49"/>
                  <a:pt x="73" y="48"/>
                  <a:pt x="70" y="47"/>
                </a:cubicBezTo>
                <a:cubicBezTo>
                  <a:pt x="70" y="61"/>
                  <a:pt x="70" y="61"/>
                  <a:pt x="70" y="61"/>
                </a:cubicBezTo>
                <a:cubicBezTo>
                  <a:pt x="72" y="62"/>
                  <a:pt x="74" y="63"/>
                  <a:pt x="75" y="64"/>
                </a:cubicBezTo>
                <a:cubicBezTo>
                  <a:pt x="106" y="32"/>
                  <a:pt x="106" y="32"/>
                  <a:pt x="106" y="32"/>
                </a:cubicBezTo>
                <a:cubicBezTo>
                  <a:pt x="105" y="18"/>
                  <a:pt x="105" y="18"/>
                  <a:pt x="105" y="18"/>
                </a:cubicBezTo>
                <a:cubicBezTo>
                  <a:pt x="123" y="0"/>
                  <a:pt x="123" y="0"/>
                  <a:pt x="123" y="0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25" y="39"/>
                  <a:pt x="125" y="39"/>
                  <a:pt x="125" y="39"/>
                </a:cubicBezTo>
                <a:cubicBezTo>
                  <a:pt x="111" y="37"/>
                  <a:pt x="111" y="37"/>
                  <a:pt x="111" y="37"/>
                </a:cubicBezTo>
                <a:cubicBezTo>
                  <a:pt x="80" y="68"/>
                  <a:pt x="80" y="68"/>
                  <a:pt x="80" y="68"/>
                </a:cubicBezTo>
                <a:cubicBezTo>
                  <a:pt x="81" y="70"/>
                  <a:pt x="82" y="72"/>
                  <a:pt x="82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0"/>
                  <a:pt x="95" y="67"/>
                  <a:pt x="94" y="65"/>
                </a:cubicBezTo>
                <a:cubicBezTo>
                  <a:pt x="99" y="59"/>
                  <a:pt x="99" y="59"/>
                  <a:pt x="99" y="59"/>
                </a:cubicBezTo>
                <a:cubicBezTo>
                  <a:pt x="101" y="64"/>
                  <a:pt x="103" y="69"/>
                  <a:pt x="103" y="74"/>
                </a:cubicBezTo>
                <a:cubicBezTo>
                  <a:pt x="117" y="74"/>
                  <a:pt x="117" y="74"/>
                  <a:pt x="117" y="74"/>
                </a:cubicBezTo>
                <a:cubicBezTo>
                  <a:pt x="116" y="65"/>
                  <a:pt x="114" y="56"/>
                  <a:pt x="109" y="49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14" y="45"/>
                  <a:pt x="114" y="45"/>
                  <a:pt x="114" y="45"/>
                </a:cubicBezTo>
                <a:cubicBezTo>
                  <a:pt x="120" y="53"/>
                  <a:pt x="123" y="63"/>
                  <a:pt x="124" y="74"/>
                </a:cubicBezTo>
                <a:cubicBezTo>
                  <a:pt x="133" y="74"/>
                  <a:pt x="133" y="74"/>
                  <a:pt x="133" y="74"/>
                </a:cubicBezTo>
                <a:cubicBezTo>
                  <a:pt x="133" y="81"/>
                  <a:pt x="133" y="81"/>
                  <a:pt x="133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2" y="110"/>
                  <a:pt x="99" y="133"/>
                  <a:pt x="70" y="135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63" y="144"/>
                  <a:pt x="63" y="144"/>
                  <a:pt x="63" y="144"/>
                </a:cubicBezTo>
                <a:cubicBezTo>
                  <a:pt x="63" y="135"/>
                  <a:pt x="63" y="135"/>
                  <a:pt x="63" y="135"/>
                </a:cubicBezTo>
                <a:cubicBezTo>
                  <a:pt x="34" y="133"/>
                  <a:pt x="11" y="110"/>
                  <a:pt x="9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74"/>
                  <a:pt x="0" y="74"/>
                  <a:pt x="0" y="74"/>
                </a:cubicBezTo>
                <a:cubicBezTo>
                  <a:pt x="9" y="74"/>
                  <a:pt x="9" y="74"/>
                  <a:pt x="9" y="74"/>
                </a:cubicBezTo>
                <a:cubicBezTo>
                  <a:pt x="11" y="45"/>
                  <a:pt x="34" y="21"/>
                  <a:pt x="63" y="20"/>
                </a:cubicBezTo>
                <a:cubicBezTo>
                  <a:pt x="63" y="10"/>
                  <a:pt x="63" y="10"/>
                  <a:pt x="63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0" y="20"/>
                  <a:pt x="70" y="20"/>
                  <a:pt x="70" y="20"/>
                </a:cubicBezTo>
                <a:cubicBezTo>
                  <a:pt x="81" y="20"/>
                  <a:pt x="91" y="24"/>
                  <a:pt x="99" y="30"/>
                </a:cubicBezTo>
                <a:cubicBezTo>
                  <a:pt x="99" y="30"/>
                  <a:pt x="99" y="30"/>
                  <a:pt x="99" y="30"/>
                </a:cubicBezTo>
                <a:cubicBezTo>
                  <a:pt x="94" y="35"/>
                  <a:pt x="94" y="35"/>
                  <a:pt x="94" y="35"/>
                </a:cubicBezTo>
                <a:cubicBezTo>
                  <a:pt x="87" y="30"/>
                  <a:pt x="79" y="27"/>
                  <a:pt x="70" y="27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82" y="81"/>
                </a:moveTo>
                <a:cubicBezTo>
                  <a:pt x="81" y="87"/>
                  <a:pt x="76" y="92"/>
                  <a:pt x="70" y="93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84" y="105"/>
                  <a:pt x="95" y="94"/>
                  <a:pt x="96" y="81"/>
                </a:cubicBezTo>
                <a:cubicBezTo>
                  <a:pt x="82" y="81"/>
                  <a:pt x="82" y="81"/>
                  <a:pt x="82" y="81"/>
                </a:cubicBezTo>
                <a:close/>
                <a:moveTo>
                  <a:pt x="63" y="93"/>
                </a:moveTo>
                <a:cubicBezTo>
                  <a:pt x="57" y="92"/>
                  <a:pt x="52" y="87"/>
                  <a:pt x="51" y="81"/>
                </a:cubicBezTo>
                <a:cubicBezTo>
                  <a:pt x="37" y="81"/>
                  <a:pt x="37" y="81"/>
                  <a:pt x="37" y="81"/>
                </a:cubicBezTo>
                <a:cubicBezTo>
                  <a:pt x="38" y="94"/>
                  <a:pt x="49" y="105"/>
                  <a:pt x="63" y="107"/>
                </a:cubicBezTo>
                <a:cubicBezTo>
                  <a:pt x="63" y="93"/>
                  <a:pt x="63" y="93"/>
                  <a:pt x="63" y="93"/>
                </a:cubicBezTo>
                <a:close/>
                <a:moveTo>
                  <a:pt x="51" y="74"/>
                </a:moveTo>
                <a:cubicBezTo>
                  <a:pt x="52" y="68"/>
                  <a:pt x="57" y="63"/>
                  <a:pt x="63" y="61"/>
                </a:cubicBezTo>
                <a:cubicBezTo>
                  <a:pt x="63" y="47"/>
                  <a:pt x="63" y="47"/>
                  <a:pt x="63" y="47"/>
                </a:cubicBezTo>
                <a:cubicBezTo>
                  <a:pt x="49" y="49"/>
                  <a:pt x="38" y="60"/>
                  <a:pt x="37" y="74"/>
                </a:cubicBezTo>
                <a:cubicBezTo>
                  <a:pt x="51" y="74"/>
                  <a:pt x="51" y="74"/>
                  <a:pt x="51" y="74"/>
                </a:cubicBezTo>
                <a:close/>
                <a:moveTo>
                  <a:pt x="63" y="27"/>
                </a:moveTo>
                <a:cubicBezTo>
                  <a:pt x="38" y="28"/>
                  <a:pt x="18" y="49"/>
                  <a:pt x="16" y="74"/>
                </a:cubicBezTo>
                <a:cubicBezTo>
                  <a:pt x="30" y="74"/>
                  <a:pt x="30" y="74"/>
                  <a:pt x="30" y="74"/>
                </a:cubicBezTo>
                <a:cubicBezTo>
                  <a:pt x="31" y="56"/>
                  <a:pt x="45" y="42"/>
                  <a:pt x="63" y="40"/>
                </a:cubicBezTo>
                <a:cubicBezTo>
                  <a:pt x="63" y="27"/>
                  <a:pt x="63" y="27"/>
                  <a:pt x="63" y="27"/>
                </a:cubicBezTo>
                <a:close/>
                <a:moveTo>
                  <a:pt x="63" y="128"/>
                </a:moveTo>
                <a:cubicBezTo>
                  <a:pt x="63" y="114"/>
                  <a:pt x="63" y="114"/>
                  <a:pt x="63" y="114"/>
                </a:cubicBezTo>
                <a:cubicBezTo>
                  <a:pt x="45" y="112"/>
                  <a:pt x="31" y="98"/>
                  <a:pt x="30" y="81"/>
                </a:cubicBezTo>
                <a:cubicBezTo>
                  <a:pt x="16" y="81"/>
                  <a:pt x="16" y="81"/>
                  <a:pt x="16" y="81"/>
                </a:cubicBezTo>
                <a:cubicBezTo>
                  <a:pt x="18" y="106"/>
                  <a:pt x="38" y="126"/>
                  <a:pt x="63" y="128"/>
                </a:cubicBezTo>
                <a:close/>
                <a:moveTo>
                  <a:pt x="70" y="114"/>
                </a:moveTo>
                <a:cubicBezTo>
                  <a:pt x="70" y="128"/>
                  <a:pt x="70" y="128"/>
                  <a:pt x="70" y="128"/>
                </a:cubicBezTo>
                <a:cubicBezTo>
                  <a:pt x="95" y="126"/>
                  <a:pt x="115" y="106"/>
                  <a:pt x="117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2" y="98"/>
                  <a:pt x="88" y="112"/>
                  <a:pt x="70" y="1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MH_Other_12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6242053" y="4959352"/>
            <a:ext cx="244475" cy="404813"/>
          </a:xfrm>
          <a:custGeom>
            <a:avLst/>
            <a:gdLst>
              <a:gd name="T0" fmla="*/ 2147483646 w 92"/>
              <a:gd name="T1" fmla="*/ 2147483646 h 153"/>
              <a:gd name="T2" fmla="*/ 2147483646 w 92"/>
              <a:gd name="T3" fmla="*/ 2147483646 h 153"/>
              <a:gd name="T4" fmla="*/ 2147483646 w 92"/>
              <a:gd name="T5" fmla="*/ 2147483646 h 153"/>
              <a:gd name="T6" fmla="*/ 2147483646 w 92"/>
              <a:gd name="T7" fmla="*/ 2147483646 h 153"/>
              <a:gd name="T8" fmla="*/ 2147483646 w 92"/>
              <a:gd name="T9" fmla="*/ 2147483646 h 153"/>
              <a:gd name="T10" fmla="*/ 2147483646 w 92"/>
              <a:gd name="T11" fmla="*/ 2147483646 h 153"/>
              <a:gd name="T12" fmla="*/ 2147483646 w 92"/>
              <a:gd name="T13" fmla="*/ 2147483646 h 153"/>
              <a:gd name="T14" fmla="*/ 2147483646 w 92"/>
              <a:gd name="T15" fmla="*/ 2147483646 h 153"/>
              <a:gd name="T16" fmla="*/ 2147483646 w 92"/>
              <a:gd name="T17" fmla="*/ 2147483646 h 153"/>
              <a:gd name="T18" fmla="*/ 2147483646 w 92"/>
              <a:gd name="T19" fmla="*/ 2147483646 h 153"/>
              <a:gd name="T20" fmla="*/ 2147483646 w 92"/>
              <a:gd name="T21" fmla="*/ 2147483646 h 153"/>
              <a:gd name="T22" fmla="*/ 2147483646 w 92"/>
              <a:gd name="T23" fmla="*/ 2147483646 h 153"/>
              <a:gd name="T24" fmla="*/ 2147483646 w 92"/>
              <a:gd name="T25" fmla="*/ 2147483646 h 153"/>
              <a:gd name="T26" fmla="*/ 2147483646 w 92"/>
              <a:gd name="T27" fmla="*/ 2147483646 h 153"/>
              <a:gd name="T28" fmla="*/ 2147483646 w 92"/>
              <a:gd name="T29" fmla="*/ 2147483646 h 153"/>
              <a:gd name="T30" fmla="*/ 2147483646 w 92"/>
              <a:gd name="T31" fmla="*/ 2147483646 h 153"/>
              <a:gd name="T32" fmla="*/ 2147483646 w 92"/>
              <a:gd name="T33" fmla="*/ 2147483646 h 153"/>
              <a:gd name="T34" fmla="*/ 2147483646 w 92"/>
              <a:gd name="T35" fmla="*/ 2147483646 h 153"/>
              <a:gd name="T36" fmla="*/ 2147483646 w 92"/>
              <a:gd name="T37" fmla="*/ 2147483646 h 153"/>
              <a:gd name="T38" fmla="*/ 2147483646 w 92"/>
              <a:gd name="T39" fmla="*/ 2147483646 h 153"/>
              <a:gd name="T40" fmla="*/ 2147483646 w 92"/>
              <a:gd name="T41" fmla="*/ 2147483646 h 153"/>
              <a:gd name="T42" fmla="*/ 2147483646 w 92"/>
              <a:gd name="T43" fmla="*/ 2147483646 h 153"/>
              <a:gd name="T44" fmla="*/ 2147483646 w 92"/>
              <a:gd name="T45" fmla="*/ 2147483646 h 153"/>
              <a:gd name="T46" fmla="*/ 0 w 92"/>
              <a:gd name="T47" fmla="*/ 0 h 153"/>
              <a:gd name="T48" fmla="*/ 2147483646 w 92"/>
              <a:gd name="T49" fmla="*/ 0 h 153"/>
              <a:gd name="T50" fmla="*/ 2147483646 w 92"/>
              <a:gd name="T51" fmla="*/ 2147483646 h 153"/>
              <a:gd name="T52" fmla="*/ 0 w 92"/>
              <a:gd name="T53" fmla="*/ 2147483646 h 153"/>
              <a:gd name="T54" fmla="*/ 0 w 92"/>
              <a:gd name="T55" fmla="*/ 0 h 153"/>
              <a:gd name="T56" fmla="*/ 2147483646 w 92"/>
              <a:gd name="T57" fmla="*/ 0 h 153"/>
              <a:gd name="T58" fmla="*/ 2147483646 w 92"/>
              <a:gd name="T59" fmla="*/ 0 h 153"/>
              <a:gd name="T60" fmla="*/ 2147483646 w 92"/>
              <a:gd name="T61" fmla="*/ 2147483646 h 153"/>
              <a:gd name="T62" fmla="*/ 2147483646 w 92"/>
              <a:gd name="T63" fmla="*/ 2147483646 h 153"/>
              <a:gd name="T64" fmla="*/ 2147483646 w 92"/>
              <a:gd name="T65" fmla="*/ 2147483646 h 153"/>
              <a:gd name="T66" fmla="*/ 2147483646 w 92"/>
              <a:gd name="T67" fmla="*/ 0 h 153"/>
              <a:gd name="T68" fmla="*/ 2147483646 w 92"/>
              <a:gd name="T69" fmla="*/ 0 h 153"/>
              <a:gd name="T70" fmla="*/ 2147483646 w 92"/>
              <a:gd name="T71" fmla="*/ 0 h 153"/>
              <a:gd name="T72" fmla="*/ 2147483646 w 92"/>
              <a:gd name="T73" fmla="*/ 2147483646 h 153"/>
              <a:gd name="T74" fmla="*/ 2147483646 w 92"/>
              <a:gd name="T75" fmla="*/ 2147483646 h 153"/>
              <a:gd name="T76" fmla="*/ 2147483646 w 92"/>
              <a:gd name="T77" fmla="*/ 0 h 15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2" h="153">
                <a:moveTo>
                  <a:pt x="46" y="70"/>
                </a:moveTo>
                <a:cubicBezTo>
                  <a:pt x="69" y="70"/>
                  <a:pt x="88" y="88"/>
                  <a:pt x="88" y="111"/>
                </a:cubicBezTo>
                <a:cubicBezTo>
                  <a:pt x="88" y="134"/>
                  <a:pt x="69" y="153"/>
                  <a:pt x="46" y="153"/>
                </a:cubicBezTo>
                <a:cubicBezTo>
                  <a:pt x="23" y="153"/>
                  <a:pt x="4" y="134"/>
                  <a:pt x="4" y="111"/>
                </a:cubicBezTo>
                <a:cubicBezTo>
                  <a:pt x="4" y="88"/>
                  <a:pt x="23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lose/>
                <a:moveTo>
                  <a:pt x="46" y="79"/>
                </a:moveTo>
                <a:cubicBezTo>
                  <a:pt x="64" y="79"/>
                  <a:pt x="78" y="94"/>
                  <a:pt x="78" y="111"/>
                </a:cubicBezTo>
                <a:cubicBezTo>
                  <a:pt x="78" y="129"/>
                  <a:pt x="64" y="143"/>
                  <a:pt x="46" y="143"/>
                </a:cubicBezTo>
                <a:cubicBezTo>
                  <a:pt x="29" y="143"/>
                  <a:pt x="14" y="129"/>
                  <a:pt x="14" y="111"/>
                </a:cubicBezTo>
                <a:cubicBezTo>
                  <a:pt x="14" y="94"/>
                  <a:pt x="29" y="79"/>
                  <a:pt x="46" y="79"/>
                </a:cubicBezTo>
                <a:cubicBezTo>
                  <a:pt x="46" y="79"/>
                  <a:pt x="46" y="79"/>
                  <a:pt x="46" y="79"/>
                </a:cubicBezTo>
                <a:close/>
                <a:moveTo>
                  <a:pt x="46" y="81"/>
                </a:moveTo>
                <a:cubicBezTo>
                  <a:pt x="53" y="102"/>
                  <a:pt x="53" y="102"/>
                  <a:pt x="53" y="102"/>
                </a:cubicBezTo>
                <a:cubicBezTo>
                  <a:pt x="75" y="102"/>
                  <a:pt x="75" y="102"/>
                  <a:pt x="75" y="102"/>
                </a:cubicBezTo>
                <a:cubicBezTo>
                  <a:pt x="57" y="115"/>
                  <a:pt x="57" y="115"/>
                  <a:pt x="57" y="115"/>
                </a:cubicBezTo>
                <a:cubicBezTo>
                  <a:pt x="64" y="136"/>
                  <a:pt x="64" y="136"/>
                  <a:pt x="64" y="136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28" y="136"/>
                  <a:pt x="28" y="136"/>
                  <a:pt x="28" y="136"/>
                </a:cubicBezTo>
                <a:cubicBezTo>
                  <a:pt x="35" y="115"/>
                  <a:pt x="35" y="115"/>
                  <a:pt x="35" y="115"/>
                </a:cubicBezTo>
                <a:cubicBezTo>
                  <a:pt x="17" y="102"/>
                  <a:pt x="17" y="102"/>
                  <a:pt x="17" y="102"/>
                </a:cubicBezTo>
                <a:cubicBezTo>
                  <a:pt x="39" y="102"/>
                  <a:pt x="39" y="102"/>
                  <a:pt x="39" y="102"/>
                </a:cubicBezTo>
                <a:cubicBezTo>
                  <a:pt x="46" y="81"/>
                  <a:pt x="46" y="81"/>
                  <a:pt x="46" y="81"/>
                </a:cubicBezTo>
                <a:close/>
                <a:moveTo>
                  <a:pt x="0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45"/>
                  <a:pt x="15" y="45"/>
                  <a:pt x="15" y="45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25" y="0"/>
                </a:moveTo>
                <a:cubicBezTo>
                  <a:pt x="67" y="0"/>
                  <a:pt x="67" y="0"/>
                  <a:pt x="67" y="0"/>
                </a:cubicBezTo>
                <a:cubicBezTo>
                  <a:pt x="67" y="53"/>
                  <a:pt x="67" y="53"/>
                  <a:pt x="67" y="53"/>
                </a:cubicBezTo>
                <a:cubicBezTo>
                  <a:pt x="46" y="70"/>
                  <a:pt x="46" y="70"/>
                  <a:pt x="46" y="70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77" y="0"/>
                </a:moveTo>
                <a:cubicBezTo>
                  <a:pt x="92" y="0"/>
                  <a:pt x="92" y="0"/>
                  <a:pt x="92" y="0"/>
                </a:cubicBezTo>
                <a:cubicBezTo>
                  <a:pt x="92" y="34"/>
                  <a:pt x="92" y="34"/>
                  <a:pt x="92" y="34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0"/>
                  <a:pt x="77" y="0"/>
                  <a:pt x="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043365" y="1601791"/>
            <a:ext cx="2024063" cy="2352676"/>
            <a:chOff x="3032522" y="1201342"/>
            <a:chExt cx="1518047" cy="1764507"/>
          </a:xfrm>
        </p:grpSpPr>
        <p:sp>
          <p:nvSpPr>
            <p:cNvPr id="15" name="MH_Other_4"/>
            <p:cNvSpPr/>
            <p:nvPr>
              <p:custDataLst>
                <p:tags r:id="rId13"/>
              </p:custDataLst>
            </p:nvPr>
          </p:nvSpPr>
          <p:spPr bwMode="auto">
            <a:xfrm>
              <a:off x="3032522" y="1201342"/>
              <a:ext cx="1518047" cy="1764506"/>
            </a:xfrm>
            <a:custGeom>
              <a:avLst/>
              <a:gdLst>
                <a:gd name="T0" fmla="*/ 2147483646 w 761"/>
                <a:gd name="T1" fmla="*/ 0 h 885"/>
                <a:gd name="T2" fmla="*/ 2147483646 w 761"/>
                <a:gd name="T3" fmla="*/ 2147483646 h 885"/>
                <a:gd name="T4" fmla="*/ 2147483646 w 761"/>
                <a:gd name="T5" fmla="*/ 2147483646 h 885"/>
                <a:gd name="T6" fmla="*/ 2147483646 w 761"/>
                <a:gd name="T7" fmla="*/ 2147483646 h 885"/>
                <a:gd name="T8" fmla="*/ 2147483646 w 761"/>
                <a:gd name="T9" fmla="*/ 2147483646 h 885"/>
                <a:gd name="T10" fmla="*/ 2147483646 w 761"/>
                <a:gd name="T11" fmla="*/ 2147483646 h 885"/>
                <a:gd name="T12" fmla="*/ 2147483646 w 761"/>
                <a:gd name="T13" fmla="*/ 2147483646 h 885"/>
                <a:gd name="T14" fmla="*/ 0 w 761"/>
                <a:gd name="T15" fmla="*/ 2147483646 h 885"/>
                <a:gd name="T16" fmla="*/ 2147483646 w 761"/>
                <a:gd name="T17" fmla="*/ 2147483646 h 885"/>
                <a:gd name="T18" fmla="*/ 2147483646 w 761"/>
                <a:gd name="T19" fmla="*/ 0 h 8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61" h="885">
                  <a:moveTo>
                    <a:pt x="761" y="0"/>
                  </a:moveTo>
                  <a:cubicBezTo>
                    <a:pt x="653" y="1"/>
                    <a:pt x="545" y="22"/>
                    <a:pt x="442" y="63"/>
                  </a:cubicBezTo>
                  <a:cubicBezTo>
                    <a:pt x="409" y="79"/>
                    <a:pt x="378" y="98"/>
                    <a:pt x="347" y="120"/>
                  </a:cubicBezTo>
                  <a:cubicBezTo>
                    <a:pt x="207" y="221"/>
                    <a:pt x="173" y="332"/>
                    <a:pt x="112" y="487"/>
                  </a:cubicBezTo>
                  <a:cubicBezTo>
                    <a:pt x="100" y="517"/>
                    <a:pt x="82" y="548"/>
                    <a:pt x="75" y="580"/>
                  </a:cubicBezTo>
                  <a:cubicBezTo>
                    <a:pt x="68" y="615"/>
                    <a:pt x="76" y="627"/>
                    <a:pt x="83" y="645"/>
                  </a:cubicBezTo>
                  <a:cubicBezTo>
                    <a:pt x="94" y="670"/>
                    <a:pt x="93" y="686"/>
                    <a:pt x="82" y="712"/>
                  </a:cubicBezTo>
                  <a:cubicBezTo>
                    <a:pt x="55" y="770"/>
                    <a:pt x="30" y="829"/>
                    <a:pt x="0" y="885"/>
                  </a:cubicBezTo>
                  <a:cubicBezTo>
                    <a:pt x="761" y="885"/>
                    <a:pt x="761" y="885"/>
                    <a:pt x="761" y="885"/>
                  </a:cubicBezTo>
                  <a:cubicBezTo>
                    <a:pt x="761" y="0"/>
                    <a:pt x="761" y="0"/>
                    <a:pt x="7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ts val="1500"/>
                </a:lnSpc>
              </a:pPr>
              <a:endParaRPr lang="zh-CN" altLang="en-US" sz="120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MH_Other_5"/>
            <p:cNvSpPr/>
            <p:nvPr>
              <p:custDataLst>
                <p:tags r:id="rId14"/>
              </p:custDataLst>
            </p:nvPr>
          </p:nvSpPr>
          <p:spPr bwMode="auto">
            <a:xfrm>
              <a:off x="4214812" y="2355056"/>
              <a:ext cx="148829" cy="496491"/>
            </a:xfrm>
            <a:custGeom>
              <a:avLst/>
              <a:gdLst>
                <a:gd name="T0" fmla="*/ 2147483646 w 164"/>
                <a:gd name="T1" fmla="*/ 0 h 544"/>
                <a:gd name="T2" fmla="*/ 2147483646 w 164"/>
                <a:gd name="T3" fmla="*/ 2147483646 h 544"/>
                <a:gd name="T4" fmla="*/ 2147483646 w 164"/>
                <a:gd name="T5" fmla="*/ 2147483646 h 544"/>
                <a:gd name="T6" fmla="*/ 2147483646 w 164"/>
                <a:gd name="T7" fmla="*/ 2147483646 h 544"/>
                <a:gd name="T8" fmla="*/ 2147483646 w 164"/>
                <a:gd name="T9" fmla="*/ 2147483646 h 544"/>
                <a:gd name="T10" fmla="*/ 0 w 164"/>
                <a:gd name="T11" fmla="*/ 2147483646 h 544"/>
                <a:gd name="T12" fmla="*/ 2147483646 w 164"/>
                <a:gd name="T13" fmla="*/ 0 h 544"/>
                <a:gd name="T14" fmla="*/ 2147483646 w 164"/>
                <a:gd name="T15" fmla="*/ 0 h 544"/>
                <a:gd name="T16" fmla="*/ 2147483646 w 164"/>
                <a:gd name="T17" fmla="*/ 0 h 5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4" h="544">
                  <a:moveTo>
                    <a:pt x="164" y="0"/>
                  </a:moveTo>
                  <a:lnTo>
                    <a:pt x="164" y="544"/>
                  </a:lnTo>
                  <a:lnTo>
                    <a:pt x="72" y="544"/>
                  </a:lnTo>
                  <a:lnTo>
                    <a:pt x="72" y="75"/>
                  </a:lnTo>
                  <a:lnTo>
                    <a:pt x="41" y="134"/>
                  </a:lnTo>
                  <a:lnTo>
                    <a:pt x="0" y="110"/>
                  </a:lnTo>
                  <a:lnTo>
                    <a:pt x="63" y="0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ts val="1500"/>
                </a:lnSpc>
              </a:pPr>
              <a:endParaRPr lang="zh-CN" altLang="en-US" sz="120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MH_Other_9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4195764" y="1930003"/>
              <a:ext cx="260747" cy="300038"/>
            </a:xfrm>
            <a:custGeom>
              <a:avLst/>
              <a:gdLst>
                <a:gd name="T0" fmla="*/ 2147483646 w 131"/>
                <a:gd name="T1" fmla="*/ 2147483646 h 151"/>
                <a:gd name="T2" fmla="*/ 2147483646 w 131"/>
                <a:gd name="T3" fmla="*/ 2147483646 h 151"/>
                <a:gd name="T4" fmla="*/ 2147483646 w 131"/>
                <a:gd name="T5" fmla="*/ 2147483646 h 151"/>
                <a:gd name="T6" fmla="*/ 2147483646 w 131"/>
                <a:gd name="T7" fmla="*/ 2147483646 h 151"/>
                <a:gd name="T8" fmla="*/ 2147483646 w 131"/>
                <a:gd name="T9" fmla="*/ 2147483646 h 151"/>
                <a:gd name="T10" fmla="*/ 2147483646 w 131"/>
                <a:gd name="T11" fmla="*/ 2147483646 h 151"/>
                <a:gd name="T12" fmla="*/ 2147483646 w 131"/>
                <a:gd name="T13" fmla="*/ 2147483646 h 151"/>
                <a:gd name="T14" fmla="*/ 2147483646 w 131"/>
                <a:gd name="T15" fmla="*/ 2147483646 h 151"/>
                <a:gd name="T16" fmla="*/ 2147483646 w 131"/>
                <a:gd name="T17" fmla="*/ 2147483646 h 151"/>
                <a:gd name="T18" fmla="*/ 2147483646 w 131"/>
                <a:gd name="T19" fmla="*/ 2147483646 h 151"/>
                <a:gd name="T20" fmla="*/ 2147483646 w 131"/>
                <a:gd name="T21" fmla="*/ 2147483646 h 151"/>
                <a:gd name="T22" fmla="*/ 2147483646 w 131"/>
                <a:gd name="T23" fmla="*/ 2147483646 h 151"/>
                <a:gd name="T24" fmla="*/ 2147483646 w 131"/>
                <a:gd name="T25" fmla="*/ 2147483646 h 151"/>
                <a:gd name="T26" fmla="*/ 2147483646 w 131"/>
                <a:gd name="T27" fmla="*/ 2147483646 h 151"/>
                <a:gd name="T28" fmla="*/ 2147483646 w 131"/>
                <a:gd name="T29" fmla="*/ 2147483646 h 151"/>
                <a:gd name="T30" fmla="*/ 2147483646 w 131"/>
                <a:gd name="T31" fmla="*/ 2147483646 h 151"/>
                <a:gd name="T32" fmla="*/ 2147483646 w 131"/>
                <a:gd name="T33" fmla="*/ 2147483646 h 151"/>
                <a:gd name="T34" fmla="*/ 2147483646 w 131"/>
                <a:gd name="T35" fmla="*/ 2147483646 h 151"/>
                <a:gd name="T36" fmla="*/ 2147483646 w 131"/>
                <a:gd name="T37" fmla="*/ 2147483646 h 151"/>
                <a:gd name="T38" fmla="*/ 2147483646 w 131"/>
                <a:gd name="T39" fmla="*/ 2147483646 h 151"/>
                <a:gd name="T40" fmla="*/ 2147483646 w 131"/>
                <a:gd name="T41" fmla="*/ 2147483646 h 151"/>
                <a:gd name="T42" fmla="*/ 2147483646 w 131"/>
                <a:gd name="T43" fmla="*/ 2147483646 h 151"/>
                <a:gd name="T44" fmla="*/ 2147483646 w 131"/>
                <a:gd name="T45" fmla="*/ 2147483646 h 151"/>
                <a:gd name="T46" fmla="*/ 2147483646 w 131"/>
                <a:gd name="T47" fmla="*/ 0 h 151"/>
                <a:gd name="T48" fmla="*/ 2147483646 w 131"/>
                <a:gd name="T49" fmla="*/ 2147483646 h 151"/>
                <a:gd name="T50" fmla="*/ 2147483646 w 131"/>
                <a:gd name="T51" fmla="*/ 0 h 151"/>
                <a:gd name="T52" fmla="*/ 2147483646 w 131"/>
                <a:gd name="T53" fmla="*/ 2147483646 h 151"/>
                <a:gd name="T54" fmla="*/ 2147483646 w 131"/>
                <a:gd name="T55" fmla="*/ 2147483646 h 151"/>
                <a:gd name="T56" fmla="*/ 2147483646 w 131"/>
                <a:gd name="T57" fmla="*/ 2147483646 h 151"/>
                <a:gd name="T58" fmla="*/ 2147483646 w 131"/>
                <a:gd name="T59" fmla="*/ 2147483646 h 151"/>
                <a:gd name="T60" fmla="*/ 2147483646 w 131"/>
                <a:gd name="T61" fmla="*/ 2147483646 h 151"/>
                <a:gd name="T62" fmla="*/ 2147483646 w 131"/>
                <a:gd name="T63" fmla="*/ 2147483646 h 151"/>
                <a:gd name="T64" fmla="*/ 2147483646 w 131"/>
                <a:gd name="T65" fmla="*/ 2147483646 h 151"/>
                <a:gd name="T66" fmla="*/ 2147483646 w 131"/>
                <a:gd name="T67" fmla="*/ 2147483646 h 151"/>
                <a:gd name="T68" fmla="*/ 2147483646 w 131"/>
                <a:gd name="T69" fmla="*/ 2147483646 h 151"/>
                <a:gd name="T70" fmla="*/ 2147483646 w 131"/>
                <a:gd name="T71" fmla="*/ 2147483646 h 151"/>
                <a:gd name="T72" fmla="*/ 2147483646 w 131"/>
                <a:gd name="T73" fmla="*/ 2147483646 h 151"/>
                <a:gd name="T74" fmla="*/ 2147483646 w 131"/>
                <a:gd name="T75" fmla="*/ 2147483646 h 151"/>
                <a:gd name="T76" fmla="*/ 2147483646 w 131"/>
                <a:gd name="T77" fmla="*/ 2147483646 h 151"/>
                <a:gd name="T78" fmla="*/ 2147483646 w 131"/>
                <a:gd name="T79" fmla="*/ 2147483646 h 151"/>
                <a:gd name="T80" fmla="*/ 0 w 131"/>
                <a:gd name="T81" fmla="*/ 2147483646 h 151"/>
                <a:gd name="T82" fmla="*/ 2147483646 w 131"/>
                <a:gd name="T83" fmla="*/ 2147483646 h 151"/>
                <a:gd name="T84" fmla="*/ 2147483646 w 131"/>
                <a:gd name="T85" fmla="*/ 2147483646 h 15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31" h="151">
                  <a:moveTo>
                    <a:pt x="48" y="130"/>
                  </a:moveTo>
                  <a:cubicBezTo>
                    <a:pt x="83" y="130"/>
                    <a:pt x="83" y="130"/>
                    <a:pt x="83" y="130"/>
                  </a:cubicBezTo>
                  <a:cubicBezTo>
                    <a:pt x="84" y="130"/>
                    <a:pt x="86" y="131"/>
                    <a:pt x="86" y="132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6" y="137"/>
                    <a:pt x="84" y="138"/>
                    <a:pt x="83" y="13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6" y="138"/>
                    <a:pt x="45" y="137"/>
                    <a:pt x="45" y="136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5" y="131"/>
                    <a:pt x="46" y="130"/>
                    <a:pt x="48" y="130"/>
                  </a:cubicBezTo>
                  <a:cubicBezTo>
                    <a:pt x="48" y="130"/>
                    <a:pt x="48" y="130"/>
                    <a:pt x="48" y="130"/>
                  </a:cubicBezTo>
                  <a:close/>
                  <a:moveTo>
                    <a:pt x="78" y="143"/>
                  </a:moveTo>
                  <a:cubicBezTo>
                    <a:pt x="78" y="147"/>
                    <a:pt x="78" y="147"/>
                    <a:pt x="78" y="147"/>
                  </a:cubicBezTo>
                  <a:cubicBezTo>
                    <a:pt x="78" y="149"/>
                    <a:pt x="76" y="151"/>
                    <a:pt x="74" y="151"/>
                  </a:cubicBezTo>
                  <a:cubicBezTo>
                    <a:pt x="57" y="151"/>
                    <a:pt x="57" y="151"/>
                    <a:pt x="57" y="151"/>
                  </a:cubicBezTo>
                  <a:cubicBezTo>
                    <a:pt x="54" y="151"/>
                    <a:pt x="52" y="149"/>
                    <a:pt x="52" y="147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78" y="143"/>
                    <a:pt x="78" y="143"/>
                    <a:pt x="78" y="143"/>
                  </a:cubicBezTo>
                  <a:close/>
                  <a:moveTo>
                    <a:pt x="65" y="34"/>
                  </a:moveTo>
                  <a:cubicBezTo>
                    <a:pt x="84" y="34"/>
                    <a:pt x="99" y="49"/>
                    <a:pt x="99" y="68"/>
                  </a:cubicBezTo>
                  <a:cubicBezTo>
                    <a:pt x="99" y="89"/>
                    <a:pt x="82" y="94"/>
                    <a:pt x="82" y="125"/>
                  </a:cubicBezTo>
                  <a:cubicBezTo>
                    <a:pt x="49" y="125"/>
                    <a:pt x="49" y="125"/>
                    <a:pt x="49" y="125"/>
                  </a:cubicBezTo>
                  <a:cubicBezTo>
                    <a:pt x="49" y="94"/>
                    <a:pt x="31" y="89"/>
                    <a:pt x="31" y="68"/>
                  </a:cubicBezTo>
                  <a:cubicBezTo>
                    <a:pt x="31" y="49"/>
                    <a:pt x="47" y="34"/>
                    <a:pt x="65" y="34"/>
                  </a:cubicBezTo>
                  <a:cubicBezTo>
                    <a:pt x="65" y="34"/>
                    <a:pt x="65" y="34"/>
                    <a:pt x="65" y="34"/>
                  </a:cubicBezTo>
                  <a:close/>
                  <a:moveTo>
                    <a:pt x="70" y="40"/>
                  </a:moveTo>
                  <a:cubicBezTo>
                    <a:pt x="72" y="41"/>
                    <a:pt x="72" y="41"/>
                    <a:pt x="72" y="41"/>
                  </a:cubicBezTo>
                  <a:cubicBezTo>
                    <a:pt x="76" y="42"/>
                    <a:pt x="80" y="44"/>
                    <a:pt x="83" y="46"/>
                  </a:cubicBezTo>
                  <a:cubicBezTo>
                    <a:pt x="82" y="46"/>
                    <a:pt x="80" y="45"/>
                    <a:pt x="79" y="45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74" y="44"/>
                    <a:pt x="73" y="44"/>
                    <a:pt x="71" y="43"/>
                  </a:cubicBezTo>
                  <a:cubicBezTo>
                    <a:pt x="69" y="44"/>
                    <a:pt x="66" y="44"/>
                    <a:pt x="64" y="45"/>
                  </a:cubicBezTo>
                  <a:cubicBezTo>
                    <a:pt x="59" y="46"/>
                    <a:pt x="54" y="49"/>
                    <a:pt x="50" y="53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5" y="59"/>
                    <a:pt x="43" y="63"/>
                    <a:pt x="42" y="68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0" y="75"/>
                    <a:pt x="40" y="78"/>
                    <a:pt x="40" y="81"/>
                  </a:cubicBezTo>
                  <a:cubicBezTo>
                    <a:pt x="40" y="80"/>
                    <a:pt x="39" y="78"/>
                    <a:pt x="38" y="77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0"/>
                    <a:pt x="37" y="66"/>
                    <a:pt x="38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40" y="56"/>
                    <a:pt x="42" y="53"/>
                    <a:pt x="45" y="49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50" y="44"/>
                    <a:pt x="54" y="42"/>
                    <a:pt x="58" y="41"/>
                  </a:cubicBezTo>
                  <a:cubicBezTo>
                    <a:pt x="61" y="40"/>
                    <a:pt x="63" y="40"/>
                    <a:pt x="65" y="40"/>
                  </a:cubicBezTo>
                  <a:cubicBezTo>
                    <a:pt x="67" y="40"/>
                    <a:pt x="68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lose/>
                  <a:moveTo>
                    <a:pt x="62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68" y="23"/>
                    <a:pt x="67" y="23"/>
                    <a:pt x="66" y="23"/>
                  </a:cubicBezTo>
                  <a:cubicBezTo>
                    <a:pt x="64" y="23"/>
                    <a:pt x="63" y="23"/>
                    <a:pt x="62" y="23"/>
                  </a:cubicBezTo>
                  <a:cubicBezTo>
                    <a:pt x="62" y="0"/>
                    <a:pt x="62" y="0"/>
                    <a:pt x="62" y="0"/>
                  </a:cubicBezTo>
                  <a:close/>
                  <a:moveTo>
                    <a:pt x="109" y="16"/>
                  </a:moveTo>
                  <a:cubicBezTo>
                    <a:pt x="115" y="22"/>
                    <a:pt x="115" y="22"/>
                    <a:pt x="115" y="22"/>
                  </a:cubicBezTo>
                  <a:cubicBezTo>
                    <a:pt x="99" y="37"/>
                    <a:pt x="99" y="37"/>
                    <a:pt x="99" y="37"/>
                  </a:cubicBezTo>
                  <a:cubicBezTo>
                    <a:pt x="97" y="35"/>
                    <a:pt x="95" y="33"/>
                    <a:pt x="93" y="32"/>
                  </a:cubicBezTo>
                  <a:cubicBezTo>
                    <a:pt x="109" y="16"/>
                    <a:pt x="109" y="16"/>
                    <a:pt x="109" y="16"/>
                  </a:cubicBezTo>
                  <a:close/>
                  <a:moveTo>
                    <a:pt x="34" y="102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31" y="98"/>
                    <a:pt x="32" y="100"/>
                    <a:pt x="34" y="102"/>
                  </a:cubicBezTo>
                  <a:cubicBezTo>
                    <a:pt x="34" y="102"/>
                    <a:pt x="34" y="102"/>
                    <a:pt x="34" y="102"/>
                  </a:cubicBezTo>
                  <a:close/>
                  <a:moveTo>
                    <a:pt x="22" y="16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4" y="35"/>
                    <a:pt x="36" y="33"/>
                    <a:pt x="38" y="32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97" y="102"/>
                  </a:moveTo>
                  <a:cubicBezTo>
                    <a:pt x="109" y="114"/>
                    <a:pt x="109" y="114"/>
                    <a:pt x="109" y="114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101" y="98"/>
                    <a:pt x="99" y="100"/>
                    <a:pt x="97" y="102"/>
                  </a:cubicBezTo>
                  <a:cubicBezTo>
                    <a:pt x="97" y="102"/>
                    <a:pt x="97" y="102"/>
                    <a:pt x="97" y="102"/>
                  </a:cubicBezTo>
                  <a:close/>
                  <a:moveTo>
                    <a:pt x="131" y="61"/>
                  </a:moveTo>
                  <a:cubicBezTo>
                    <a:pt x="131" y="69"/>
                    <a:pt x="131" y="69"/>
                    <a:pt x="131" y="69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69"/>
                    <a:pt x="112" y="68"/>
                    <a:pt x="112" y="68"/>
                  </a:cubicBezTo>
                  <a:cubicBezTo>
                    <a:pt x="112" y="66"/>
                    <a:pt x="111" y="63"/>
                    <a:pt x="111" y="61"/>
                  </a:cubicBezTo>
                  <a:cubicBezTo>
                    <a:pt x="131" y="61"/>
                    <a:pt x="131" y="61"/>
                    <a:pt x="131" y="61"/>
                  </a:cubicBezTo>
                  <a:close/>
                  <a:moveTo>
                    <a:pt x="20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63"/>
                    <a:pt x="20" y="66"/>
                    <a:pt x="20" y="68"/>
                  </a:cubicBezTo>
                  <a:cubicBezTo>
                    <a:pt x="20" y="68"/>
                    <a:pt x="20" y="69"/>
                    <a:pt x="20" y="69"/>
                  </a:cubicBezTo>
                  <a:cubicBezTo>
                    <a:pt x="20" y="69"/>
                    <a:pt x="20" y="69"/>
                    <a:pt x="20" y="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ts val="1500"/>
                </a:lnSpc>
              </a:pPr>
              <a:endParaRPr lang="zh-CN" altLang="en-US" sz="120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MH_SubTitle_1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370661" y="2490789"/>
              <a:ext cx="831056" cy="475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500"/>
                </a:lnSpc>
              </a:pPr>
              <a:r>
                <a:rPr lang="zh-CN" altLang="en-US" sz="1200" dirty="0">
                  <a:solidFill>
                    <a:srgbClr val="FFFFFF"/>
                  </a:solidFill>
                  <a:ea typeface="微软雅黑" panose="020B0503020204020204" pitchFamily="34" charset="-122"/>
                  <a:cs typeface="Arial Unicode MS" panose="020B0604020202020204" pitchFamily="34" charset="-122"/>
                </a:rPr>
                <a:t>双击输入替换</a:t>
              </a:r>
              <a:r>
                <a:rPr lang="zh-CN" altLang="en-US" sz="1200" dirty="0" smtClean="0">
                  <a:solidFill>
                    <a:srgbClr val="FFFFFF"/>
                  </a:solidFill>
                  <a:ea typeface="微软雅黑" panose="020B0503020204020204" pitchFamily="34" charset="-122"/>
                  <a:cs typeface="Arial Unicode MS" panose="020B0604020202020204" pitchFamily="34" charset="-122"/>
                </a:rPr>
                <a:t>内容</a:t>
              </a:r>
              <a:endPara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99191" y="2651127"/>
            <a:ext cx="1479551" cy="1303340"/>
            <a:chOff x="4649392" y="1988344"/>
            <a:chExt cx="1109663" cy="977505"/>
          </a:xfrm>
        </p:grpSpPr>
        <p:sp>
          <p:nvSpPr>
            <p:cNvPr id="20" name="MH_Other_6"/>
            <p:cNvSpPr/>
            <p:nvPr>
              <p:custDataLst>
                <p:tags r:id="rId10"/>
              </p:custDataLst>
            </p:nvPr>
          </p:nvSpPr>
          <p:spPr bwMode="auto">
            <a:xfrm>
              <a:off x="4697017" y="2355056"/>
              <a:ext cx="220265" cy="496491"/>
            </a:xfrm>
            <a:custGeom>
              <a:avLst/>
              <a:gdLst>
                <a:gd name="T0" fmla="*/ 2147483646 w 110"/>
                <a:gd name="T1" fmla="*/ 2147483646 h 249"/>
                <a:gd name="T2" fmla="*/ 2147483646 w 110"/>
                <a:gd name="T3" fmla="*/ 2147483646 h 249"/>
                <a:gd name="T4" fmla="*/ 2147483646 w 110"/>
                <a:gd name="T5" fmla="*/ 2147483646 h 249"/>
                <a:gd name="T6" fmla="*/ 2147483646 w 110"/>
                <a:gd name="T7" fmla="*/ 2147483646 h 249"/>
                <a:gd name="T8" fmla="*/ 2147483646 w 110"/>
                <a:gd name="T9" fmla="*/ 0 h 249"/>
                <a:gd name="T10" fmla="*/ 2147483646 w 110"/>
                <a:gd name="T11" fmla="*/ 0 h 249"/>
                <a:gd name="T12" fmla="*/ 2147483646 w 110"/>
                <a:gd name="T13" fmla="*/ 2147483646 h 249"/>
                <a:gd name="T14" fmla="*/ 0 w 110"/>
                <a:gd name="T15" fmla="*/ 2147483646 h 249"/>
                <a:gd name="T16" fmla="*/ 0 w 110"/>
                <a:gd name="T17" fmla="*/ 2147483646 h 249"/>
                <a:gd name="T18" fmla="*/ 2147483646 w 110"/>
                <a:gd name="T19" fmla="*/ 2147483646 h 249"/>
                <a:gd name="T20" fmla="*/ 2147483646 w 110"/>
                <a:gd name="T21" fmla="*/ 2147483646 h 249"/>
                <a:gd name="T22" fmla="*/ 2147483646 w 110"/>
                <a:gd name="T23" fmla="*/ 2147483646 h 249"/>
                <a:gd name="T24" fmla="*/ 2147483646 w 110"/>
                <a:gd name="T25" fmla="*/ 2147483646 h 249"/>
                <a:gd name="T26" fmla="*/ 0 w 110"/>
                <a:gd name="T27" fmla="*/ 2147483646 h 249"/>
                <a:gd name="T28" fmla="*/ 0 w 110"/>
                <a:gd name="T29" fmla="*/ 2147483646 h 249"/>
                <a:gd name="T30" fmla="*/ 2147483646 w 110"/>
                <a:gd name="T31" fmla="*/ 2147483646 h 249"/>
                <a:gd name="T32" fmla="*/ 2147483646 w 110"/>
                <a:gd name="T33" fmla="*/ 2147483646 h 249"/>
                <a:gd name="T34" fmla="*/ 2147483646 w 110"/>
                <a:gd name="T35" fmla="*/ 2147483646 h 249"/>
                <a:gd name="T36" fmla="*/ 2147483646 w 110"/>
                <a:gd name="T37" fmla="*/ 2147483646 h 24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10" h="249">
                  <a:moveTo>
                    <a:pt x="105" y="98"/>
                  </a:moveTo>
                  <a:cubicBezTo>
                    <a:pt x="109" y="92"/>
                    <a:pt x="110" y="86"/>
                    <a:pt x="110" y="79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110" y="28"/>
                    <a:pt x="107" y="19"/>
                    <a:pt x="99" y="11"/>
                  </a:cubicBezTo>
                  <a:cubicBezTo>
                    <a:pt x="92" y="4"/>
                    <a:pt x="83" y="0"/>
                    <a:pt x="7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8" y="0"/>
                    <a:pt x="19" y="4"/>
                    <a:pt x="11" y="11"/>
                  </a:cubicBezTo>
                  <a:cubicBezTo>
                    <a:pt x="4" y="19"/>
                    <a:pt x="0" y="28"/>
                    <a:pt x="0" y="38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10" y="249"/>
                    <a:pt x="110" y="249"/>
                    <a:pt x="110" y="249"/>
                  </a:cubicBezTo>
                  <a:cubicBezTo>
                    <a:pt x="110" y="215"/>
                    <a:pt x="110" y="215"/>
                    <a:pt x="110" y="215"/>
                  </a:cubicBezTo>
                  <a:cubicBezTo>
                    <a:pt x="40" y="215"/>
                    <a:pt x="40" y="215"/>
                    <a:pt x="40" y="215"/>
                  </a:cubicBezTo>
                  <a:cubicBezTo>
                    <a:pt x="105" y="98"/>
                    <a:pt x="105" y="98"/>
                    <a:pt x="105" y="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ts val="1500"/>
                </a:lnSpc>
              </a:pPr>
              <a:endParaRPr lang="zh-CN" altLang="en-US" sz="120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MH_Other_10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4649392" y="1988344"/>
              <a:ext cx="248840" cy="195263"/>
            </a:xfrm>
            <a:custGeom>
              <a:avLst/>
              <a:gdLst>
                <a:gd name="T0" fmla="*/ 2147483646 w 125"/>
                <a:gd name="T1" fmla="*/ 2147483646 h 98"/>
                <a:gd name="T2" fmla="*/ 2147483646 w 125"/>
                <a:gd name="T3" fmla="*/ 2147483646 h 98"/>
                <a:gd name="T4" fmla="*/ 2147483646 w 125"/>
                <a:gd name="T5" fmla="*/ 2147483646 h 98"/>
                <a:gd name="T6" fmla="*/ 2147483646 w 125"/>
                <a:gd name="T7" fmla="*/ 2147483646 h 98"/>
                <a:gd name="T8" fmla="*/ 0 w 125"/>
                <a:gd name="T9" fmla="*/ 2147483646 h 98"/>
                <a:gd name="T10" fmla="*/ 0 w 125"/>
                <a:gd name="T11" fmla="*/ 2147483646 h 98"/>
                <a:gd name="T12" fmla="*/ 2147483646 w 125"/>
                <a:gd name="T13" fmla="*/ 2147483646 h 98"/>
                <a:gd name="T14" fmla="*/ 2147483646 w 125"/>
                <a:gd name="T15" fmla="*/ 2147483646 h 98"/>
                <a:gd name="T16" fmla="*/ 2147483646 w 125"/>
                <a:gd name="T17" fmla="*/ 2147483646 h 98"/>
                <a:gd name="T18" fmla="*/ 2147483646 w 125"/>
                <a:gd name="T19" fmla="*/ 2147483646 h 98"/>
                <a:gd name="T20" fmla="*/ 2147483646 w 125"/>
                <a:gd name="T21" fmla="*/ 2147483646 h 98"/>
                <a:gd name="T22" fmla="*/ 2147483646 w 125"/>
                <a:gd name="T23" fmla="*/ 2147483646 h 98"/>
                <a:gd name="T24" fmla="*/ 2147483646 w 125"/>
                <a:gd name="T25" fmla="*/ 2147483646 h 98"/>
                <a:gd name="T26" fmla="*/ 2147483646 w 125"/>
                <a:gd name="T27" fmla="*/ 2147483646 h 98"/>
                <a:gd name="T28" fmla="*/ 2147483646 w 125"/>
                <a:gd name="T29" fmla="*/ 2147483646 h 98"/>
                <a:gd name="T30" fmla="*/ 2147483646 w 125"/>
                <a:gd name="T31" fmla="*/ 2147483646 h 98"/>
                <a:gd name="T32" fmla="*/ 2147483646 w 125"/>
                <a:gd name="T33" fmla="*/ 2147483646 h 98"/>
                <a:gd name="T34" fmla="*/ 2147483646 w 125"/>
                <a:gd name="T35" fmla="*/ 2147483646 h 98"/>
                <a:gd name="T36" fmla="*/ 2147483646 w 125"/>
                <a:gd name="T37" fmla="*/ 2147483646 h 98"/>
                <a:gd name="T38" fmla="*/ 2147483646 w 125"/>
                <a:gd name="T39" fmla="*/ 2147483646 h 98"/>
                <a:gd name="T40" fmla="*/ 2147483646 w 125"/>
                <a:gd name="T41" fmla="*/ 2147483646 h 98"/>
                <a:gd name="T42" fmla="*/ 2147483646 w 125"/>
                <a:gd name="T43" fmla="*/ 2147483646 h 98"/>
                <a:gd name="T44" fmla="*/ 2147483646 w 125"/>
                <a:gd name="T45" fmla="*/ 2147483646 h 98"/>
                <a:gd name="T46" fmla="*/ 2147483646 w 125"/>
                <a:gd name="T47" fmla="*/ 0 h 98"/>
                <a:gd name="T48" fmla="*/ 2147483646 w 125"/>
                <a:gd name="T49" fmla="*/ 0 h 98"/>
                <a:gd name="T50" fmla="*/ 2147483646 w 125"/>
                <a:gd name="T51" fmla="*/ 2147483646 h 98"/>
                <a:gd name="T52" fmla="*/ 2147483646 w 125"/>
                <a:gd name="T53" fmla="*/ 2147483646 h 98"/>
                <a:gd name="T54" fmla="*/ 2147483646 w 125"/>
                <a:gd name="T55" fmla="*/ 2147483646 h 98"/>
                <a:gd name="T56" fmla="*/ 2147483646 w 125"/>
                <a:gd name="T57" fmla="*/ 2147483646 h 98"/>
                <a:gd name="T58" fmla="*/ 2147483646 w 125"/>
                <a:gd name="T59" fmla="*/ 2147483646 h 98"/>
                <a:gd name="T60" fmla="*/ 0 w 125"/>
                <a:gd name="T61" fmla="*/ 2147483646 h 98"/>
                <a:gd name="T62" fmla="*/ 0 w 125"/>
                <a:gd name="T63" fmla="*/ 2147483646 h 98"/>
                <a:gd name="T64" fmla="*/ 2147483646 w 125"/>
                <a:gd name="T65" fmla="*/ 2147483646 h 98"/>
                <a:gd name="T66" fmla="*/ 2147483646 w 125"/>
                <a:gd name="T67" fmla="*/ 2147483646 h 9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25" h="98">
                  <a:moveTo>
                    <a:pt x="125" y="54"/>
                  </a:moveTo>
                  <a:cubicBezTo>
                    <a:pt x="125" y="91"/>
                    <a:pt x="125" y="91"/>
                    <a:pt x="125" y="91"/>
                  </a:cubicBezTo>
                  <a:cubicBezTo>
                    <a:pt x="125" y="95"/>
                    <a:pt x="122" y="98"/>
                    <a:pt x="118" y="98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3" y="98"/>
                    <a:pt x="0" y="95"/>
                    <a:pt x="0" y="9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4"/>
                    <a:pt x="57" y="66"/>
                    <a:pt x="59" y="66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8" y="66"/>
                    <a:pt x="69" y="64"/>
                    <a:pt x="69" y="6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125" y="54"/>
                    <a:pt x="125" y="54"/>
                    <a:pt x="125" y="54"/>
                  </a:cubicBezTo>
                  <a:close/>
                  <a:moveTo>
                    <a:pt x="50" y="19"/>
                  </a:moveTo>
                  <a:cubicBezTo>
                    <a:pt x="75" y="19"/>
                    <a:pt x="75" y="19"/>
                    <a:pt x="75" y="19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5" y="9"/>
                    <a:pt x="73" y="8"/>
                    <a:pt x="7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1" y="8"/>
                    <a:pt x="50" y="9"/>
                    <a:pt x="50" y="11"/>
                  </a:cubicBezTo>
                  <a:cubicBezTo>
                    <a:pt x="50" y="19"/>
                    <a:pt x="50" y="19"/>
                    <a:pt x="50" y="19"/>
                  </a:cubicBezTo>
                  <a:close/>
                  <a:moveTo>
                    <a:pt x="6" y="19"/>
                  </a:moveTo>
                  <a:cubicBezTo>
                    <a:pt x="43" y="19"/>
                    <a:pt x="43" y="19"/>
                    <a:pt x="43" y="19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5"/>
                    <a:pt x="47" y="0"/>
                    <a:pt x="53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7" y="0"/>
                    <a:pt x="82" y="5"/>
                    <a:pt x="82" y="11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22" y="19"/>
                    <a:pt x="125" y="22"/>
                    <a:pt x="125" y="26"/>
                  </a:cubicBezTo>
                  <a:cubicBezTo>
                    <a:pt x="125" y="47"/>
                    <a:pt x="125" y="47"/>
                    <a:pt x="125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2"/>
                    <a:pt x="3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ts val="1500"/>
                </a:lnSpc>
              </a:pPr>
              <a:endParaRPr lang="zh-CN" altLang="en-US" sz="120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MH_SubTitle_2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927999" y="2490789"/>
              <a:ext cx="831056" cy="475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500"/>
                </a:lnSpc>
              </a:pPr>
              <a:r>
                <a:rPr lang="zh-CN" altLang="en-US" sz="1200" dirty="0">
                  <a:solidFill>
                    <a:srgbClr val="FFFFFF"/>
                  </a:solidFill>
                  <a:ea typeface="微软雅黑" panose="020B0503020204020204" pitchFamily="34" charset="-122"/>
                  <a:cs typeface="Arial Unicode MS" panose="020B0604020202020204" pitchFamily="34" charset="-122"/>
                </a:rPr>
                <a:t>双击输入替换</a:t>
              </a:r>
              <a:r>
                <a:rPr lang="zh-CN" altLang="en-US" sz="1200" dirty="0" smtClean="0">
                  <a:solidFill>
                    <a:srgbClr val="FFFFFF"/>
                  </a:solidFill>
                  <a:ea typeface="微软雅黑" panose="020B0503020204020204" pitchFamily="34" charset="-122"/>
                  <a:cs typeface="Arial Unicode MS" panose="020B0604020202020204" pitchFamily="34" charset="-122"/>
                </a:rPr>
                <a:t>内容</a:t>
              </a:r>
              <a:endPara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3" name="MH_SubTitle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494216" y="3962402"/>
            <a:ext cx="1108075" cy="630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内容</a:t>
            </a:r>
            <a:endParaRPr lang="zh-CN" altLang="en-US" sz="1200" dirty="0">
              <a:solidFill>
                <a:srgbClr val="FFFFFF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MH_SubTitle_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570665" y="3962402"/>
            <a:ext cx="1108075" cy="630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ea typeface="微软雅黑" panose="020B0503020204020204" pitchFamily="34" charset="-122"/>
                <a:cs typeface="Arial Unicode MS" panose="020B0604020202020204" pitchFamily="34" charset="-122"/>
              </a:rPr>
              <a:t>内容</a:t>
            </a:r>
            <a:endParaRPr lang="zh-CN" altLang="en-US" sz="1200" dirty="0">
              <a:solidFill>
                <a:srgbClr val="FFFFFF"/>
              </a:solidFill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3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231377" cy="6858000"/>
          </a:xfrm>
          <a:prstGeom prst="rect">
            <a:avLst/>
          </a:prstGeom>
          <a:solidFill>
            <a:srgbClr val="FFFCF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806" y="986589"/>
            <a:ext cx="4729434" cy="461324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269033" y="3060366"/>
            <a:ext cx="4078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</a:t>
            </a:r>
            <a:r>
              <a:rPr lang="zh-CN" altLang="en-US" sz="7200" b="1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反思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75889" y="2598702"/>
            <a:ext cx="32087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6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FOUR</a:t>
            </a:r>
            <a:endParaRPr lang="zh-CN" altLang="en-US" sz="6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MH_SubTitle_4"/>
          <p:cNvSpPr/>
          <p:nvPr>
            <p:custDataLst>
              <p:tags r:id="rId1"/>
            </p:custDataLst>
          </p:nvPr>
        </p:nvSpPr>
        <p:spPr bwMode="auto">
          <a:xfrm>
            <a:off x="4985543" y="5248276"/>
            <a:ext cx="1747839" cy="1595439"/>
          </a:xfrm>
          <a:custGeom>
            <a:avLst/>
            <a:gdLst>
              <a:gd name="T0" fmla="*/ 583 w 622"/>
              <a:gd name="T1" fmla="*/ 130 h 568"/>
              <a:gd name="T2" fmla="*/ 404 w 622"/>
              <a:gd name="T3" fmla="*/ 0 h 568"/>
              <a:gd name="T4" fmla="*/ 314 w 622"/>
              <a:gd name="T5" fmla="*/ 43 h 568"/>
              <a:gd name="T6" fmla="*/ 131 w 622"/>
              <a:gd name="T7" fmla="*/ 43 h 568"/>
              <a:gd name="T8" fmla="*/ 59 w 622"/>
              <a:gd name="T9" fmla="*/ 95 h 568"/>
              <a:gd name="T10" fmla="*/ 15 w 622"/>
              <a:gd name="T11" fmla="*/ 230 h 568"/>
              <a:gd name="T12" fmla="*/ 98 w 622"/>
              <a:gd name="T13" fmla="*/ 485 h 568"/>
              <a:gd name="T14" fmla="*/ 213 w 622"/>
              <a:gd name="T15" fmla="*/ 568 h 568"/>
              <a:gd name="T16" fmla="*/ 481 w 622"/>
              <a:gd name="T17" fmla="*/ 568 h 568"/>
              <a:gd name="T18" fmla="*/ 596 w 622"/>
              <a:gd name="T19" fmla="*/ 485 h 568"/>
              <a:gd name="T20" fmla="*/ 622 w 622"/>
              <a:gd name="T21" fmla="*/ 404 h 568"/>
              <a:gd name="T22" fmla="*/ 567 w 622"/>
              <a:gd name="T23" fmla="*/ 234 h 568"/>
              <a:gd name="T24" fmla="*/ 583 w 622"/>
              <a:gd name="T25" fmla="*/ 13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22" h="568">
                <a:moveTo>
                  <a:pt x="583" y="130"/>
                </a:moveTo>
                <a:cubicBezTo>
                  <a:pt x="506" y="116"/>
                  <a:pt x="441" y="67"/>
                  <a:pt x="404" y="0"/>
                </a:cubicBezTo>
                <a:cubicBezTo>
                  <a:pt x="381" y="25"/>
                  <a:pt x="347" y="43"/>
                  <a:pt x="314" y="43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59" y="95"/>
                  <a:pt x="59" y="95"/>
                  <a:pt x="59" y="95"/>
                </a:cubicBezTo>
                <a:cubicBezTo>
                  <a:pt x="20" y="123"/>
                  <a:pt x="0" y="184"/>
                  <a:pt x="15" y="230"/>
                </a:cubicBezTo>
                <a:cubicBezTo>
                  <a:pt x="98" y="485"/>
                  <a:pt x="98" y="485"/>
                  <a:pt x="98" y="485"/>
                </a:cubicBezTo>
                <a:cubicBezTo>
                  <a:pt x="113" y="531"/>
                  <a:pt x="165" y="568"/>
                  <a:pt x="213" y="568"/>
                </a:cubicBezTo>
                <a:cubicBezTo>
                  <a:pt x="481" y="568"/>
                  <a:pt x="481" y="568"/>
                  <a:pt x="481" y="568"/>
                </a:cubicBezTo>
                <a:cubicBezTo>
                  <a:pt x="529" y="568"/>
                  <a:pt x="581" y="531"/>
                  <a:pt x="596" y="485"/>
                </a:cubicBezTo>
                <a:cubicBezTo>
                  <a:pt x="622" y="404"/>
                  <a:pt x="622" y="404"/>
                  <a:pt x="622" y="404"/>
                </a:cubicBezTo>
                <a:cubicBezTo>
                  <a:pt x="567" y="234"/>
                  <a:pt x="567" y="234"/>
                  <a:pt x="567" y="234"/>
                </a:cubicBezTo>
                <a:cubicBezTo>
                  <a:pt x="556" y="201"/>
                  <a:pt x="563" y="161"/>
                  <a:pt x="583" y="13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216000" tIns="540000" rIns="216000" bIns="0" anchor="ctr">
            <a:normAutofit/>
          </a:bodyPr>
          <a:lstStyle/>
          <a:p>
            <a:pPr algn="ctr"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MH_SubTitle_5"/>
          <p:cNvSpPr/>
          <p:nvPr>
            <p:custDataLst>
              <p:tags r:id="rId2"/>
            </p:custDataLst>
          </p:nvPr>
        </p:nvSpPr>
        <p:spPr bwMode="auto">
          <a:xfrm>
            <a:off x="4518820" y="3524250"/>
            <a:ext cx="1704975" cy="1854200"/>
          </a:xfrm>
          <a:custGeom>
            <a:avLst/>
            <a:gdLst>
              <a:gd name="T0" fmla="*/ 1516644 w 607"/>
              <a:gd name="T1" fmla="*/ 1393615 h 660"/>
              <a:gd name="T2" fmla="*/ 1704820 w 607"/>
              <a:gd name="T3" fmla="*/ 910345 h 660"/>
              <a:gd name="T4" fmla="*/ 1533495 w 607"/>
              <a:gd name="T5" fmla="*/ 716475 h 660"/>
              <a:gd name="T6" fmla="*/ 1376214 w 607"/>
              <a:gd name="T7" fmla="*/ 227586 h 660"/>
              <a:gd name="T8" fmla="*/ 1173995 w 607"/>
              <a:gd name="T9" fmla="*/ 81482 h 660"/>
              <a:gd name="T10" fmla="*/ 772365 w 607"/>
              <a:gd name="T11" fmla="*/ 81482 h 660"/>
              <a:gd name="T12" fmla="*/ 165707 w 607"/>
              <a:gd name="T13" fmla="*/ 522606 h 660"/>
              <a:gd name="T14" fmla="*/ 42129 w 607"/>
              <a:gd name="T15" fmla="*/ 901916 h 660"/>
              <a:gd name="T16" fmla="*/ 275243 w 607"/>
              <a:gd name="T17" fmla="*/ 1618392 h 660"/>
              <a:gd name="T18" fmla="*/ 598232 w 607"/>
              <a:gd name="T19" fmla="*/ 1854407 h 660"/>
              <a:gd name="T20" fmla="*/ 834154 w 607"/>
              <a:gd name="T21" fmla="*/ 1854407 h 660"/>
              <a:gd name="T22" fmla="*/ 1348128 w 607"/>
              <a:gd name="T23" fmla="*/ 1854407 h 660"/>
              <a:gd name="T24" fmla="*/ 1600902 w 607"/>
              <a:gd name="T25" fmla="*/ 1733590 h 660"/>
              <a:gd name="T26" fmla="*/ 1525070 w 607"/>
              <a:gd name="T27" fmla="*/ 1508813 h 660"/>
              <a:gd name="T28" fmla="*/ 1516644 w 607"/>
              <a:gd name="T29" fmla="*/ 1393615 h 66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07"/>
              <a:gd name="T46" fmla="*/ 0 h 660"/>
              <a:gd name="T47" fmla="*/ 607 w 607"/>
              <a:gd name="T48" fmla="*/ 660 h 66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07" h="660">
                <a:moveTo>
                  <a:pt x="540" y="496"/>
                </a:moveTo>
                <a:cubicBezTo>
                  <a:pt x="540" y="430"/>
                  <a:pt x="565" y="369"/>
                  <a:pt x="607" y="324"/>
                </a:cubicBezTo>
                <a:cubicBezTo>
                  <a:pt x="579" y="309"/>
                  <a:pt x="555" y="284"/>
                  <a:pt x="546" y="255"/>
                </a:cubicBezTo>
                <a:cubicBezTo>
                  <a:pt x="490" y="81"/>
                  <a:pt x="490" y="81"/>
                  <a:pt x="490" y="81"/>
                </a:cubicBezTo>
                <a:cubicBezTo>
                  <a:pt x="418" y="29"/>
                  <a:pt x="418" y="29"/>
                  <a:pt x="418" y="29"/>
                </a:cubicBezTo>
                <a:cubicBezTo>
                  <a:pt x="378" y="0"/>
                  <a:pt x="314" y="0"/>
                  <a:pt x="275" y="29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20" y="214"/>
                  <a:pt x="0" y="275"/>
                  <a:pt x="15" y="321"/>
                </a:cubicBezTo>
                <a:cubicBezTo>
                  <a:pt x="98" y="576"/>
                  <a:pt x="98" y="576"/>
                  <a:pt x="98" y="576"/>
                </a:cubicBezTo>
                <a:cubicBezTo>
                  <a:pt x="112" y="622"/>
                  <a:pt x="164" y="660"/>
                  <a:pt x="213" y="660"/>
                </a:cubicBezTo>
                <a:cubicBezTo>
                  <a:pt x="297" y="660"/>
                  <a:pt x="297" y="660"/>
                  <a:pt x="297" y="660"/>
                </a:cubicBezTo>
                <a:cubicBezTo>
                  <a:pt x="480" y="660"/>
                  <a:pt x="480" y="660"/>
                  <a:pt x="480" y="660"/>
                </a:cubicBezTo>
                <a:cubicBezTo>
                  <a:pt x="513" y="660"/>
                  <a:pt x="547" y="642"/>
                  <a:pt x="570" y="617"/>
                </a:cubicBezTo>
                <a:cubicBezTo>
                  <a:pt x="557" y="592"/>
                  <a:pt x="548" y="565"/>
                  <a:pt x="543" y="537"/>
                </a:cubicBezTo>
                <a:cubicBezTo>
                  <a:pt x="541" y="523"/>
                  <a:pt x="540" y="510"/>
                  <a:pt x="540" y="496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216000" tIns="504000" rIns="216000" bIns="0" anchor="ctr" anchorCtr="1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SubTitle_3"/>
          <p:cNvSpPr/>
          <p:nvPr>
            <p:custDataLst>
              <p:tags r:id="rId3"/>
            </p:custDataLst>
          </p:nvPr>
        </p:nvSpPr>
        <p:spPr bwMode="auto">
          <a:xfrm>
            <a:off x="6528592" y="5270500"/>
            <a:ext cx="1936751" cy="1587500"/>
          </a:xfrm>
          <a:custGeom>
            <a:avLst/>
            <a:gdLst>
              <a:gd name="T0" fmla="*/ 630 w 689"/>
              <a:gd name="T1" fmla="*/ 91 h 565"/>
              <a:gd name="T2" fmla="*/ 562 w 689"/>
              <a:gd name="T3" fmla="*/ 41 h 565"/>
              <a:gd name="T4" fmla="*/ 383 w 689"/>
              <a:gd name="T5" fmla="*/ 41 h 565"/>
              <a:gd name="T6" fmla="*/ 294 w 689"/>
              <a:gd name="T7" fmla="*/ 0 h 565"/>
              <a:gd name="T8" fmla="*/ 110 w 689"/>
              <a:gd name="T9" fmla="*/ 124 h 565"/>
              <a:gd name="T10" fmla="*/ 73 w 689"/>
              <a:gd name="T11" fmla="*/ 126 h 565"/>
              <a:gd name="T12" fmla="*/ 27 w 689"/>
              <a:gd name="T13" fmla="*/ 122 h 565"/>
              <a:gd name="T14" fmla="*/ 11 w 689"/>
              <a:gd name="T15" fmla="*/ 226 h 565"/>
              <a:gd name="T16" fmla="*/ 66 w 689"/>
              <a:gd name="T17" fmla="*/ 396 h 565"/>
              <a:gd name="T18" fmla="*/ 94 w 689"/>
              <a:gd name="T19" fmla="*/ 481 h 565"/>
              <a:gd name="T20" fmla="*/ 209 w 689"/>
              <a:gd name="T21" fmla="*/ 565 h 565"/>
              <a:gd name="T22" fmla="*/ 477 w 689"/>
              <a:gd name="T23" fmla="*/ 565 h 565"/>
              <a:gd name="T24" fmla="*/ 592 w 689"/>
              <a:gd name="T25" fmla="*/ 481 h 565"/>
              <a:gd name="T26" fmla="*/ 674 w 689"/>
              <a:gd name="T27" fmla="*/ 226 h 565"/>
              <a:gd name="T28" fmla="*/ 630 w 689"/>
              <a:gd name="T29" fmla="*/ 91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89" h="565">
                <a:moveTo>
                  <a:pt x="630" y="91"/>
                </a:moveTo>
                <a:cubicBezTo>
                  <a:pt x="562" y="41"/>
                  <a:pt x="562" y="41"/>
                  <a:pt x="562" y="41"/>
                </a:cubicBezTo>
                <a:cubicBezTo>
                  <a:pt x="383" y="41"/>
                  <a:pt x="383" y="41"/>
                  <a:pt x="383" y="41"/>
                </a:cubicBezTo>
                <a:cubicBezTo>
                  <a:pt x="351" y="41"/>
                  <a:pt x="317" y="24"/>
                  <a:pt x="294" y="0"/>
                </a:cubicBezTo>
                <a:cubicBezTo>
                  <a:pt x="255" y="65"/>
                  <a:pt x="189" y="112"/>
                  <a:pt x="110" y="124"/>
                </a:cubicBezTo>
                <a:cubicBezTo>
                  <a:pt x="98" y="125"/>
                  <a:pt x="86" y="126"/>
                  <a:pt x="73" y="126"/>
                </a:cubicBezTo>
                <a:cubicBezTo>
                  <a:pt x="57" y="126"/>
                  <a:pt x="42" y="125"/>
                  <a:pt x="27" y="122"/>
                </a:cubicBezTo>
                <a:cubicBezTo>
                  <a:pt x="7" y="153"/>
                  <a:pt x="0" y="193"/>
                  <a:pt x="11" y="226"/>
                </a:cubicBezTo>
                <a:cubicBezTo>
                  <a:pt x="66" y="396"/>
                  <a:pt x="66" y="396"/>
                  <a:pt x="66" y="396"/>
                </a:cubicBezTo>
                <a:cubicBezTo>
                  <a:pt x="94" y="481"/>
                  <a:pt x="94" y="481"/>
                  <a:pt x="94" y="481"/>
                </a:cubicBezTo>
                <a:cubicBezTo>
                  <a:pt x="109" y="527"/>
                  <a:pt x="160" y="565"/>
                  <a:pt x="209" y="565"/>
                </a:cubicBezTo>
                <a:cubicBezTo>
                  <a:pt x="477" y="565"/>
                  <a:pt x="477" y="565"/>
                  <a:pt x="477" y="565"/>
                </a:cubicBezTo>
                <a:cubicBezTo>
                  <a:pt x="525" y="565"/>
                  <a:pt x="577" y="527"/>
                  <a:pt x="592" y="481"/>
                </a:cubicBezTo>
                <a:cubicBezTo>
                  <a:pt x="674" y="226"/>
                  <a:pt x="674" y="226"/>
                  <a:pt x="674" y="226"/>
                </a:cubicBezTo>
                <a:cubicBezTo>
                  <a:pt x="689" y="180"/>
                  <a:pt x="669" y="119"/>
                  <a:pt x="630" y="91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216000" tIns="540000" rIns="216000" bIns="0" anchor="ctr">
            <a:normAutofit/>
          </a:bodyPr>
          <a:lstStyle/>
          <a:p>
            <a:pPr algn="ctr"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SubTitle_1"/>
          <p:cNvSpPr/>
          <p:nvPr>
            <p:custDataLst>
              <p:tags r:id="rId4"/>
            </p:custDataLst>
          </p:nvPr>
        </p:nvSpPr>
        <p:spPr bwMode="auto">
          <a:xfrm>
            <a:off x="5768181" y="2622550"/>
            <a:ext cx="1951037" cy="1811339"/>
          </a:xfrm>
          <a:custGeom>
            <a:avLst/>
            <a:gdLst>
              <a:gd name="T0" fmla="*/ 1784744 w 694"/>
              <a:gd name="T1" fmla="*/ 522434 h 645"/>
              <a:gd name="T2" fmla="*/ 1174840 w 694"/>
              <a:gd name="T3" fmla="*/ 81455 h 645"/>
              <a:gd name="T4" fmla="*/ 775731 w 694"/>
              <a:gd name="T5" fmla="*/ 81455 h 645"/>
              <a:gd name="T6" fmla="*/ 165827 w 694"/>
              <a:gd name="T7" fmla="*/ 522434 h 645"/>
              <a:gd name="T8" fmla="*/ 42159 w 694"/>
              <a:gd name="T9" fmla="*/ 901621 h 645"/>
              <a:gd name="T10" fmla="*/ 118046 w 694"/>
              <a:gd name="T11" fmla="*/ 1129133 h 645"/>
              <a:gd name="T12" fmla="*/ 275441 w 694"/>
              <a:gd name="T13" fmla="*/ 1617862 h 645"/>
              <a:gd name="T14" fmla="*/ 446889 w 694"/>
              <a:gd name="T15" fmla="*/ 1811668 h 645"/>
              <a:gd name="T16" fmla="*/ 654875 w 694"/>
              <a:gd name="T17" fmla="*/ 1654376 h 645"/>
              <a:gd name="T18" fmla="*/ 975286 w 694"/>
              <a:gd name="T19" fmla="*/ 1578539 h 645"/>
              <a:gd name="T20" fmla="*/ 1287264 w 694"/>
              <a:gd name="T21" fmla="*/ 1648758 h 645"/>
              <a:gd name="T22" fmla="*/ 1503682 w 694"/>
              <a:gd name="T23" fmla="*/ 1811668 h 645"/>
              <a:gd name="T24" fmla="*/ 1675130 w 694"/>
              <a:gd name="T25" fmla="*/ 1617862 h 645"/>
              <a:gd name="T26" fmla="*/ 1829714 w 694"/>
              <a:gd name="T27" fmla="*/ 1140368 h 645"/>
              <a:gd name="T28" fmla="*/ 1908412 w 694"/>
              <a:gd name="T29" fmla="*/ 901621 h 645"/>
              <a:gd name="T30" fmla="*/ 1784744 w 694"/>
              <a:gd name="T31" fmla="*/ 522434 h 64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94"/>
              <a:gd name="T49" fmla="*/ 0 h 645"/>
              <a:gd name="T50" fmla="*/ 694 w 694"/>
              <a:gd name="T51" fmla="*/ 645 h 64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94" h="645">
                <a:moveTo>
                  <a:pt x="635" y="186"/>
                </a:moveTo>
                <a:cubicBezTo>
                  <a:pt x="418" y="29"/>
                  <a:pt x="418" y="29"/>
                  <a:pt x="418" y="29"/>
                </a:cubicBezTo>
                <a:cubicBezTo>
                  <a:pt x="379" y="0"/>
                  <a:pt x="315" y="0"/>
                  <a:pt x="276" y="29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20" y="215"/>
                  <a:pt x="0" y="275"/>
                  <a:pt x="15" y="321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98" y="576"/>
                  <a:pt x="98" y="576"/>
                  <a:pt x="98" y="576"/>
                </a:cubicBezTo>
                <a:cubicBezTo>
                  <a:pt x="107" y="605"/>
                  <a:pt x="131" y="630"/>
                  <a:pt x="159" y="645"/>
                </a:cubicBezTo>
                <a:cubicBezTo>
                  <a:pt x="180" y="622"/>
                  <a:pt x="205" y="603"/>
                  <a:pt x="233" y="589"/>
                </a:cubicBezTo>
                <a:cubicBezTo>
                  <a:pt x="268" y="572"/>
                  <a:pt x="306" y="562"/>
                  <a:pt x="347" y="562"/>
                </a:cubicBezTo>
                <a:cubicBezTo>
                  <a:pt x="387" y="562"/>
                  <a:pt x="424" y="571"/>
                  <a:pt x="458" y="587"/>
                </a:cubicBezTo>
                <a:cubicBezTo>
                  <a:pt x="487" y="601"/>
                  <a:pt x="514" y="621"/>
                  <a:pt x="535" y="645"/>
                </a:cubicBezTo>
                <a:cubicBezTo>
                  <a:pt x="563" y="630"/>
                  <a:pt x="587" y="605"/>
                  <a:pt x="596" y="576"/>
                </a:cubicBezTo>
                <a:cubicBezTo>
                  <a:pt x="651" y="406"/>
                  <a:pt x="651" y="406"/>
                  <a:pt x="651" y="406"/>
                </a:cubicBezTo>
                <a:cubicBezTo>
                  <a:pt x="679" y="321"/>
                  <a:pt x="679" y="321"/>
                  <a:pt x="679" y="321"/>
                </a:cubicBezTo>
                <a:cubicBezTo>
                  <a:pt x="694" y="275"/>
                  <a:pt x="674" y="215"/>
                  <a:pt x="635" y="186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16000" tIns="288000" rIns="216000" bIns="0" anchor="ctr" anchorCtr="1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500"/>
              </a:lnSpc>
              <a:defRPr/>
            </a:pP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SubTitle_2"/>
          <p:cNvSpPr/>
          <p:nvPr>
            <p:custDataLst>
              <p:tags r:id="rId5"/>
            </p:custDataLst>
          </p:nvPr>
        </p:nvSpPr>
        <p:spPr bwMode="auto">
          <a:xfrm>
            <a:off x="7263606" y="3543301"/>
            <a:ext cx="1693863" cy="1852613"/>
          </a:xfrm>
          <a:custGeom>
            <a:avLst/>
            <a:gdLst>
              <a:gd name="T0" fmla="*/ 1528375 w 603"/>
              <a:gd name="T1" fmla="*/ 522729 h 659"/>
              <a:gd name="T2" fmla="*/ 918711 w 603"/>
              <a:gd name="T3" fmla="*/ 78690 h 659"/>
              <a:gd name="T4" fmla="*/ 519760 w 603"/>
              <a:gd name="T5" fmla="*/ 78690 h 659"/>
              <a:gd name="T6" fmla="*/ 325903 w 603"/>
              <a:gd name="T7" fmla="*/ 219209 h 659"/>
              <a:gd name="T8" fmla="*/ 171380 w 603"/>
              <a:gd name="T9" fmla="*/ 696971 h 659"/>
              <a:gd name="T10" fmla="*/ 0 w 603"/>
              <a:gd name="T11" fmla="*/ 890887 h 659"/>
              <a:gd name="T12" fmla="*/ 188237 w 603"/>
              <a:gd name="T13" fmla="*/ 1374270 h 659"/>
              <a:gd name="T14" fmla="*/ 179809 w 603"/>
              <a:gd name="T15" fmla="*/ 1492306 h 659"/>
              <a:gd name="T16" fmla="*/ 92714 w 603"/>
              <a:gd name="T17" fmla="*/ 1736808 h 659"/>
              <a:gd name="T18" fmla="*/ 342761 w 603"/>
              <a:gd name="T19" fmla="*/ 1852033 h 659"/>
              <a:gd name="T20" fmla="*/ 845663 w 603"/>
              <a:gd name="T21" fmla="*/ 1852033 h 659"/>
              <a:gd name="T22" fmla="*/ 1095710 w 603"/>
              <a:gd name="T23" fmla="*/ 1852033 h 659"/>
              <a:gd name="T24" fmla="*/ 1418804 w 603"/>
              <a:gd name="T25" fmla="*/ 1618772 h 659"/>
              <a:gd name="T26" fmla="*/ 1651993 w 603"/>
              <a:gd name="T27" fmla="*/ 902128 h 659"/>
              <a:gd name="T28" fmla="*/ 1528375 w 603"/>
              <a:gd name="T29" fmla="*/ 522729 h 65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03"/>
              <a:gd name="T46" fmla="*/ 0 h 659"/>
              <a:gd name="T47" fmla="*/ 603 w 603"/>
              <a:gd name="T48" fmla="*/ 659 h 65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03" h="659">
                <a:moveTo>
                  <a:pt x="544" y="186"/>
                </a:moveTo>
                <a:cubicBezTo>
                  <a:pt x="327" y="28"/>
                  <a:pt x="327" y="28"/>
                  <a:pt x="327" y="28"/>
                </a:cubicBezTo>
                <a:cubicBezTo>
                  <a:pt x="288" y="0"/>
                  <a:pt x="224" y="0"/>
                  <a:pt x="185" y="28"/>
                </a:cubicBezTo>
                <a:cubicBezTo>
                  <a:pt x="116" y="78"/>
                  <a:pt x="116" y="78"/>
                  <a:pt x="116" y="78"/>
                </a:cubicBezTo>
                <a:cubicBezTo>
                  <a:pt x="61" y="248"/>
                  <a:pt x="61" y="248"/>
                  <a:pt x="61" y="248"/>
                </a:cubicBezTo>
                <a:cubicBezTo>
                  <a:pt x="52" y="277"/>
                  <a:pt x="28" y="302"/>
                  <a:pt x="0" y="317"/>
                </a:cubicBezTo>
                <a:cubicBezTo>
                  <a:pt x="42" y="362"/>
                  <a:pt x="67" y="423"/>
                  <a:pt x="67" y="489"/>
                </a:cubicBezTo>
                <a:cubicBezTo>
                  <a:pt x="67" y="504"/>
                  <a:pt x="66" y="518"/>
                  <a:pt x="64" y="531"/>
                </a:cubicBezTo>
                <a:cubicBezTo>
                  <a:pt x="59" y="562"/>
                  <a:pt x="48" y="591"/>
                  <a:pt x="33" y="618"/>
                </a:cubicBezTo>
                <a:cubicBezTo>
                  <a:pt x="56" y="642"/>
                  <a:pt x="90" y="659"/>
                  <a:pt x="122" y="659"/>
                </a:cubicBezTo>
                <a:cubicBezTo>
                  <a:pt x="301" y="659"/>
                  <a:pt x="301" y="659"/>
                  <a:pt x="301" y="659"/>
                </a:cubicBezTo>
                <a:cubicBezTo>
                  <a:pt x="390" y="659"/>
                  <a:pt x="390" y="659"/>
                  <a:pt x="390" y="659"/>
                </a:cubicBezTo>
                <a:cubicBezTo>
                  <a:pt x="438" y="659"/>
                  <a:pt x="490" y="622"/>
                  <a:pt x="505" y="576"/>
                </a:cubicBezTo>
                <a:cubicBezTo>
                  <a:pt x="588" y="321"/>
                  <a:pt x="588" y="321"/>
                  <a:pt x="588" y="321"/>
                </a:cubicBezTo>
                <a:cubicBezTo>
                  <a:pt x="603" y="275"/>
                  <a:pt x="583" y="214"/>
                  <a:pt x="544" y="186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16000" tIns="504000" rIns="216000" bIns="0" anchor="ctr" anchorCtr="1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Other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580834" y="2646366"/>
            <a:ext cx="325730" cy="26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en-US" altLang="zh-CN" sz="12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haroni" pitchFamily="2" charset="-79"/>
              </a:rPr>
              <a:t>01</a:t>
            </a:r>
            <a:endParaRPr lang="zh-CN" altLang="en-US" sz="12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cs typeface="Aharoni" pitchFamily="2" charset="-79"/>
            </a:endParaRPr>
          </a:p>
        </p:txBody>
      </p:sp>
      <p:sp>
        <p:nvSpPr>
          <p:cNvPr id="9" name="MH_Other_2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873518" y="5360990"/>
            <a:ext cx="343363" cy="26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en-US" altLang="zh-CN" sz="12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haroni" pitchFamily="2" charset="-79"/>
              </a:rPr>
              <a:t>04</a:t>
            </a:r>
            <a:endParaRPr lang="zh-CN" altLang="en-US" sz="12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cs typeface="Aharoni" pitchFamily="2" charset="-79"/>
            </a:endParaRPr>
          </a:p>
        </p:txBody>
      </p:sp>
      <p:sp>
        <p:nvSpPr>
          <p:cNvPr id="10" name="MH_Other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294841" y="3552828"/>
            <a:ext cx="349775" cy="26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en-US" altLang="zh-CN" sz="12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haroni" pitchFamily="2" charset="-79"/>
              </a:rPr>
              <a:t>05</a:t>
            </a:r>
            <a:endParaRPr lang="zh-CN" altLang="en-US" sz="12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cs typeface="Aharoni" pitchFamily="2" charset="-79"/>
            </a:endParaRPr>
          </a:p>
        </p:txBody>
      </p:sp>
      <p:sp>
        <p:nvSpPr>
          <p:cNvPr id="11" name="MH_Other_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833286" y="3570290"/>
            <a:ext cx="343363" cy="26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en-US" altLang="zh-CN" sz="12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haroni" pitchFamily="2" charset="-79"/>
              </a:rPr>
              <a:t>02</a:t>
            </a:r>
            <a:endParaRPr lang="zh-CN" altLang="en-US" sz="12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cs typeface="Aharoni" pitchFamily="2" charset="-79"/>
            </a:endParaRPr>
          </a:p>
        </p:txBody>
      </p:sp>
      <p:sp>
        <p:nvSpPr>
          <p:cNvPr id="12" name="MH_Other_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206200" y="5360990"/>
            <a:ext cx="348172" cy="26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en-US" altLang="zh-CN" sz="12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haroni" pitchFamily="2" charset="-79"/>
              </a:rPr>
              <a:t>03</a:t>
            </a:r>
            <a:endParaRPr lang="zh-CN" altLang="en-US" sz="12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cs typeface="Aharoni" pitchFamily="2" charset="-79"/>
            </a:endParaRPr>
          </a:p>
        </p:txBody>
      </p:sp>
      <p:sp>
        <p:nvSpPr>
          <p:cNvPr id="13" name="MH_Other_6"/>
          <p:cNvSpPr/>
          <p:nvPr>
            <p:custDataLst>
              <p:tags r:id="rId11"/>
            </p:custDataLst>
          </p:nvPr>
        </p:nvSpPr>
        <p:spPr bwMode="auto">
          <a:xfrm>
            <a:off x="6360318" y="4546601"/>
            <a:ext cx="793751" cy="684213"/>
          </a:xfrm>
          <a:custGeom>
            <a:avLst/>
            <a:gdLst>
              <a:gd name="connsiteX0" fmla="*/ 392027 w 793060"/>
              <a:gd name="connsiteY0" fmla="*/ 101606 h 684792"/>
              <a:gd name="connsiteX1" fmla="*/ 423619 w 793060"/>
              <a:gd name="connsiteY1" fmla="*/ 108349 h 684792"/>
              <a:gd name="connsiteX2" fmla="*/ 699468 w 793060"/>
              <a:gd name="connsiteY2" fmla="*/ 264019 h 684792"/>
              <a:gd name="connsiteX3" fmla="*/ 731830 w 793060"/>
              <a:gd name="connsiteY3" fmla="*/ 317965 h 684792"/>
              <a:gd name="connsiteX4" fmla="*/ 731830 w 793060"/>
              <a:gd name="connsiteY4" fmla="*/ 649343 h 684792"/>
              <a:gd name="connsiteX5" fmla="*/ 694845 w 793060"/>
              <a:gd name="connsiteY5" fmla="*/ 684792 h 684792"/>
              <a:gd name="connsiteX6" fmla="*/ 540739 w 793060"/>
              <a:gd name="connsiteY6" fmla="*/ 684792 h 684792"/>
              <a:gd name="connsiteX7" fmla="*/ 503754 w 793060"/>
              <a:gd name="connsiteY7" fmla="*/ 649343 h 684792"/>
              <a:gd name="connsiteX8" fmla="*/ 503754 w 793060"/>
              <a:gd name="connsiteY8" fmla="*/ 496755 h 684792"/>
              <a:gd name="connsiteX9" fmla="*/ 468310 w 793060"/>
              <a:gd name="connsiteY9" fmla="*/ 461305 h 684792"/>
              <a:gd name="connsiteX10" fmla="*/ 331156 w 793060"/>
              <a:gd name="connsiteY10" fmla="*/ 461305 h 684792"/>
              <a:gd name="connsiteX11" fmla="*/ 295711 w 793060"/>
              <a:gd name="connsiteY11" fmla="*/ 496755 h 684792"/>
              <a:gd name="connsiteX12" fmla="*/ 295711 w 793060"/>
              <a:gd name="connsiteY12" fmla="*/ 649343 h 684792"/>
              <a:gd name="connsiteX13" fmla="*/ 258726 w 793060"/>
              <a:gd name="connsiteY13" fmla="*/ 684792 h 684792"/>
              <a:gd name="connsiteX14" fmla="*/ 104621 w 793060"/>
              <a:gd name="connsiteY14" fmla="*/ 684792 h 684792"/>
              <a:gd name="connsiteX15" fmla="*/ 67635 w 793060"/>
              <a:gd name="connsiteY15" fmla="*/ 649343 h 684792"/>
              <a:gd name="connsiteX16" fmla="*/ 67635 w 793060"/>
              <a:gd name="connsiteY16" fmla="*/ 317965 h 684792"/>
              <a:gd name="connsiteX17" fmla="*/ 98456 w 793060"/>
              <a:gd name="connsiteY17" fmla="*/ 262478 h 684792"/>
              <a:gd name="connsiteX18" fmla="*/ 360436 w 793060"/>
              <a:gd name="connsiteY18" fmla="*/ 109890 h 684792"/>
              <a:gd name="connsiteX19" fmla="*/ 392027 w 793060"/>
              <a:gd name="connsiteY19" fmla="*/ 101606 h 684792"/>
              <a:gd name="connsiteX20" fmla="*/ 388950 w 793060"/>
              <a:gd name="connsiteY20" fmla="*/ 11 h 684792"/>
              <a:gd name="connsiteX21" fmla="*/ 420535 w 793060"/>
              <a:gd name="connsiteY21" fmla="*/ 6745 h 684792"/>
              <a:gd name="connsiteX22" fmla="*/ 771826 w 793060"/>
              <a:gd name="connsiteY22" fmla="*/ 211468 h 684792"/>
              <a:gd name="connsiteX23" fmla="*/ 790314 w 793060"/>
              <a:gd name="connsiteY23" fmla="*/ 251489 h 684792"/>
              <a:gd name="connsiteX24" fmla="*/ 745633 w 793060"/>
              <a:gd name="connsiteY24" fmla="*/ 254567 h 684792"/>
              <a:gd name="connsiteX25" fmla="*/ 420535 w 793060"/>
              <a:gd name="connsiteY25" fmla="*/ 66777 h 684792"/>
              <a:gd name="connsiteX26" fmla="*/ 357365 w 793060"/>
              <a:gd name="connsiteY26" fmla="*/ 66777 h 684792"/>
              <a:gd name="connsiteX27" fmla="*/ 47674 w 793060"/>
              <a:gd name="connsiteY27" fmla="*/ 254567 h 684792"/>
              <a:gd name="connsiteX28" fmla="*/ 2992 w 793060"/>
              <a:gd name="connsiteY28" fmla="*/ 251489 h 684792"/>
              <a:gd name="connsiteX29" fmla="*/ 19941 w 793060"/>
              <a:gd name="connsiteY29" fmla="*/ 209929 h 684792"/>
              <a:gd name="connsiteX30" fmla="*/ 357365 w 793060"/>
              <a:gd name="connsiteY30" fmla="*/ 8285 h 684792"/>
              <a:gd name="connsiteX31" fmla="*/ 388950 w 793060"/>
              <a:gd name="connsiteY31" fmla="*/ 11 h 68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93060" h="684792">
                <a:moveTo>
                  <a:pt x="392027" y="101606"/>
                </a:moveTo>
                <a:cubicBezTo>
                  <a:pt x="403585" y="101413"/>
                  <a:pt x="415143" y="103725"/>
                  <a:pt x="423619" y="108349"/>
                </a:cubicBezTo>
                <a:lnTo>
                  <a:pt x="699468" y="264019"/>
                </a:lnTo>
                <a:cubicBezTo>
                  <a:pt x="717961" y="273267"/>
                  <a:pt x="731830" y="297928"/>
                  <a:pt x="731830" y="317965"/>
                </a:cubicBezTo>
                <a:cubicBezTo>
                  <a:pt x="731830" y="317965"/>
                  <a:pt x="731830" y="317965"/>
                  <a:pt x="731830" y="649343"/>
                </a:cubicBezTo>
                <a:cubicBezTo>
                  <a:pt x="731830" y="669379"/>
                  <a:pt x="714879" y="684792"/>
                  <a:pt x="694845" y="684792"/>
                </a:cubicBezTo>
                <a:cubicBezTo>
                  <a:pt x="694845" y="684792"/>
                  <a:pt x="694845" y="684792"/>
                  <a:pt x="540739" y="684792"/>
                </a:cubicBezTo>
                <a:cubicBezTo>
                  <a:pt x="520706" y="684792"/>
                  <a:pt x="503754" y="669379"/>
                  <a:pt x="503754" y="649343"/>
                </a:cubicBezTo>
                <a:cubicBezTo>
                  <a:pt x="503754" y="649343"/>
                  <a:pt x="503754" y="649343"/>
                  <a:pt x="503754" y="496755"/>
                </a:cubicBezTo>
                <a:cubicBezTo>
                  <a:pt x="503754" y="476718"/>
                  <a:pt x="488343" y="461305"/>
                  <a:pt x="468310" y="461305"/>
                </a:cubicBezTo>
                <a:cubicBezTo>
                  <a:pt x="468310" y="461305"/>
                  <a:pt x="468310" y="461305"/>
                  <a:pt x="331156" y="461305"/>
                </a:cubicBezTo>
                <a:cubicBezTo>
                  <a:pt x="311122" y="461305"/>
                  <a:pt x="295711" y="476718"/>
                  <a:pt x="295711" y="496755"/>
                </a:cubicBezTo>
                <a:cubicBezTo>
                  <a:pt x="295711" y="496755"/>
                  <a:pt x="295711" y="496755"/>
                  <a:pt x="295711" y="649343"/>
                </a:cubicBezTo>
                <a:cubicBezTo>
                  <a:pt x="295711" y="669379"/>
                  <a:pt x="278760" y="684792"/>
                  <a:pt x="258726" y="684792"/>
                </a:cubicBezTo>
                <a:cubicBezTo>
                  <a:pt x="258726" y="684792"/>
                  <a:pt x="258726" y="684792"/>
                  <a:pt x="104621" y="684792"/>
                </a:cubicBezTo>
                <a:cubicBezTo>
                  <a:pt x="83046" y="684792"/>
                  <a:pt x="67635" y="669379"/>
                  <a:pt x="67635" y="649343"/>
                </a:cubicBezTo>
                <a:cubicBezTo>
                  <a:pt x="67635" y="649343"/>
                  <a:pt x="67635" y="649343"/>
                  <a:pt x="67635" y="317965"/>
                </a:cubicBezTo>
                <a:cubicBezTo>
                  <a:pt x="67635" y="297928"/>
                  <a:pt x="81505" y="273267"/>
                  <a:pt x="98456" y="262478"/>
                </a:cubicBezTo>
                <a:cubicBezTo>
                  <a:pt x="98456" y="262478"/>
                  <a:pt x="98456" y="262478"/>
                  <a:pt x="360436" y="109890"/>
                </a:cubicBezTo>
                <a:cubicBezTo>
                  <a:pt x="368912" y="104496"/>
                  <a:pt x="380469" y="101798"/>
                  <a:pt x="392027" y="101606"/>
                </a:cubicBezTo>
                <a:close/>
                <a:moveTo>
                  <a:pt x="388950" y="11"/>
                </a:moveTo>
                <a:cubicBezTo>
                  <a:pt x="400506" y="-181"/>
                  <a:pt x="412061" y="2128"/>
                  <a:pt x="420535" y="6745"/>
                </a:cubicBezTo>
                <a:cubicBezTo>
                  <a:pt x="771826" y="211468"/>
                  <a:pt x="771826" y="211468"/>
                  <a:pt x="771826" y="211468"/>
                </a:cubicBezTo>
                <a:cubicBezTo>
                  <a:pt x="788774" y="220703"/>
                  <a:pt x="798018" y="239175"/>
                  <a:pt x="790314" y="251489"/>
                </a:cubicBezTo>
                <a:cubicBezTo>
                  <a:pt x="784151" y="263803"/>
                  <a:pt x="764122" y="265342"/>
                  <a:pt x="745633" y="254567"/>
                </a:cubicBezTo>
                <a:cubicBezTo>
                  <a:pt x="420535" y="66777"/>
                  <a:pt x="420535" y="66777"/>
                  <a:pt x="420535" y="66777"/>
                </a:cubicBezTo>
                <a:cubicBezTo>
                  <a:pt x="403587" y="56002"/>
                  <a:pt x="375854" y="56002"/>
                  <a:pt x="357365" y="66777"/>
                </a:cubicBezTo>
                <a:cubicBezTo>
                  <a:pt x="47674" y="254567"/>
                  <a:pt x="47674" y="254567"/>
                  <a:pt x="47674" y="254567"/>
                </a:cubicBezTo>
                <a:cubicBezTo>
                  <a:pt x="29185" y="265342"/>
                  <a:pt x="9155" y="263803"/>
                  <a:pt x="2992" y="251489"/>
                </a:cubicBezTo>
                <a:cubicBezTo>
                  <a:pt x="-4711" y="239175"/>
                  <a:pt x="2992" y="220703"/>
                  <a:pt x="19941" y="209929"/>
                </a:cubicBezTo>
                <a:cubicBezTo>
                  <a:pt x="357365" y="8285"/>
                  <a:pt x="357365" y="8285"/>
                  <a:pt x="357365" y="8285"/>
                </a:cubicBezTo>
                <a:cubicBezTo>
                  <a:pt x="365839" y="2897"/>
                  <a:pt x="377394" y="204"/>
                  <a:pt x="388950" y="1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293282" y="1740497"/>
            <a:ext cx="29703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89798" y="3749214"/>
            <a:ext cx="29703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991409" y="5910685"/>
            <a:ext cx="29703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506902" y="3314347"/>
            <a:ext cx="29703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90718" y="5910685"/>
            <a:ext cx="29703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78515" y="3635376"/>
            <a:ext cx="1127223" cy="2228600"/>
            <a:chOff x="7178514" y="3635376"/>
            <a:chExt cx="1127222" cy="2228600"/>
          </a:xfrm>
        </p:grpSpPr>
        <p:sp>
          <p:nvSpPr>
            <p:cNvPr id="4" name="MH_SubTitle_4"/>
            <p:cNvSpPr/>
            <p:nvPr>
              <p:custDataLst>
                <p:tags r:id="rId14"/>
              </p:custDataLst>
            </p:nvPr>
          </p:nvSpPr>
          <p:spPr>
            <a:xfrm>
              <a:off x="7178514" y="4818803"/>
              <a:ext cx="1127222" cy="1045173"/>
            </a:xfrm>
            <a:custGeom>
              <a:avLst/>
              <a:gdLst/>
              <a:ahLst/>
              <a:cxnLst/>
              <a:rect l="l" t="t" r="r" b="b"/>
              <a:pathLst>
                <a:path w="1502962" h="1393564">
                  <a:moveTo>
                    <a:pt x="721705" y="0"/>
                  </a:moveTo>
                  <a:cubicBezTo>
                    <a:pt x="940434" y="0"/>
                    <a:pt x="1117749" y="177315"/>
                    <a:pt x="1117749" y="396044"/>
                  </a:cubicBezTo>
                  <a:cubicBezTo>
                    <a:pt x="1117749" y="543784"/>
                    <a:pt x="1036853" y="672629"/>
                    <a:pt x="916059" y="739148"/>
                  </a:cubicBezTo>
                  <a:cubicBezTo>
                    <a:pt x="1228745" y="806914"/>
                    <a:pt x="1468249" y="1069578"/>
                    <a:pt x="1502962" y="1393564"/>
                  </a:cubicBezTo>
                  <a:lnTo>
                    <a:pt x="0" y="1393564"/>
                  </a:lnTo>
                  <a:cubicBezTo>
                    <a:pt x="33240" y="1083322"/>
                    <a:pt x="254267" y="829309"/>
                    <a:pt x="548042" y="750378"/>
                  </a:cubicBezTo>
                  <a:cubicBezTo>
                    <a:pt x="416051" y="687270"/>
                    <a:pt x="325661" y="552213"/>
                    <a:pt x="325661" y="396044"/>
                  </a:cubicBezTo>
                  <a:cubicBezTo>
                    <a:pt x="325661" y="177315"/>
                    <a:pt x="502976" y="0"/>
                    <a:pt x="721705" y="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>
                  <a:solidFill>
                    <a:srgbClr val="FFFFFF"/>
                  </a:solidFill>
                  <a:ea typeface="微软雅黑" panose="020B0503020204020204" pitchFamily="34" charset="-122"/>
                </a:rPr>
                <a:t>AMET</a:t>
              </a:r>
              <a:endPara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" name="MH_Other_1"/>
            <p:cNvSpPr/>
            <p:nvPr>
              <p:custDataLst>
                <p:tags r:id="rId15"/>
              </p:custDataLst>
            </p:nvPr>
          </p:nvSpPr>
          <p:spPr>
            <a:xfrm flipH="1">
              <a:off x="7683501" y="3635376"/>
              <a:ext cx="34925" cy="1236663"/>
            </a:xfrm>
            <a:custGeom>
              <a:avLst/>
              <a:gdLst>
                <a:gd name="connsiteX0" fmla="*/ 0 w 0"/>
                <a:gd name="connsiteY0" fmla="*/ 836023 h 836023"/>
                <a:gd name="connsiteX1" fmla="*/ 0 w 0"/>
                <a:gd name="connsiteY1" fmla="*/ 0 h 83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836023">
                  <a:moveTo>
                    <a:pt x="0" y="836023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 algn="ctr">
              <a:solidFill>
                <a:srgbClr val="D3D3D3"/>
              </a:solidFill>
              <a:prstDash val="sysDash"/>
              <a:miter lim="800000"/>
              <a:headEnd type="diamond" w="med" len="med"/>
              <a:tailEnd type="triangle" w="med" len="med"/>
            </a:ln>
            <a:effectLst/>
          </p:spPr>
          <p:txBody>
            <a:bodyPr anchor="ctr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MH_Text_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695647" y="1757873"/>
            <a:ext cx="3242468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617901" y="4244976"/>
            <a:ext cx="1127223" cy="1619000"/>
            <a:chOff x="5617899" y="4244976"/>
            <a:chExt cx="1127222" cy="1619000"/>
          </a:xfrm>
        </p:grpSpPr>
        <p:sp>
          <p:nvSpPr>
            <p:cNvPr id="8" name="MH_SubTitle_3"/>
            <p:cNvSpPr/>
            <p:nvPr>
              <p:custDataLst>
                <p:tags r:id="rId12"/>
              </p:custDataLst>
            </p:nvPr>
          </p:nvSpPr>
          <p:spPr>
            <a:xfrm>
              <a:off x="5617899" y="4818803"/>
              <a:ext cx="1127222" cy="1045173"/>
            </a:xfrm>
            <a:custGeom>
              <a:avLst/>
              <a:gdLst/>
              <a:ahLst/>
              <a:cxnLst/>
              <a:rect l="l" t="t" r="r" b="b"/>
              <a:pathLst>
                <a:path w="1502962" h="1393564">
                  <a:moveTo>
                    <a:pt x="736593" y="0"/>
                  </a:moveTo>
                  <a:cubicBezTo>
                    <a:pt x="955322" y="0"/>
                    <a:pt x="1132637" y="177315"/>
                    <a:pt x="1132637" y="396044"/>
                  </a:cubicBezTo>
                  <a:cubicBezTo>
                    <a:pt x="1132637" y="545894"/>
                    <a:pt x="1049414" y="676307"/>
                    <a:pt x="925774" y="741955"/>
                  </a:cubicBezTo>
                  <a:cubicBezTo>
                    <a:pt x="1233780" y="812467"/>
                    <a:pt x="1468616" y="1072999"/>
                    <a:pt x="1502962" y="1393564"/>
                  </a:cubicBezTo>
                  <a:lnTo>
                    <a:pt x="0" y="1393564"/>
                  </a:lnTo>
                  <a:cubicBezTo>
                    <a:pt x="33610" y="1079873"/>
                    <a:pt x="259205" y="823667"/>
                    <a:pt x="557757" y="747571"/>
                  </a:cubicBezTo>
                  <a:cubicBezTo>
                    <a:pt x="428521" y="683629"/>
                    <a:pt x="340549" y="550110"/>
                    <a:pt x="340549" y="396044"/>
                  </a:cubicBezTo>
                  <a:cubicBezTo>
                    <a:pt x="340549" y="177315"/>
                    <a:pt x="517864" y="0"/>
                    <a:pt x="736593" y="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>
                  <a:solidFill>
                    <a:srgbClr val="FFFFFF"/>
                  </a:solidFill>
                  <a:ea typeface="微软雅黑" panose="020B0503020204020204" pitchFamily="34" charset="-122"/>
                </a:rPr>
                <a:t>AMET</a:t>
              </a:r>
              <a:endPara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MH_Other_2"/>
            <p:cNvSpPr/>
            <p:nvPr>
              <p:custDataLst>
                <p:tags r:id="rId13"/>
              </p:custDataLst>
            </p:nvPr>
          </p:nvSpPr>
          <p:spPr>
            <a:xfrm>
              <a:off x="6181725" y="4244976"/>
              <a:ext cx="0" cy="627063"/>
            </a:xfrm>
            <a:custGeom>
              <a:avLst/>
              <a:gdLst>
                <a:gd name="connsiteX0" fmla="*/ 0 w 0"/>
                <a:gd name="connsiteY0" fmla="*/ 836023 h 836023"/>
                <a:gd name="connsiteX1" fmla="*/ 0 w 0"/>
                <a:gd name="connsiteY1" fmla="*/ 0 h 83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836023">
                  <a:moveTo>
                    <a:pt x="0" y="836023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 algn="ctr">
              <a:solidFill>
                <a:srgbClr val="D3D3D3"/>
              </a:solidFill>
              <a:prstDash val="sysDash"/>
              <a:miter lim="800000"/>
              <a:headEnd type="diamond" w="med" len="med"/>
              <a:tailEnd type="triangle" w="med" len="med"/>
            </a:ln>
            <a:effectLst/>
          </p:spPr>
          <p:txBody>
            <a:bodyPr anchor="ctr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MH_Text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952966" y="2799147"/>
            <a:ext cx="2899516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106046" y="3635376"/>
            <a:ext cx="1127223" cy="2228600"/>
            <a:chOff x="4106044" y="3635376"/>
            <a:chExt cx="1127222" cy="2228600"/>
          </a:xfrm>
        </p:grpSpPr>
        <p:sp>
          <p:nvSpPr>
            <p:cNvPr id="12" name="MH_SubTitle_2"/>
            <p:cNvSpPr/>
            <p:nvPr>
              <p:custDataLst>
                <p:tags r:id="rId10"/>
              </p:custDataLst>
            </p:nvPr>
          </p:nvSpPr>
          <p:spPr>
            <a:xfrm>
              <a:off x="4106044" y="4818803"/>
              <a:ext cx="1127222" cy="1045173"/>
            </a:xfrm>
            <a:custGeom>
              <a:avLst/>
              <a:gdLst/>
              <a:ahLst/>
              <a:cxnLst/>
              <a:rect l="l" t="t" r="r" b="b"/>
              <a:pathLst>
                <a:path w="1502962" h="1393564">
                  <a:moveTo>
                    <a:pt x="751481" y="0"/>
                  </a:moveTo>
                  <a:cubicBezTo>
                    <a:pt x="970210" y="0"/>
                    <a:pt x="1147525" y="177315"/>
                    <a:pt x="1147525" y="396044"/>
                  </a:cubicBezTo>
                  <a:cubicBezTo>
                    <a:pt x="1147525" y="548003"/>
                    <a:pt x="1061942" y="679974"/>
                    <a:pt x="935490" y="744763"/>
                  </a:cubicBezTo>
                  <a:cubicBezTo>
                    <a:pt x="1238785" y="818053"/>
                    <a:pt x="1468984" y="1076431"/>
                    <a:pt x="1502962" y="1393564"/>
                  </a:cubicBezTo>
                  <a:lnTo>
                    <a:pt x="0" y="1393564"/>
                  </a:lnTo>
                  <a:cubicBezTo>
                    <a:pt x="33979" y="1076431"/>
                    <a:pt x="264178" y="818053"/>
                    <a:pt x="567473" y="744763"/>
                  </a:cubicBezTo>
                  <a:cubicBezTo>
                    <a:pt x="441020" y="679974"/>
                    <a:pt x="355437" y="548003"/>
                    <a:pt x="355437" y="396044"/>
                  </a:cubicBezTo>
                  <a:cubicBezTo>
                    <a:pt x="355437" y="177315"/>
                    <a:pt x="532752" y="0"/>
                    <a:pt x="751481" y="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>
                  <a:solidFill>
                    <a:srgbClr val="FFFFFF"/>
                  </a:solidFill>
                  <a:ea typeface="微软雅黑" panose="020B0503020204020204" pitchFamily="34" charset="-122"/>
                </a:rPr>
                <a:t>AMET</a:t>
              </a:r>
              <a:endPara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MH_Other_3"/>
            <p:cNvSpPr/>
            <p:nvPr>
              <p:custDataLst>
                <p:tags r:id="rId11"/>
              </p:custDataLst>
            </p:nvPr>
          </p:nvSpPr>
          <p:spPr>
            <a:xfrm>
              <a:off x="4652964" y="3635376"/>
              <a:ext cx="33337" cy="1236663"/>
            </a:xfrm>
            <a:custGeom>
              <a:avLst/>
              <a:gdLst>
                <a:gd name="connsiteX0" fmla="*/ 0 w 0"/>
                <a:gd name="connsiteY0" fmla="*/ 836023 h 836023"/>
                <a:gd name="connsiteX1" fmla="*/ 0 w 0"/>
                <a:gd name="connsiteY1" fmla="*/ 0 h 83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836023">
                  <a:moveTo>
                    <a:pt x="0" y="836023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 algn="ctr">
              <a:solidFill>
                <a:srgbClr val="D3D3D3"/>
              </a:solidFill>
              <a:prstDash val="sysDash"/>
              <a:miter lim="800000"/>
              <a:headEnd type="diamond" w="med" len="med"/>
              <a:tailEnd type="triangle" w="med" len="med"/>
            </a:ln>
            <a:effectLst/>
          </p:spPr>
          <p:txBody>
            <a:bodyPr anchor="ctr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MH_Text_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183566" y="1784565"/>
            <a:ext cx="3242468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545430" y="4244976"/>
            <a:ext cx="1127223" cy="1619000"/>
            <a:chOff x="2545428" y="4244976"/>
            <a:chExt cx="1127222" cy="1619000"/>
          </a:xfrm>
        </p:grpSpPr>
        <p:sp>
          <p:nvSpPr>
            <p:cNvPr id="16" name="MH_SubTitle_1"/>
            <p:cNvSpPr/>
            <p:nvPr>
              <p:custDataLst>
                <p:tags r:id="rId8"/>
              </p:custDataLst>
            </p:nvPr>
          </p:nvSpPr>
          <p:spPr>
            <a:xfrm>
              <a:off x="2545428" y="4818803"/>
              <a:ext cx="1127222" cy="1045173"/>
            </a:xfrm>
            <a:custGeom>
              <a:avLst/>
              <a:gdLst/>
              <a:ahLst/>
              <a:cxnLst/>
              <a:rect l="l" t="t" r="r" b="b"/>
              <a:pathLst>
                <a:path w="1502962" h="1393564">
                  <a:moveTo>
                    <a:pt x="766369" y="0"/>
                  </a:moveTo>
                  <a:cubicBezTo>
                    <a:pt x="985098" y="0"/>
                    <a:pt x="1162413" y="177315"/>
                    <a:pt x="1162413" y="396044"/>
                  </a:cubicBezTo>
                  <a:cubicBezTo>
                    <a:pt x="1162413" y="550110"/>
                    <a:pt x="1074441" y="683629"/>
                    <a:pt x="945205" y="747570"/>
                  </a:cubicBezTo>
                  <a:cubicBezTo>
                    <a:pt x="1243758" y="823667"/>
                    <a:pt x="1469352" y="1079873"/>
                    <a:pt x="1502962" y="1393564"/>
                  </a:cubicBezTo>
                  <a:lnTo>
                    <a:pt x="0" y="1393564"/>
                  </a:lnTo>
                  <a:cubicBezTo>
                    <a:pt x="34346" y="1073000"/>
                    <a:pt x="269183" y="812468"/>
                    <a:pt x="577188" y="741955"/>
                  </a:cubicBezTo>
                  <a:cubicBezTo>
                    <a:pt x="453549" y="676307"/>
                    <a:pt x="370325" y="545894"/>
                    <a:pt x="370325" y="396044"/>
                  </a:cubicBezTo>
                  <a:cubicBezTo>
                    <a:pt x="370325" y="177315"/>
                    <a:pt x="547640" y="0"/>
                    <a:pt x="766369" y="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>
                  <a:solidFill>
                    <a:srgbClr val="FFFFFF"/>
                  </a:solidFill>
                  <a:ea typeface="微软雅黑" panose="020B0503020204020204" pitchFamily="34" charset="-122"/>
                </a:rPr>
                <a:t>AMET</a:t>
              </a:r>
              <a:endPara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MH_Other_4"/>
            <p:cNvSpPr/>
            <p:nvPr>
              <p:custDataLst>
                <p:tags r:id="rId9"/>
              </p:custDataLst>
            </p:nvPr>
          </p:nvSpPr>
          <p:spPr>
            <a:xfrm>
              <a:off x="3108325" y="4244976"/>
              <a:ext cx="0" cy="627063"/>
            </a:xfrm>
            <a:custGeom>
              <a:avLst/>
              <a:gdLst>
                <a:gd name="connsiteX0" fmla="*/ 0 w 0"/>
                <a:gd name="connsiteY0" fmla="*/ 836023 h 836023"/>
                <a:gd name="connsiteX1" fmla="*/ 0 w 0"/>
                <a:gd name="connsiteY1" fmla="*/ 0 h 83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836023">
                  <a:moveTo>
                    <a:pt x="0" y="836023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 algn="ctr">
              <a:solidFill>
                <a:srgbClr val="D3D3D3"/>
              </a:solidFill>
              <a:prstDash val="sysDash"/>
              <a:miter lim="800000"/>
              <a:headEnd type="diamond" w="med" len="med"/>
              <a:tailEnd type="triangle" w="med" len="med"/>
            </a:ln>
            <a:effectLst/>
          </p:spPr>
          <p:txBody>
            <a:bodyPr anchor="ctr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MH_Text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234254" y="2741191"/>
            <a:ext cx="2899516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682135" y="4244976"/>
            <a:ext cx="1127223" cy="1619000"/>
            <a:chOff x="8682133" y="4244976"/>
            <a:chExt cx="1127222" cy="1619000"/>
          </a:xfrm>
        </p:grpSpPr>
        <p:sp>
          <p:nvSpPr>
            <p:cNvPr id="20" name="MH_SubTitle_5"/>
            <p:cNvSpPr/>
            <p:nvPr>
              <p:custDataLst>
                <p:tags r:id="rId6"/>
              </p:custDataLst>
            </p:nvPr>
          </p:nvSpPr>
          <p:spPr>
            <a:xfrm>
              <a:off x="8682133" y="4818803"/>
              <a:ext cx="1127222" cy="1045173"/>
            </a:xfrm>
            <a:custGeom>
              <a:avLst/>
              <a:gdLst/>
              <a:ahLst/>
              <a:cxnLst/>
              <a:rect l="l" t="t" r="r" b="b"/>
              <a:pathLst>
                <a:path w="1502962" h="1393564">
                  <a:moveTo>
                    <a:pt x="736593" y="0"/>
                  </a:moveTo>
                  <a:cubicBezTo>
                    <a:pt x="955322" y="0"/>
                    <a:pt x="1132637" y="177315"/>
                    <a:pt x="1132637" y="396044"/>
                  </a:cubicBezTo>
                  <a:cubicBezTo>
                    <a:pt x="1132637" y="545894"/>
                    <a:pt x="1049414" y="676307"/>
                    <a:pt x="925774" y="741955"/>
                  </a:cubicBezTo>
                  <a:cubicBezTo>
                    <a:pt x="1233780" y="812467"/>
                    <a:pt x="1468616" y="1072999"/>
                    <a:pt x="1502962" y="1393564"/>
                  </a:cubicBezTo>
                  <a:lnTo>
                    <a:pt x="0" y="1393564"/>
                  </a:lnTo>
                  <a:cubicBezTo>
                    <a:pt x="33610" y="1079873"/>
                    <a:pt x="259205" y="823667"/>
                    <a:pt x="557757" y="747571"/>
                  </a:cubicBezTo>
                  <a:cubicBezTo>
                    <a:pt x="428521" y="683629"/>
                    <a:pt x="340549" y="550110"/>
                    <a:pt x="340549" y="396044"/>
                  </a:cubicBezTo>
                  <a:cubicBezTo>
                    <a:pt x="340549" y="177315"/>
                    <a:pt x="517864" y="0"/>
                    <a:pt x="736593" y="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>
                  <a:solidFill>
                    <a:srgbClr val="FFFFFF"/>
                  </a:solidFill>
                  <a:ea typeface="微软雅黑" panose="020B0503020204020204" pitchFamily="34" charset="-122"/>
                </a:rPr>
                <a:t>AMET</a:t>
              </a:r>
              <a:endPara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MH_Other_5"/>
            <p:cNvSpPr/>
            <p:nvPr>
              <p:custDataLst>
                <p:tags r:id="rId7"/>
              </p:custDataLst>
            </p:nvPr>
          </p:nvSpPr>
          <p:spPr>
            <a:xfrm>
              <a:off x="9245600" y="4244976"/>
              <a:ext cx="0" cy="627063"/>
            </a:xfrm>
            <a:custGeom>
              <a:avLst/>
              <a:gdLst>
                <a:gd name="connsiteX0" fmla="*/ 0 w 0"/>
                <a:gd name="connsiteY0" fmla="*/ 836023 h 836023"/>
                <a:gd name="connsiteX1" fmla="*/ 0 w 0"/>
                <a:gd name="connsiteY1" fmla="*/ 0 h 83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836023">
                  <a:moveTo>
                    <a:pt x="0" y="836023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 algn="ctr">
              <a:solidFill>
                <a:srgbClr val="D3D3D3"/>
              </a:solidFill>
              <a:prstDash val="sysDash"/>
              <a:miter lim="800000"/>
              <a:headEnd type="diamond" w="med" len="med"/>
              <a:tailEnd type="triangle" w="med" len="med"/>
            </a:ln>
            <a:effectLst/>
          </p:spPr>
          <p:txBody>
            <a:bodyPr anchor="ctr">
              <a:normAutofit/>
            </a:bodyPr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MH_Text_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416235" y="2741191"/>
            <a:ext cx="2899516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pPr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Calibri" panose="020F0502020204030204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737572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  <p:bldP spid="18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057527" y="2854826"/>
            <a:ext cx="2982913" cy="3333752"/>
            <a:chOff x="3468291" y="1762125"/>
            <a:chExt cx="2237185" cy="2500314"/>
          </a:xfrm>
        </p:grpSpPr>
        <p:sp>
          <p:nvSpPr>
            <p:cNvPr id="4" name="MH_Other_1"/>
            <p:cNvSpPr/>
            <p:nvPr>
              <p:custDataLst>
                <p:tags r:id="rId4"/>
              </p:custDataLst>
            </p:nvPr>
          </p:nvSpPr>
          <p:spPr>
            <a:xfrm rot="19458485">
              <a:off x="4095750" y="3018236"/>
              <a:ext cx="1268016" cy="1244203"/>
            </a:xfrm>
            <a:custGeom>
              <a:avLst/>
              <a:gdLst/>
              <a:ahLst/>
              <a:cxnLst/>
              <a:rect l="l" t="t" r="r" b="b"/>
              <a:pathLst>
                <a:path w="2255381" h="2212711">
                  <a:moveTo>
                    <a:pt x="1762831" y="96037"/>
                  </a:moveTo>
                  <a:cubicBezTo>
                    <a:pt x="1774596" y="109887"/>
                    <a:pt x="1762506" y="174600"/>
                    <a:pt x="1646561" y="364996"/>
                  </a:cubicBezTo>
                  <a:cubicBezTo>
                    <a:pt x="1623126" y="418934"/>
                    <a:pt x="1525944" y="582825"/>
                    <a:pt x="1395435" y="793156"/>
                  </a:cubicBezTo>
                  <a:cubicBezTo>
                    <a:pt x="1536134" y="778726"/>
                    <a:pt x="1697692" y="765828"/>
                    <a:pt x="1831180" y="756058"/>
                  </a:cubicBezTo>
                  <a:cubicBezTo>
                    <a:pt x="1885036" y="696233"/>
                    <a:pt x="2021048" y="583933"/>
                    <a:pt x="2043438" y="565200"/>
                  </a:cubicBezTo>
                  <a:cubicBezTo>
                    <a:pt x="2069261" y="543593"/>
                    <a:pt x="2073675" y="543820"/>
                    <a:pt x="2083864" y="544092"/>
                  </a:cubicBezTo>
                  <a:cubicBezTo>
                    <a:pt x="2090767" y="551669"/>
                    <a:pt x="2104986" y="572225"/>
                    <a:pt x="2104573" y="566823"/>
                  </a:cubicBezTo>
                  <a:cubicBezTo>
                    <a:pt x="2104160" y="561422"/>
                    <a:pt x="2125877" y="554426"/>
                    <a:pt x="2087839" y="600560"/>
                  </a:cubicBezTo>
                  <a:cubicBezTo>
                    <a:pt x="2079107" y="615047"/>
                    <a:pt x="2020535" y="684486"/>
                    <a:pt x="1965963" y="746391"/>
                  </a:cubicBezTo>
                  <a:cubicBezTo>
                    <a:pt x="2026433" y="742222"/>
                    <a:pt x="2071795" y="739277"/>
                    <a:pt x="2092922" y="737850"/>
                  </a:cubicBezTo>
                  <a:cubicBezTo>
                    <a:pt x="2199976" y="730624"/>
                    <a:pt x="2210042" y="735764"/>
                    <a:pt x="2233807" y="747211"/>
                  </a:cubicBezTo>
                  <a:cubicBezTo>
                    <a:pt x="2234375" y="766987"/>
                    <a:pt x="2225153" y="815763"/>
                    <a:pt x="2235515" y="806537"/>
                  </a:cubicBezTo>
                  <a:cubicBezTo>
                    <a:pt x="2245877" y="797311"/>
                    <a:pt x="2312434" y="809401"/>
                    <a:pt x="2124682" y="843303"/>
                  </a:cubicBezTo>
                  <a:cubicBezTo>
                    <a:pt x="2055381" y="862379"/>
                    <a:pt x="1557988" y="946248"/>
                    <a:pt x="1273593" y="987844"/>
                  </a:cubicBezTo>
                  <a:cubicBezTo>
                    <a:pt x="978139" y="1456310"/>
                    <a:pt x="595298" y="2038503"/>
                    <a:pt x="457887" y="2212711"/>
                  </a:cubicBezTo>
                  <a:lnTo>
                    <a:pt x="0" y="1868127"/>
                  </a:lnTo>
                  <a:cubicBezTo>
                    <a:pt x="68157" y="1710476"/>
                    <a:pt x="330540" y="1371156"/>
                    <a:pt x="606728" y="1037009"/>
                  </a:cubicBezTo>
                  <a:cubicBezTo>
                    <a:pt x="600981" y="804918"/>
                    <a:pt x="634997" y="289980"/>
                    <a:pt x="640268" y="205084"/>
                  </a:cubicBezTo>
                  <a:cubicBezTo>
                    <a:pt x="646314" y="107709"/>
                    <a:pt x="652129" y="99237"/>
                    <a:pt x="665240" y="79152"/>
                  </a:cubicBezTo>
                  <a:cubicBezTo>
                    <a:pt x="683136" y="80960"/>
                    <a:pt x="726034" y="94999"/>
                    <a:pt x="718931" y="84573"/>
                  </a:cubicBezTo>
                  <a:cubicBezTo>
                    <a:pt x="711827" y="74148"/>
                    <a:pt x="730538" y="15554"/>
                    <a:pt x="739077" y="188821"/>
                  </a:cubicBezTo>
                  <a:cubicBezTo>
                    <a:pt x="746782" y="243817"/>
                    <a:pt x="760402" y="582985"/>
                    <a:pt x="766840" y="844003"/>
                  </a:cubicBezTo>
                  <a:cubicBezTo>
                    <a:pt x="1026532" y="535400"/>
                    <a:pt x="1266755" y="263580"/>
                    <a:pt x="1333595" y="187146"/>
                  </a:cubicBezTo>
                  <a:cubicBezTo>
                    <a:pt x="1484649" y="14408"/>
                    <a:pt x="1513353" y="10556"/>
                    <a:pt x="1579414" y="0"/>
                  </a:cubicBezTo>
                  <a:cubicBezTo>
                    <a:pt x="1629596" y="41269"/>
                    <a:pt x="1736593" y="158682"/>
                    <a:pt x="1729962" y="123807"/>
                  </a:cubicBezTo>
                  <a:cubicBezTo>
                    <a:pt x="1727475" y="110728"/>
                    <a:pt x="1744940" y="92417"/>
                    <a:pt x="1756562" y="92996"/>
                  </a:cubicBezTo>
                  <a:cubicBezTo>
                    <a:pt x="1758983" y="93117"/>
                    <a:pt x="1761150" y="94058"/>
                    <a:pt x="1762831" y="9603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85630">
                    <a:shade val="30000"/>
                    <a:satMod val="115000"/>
                  </a:srgbClr>
                </a:gs>
                <a:gs pos="50000">
                  <a:srgbClr val="785630">
                    <a:shade val="67500"/>
                    <a:satMod val="115000"/>
                  </a:srgbClr>
                </a:gs>
                <a:gs pos="100000">
                  <a:srgbClr val="78563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190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" name="MH_Other_2"/>
            <p:cNvSpPr/>
            <p:nvPr>
              <p:custDataLst>
                <p:tags r:id="rId5"/>
              </p:custDataLst>
            </p:nvPr>
          </p:nvSpPr>
          <p:spPr bwMode="auto">
            <a:xfrm>
              <a:off x="4570811" y="1838326"/>
              <a:ext cx="597694" cy="59769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" name="MH_Other_3"/>
            <p:cNvSpPr/>
            <p:nvPr>
              <p:custDataLst>
                <p:tags r:id="rId6"/>
              </p:custDataLst>
            </p:nvPr>
          </p:nvSpPr>
          <p:spPr bwMode="auto">
            <a:xfrm>
              <a:off x="4635105" y="1902620"/>
              <a:ext cx="469106" cy="46910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MH_Other_4"/>
            <p:cNvSpPr/>
            <p:nvPr>
              <p:custDataLst>
                <p:tags r:id="rId7"/>
              </p:custDataLst>
            </p:nvPr>
          </p:nvSpPr>
          <p:spPr bwMode="auto">
            <a:xfrm>
              <a:off x="4711305" y="1978820"/>
              <a:ext cx="316706" cy="31670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" name="MH_Other_5"/>
            <p:cNvSpPr/>
            <p:nvPr>
              <p:custDataLst>
                <p:tags r:id="rId8"/>
              </p:custDataLst>
            </p:nvPr>
          </p:nvSpPr>
          <p:spPr bwMode="auto">
            <a:xfrm>
              <a:off x="4774406" y="2041922"/>
              <a:ext cx="190500" cy="1905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MH_Other_6"/>
            <p:cNvSpPr/>
            <p:nvPr>
              <p:custDataLst>
                <p:tags r:id="rId9"/>
              </p:custDataLst>
            </p:nvPr>
          </p:nvSpPr>
          <p:spPr>
            <a:xfrm>
              <a:off x="4317206" y="1762125"/>
              <a:ext cx="390525" cy="39052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MH_Other_7"/>
            <p:cNvSpPr/>
            <p:nvPr>
              <p:custDataLst>
                <p:tags r:id="rId10"/>
              </p:custDataLst>
            </p:nvPr>
          </p:nvSpPr>
          <p:spPr>
            <a:xfrm>
              <a:off x="4358880" y="1803799"/>
              <a:ext cx="307181" cy="30718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MH_Other_8"/>
            <p:cNvSpPr/>
            <p:nvPr>
              <p:custDataLst>
                <p:tags r:id="rId11"/>
              </p:custDataLst>
            </p:nvPr>
          </p:nvSpPr>
          <p:spPr>
            <a:xfrm>
              <a:off x="4408886" y="1853805"/>
              <a:ext cx="207169" cy="20716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MH_Other_9"/>
            <p:cNvSpPr/>
            <p:nvPr>
              <p:custDataLst>
                <p:tags r:id="rId12"/>
              </p:custDataLst>
            </p:nvPr>
          </p:nvSpPr>
          <p:spPr>
            <a:xfrm>
              <a:off x="4450556" y="1895475"/>
              <a:ext cx="123825" cy="123825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MH_Other_10"/>
            <p:cNvSpPr/>
            <p:nvPr>
              <p:custDataLst>
                <p:tags r:id="rId13"/>
              </p:custDataLst>
            </p:nvPr>
          </p:nvSpPr>
          <p:spPr bwMode="auto">
            <a:xfrm>
              <a:off x="3468291" y="2584847"/>
              <a:ext cx="547688" cy="547688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MH_Other_11"/>
            <p:cNvSpPr/>
            <p:nvPr>
              <p:custDataLst>
                <p:tags r:id="rId14"/>
              </p:custDataLst>
            </p:nvPr>
          </p:nvSpPr>
          <p:spPr bwMode="auto">
            <a:xfrm>
              <a:off x="3527822" y="2644379"/>
              <a:ext cx="428625" cy="428625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MH_Other_12"/>
            <p:cNvSpPr/>
            <p:nvPr>
              <p:custDataLst>
                <p:tags r:id="rId15"/>
              </p:custDataLst>
            </p:nvPr>
          </p:nvSpPr>
          <p:spPr bwMode="auto">
            <a:xfrm>
              <a:off x="3596878" y="2713435"/>
              <a:ext cx="290513" cy="29051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MH_Other_13"/>
            <p:cNvSpPr/>
            <p:nvPr>
              <p:custDataLst>
                <p:tags r:id="rId16"/>
              </p:custDataLst>
            </p:nvPr>
          </p:nvSpPr>
          <p:spPr bwMode="auto">
            <a:xfrm>
              <a:off x="3655220" y="2771776"/>
              <a:ext cx="173831" cy="17383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MH_Other_14"/>
            <p:cNvSpPr/>
            <p:nvPr>
              <p:custDataLst>
                <p:tags r:id="rId17"/>
              </p:custDataLst>
            </p:nvPr>
          </p:nvSpPr>
          <p:spPr bwMode="auto">
            <a:xfrm>
              <a:off x="3505201" y="1865711"/>
              <a:ext cx="1092994" cy="1091803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MH_Other_15"/>
            <p:cNvSpPr/>
            <p:nvPr>
              <p:custDataLst>
                <p:tags r:id="rId18"/>
              </p:custDataLst>
            </p:nvPr>
          </p:nvSpPr>
          <p:spPr bwMode="auto">
            <a:xfrm>
              <a:off x="3623072" y="1983582"/>
              <a:ext cx="857250" cy="85606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MH_Other_16"/>
            <p:cNvSpPr/>
            <p:nvPr>
              <p:custDataLst>
                <p:tags r:id="rId19"/>
              </p:custDataLst>
            </p:nvPr>
          </p:nvSpPr>
          <p:spPr bwMode="auto">
            <a:xfrm>
              <a:off x="3762376" y="2122886"/>
              <a:ext cx="578644" cy="577453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MH_Other_17"/>
            <p:cNvSpPr/>
            <p:nvPr>
              <p:custDataLst>
                <p:tags r:id="rId20"/>
              </p:custDataLst>
            </p:nvPr>
          </p:nvSpPr>
          <p:spPr bwMode="auto">
            <a:xfrm>
              <a:off x="3877866" y="2238376"/>
              <a:ext cx="347663" cy="346472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MH_Other_18"/>
            <p:cNvSpPr/>
            <p:nvPr>
              <p:custDataLst>
                <p:tags r:id="rId21"/>
              </p:custDataLst>
            </p:nvPr>
          </p:nvSpPr>
          <p:spPr>
            <a:xfrm>
              <a:off x="4402932" y="2193132"/>
              <a:ext cx="1302544" cy="130254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MH_Other_19"/>
            <p:cNvSpPr/>
            <p:nvPr>
              <p:custDataLst>
                <p:tags r:id="rId22"/>
              </p:custDataLst>
            </p:nvPr>
          </p:nvSpPr>
          <p:spPr>
            <a:xfrm>
              <a:off x="4542235" y="2333626"/>
              <a:ext cx="1022747" cy="102155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" name="MH_Other_20"/>
            <p:cNvSpPr/>
            <p:nvPr>
              <p:custDataLst>
                <p:tags r:id="rId23"/>
              </p:custDataLst>
            </p:nvPr>
          </p:nvSpPr>
          <p:spPr>
            <a:xfrm>
              <a:off x="4708922" y="2499122"/>
              <a:ext cx="689372" cy="690563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/>
                </a:gs>
                <a:gs pos="100000">
                  <a:schemeClr val="accent1"/>
                </a:gs>
              </a:gsLst>
              <a:lin ang="162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MH_Other_21"/>
            <p:cNvSpPr/>
            <p:nvPr>
              <p:custDataLst>
                <p:tags r:id="rId24"/>
              </p:custDataLst>
            </p:nvPr>
          </p:nvSpPr>
          <p:spPr>
            <a:xfrm>
              <a:off x="4847035" y="2637235"/>
              <a:ext cx="413147" cy="413147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MH_Other_22"/>
            <p:cNvSpPr/>
            <p:nvPr>
              <p:custDataLst>
                <p:tags r:id="rId25"/>
              </p:custDataLst>
            </p:nvPr>
          </p:nvSpPr>
          <p:spPr>
            <a:xfrm>
              <a:off x="3817144" y="2838450"/>
              <a:ext cx="781050" cy="78105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" name="MH_Other_23"/>
            <p:cNvSpPr/>
            <p:nvPr>
              <p:custDataLst>
                <p:tags r:id="rId26"/>
              </p:custDataLst>
            </p:nvPr>
          </p:nvSpPr>
          <p:spPr>
            <a:xfrm>
              <a:off x="3901680" y="2922986"/>
              <a:ext cx="611981" cy="61198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" name="MH_Other_24"/>
            <p:cNvSpPr/>
            <p:nvPr>
              <p:custDataLst>
                <p:tags r:id="rId27"/>
              </p:custDataLst>
            </p:nvPr>
          </p:nvSpPr>
          <p:spPr>
            <a:xfrm>
              <a:off x="4000500" y="3021806"/>
              <a:ext cx="414338" cy="41433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MH_Other_25"/>
            <p:cNvSpPr/>
            <p:nvPr>
              <p:custDataLst>
                <p:tags r:id="rId28"/>
              </p:custDataLst>
            </p:nvPr>
          </p:nvSpPr>
          <p:spPr>
            <a:xfrm>
              <a:off x="4083844" y="3105150"/>
              <a:ext cx="247650" cy="24765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zh-CN" altLang="en-US" sz="1200" kern="0" dirty="0">
                <a:solidFill>
                  <a:sysClr val="window" lastClr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MH_Other_26"/>
          <p:cNvSpPr/>
          <p:nvPr>
            <p:custDataLst>
              <p:tags r:id="rId1"/>
            </p:custDataLst>
          </p:nvPr>
        </p:nvSpPr>
        <p:spPr>
          <a:xfrm>
            <a:off x="7556250" y="3191377"/>
            <a:ext cx="798512" cy="488951"/>
          </a:xfrm>
          <a:custGeom>
            <a:avLst/>
            <a:gdLst>
              <a:gd name="connsiteX0" fmla="*/ 0 w 1064712"/>
              <a:gd name="connsiteY0" fmla="*/ 651354 h 651354"/>
              <a:gd name="connsiteX1" fmla="*/ 413359 w 1064712"/>
              <a:gd name="connsiteY1" fmla="*/ 0 h 651354"/>
              <a:gd name="connsiteX2" fmla="*/ 1064712 w 1064712"/>
              <a:gd name="connsiteY2" fmla="*/ 0 h 65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4712" h="651354">
                <a:moveTo>
                  <a:pt x="0" y="651354"/>
                </a:moveTo>
                <a:lnTo>
                  <a:pt x="413359" y="0"/>
                </a:lnTo>
                <a:lnTo>
                  <a:pt x="1064712" y="0"/>
                </a:lnTo>
              </a:path>
            </a:pathLst>
          </a:custGeom>
          <a:noFill/>
          <a:ln w="12700" cap="flat" cmpd="sng" algn="ctr">
            <a:solidFill>
              <a:schemeClr val="accent1"/>
            </a:solidFill>
            <a:prstDash val="solid"/>
            <a:headEnd type="oval" w="med" len="med"/>
            <a:tailEnd type="oval" w="med" len="med"/>
          </a:ln>
          <a:effectLst/>
        </p:spPr>
        <p:txBody>
          <a:bodyPr anchor="ctr"/>
          <a:lstStyle/>
          <a:p>
            <a:pPr algn="ctr">
              <a:lnSpc>
                <a:spcPts val="1500"/>
              </a:lnSpc>
              <a:defRPr/>
            </a:pPr>
            <a:endParaRPr lang="zh-CN" altLang="en-US" sz="1200" kern="0" dirty="0">
              <a:solidFill>
                <a:sysClr val="window" lastClr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MH_Other_27"/>
          <p:cNvSpPr/>
          <p:nvPr>
            <p:custDataLst>
              <p:tags r:id="rId2"/>
            </p:custDataLst>
          </p:nvPr>
        </p:nvSpPr>
        <p:spPr>
          <a:xfrm>
            <a:off x="4681289" y="4620128"/>
            <a:ext cx="1014413" cy="300039"/>
          </a:xfrm>
          <a:custGeom>
            <a:avLst/>
            <a:gdLst>
              <a:gd name="connsiteX0" fmla="*/ 1352811 w 1352811"/>
              <a:gd name="connsiteY0" fmla="*/ 400833 h 400833"/>
              <a:gd name="connsiteX1" fmla="*/ 325677 w 1352811"/>
              <a:gd name="connsiteY1" fmla="*/ 0 h 400833"/>
              <a:gd name="connsiteX2" fmla="*/ 0 w 1352811"/>
              <a:gd name="connsiteY2" fmla="*/ 0 h 400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2811" h="400833">
                <a:moveTo>
                  <a:pt x="1352811" y="400833"/>
                </a:moveTo>
                <a:lnTo>
                  <a:pt x="325677" y="0"/>
                </a:lnTo>
                <a:lnTo>
                  <a:pt x="0" y="0"/>
                </a:lnTo>
              </a:path>
            </a:pathLst>
          </a:custGeom>
          <a:noFill/>
          <a:ln w="12700" cap="flat" cmpd="sng" algn="ctr">
            <a:solidFill>
              <a:schemeClr val="accent3"/>
            </a:solidFill>
            <a:prstDash val="solid"/>
            <a:headEnd type="oval" w="med" len="med"/>
            <a:tailEnd type="oval" w="med" len="med"/>
          </a:ln>
          <a:effectLst/>
        </p:spPr>
        <p:txBody>
          <a:bodyPr anchor="ctr"/>
          <a:lstStyle/>
          <a:p>
            <a:pPr algn="ctr">
              <a:lnSpc>
                <a:spcPts val="1500"/>
              </a:lnSpc>
              <a:defRPr/>
            </a:pPr>
            <a:endParaRPr lang="zh-CN" altLang="en-US" sz="1200" kern="0" dirty="0">
              <a:solidFill>
                <a:sysClr val="window" lastClr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MH_Other_28"/>
          <p:cNvSpPr/>
          <p:nvPr>
            <p:custDataLst>
              <p:tags r:id="rId3"/>
            </p:custDataLst>
          </p:nvPr>
        </p:nvSpPr>
        <p:spPr>
          <a:xfrm>
            <a:off x="4749554" y="2891342"/>
            <a:ext cx="598487" cy="630237"/>
          </a:xfrm>
          <a:custGeom>
            <a:avLst/>
            <a:gdLst>
              <a:gd name="connsiteX0" fmla="*/ 563671 w 563671"/>
              <a:gd name="connsiteY0" fmla="*/ 839244 h 839244"/>
              <a:gd name="connsiteX1" fmla="*/ 501041 w 563671"/>
              <a:gd name="connsiteY1" fmla="*/ 0 h 839244"/>
              <a:gd name="connsiteX2" fmla="*/ 0 w 563671"/>
              <a:gd name="connsiteY2" fmla="*/ 0 h 83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3671" h="839244">
                <a:moveTo>
                  <a:pt x="563671" y="839244"/>
                </a:moveTo>
                <a:lnTo>
                  <a:pt x="501041" y="0"/>
                </a:lnTo>
                <a:lnTo>
                  <a:pt x="0" y="0"/>
                </a:lnTo>
              </a:path>
            </a:pathLst>
          </a:custGeom>
          <a:noFill/>
          <a:ln w="12700" cap="flat" cmpd="sng" algn="ctr">
            <a:solidFill>
              <a:schemeClr val="accent2"/>
            </a:solidFill>
            <a:prstDash val="solid"/>
            <a:headEnd type="oval" w="med" len="med"/>
            <a:tailEnd type="oval" w="med" len="med"/>
          </a:ln>
          <a:effectLst/>
        </p:spPr>
        <p:txBody>
          <a:bodyPr anchor="ctr"/>
          <a:lstStyle/>
          <a:p>
            <a:pPr algn="ctr">
              <a:lnSpc>
                <a:spcPts val="1500"/>
              </a:lnSpc>
              <a:defRPr/>
            </a:pPr>
            <a:endParaRPr lang="zh-CN" altLang="en-US" sz="1200" kern="0" dirty="0">
              <a:solidFill>
                <a:sysClr val="window" lastClr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TextBox 26"/>
          <p:cNvSpPr txBox="1"/>
          <p:nvPr/>
        </p:nvSpPr>
        <p:spPr>
          <a:xfrm>
            <a:off x="1832098" y="4682040"/>
            <a:ext cx="29561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26"/>
          <p:cNvSpPr txBox="1"/>
          <p:nvPr/>
        </p:nvSpPr>
        <p:spPr>
          <a:xfrm>
            <a:off x="1870702" y="2237628"/>
            <a:ext cx="29561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26"/>
          <p:cNvSpPr txBox="1"/>
          <p:nvPr/>
        </p:nvSpPr>
        <p:spPr>
          <a:xfrm>
            <a:off x="8600318" y="2726220"/>
            <a:ext cx="29561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MH_Other_1"/>
          <p:cNvSpPr/>
          <p:nvPr>
            <p:custDataLst>
              <p:tags r:id="rId1"/>
            </p:custDataLst>
          </p:nvPr>
        </p:nvSpPr>
        <p:spPr>
          <a:xfrm>
            <a:off x="1520827" y="1738315"/>
            <a:ext cx="4135439" cy="4152900"/>
          </a:xfrm>
          <a:custGeom>
            <a:avLst/>
            <a:gdLst>
              <a:gd name="connsiteX0" fmla="*/ 3089036 w 4134954"/>
              <a:gd name="connsiteY0" fmla="*/ 19 h 4152849"/>
              <a:gd name="connsiteX1" fmla="*/ 3615265 w 4134954"/>
              <a:gd name="connsiteY1" fmla="*/ 318497 h 4152849"/>
              <a:gd name="connsiteX2" fmla="*/ 3367532 w 4134954"/>
              <a:gd name="connsiteY2" fmla="*/ 1131705 h 4152849"/>
              <a:gd name="connsiteX3" fmla="*/ 2936624 w 4134954"/>
              <a:gd name="connsiteY3" fmla="*/ 1183097 h 4152849"/>
              <a:gd name="connsiteX4" fmla="*/ 2121962 w 4134954"/>
              <a:gd name="connsiteY4" fmla="*/ 1375343 h 4152849"/>
              <a:gd name="connsiteX5" fmla="*/ 1711534 w 4134954"/>
              <a:gd name="connsiteY5" fmla="*/ 1673204 h 4152849"/>
              <a:gd name="connsiteX6" fmla="*/ 1673139 w 4134954"/>
              <a:gd name="connsiteY6" fmla="*/ 1714588 h 4152849"/>
              <a:gd name="connsiteX7" fmla="*/ 1723384 w 4134954"/>
              <a:gd name="connsiteY7" fmla="*/ 1734930 h 4152849"/>
              <a:gd name="connsiteX8" fmla="*/ 2269957 w 4134954"/>
              <a:gd name="connsiteY8" fmla="*/ 1825448 h 4152849"/>
              <a:gd name="connsiteX9" fmla="*/ 3086034 w 4134954"/>
              <a:gd name="connsiteY9" fmla="*/ 1618355 h 4152849"/>
              <a:gd name="connsiteX10" fmla="*/ 3203403 w 4134954"/>
              <a:gd name="connsiteY10" fmla="*/ 1516313 h 4152849"/>
              <a:gd name="connsiteX11" fmla="*/ 3207674 w 4134954"/>
              <a:gd name="connsiteY11" fmla="*/ 1511619 h 4152849"/>
              <a:gd name="connsiteX12" fmla="*/ 3211231 w 4134954"/>
              <a:gd name="connsiteY12" fmla="*/ 1511660 h 4152849"/>
              <a:gd name="connsiteX13" fmla="*/ 3540812 w 4134954"/>
              <a:gd name="connsiteY13" fmla="*/ 1417449 h 4152849"/>
              <a:gd name="connsiteX14" fmla="*/ 4134913 w 4134954"/>
              <a:gd name="connsiteY14" fmla="*/ 2025498 h 4152849"/>
              <a:gd name="connsiteX15" fmla="*/ 3526862 w 4134954"/>
              <a:gd name="connsiteY15" fmla="*/ 2619598 h 4152849"/>
              <a:gd name="connsiteX16" fmla="*/ 3124277 w 4134954"/>
              <a:gd name="connsiteY16" fmla="*/ 2457589 h 4152849"/>
              <a:gd name="connsiteX17" fmla="*/ 2317463 w 4134954"/>
              <a:gd name="connsiteY17" fmla="*/ 2234686 h 4152849"/>
              <a:gd name="connsiteX18" fmla="*/ 1707569 w 4134954"/>
              <a:gd name="connsiteY18" fmla="*/ 2334249 h 4152849"/>
              <a:gd name="connsiteX19" fmla="*/ 1682125 w 4134954"/>
              <a:gd name="connsiteY19" fmla="*/ 2345343 h 4152849"/>
              <a:gd name="connsiteX20" fmla="*/ 1710521 w 4134954"/>
              <a:gd name="connsiteY20" fmla="*/ 2382713 h 4152849"/>
              <a:gd name="connsiteX21" fmla="*/ 2134084 w 4134954"/>
              <a:gd name="connsiteY21" fmla="*/ 2739826 h 4152849"/>
              <a:gd name="connsiteX22" fmla="*/ 2941390 w 4134954"/>
              <a:gd name="connsiteY22" fmla="*/ 2978840 h 4152849"/>
              <a:gd name="connsiteX23" fmla="*/ 3094422 w 4134954"/>
              <a:gd name="connsiteY23" fmla="*/ 2951105 h 4152849"/>
              <a:gd name="connsiteX24" fmla="*/ 3100492 w 4134954"/>
              <a:gd name="connsiteY24" fmla="*/ 2949252 h 4152849"/>
              <a:gd name="connsiteX25" fmla="*/ 3103528 w 4134954"/>
              <a:gd name="connsiteY25" fmla="*/ 2951105 h 4152849"/>
              <a:gd name="connsiteX26" fmla="*/ 3434970 w 4134954"/>
              <a:gd name="connsiteY26" fmla="*/ 3038544 h 4152849"/>
              <a:gd name="connsiteX27" fmla="*/ 3634923 w 4134954"/>
              <a:gd name="connsiteY27" fmla="*/ 3864800 h 4152849"/>
              <a:gd name="connsiteX28" fmla="*/ 2808666 w 4134954"/>
              <a:gd name="connsiteY28" fmla="*/ 4064751 h 4152849"/>
              <a:gd name="connsiteX29" fmla="*/ 2545403 w 4134954"/>
              <a:gd name="connsiteY29" fmla="*/ 3719766 h 4152849"/>
              <a:gd name="connsiteX30" fmla="*/ 1965793 w 4134954"/>
              <a:gd name="connsiteY30" fmla="*/ 3115873 h 4152849"/>
              <a:gd name="connsiteX31" fmla="*/ 1187140 w 4134954"/>
              <a:gd name="connsiteY31" fmla="*/ 2874272 h 4152849"/>
              <a:gd name="connsiteX32" fmla="*/ 1102375 w 4134954"/>
              <a:gd name="connsiteY32" fmla="*/ 2882353 h 4152849"/>
              <a:gd name="connsiteX33" fmla="*/ 1096470 w 4134954"/>
              <a:gd name="connsiteY33" fmla="*/ 2886778 h 4152849"/>
              <a:gd name="connsiteX34" fmla="*/ 994951 w 4134954"/>
              <a:gd name="connsiteY34" fmla="*/ 2942378 h 4152849"/>
              <a:gd name="connsiteX35" fmla="*/ 977538 w 4134954"/>
              <a:gd name="connsiteY35" fmla="*/ 2952616 h 4152849"/>
              <a:gd name="connsiteX36" fmla="*/ 46328 w 4134954"/>
              <a:gd name="connsiteY36" fmla="*/ 2911558 h 4152849"/>
              <a:gd name="connsiteX37" fmla="*/ 1 w 4134954"/>
              <a:gd name="connsiteY37" fmla="*/ 2878176 h 4152849"/>
              <a:gd name="connsiteX38" fmla="*/ 0 w 4134954"/>
              <a:gd name="connsiteY38" fmla="*/ 1926001 h 4152849"/>
              <a:gd name="connsiteX39" fmla="*/ 1 w 4134954"/>
              <a:gd name="connsiteY39" fmla="*/ 1926000 h 4152849"/>
              <a:gd name="connsiteX40" fmla="*/ 1 w 4134954"/>
              <a:gd name="connsiteY40" fmla="*/ 1257695 h 4152849"/>
              <a:gd name="connsiteX41" fmla="*/ 61658 w 4134954"/>
              <a:gd name="connsiteY41" fmla="*/ 1219491 h 4152849"/>
              <a:gd name="connsiteX42" fmla="*/ 503519 w 4134954"/>
              <a:gd name="connsiteY42" fmla="*/ 1105956 h 4152849"/>
              <a:gd name="connsiteX43" fmla="*/ 569031 w 4134954"/>
              <a:gd name="connsiteY43" fmla="*/ 1109032 h 4152849"/>
              <a:gd name="connsiteX44" fmla="*/ 585555 w 4134954"/>
              <a:gd name="connsiteY44" fmla="*/ 1107907 h 4152849"/>
              <a:gd name="connsiteX45" fmla="*/ 1027609 w 4134954"/>
              <a:gd name="connsiteY45" fmla="*/ 1220683 h 4152849"/>
              <a:gd name="connsiteX46" fmla="*/ 1039650 w 4134954"/>
              <a:gd name="connsiteY46" fmla="*/ 1228036 h 4152849"/>
              <a:gd name="connsiteX47" fmla="*/ 1128582 w 4134954"/>
              <a:gd name="connsiteY47" fmla="*/ 1237940 h 4152849"/>
              <a:gd name="connsiteX48" fmla="*/ 1883635 w 4134954"/>
              <a:gd name="connsiteY48" fmla="*/ 1039286 h 4152849"/>
              <a:gd name="connsiteX49" fmla="*/ 2499782 w 4134954"/>
              <a:gd name="connsiteY49" fmla="*/ 465499 h 4152849"/>
              <a:gd name="connsiteX50" fmla="*/ 2553672 w 4134954"/>
              <a:gd name="connsiteY50" fmla="*/ 319609 h 4152849"/>
              <a:gd name="connsiteX51" fmla="*/ 2555163 w 4134954"/>
              <a:gd name="connsiteY51" fmla="*/ 313440 h 4152849"/>
              <a:gd name="connsiteX52" fmla="*/ 2558302 w 4134954"/>
              <a:gd name="connsiteY52" fmla="*/ 311766 h 4152849"/>
              <a:gd name="connsiteX53" fmla="*/ 2802058 w 4134954"/>
              <a:gd name="connsiteY53" fmla="*/ 70763 h 4152849"/>
              <a:gd name="connsiteX54" fmla="*/ 3089036 w 4134954"/>
              <a:gd name="connsiteY54" fmla="*/ 19 h 415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134954" h="4152849">
                <a:moveTo>
                  <a:pt x="3089036" y="19"/>
                </a:moveTo>
                <a:cubicBezTo>
                  <a:pt x="3302275" y="1712"/>
                  <a:pt x="3507912" y="117078"/>
                  <a:pt x="3615265" y="318497"/>
                </a:cubicBezTo>
                <a:cubicBezTo>
                  <a:pt x="3771417" y="611467"/>
                  <a:pt x="3660503" y="975553"/>
                  <a:pt x="3367532" y="1131705"/>
                </a:cubicBezTo>
                <a:cubicBezTo>
                  <a:pt x="3229889" y="1205067"/>
                  <a:pt x="3076552" y="1219481"/>
                  <a:pt x="2936624" y="1183097"/>
                </a:cubicBezTo>
                <a:cubicBezTo>
                  <a:pt x="2713131" y="1154646"/>
                  <a:pt x="2414345" y="1219506"/>
                  <a:pt x="2121962" y="1375343"/>
                </a:cubicBezTo>
                <a:cubicBezTo>
                  <a:pt x="1960645" y="1461323"/>
                  <a:pt x="1821233" y="1564362"/>
                  <a:pt x="1711534" y="1673204"/>
                </a:cubicBezTo>
                <a:lnTo>
                  <a:pt x="1673139" y="1714588"/>
                </a:lnTo>
                <a:lnTo>
                  <a:pt x="1723384" y="1734930"/>
                </a:lnTo>
                <a:cubicBezTo>
                  <a:pt x="1880619" y="1790042"/>
                  <a:pt x="2068224" y="1823107"/>
                  <a:pt x="2269957" y="1825448"/>
                </a:cubicBezTo>
                <a:cubicBezTo>
                  <a:pt x="2603814" y="1829322"/>
                  <a:pt x="2900939" y="1748173"/>
                  <a:pt x="3086034" y="1618355"/>
                </a:cubicBezTo>
                <a:cubicBezTo>
                  <a:pt x="3120263" y="1579223"/>
                  <a:pt x="3159863" y="1545006"/>
                  <a:pt x="3203403" y="1516313"/>
                </a:cubicBezTo>
                <a:lnTo>
                  <a:pt x="3207674" y="1511619"/>
                </a:lnTo>
                <a:lnTo>
                  <a:pt x="3211231" y="1511660"/>
                </a:lnTo>
                <a:cubicBezTo>
                  <a:pt x="3306202" y="1450657"/>
                  <a:pt x="3419519" y="1416041"/>
                  <a:pt x="3540812" y="1417449"/>
                </a:cubicBezTo>
                <a:cubicBezTo>
                  <a:pt x="3872776" y="1421301"/>
                  <a:pt x="4138765" y="1693533"/>
                  <a:pt x="4134913" y="2025498"/>
                </a:cubicBezTo>
                <a:cubicBezTo>
                  <a:pt x="4131061" y="2357462"/>
                  <a:pt x="3858827" y="2623450"/>
                  <a:pt x="3526862" y="2619598"/>
                </a:cubicBezTo>
                <a:cubicBezTo>
                  <a:pt x="3370902" y="2617788"/>
                  <a:pt x="3229503" y="2556741"/>
                  <a:pt x="3124277" y="2457589"/>
                </a:cubicBezTo>
                <a:cubicBezTo>
                  <a:pt x="2941955" y="2325237"/>
                  <a:pt x="2648762" y="2238531"/>
                  <a:pt x="2317463" y="2234686"/>
                </a:cubicBezTo>
                <a:cubicBezTo>
                  <a:pt x="2088980" y="2232035"/>
                  <a:pt x="1877701" y="2269206"/>
                  <a:pt x="1707569" y="2334249"/>
                </a:cubicBezTo>
                <a:lnTo>
                  <a:pt x="1682125" y="2345343"/>
                </a:lnTo>
                <a:lnTo>
                  <a:pt x="1710521" y="2382713"/>
                </a:lnTo>
                <a:cubicBezTo>
                  <a:pt x="1817513" y="2510436"/>
                  <a:pt x="1961876" y="2634726"/>
                  <a:pt x="2134084" y="2739826"/>
                </a:cubicBezTo>
                <a:cubicBezTo>
                  <a:pt x="2419079" y="2913761"/>
                  <a:pt x="2715948" y="2995842"/>
                  <a:pt x="2941390" y="2978840"/>
                </a:cubicBezTo>
                <a:cubicBezTo>
                  <a:pt x="2990809" y="2962696"/>
                  <a:pt x="3042333" y="2953519"/>
                  <a:pt x="3094422" y="2951105"/>
                </a:cubicBezTo>
                <a:lnTo>
                  <a:pt x="3100492" y="2949252"/>
                </a:lnTo>
                <a:lnTo>
                  <a:pt x="3103528" y="2951105"/>
                </a:lnTo>
                <a:cubicBezTo>
                  <a:pt x="3216336" y="2947200"/>
                  <a:pt x="3331429" y="2975352"/>
                  <a:pt x="3434970" y="3038544"/>
                </a:cubicBezTo>
                <a:cubicBezTo>
                  <a:pt x="3718349" y="3211493"/>
                  <a:pt x="3807872" y="3581420"/>
                  <a:pt x="3634923" y="3864800"/>
                </a:cubicBezTo>
                <a:cubicBezTo>
                  <a:pt x="3461973" y="4148179"/>
                  <a:pt x="3092046" y="4237700"/>
                  <a:pt x="2808666" y="4064751"/>
                </a:cubicBezTo>
                <a:cubicBezTo>
                  <a:pt x="2675531" y="3983497"/>
                  <a:pt x="2585185" y="3858766"/>
                  <a:pt x="2545403" y="3719766"/>
                </a:cubicBezTo>
                <a:cubicBezTo>
                  <a:pt x="2456318" y="3512832"/>
                  <a:pt x="2248604" y="3288475"/>
                  <a:pt x="1965793" y="3115873"/>
                </a:cubicBezTo>
                <a:cubicBezTo>
                  <a:pt x="1692733" y="2949223"/>
                  <a:pt x="1408771" y="2866892"/>
                  <a:pt x="1187140" y="2874272"/>
                </a:cubicBezTo>
                <a:lnTo>
                  <a:pt x="1102375" y="2882353"/>
                </a:lnTo>
                <a:lnTo>
                  <a:pt x="1096470" y="2886778"/>
                </a:lnTo>
                <a:lnTo>
                  <a:pt x="994951" y="2942378"/>
                </a:lnTo>
                <a:lnTo>
                  <a:pt x="977538" y="2952616"/>
                </a:lnTo>
                <a:cubicBezTo>
                  <a:pt x="690820" y="3094618"/>
                  <a:pt x="339714" y="3090613"/>
                  <a:pt x="46328" y="2911558"/>
                </a:cubicBezTo>
                <a:lnTo>
                  <a:pt x="1" y="2878176"/>
                </a:lnTo>
                <a:lnTo>
                  <a:pt x="0" y="1926001"/>
                </a:lnTo>
                <a:lnTo>
                  <a:pt x="1" y="1926000"/>
                </a:lnTo>
                <a:lnTo>
                  <a:pt x="1" y="1257695"/>
                </a:lnTo>
                <a:cubicBezTo>
                  <a:pt x="19193" y="1243150"/>
                  <a:pt x="40119" y="1230971"/>
                  <a:pt x="61658" y="1219491"/>
                </a:cubicBezTo>
                <a:cubicBezTo>
                  <a:pt x="202725" y="1144303"/>
                  <a:pt x="354052" y="1107642"/>
                  <a:pt x="503519" y="1105956"/>
                </a:cubicBezTo>
                <a:lnTo>
                  <a:pt x="569031" y="1109032"/>
                </a:lnTo>
                <a:lnTo>
                  <a:pt x="585555" y="1107907"/>
                </a:lnTo>
                <a:cubicBezTo>
                  <a:pt x="745397" y="1109762"/>
                  <a:pt x="895722" y="1150334"/>
                  <a:pt x="1027609" y="1220683"/>
                </a:cubicBezTo>
                <a:lnTo>
                  <a:pt x="1039650" y="1228036"/>
                </a:lnTo>
                <a:lnTo>
                  <a:pt x="1128582" y="1237940"/>
                </a:lnTo>
                <a:cubicBezTo>
                  <a:pt x="1344181" y="1248064"/>
                  <a:pt x="1616580" y="1181625"/>
                  <a:pt x="1883635" y="1039286"/>
                </a:cubicBezTo>
                <a:cubicBezTo>
                  <a:pt x="2178277" y="882244"/>
                  <a:pt x="2399846" y="668293"/>
                  <a:pt x="2499782" y="465499"/>
                </a:cubicBezTo>
                <a:cubicBezTo>
                  <a:pt x="2510996" y="414732"/>
                  <a:pt x="2529280" y="365696"/>
                  <a:pt x="2553672" y="319609"/>
                </a:cubicBezTo>
                <a:lnTo>
                  <a:pt x="2555163" y="313440"/>
                </a:lnTo>
                <a:lnTo>
                  <a:pt x="2558302" y="311766"/>
                </a:lnTo>
                <a:cubicBezTo>
                  <a:pt x="2612273" y="212630"/>
                  <a:pt x="2695012" y="127817"/>
                  <a:pt x="2802058" y="70763"/>
                </a:cubicBezTo>
                <a:cubicBezTo>
                  <a:pt x="2893611" y="21965"/>
                  <a:pt x="2992110" y="-751"/>
                  <a:pt x="3089036" y="19"/>
                </a:cubicBezTo>
                <a:close/>
              </a:path>
            </a:pathLst>
          </a:custGeom>
          <a:solidFill>
            <a:srgbClr val="EAEAEA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lnSpc>
                <a:spcPts val="1500"/>
              </a:lnSpc>
              <a:defRPr/>
            </a:pPr>
            <a:endParaRPr lang="zh-CN" altLang="en-US" sz="1200" kern="0">
              <a:solidFill>
                <a:sysClr val="window" lastClr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MH_Other_2"/>
          <p:cNvSpPr/>
          <p:nvPr>
            <p:custDataLst>
              <p:tags r:id="rId2"/>
            </p:custDataLst>
          </p:nvPr>
        </p:nvSpPr>
        <p:spPr>
          <a:xfrm flipH="1">
            <a:off x="4122742" y="1843092"/>
            <a:ext cx="987425" cy="987425"/>
          </a:xfrm>
          <a:prstGeom prst="ellipse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algn="ctr">
              <a:lnSpc>
                <a:spcPts val="1500"/>
              </a:lnSpc>
              <a:defRPr/>
            </a:pPr>
            <a:r>
              <a:rPr lang="en-US" altLang="zh-CN" sz="1200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12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MH_Other_3"/>
          <p:cNvSpPr/>
          <p:nvPr>
            <p:custDataLst>
              <p:tags r:id="rId3"/>
            </p:custDataLst>
          </p:nvPr>
        </p:nvSpPr>
        <p:spPr>
          <a:xfrm flipH="1">
            <a:off x="4138617" y="4791078"/>
            <a:ext cx="987425" cy="987425"/>
          </a:xfrm>
          <a:prstGeom prst="ellipse">
            <a:avLst/>
          </a:prstGeom>
          <a:solidFill>
            <a:schemeClr val="accent3"/>
          </a:solidFill>
          <a:ln w="1905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algn="ctr">
              <a:lnSpc>
                <a:spcPts val="1500"/>
              </a:lnSpc>
              <a:defRPr/>
            </a:pPr>
            <a:r>
              <a:rPr lang="en-US" altLang="zh-CN" sz="1200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12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MH_Other_4"/>
          <p:cNvSpPr/>
          <p:nvPr>
            <p:custDataLst>
              <p:tags r:id="rId4"/>
            </p:custDataLst>
          </p:nvPr>
        </p:nvSpPr>
        <p:spPr>
          <a:xfrm flipH="1">
            <a:off x="4562478" y="3260729"/>
            <a:ext cx="987425" cy="987425"/>
          </a:xfrm>
          <a:prstGeom prst="ellipse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algn="ctr">
              <a:lnSpc>
                <a:spcPts val="1500"/>
              </a:lnSpc>
              <a:defRPr/>
            </a:pPr>
            <a:r>
              <a:rPr lang="en-US" altLang="zh-CN" sz="1200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12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MH_Title_1"/>
          <p:cNvSpPr/>
          <p:nvPr>
            <p:custDataLst>
              <p:tags r:id="rId5"/>
            </p:custDataLst>
          </p:nvPr>
        </p:nvSpPr>
        <p:spPr>
          <a:xfrm>
            <a:off x="1524000" y="2932117"/>
            <a:ext cx="1411288" cy="1760537"/>
          </a:xfrm>
          <a:custGeom>
            <a:avLst/>
            <a:gdLst>
              <a:gd name="connsiteX0" fmla="*/ 586959 w 1529609"/>
              <a:gd name="connsiteY0" fmla="*/ 65 h 1907431"/>
              <a:gd name="connsiteX1" fmla="*/ 1529544 w 1529609"/>
              <a:gd name="connsiteY1" fmla="*/ 964782 h 1907431"/>
              <a:gd name="connsiteX2" fmla="*/ 564827 w 1529609"/>
              <a:gd name="connsiteY2" fmla="*/ 1907366 h 1907431"/>
              <a:gd name="connsiteX3" fmla="*/ 0 w 1529609"/>
              <a:gd name="connsiteY3" fmla="*/ 1712632 h 1907431"/>
              <a:gd name="connsiteX4" fmla="*/ 0 w 1529609"/>
              <a:gd name="connsiteY4" fmla="*/ 194607 h 1907431"/>
              <a:gd name="connsiteX5" fmla="*/ 586959 w 1529609"/>
              <a:gd name="connsiteY5" fmla="*/ 65 h 190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9609" h="1907431">
                <a:moveTo>
                  <a:pt x="586959" y="65"/>
                </a:moveTo>
                <a:cubicBezTo>
                  <a:pt x="1113646" y="6177"/>
                  <a:pt x="1535656" y="438095"/>
                  <a:pt x="1529544" y="964782"/>
                </a:cubicBezTo>
                <a:cubicBezTo>
                  <a:pt x="1523433" y="1491469"/>
                  <a:pt x="1091515" y="1913478"/>
                  <a:pt x="564827" y="1907366"/>
                </a:cubicBezTo>
                <a:cubicBezTo>
                  <a:pt x="352169" y="1904899"/>
                  <a:pt x="156577" y="1833014"/>
                  <a:pt x="0" y="1712632"/>
                </a:cubicBezTo>
                <a:lnTo>
                  <a:pt x="0" y="194607"/>
                </a:lnTo>
                <a:cubicBezTo>
                  <a:pt x="162454" y="70026"/>
                  <a:pt x="366397" y="-2494"/>
                  <a:pt x="586959" y="65"/>
                </a:cubicBezTo>
                <a:close/>
              </a:path>
            </a:pathLst>
          </a:custGeom>
          <a:solidFill>
            <a:srgbClr val="A9A9A9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bIns="0" anchor="ctr">
            <a:normAutofit/>
          </a:bodyPr>
          <a:lstStyle/>
          <a:p>
            <a:pPr algn="ctr">
              <a:lnSpc>
                <a:spcPts val="1500"/>
              </a:lnSpc>
              <a:defRPr/>
            </a:pP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TextBox 26"/>
          <p:cNvSpPr txBox="1"/>
          <p:nvPr/>
        </p:nvSpPr>
        <p:spPr>
          <a:xfrm>
            <a:off x="5549903" y="1505807"/>
            <a:ext cx="5618573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5656264" y="3338941"/>
            <a:ext cx="5618573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TextBox 26"/>
          <p:cNvSpPr txBox="1"/>
          <p:nvPr/>
        </p:nvSpPr>
        <p:spPr>
          <a:xfrm>
            <a:off x="5656264" y="5172076"/>
            <a:ext cx="5618573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6383" y="319674"/>
            <a:ext cx="1347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zh-CN" altLang="en-US" sz="20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909375" y="2003496"/>
          <a:ext cx="5324740" cy="3148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6787338" y="2322535"/>
            <a:ext cx="5170361" cy="694087"/>
            <a:chOff x="6787336" y="2322532"/>
            <a:chExt cx="5170361" cy="694085"/>
          </a:xfrm>
        </p:grpSpPr>
        <p:sp>
          <p:nvSpPr>
            <p:cNvPr id="5" name="Oval 33"/>
            <p:cNvSpPr/>
            <p:nvPr/>
          </p:nvSpPr>
          <p:spPr>
            <a:xfrm>
              <a:off x="6787336" y="2322532"/>
              <a:ext cx="694176" cy="6940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5" tIns="45723" rIns="91445" bIns="45723" rtlCol="0" anchor="ctr"/>
            <a:lstStyle/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120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Freeform 91"/>
            <p:cNvSpPr>
              <a:spLocks noEditPoints="1"/>
            </p:cNvSpPr>
            <p:nvPr/>
          </p:nvSpPr>
          <p:spPr bwMode="auto">
            <a:xfrm>
              <a:off x="6945522" y="2448987"/>
              <a:ext cx="403914" cy="403914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41" y="22"/>
                </a:cxn>
                <a:cxn ang="0">
                  <a:pos x="45" y="20"/>
                </a:cxn>
                <a:cxn ang="0">
                  <a:pos x="49" y="19"/>
                </a:cxn>
                <a:cxn ang="0">
                  <a:pos x="48" y="17"/>
                </a:cxn>
                <a:cxn ang="0">
                  <a:pos x="45" y="15"/>
                </a:cxn>
                <a:cxn ang="0">
                  <a:pos x="43" y="15"/>
                </a:cxn>
                <a:cxn ang="0">
                  <a:pos x="42" y="14"/>
                </a:cxn>
                <a:cxn ang="0">
                  <a:pos x="38" y="12"/>
                </a:cxn>
                <a:cxn ang="0">
                  <a:pos x="38" y="16"/>
                </a:cxn>
                <a:cxn ang="0">
                  <a:pos x="37" y="19"/>
                </a:cxn>
                <a:cxn ang="0">
                  <a:pos x="33" y="17"/>
                </a:cxn>
                <a:cxn ang="0">
                  <a:pos x="29" y="15"/>
                </a:cxn>
                <a:cxn ang="0">
                  <a:pos x="30" y="11"/>
                </a:cxn>
                <a:cxn ang="0">
                  <a:pos x="35" y="10"/>
                </a:cxn>
                <a:cxn ang="0">
                  <a:pos x="34" y="8"/>
                </a:cxn>
                <a:cxn ang="0">
                  <a:pos x="31" y="9"/>
                </a:cxn>
                <a:cxn ang="0">
                  <a:pos x="27" y="6"/>
                </a:cxn>
                <a:cxn ang="0">
                  <a:pos x="28" y="9"/>
                </a:cxn>
                <a:cxn ang="0">
                  <a:pos x="26" y="9"/>
                </a:cxn>
                <a:cxn ang="0">
                  <a:pos x="23" y="7"/>
                </a:cxn>
                <a:cxn ang="0">
                  <a:pos x="21" y="8"/>
                </a:cxn>
                <a:cxn ang="0">
                  <a:pos x="23" y="9"/>
                </a:cxn>
                <a:cxn ang="0">
                  <a:pos x="22" y="10"/>
                </a:cxn>
                <a:cxn ang="0">
                  <a:pos x="10" y="18"/>
                </a:cxn>
                <a:cxn ang="0">
                  <a:pos x="11" y="19"/>
                </a:cxn>
                <a:cxn ang="0">
                  <a:pos x="13" y="22"/>
                </a:cxn>
                <a:cxn ang="0">
                  <a:pos x="12" y="26"/>
                </a:cxn>
                <a:cxn ang="0">
                  <a:pos x="15" y="30"/>
                </a:cxn>
                <a:cxn ang="0">
                  <a:pos x="18" y="35"/>
                </a:cxn>
                <a:cxn ang="0">
                  <a:pos x="19" y="37"/>
                </a:cxn>
                <a:cxn ang="0">
                  <a:pos x="17" y="32"/>
                </a:cxn>
                <a:cxn ang="0">
                  <a:pos x="21" y="37"/>
                </a:cxn>
                <a:cxn ang="0">
                  <a:pos x="25" y="41"/>
                </a:cxn>
                <a:cxn ang="0">
                  <a:pos x="30" y="44"/>
                </a:cxn>
                <a:cxn ang="0">
                  <a:pos x="35" y="47"/>
                </a:cxn>
                <a:cxn ang="0">
                  <a:pos x="36" y="47"/>
                </a:cxn>
                <a:cxn ang="0">
                  <a:pos x="34" y="43"/>
                </a:cxn>
                <a:cxn ang="0">
                  <a:pos x="32" y="42"/>
                </a:cxn>
                <a:cxn ang="0">
                  <a:pos x="32" y="39"/>
                </a:cxn>
                <a:cxn ang="0">
                  <a:pos x="28" y="41"/>
                </a:cxn>
                <a:cxn ang="0">
                  <a:pos x="27" y="34"/>
                </a:cxn>
                <a:cxn ang="0">
                  <a:pos x="30" y="34"/>
                </a:cxn>
                <a:cxn ang="0">
                  <a:pos x="32" y="33"/>
                </a:cxn>
                <a:cxn ang="0">
                  <a:pos x="35" y="34"/>
                </a:cxn>
                <a:cxn ang="0">
                  <a:pos x="36" y="33"/>
                </a:cxn>
                <a:cxn ang="0">
                  <a:pos x="38" y="29"/>
                </a:cxn>
                <a:cxn ang="0">
                  <a:pos x="38" y="28"/>
                </a:cxn>
                <a:cxn ang="0">
                  <a:pos x="41" y="26"/>
                </a:cxn>
                <a:cxn ang="0">
                  <a:pos x="43" y="23"/>
                </a:cxn>
                <a:cxn ang="0">
                  <a:pos x="44" y="22"/>
                </a:cxn>
                <a:cxn ang="0">
                  <a:pos x="41" y="22"/>
                </a:cxn>
                <a:cxn ang="0">
                  <a:pos x="48" y="48"/>
                </a:cxn>
                <a:cxn ang="0">
                  <a:pos x="44" y="47"/>
                </a:cxn>
                <a:cxn ang="0">
                  <a:pos x="41" y="47"/>
                </a:cxn>
                <a:cxn ang="0">
                  <a:pos x="38" y="46"/>
                </a:cxn>
                <a:cxn ang="0">
                  <a:pos x="37" y="50"/>
                </a:cxn>
                <a:cxn ang="0">
                  <a:pos x="36" y="54"/>
                </a:cxn>
                <a:cxn ang="0">
                  <a:pos x="50" y="49"/>
                </a:cxn>
              </a:cxnLst>
              <a:rect l="0" t="0" r="r" b="b"/>
              <a:pathLst>
                <a:path w="62" h="62">
                  <a:moveTo>
                    <a:pt x="62" y="31"/>
                  </a:moveTo>
                  <a:cubicBezTo>
                    <a:pt x="62" y="48"/>
                    <a:pt x="48" y="62"/>
                    <a:pt x="31" y="62"/>
                  </a:cubicBez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1"/>
                    <a:pt x="42" y="21"/>
                  </a:cubicBezTo>
                  <a:cubicBezTo>
                    <a:pt x="42" y="21"/>
                    <a:pt x="42" y="21"/>
                    <a:pt x="43" y="21"/>
                  </a:cubicBezTo>
                  <a:cubicBezTo>
                    <a:pt x="43" y="20"/>
                    <a:pt x="44" y="20"/>
                    <a:pt x="45" y="20"/>
                  </a:cubicBezTo>
                  <a:cubicBezTo>
                    <a:pt x="46" y="20"/>
                    <a:pt x="46" y="20"/>
                    <a:pt x="47" y="21"/>
                  </a:cubicBezTo>
                  <a:cubicBezTo>
                    <a:pt x="47" y="20"/>
                    <a:pt x="48" y="20"/>
                    <a:pt x="48" y="20"/>
                  </a:cubicBezTo>
                  <a:cubicBezTo>
                    <a:pt x="48" y="19"/>
                    <a:pt x="49" y="19"/>
                    <a:pt x="49" y="19"/>
                  </a:cubicBezTo>
                  <a:cubicBezTo>
                    <a:pt x="49" y="19"/>
                    <a:pt x="49" y="18"/>
                    <a:pt x="49" y="18"/>
                  </a:cubicBezTo>
                  <a:cubicBezTo>
                    <a:pt x="49" y="18"/>
                    <a:pt x="48" y="18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6" y="16"/>
                    <a:pt x="46" y="16"/>
                  </a:cubicBezTo>
                  <a:cubicBezTo>
                    <a:pt x="46" y="15"/>
                    <a:pt x="45" y="15"/>
                    <a:pt x="45" y="15"/>
                  </a:cubicBezTo>
                  <a:cubicBezTo>
                    <a:pt x="45" y="15"/>
                    <a:pt x="45" y="14"/>
                    <a:pt x="45" y="14"/>
                  </a:cubicBezTo>
                  <a:cubicBezTo>
                    <a:pt x="44" y="14"/>
                    <a:pt x="44" y="15"/>
                    <a:pt x="44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2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40" y="12"/>
                    <a:pt x="38" y="12"/>
                    <a:pt x="38" y="12"/>
                  </a:cubicBezTo>
                  <a:cubicBezTo>
                    <a:pt x="37" y="13"/>
                    <a:pt x="38" y="13"/>
                    <a:pt x="38" y="14"/>
                  </a:cubicBezTo>
                  <a:cubicBezTo>
                    <a:pt x="38" y="14"/>
                    <a:pt x="37" y="14"/>
                    <a:pt x="37" y="15"/>
                  </a:cubicBezTo>
                  <a:cubicBezTo>
                    <a:pt x="37" y="15"/>
                    <a:pt x="38" y="15"/>
                    <a:pt x="38" y="16"/>
                  </a:cubicBezTo>
                  <a:cubicBezTo>
                    <a:pt x="38" y="17"/>
                    <a:pt x="37" y="17"/>
                    <a:pt x="37" y="17"/>
                  </a:cubicBezTo>
                  <a:cubicBezTo>
                    <a:pt x="37" y="18"/>
                    <a:pt x="37" y="18"/>
                    <a:pt x="37" y="19"/>
                  </a:cubicBezTo>
                  <a:cubicBezTo>
                    <a:pt x="38" y="19"/>
                    <a:pt x="37" y="19"/>
                    <a:pt x="37" y="19"/>
                  </a:cubicBezTo>
                  <a:cubicBezTo>
                    <a:pt x="36" y="20"/>
                    <a:pt x="35" y="19"/>
                    <a:pt x="35" y="18"/>
                  </a:cubicBezTo>
                  <a:cubicBezTo>
                    <a:pt x="35" y="18"/>
                    <a:pt x="35" y="17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30" y="11"/>
                    <a:pt x="30" y="11"/>
                  </a:cubicBezTo>
                  <a:cubicBezTo>
                    <a:pt x="31" y="12"/>
                    <a:pt x="31" y="12"/>
                    <a:pt x="32" y="11"/>
                  </a:cubicBezTo>
                  <a:cubicBezTo>
                    <a:pt x="32" y="11"/>
                    <a:pt x="32" y="10"/>
                    <a:pt x="33" y="10"/>
                  </a:cubicBezTo>
                  <a:cubicBezTo>
                    <a:pt x="33" y="9"/>
                    <a:pt x="34" y="10"/>
                    <a:pt x="35" y="10"/>
                  </a:cubicBezTo>
                  <a:cubicBezTo>
                    <a:pt x="35" y="10"/>
                    <a:pt x="35" y="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4" y="7"/>
                    <a:pt x="33" y="8"/>
                    <a:pt x="34" y="8"/>
                  </a:cubicBezTo>
                  <a:cubicBezTo>
                    <a:pt x="34" y="8"/>
                    <a:pt x="33" y="10"/>
                    <a:pt x="32" y="9"/>
                  </a:cubicBezTo>
                  <a:cubicBezTo>
                    <a:pt x="32" y="9"/>
                    <a:pt x="32" y="8"/>
                    <a:pt x="31" y="8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8"/>
                    <a:pt x="30" y="8"/>
                    <a:pt x="29" y="8"/>
                  </a:cubicBezTo>
                  <a:cubicBezTo>
                    <a:pt x="30" y="7"/>
                    <a:pt x="29" y="7"/>
                    <a:pt x="29" y="7"/>
                  </a:cubicBezTo>
                  <a:cubicBezTo>
                    <a:pt x="29" y="6"/>
                    <a:pt x="28" y="6"/>
                    <a:pt x="27" y="6"/>
                  </a:cubicBezTo>
                  <a:cubicBezTo>
                    <a:pt x="27" y="7"/>
                    <a:pt x="28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8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4" y="8"/>
                    <a:pt x="24" y="7"/>
                    <a:pt x="24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19" y="9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0" y="8"/>
                    <a:pt x="20" y="8"/>
                    <a:pt x="21" y="8"/>
                  </a:cubicBezTo>
                  <a:cubicBezTo>
                    <a:pt x="21" y="8"/>
                    <a:pt x="22" y="7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9"/>
                    <a:pt x="22" y="9"/>
                  </a:cubicBezTo>
                  <a:cubicBezTo>
                    <a:pt x="22" y="9"/>
                    <a:pt x="21" y="9"/>
                    <a:pt x="21" y="9"/>
                  </a:cubicBezTo>
                  <a:cubicBezTo>
                    <a:pt x="21" y="9"/>
                    <a:pt x="22" y="10"/>
                    <a:pt x="22" y="10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5" y="11"/>
                    <a:pt x="12" y="14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3" y="20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2" y="21"/>
                    <a:pt x="12" y="22"/>
                  </a:cubicBezTo>
                  <a:cubicBezTo>
                    <a:pt x="12" y="22"/>
                    <a:pt x="12" y="23"/>
                    <a:pt x="13" y="23"/>
                  </a:cubicBezTo>
                  <a:cubicBezTo>
                    <a:pt x="12" y="23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8"/>
                    <a:pt x="13" y="28"/>
                  </a:cubicBezTo>
                  <a:cubicBezTo>
                    <a:pt x="13" y="28"/>
                    <a:pt x="14" y="30"/>
                    <a:pt x="15" y="30"/>
                  </a:cubicBezTo>
                  <a:cubicBezTo>
                    <a:pt x="15" y="30"/>
                    <a:pt x="16" y="31"/>
                    <a:pt x="16" y="31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4"/>
                    <a:pt x="18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6"/>
                  </a:cubicBezTo>
                  <a:cubicBezTo>
                    <a:pt x="19" y="36"/>
                    <a:pt x="19" y="37"/>
                    <a:pt x="19" y="37"/>
                  </a:cubicBezTo>
                  <a:cubicBezTo>
                    <a:pt x="20" y="36"/>
                    <a:pt x="19" y="35"/>
                    <a:pt x="18" y="34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18" y="32"/>
                    <a:pt x="18" y="32"/>
                    <a:pt x="18" y="33"/>
                  </a:cubicBezTo>
                  <a:cubicBezTo>
                    <a:pt x="18" y="33"/>
                    <a:pt x="20" y="35"/>
                    <a:pt x="20" y="35"/>
                  </a:cubicBezTo>
                  <a:cubicBezTo>
                    <a:pt x="20" y="35"/>
                    <a:pt x="21" y="37"/>
                    <a:pt x="21" y="37"/>
                  </a:cubicBezTo>
                  <a:cubicBezTo>
                    <a:pt x="21" y="37"/>
                    <a:pt x="22" y="37"/>
                    <a:pt x="22" y="38"/>
                  </a:cubicBezTo>
                  <a:cubicBezTo>
                    <a:pt x="22" y="38"/>
                    <a:pt x="22" y="39"/>
                    <a:pt x="23" y="40"/>
                  </a:cubicBezTo>
                  <a:cubicBezTo>
                    <a:pt x="23" y="41"/>
                    <a:pt x="24" y="41"/>
                    <a:pt x="25" y="41"/>
                  </a:cubicBezTo>
                  <a:cubicBezTo>
                    <a:pt x="25" y="42"/>
                    <a:pt x="26" y="42"/>
                    <a:pt x="26" y="42"/>
                  </a:cubicBezTo>
                  <a:cubicBezTo>
                    <a:pt x="27" y="43"/>
                    <a:pt x="27" y="42"/>
                    <a:pt x="28" y="42"/>
                  </a:cubicBezTo>
                  <a:cubicBezTo>
                    <a:pt x="29" y="42"/>
                    <a:pt x="29" y="43"/>
                    <a:pt x="30" y="44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2" y="44"/>
                    <a:pt x="33" y="46"/>
                    <a:pt x="33" y="46"/>
                  </a:cubicBezTo>
                  <a:cubicBezTo>
                    <a:pt x="34" y="46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6" y="48"/>
                    <a:pt x="36" y="48"/>
                  </a:cubicBezTo>
                  <a:cubicBezTo>
                    <a:pt x="36" y="48"/>
                    <a:pt x="36" y="47"/>
                    <a:pt x="36" y="47"/>
                  </a:cubicBezTo>
                  <a:cubicBezTo>
                    <a:pt x="36" y="47"/>
                    <a:pt x="35" y="47"/>
                    <a:pt x="34" y="46"/>
                  </a:cubicBezTo>
                  <a:cubicBezTo>
                    <a:pt x="34" y="46"/>
                    <a:pt x="34" y="45"/>
                    <a:pt x="34" y="45"/>
                  </a:cubicBezTo>
                  <a:cubicBezTo>
                    <a:pt x="35" y="45"/>
                    <a:pt x="35" y="44"/>
                    <a:pt x="34" y="43"/>
                  </a:cubicBezTo>
                  <a:cubicBezTo>
                    <a:pt x="34" y="43"/>
                    <a:pt x="34" y="43"/>
                    <a:pt x="34" y="42"/>
                  </a:cubicBezTo>
                  <a:cubicBezTo>
                    <a:pt x="33" y="43"/>
                    <a:pt x="33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3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3" y="39"/>
                    <a:pt x="32" y="39"/>
                  </a:cubicBezTo>
                  <a:cubicBezTo>
                    <a:pt x="31" y="39"/>
                    <a:pt x="31" y="39"/>
                    <a:pt x="31" y="40"/>
                  </a:cubicBezTo>
                  <a:cubicBezTo>
                    <a:pt x="30" y="40"/>
                    <a:pt x="30" y="40"/>
                    <a:pt x="30" y="41"/>
                  </a:cubicBezTo>
                  <a:cubicBezTo>
                    <a:pt x="30" y="41"/>
                    <a:pt x="28" y="41"/>
                    <a:pt x="28" y="41"/>
                  </a:cubicBezTo>
                  <a:cubicBezTo>
                    <a:pt x="27" y="40"/>
                    <a:pt x="27" y="39"/>
                    <a:pt x="27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35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9" y="33"/>
                    <a:pt x="30" y="34"/>
                  </a:cubicBezTo>
                  <a:cubicBezTo>
                    <a:pt x="30" y="34"/>
                    <a:pt x="31" y="34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3" y="33"/>
                    <a:pt x="33" y="33"/>
                  </a:cubicBezTo>
                  <a:cubicBezTo>
                    <a:pt x="34" y="34"/>
                    <a:pt x="34" y="34"/>
                    <a:pt x="34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5" y="36"/>
                    <a:pt x="36" y="36"/>
                  </a:cubicBezTo>
                  <a:cubicBezTo>
                    <a:pt x="36" y="37"/>
                    <a:pt x="36" y="35"/>
                    <a:pt x="36" y="35"/>
                  </a:cubicBezTo>
                  <a:cubicBezTo>
                    <a:pt x="36" y="35"/>
                    <a:pt x="36" y="33"/>
                    <a:pt x="36" y="33"/>
                  </a:cubicBezTo>
                  <a:cubicBezTo>
                    <a:pt x="35" y="33"/>
                    <a:pt x="35" y="32"/>
                    <a:pt x="36" y="31"/>
                  </a:cubicBezTo>
                  <a:cubicBezTo>
                    <a:pt x="36" y="31"/>
                    <a:pt x="37" y="31"/>
                    <a:pt x="37" y="31"/>
                  </a:cubicBezTo>
                  <a:cubicBezTo>
                    <a:pt x="38" y="30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8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9" y="28"/>
                    <a:pt x="40" y="27"/>
                    <a:pt x="39" y="26"/>
                  </a:cubicBezTo>
                  <a:cubicBezTo>
                    <a:pt x="40" y="26"/>
                    <a:pt x="41" y="26"/>
                    <a:pt x="41" y="26"/>
                  </a:cubicBezTo>
                  <a:cubicBezTo>
                    <a:pt x="41" y="26"/>
                    <a:pt x="41" y="25"/>
                    <a:pt x="41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3"/>
                  </a:cubicBezTo>
                  <a:cubicBezTo>
                    <a:pt x="44" y="24"/>
                    <a:pt x="45" y="23"/>
                    <a:pt x="44" y="22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1"/>
                    <a:pt x="44" y="21"/>
                    <a:pt x="44" y="21"/>
                  </a:cubicBezTo>
                  <a:cubicBezTo>
                    <a:pt x="43" y="21"/>
                    <a:pt x="43" y="21"/>
                    <a:pt x="42" y="21"/>
                  </a:cubicBezTo>
                  <a:cubicBezTo>
                    <a:pt x="42" y="22"/>
                    <a:pt x="42" y="22"/>
                    <a:pt x="41" y="22"/>
                  </a:cubicBezTo>
                  <a:close/>
                  <a:moveTo>
                    <a:pt x="50" y="49"/>
                  </a:moveTo>
                  <a:cubicBezTo>
                    <a:pt x="50" y="49"/>
                    <a:pt x="49" y="49"/>
                    <a:pt x="49" y="49"/>
                  </a:cubicBezTo>
                  <a:cubicBezTo>
                    <a:pt x="49" y="49"/>
                    <a:pt x="48" y="48"/>
                    <a:pt x="48" y="48"/>
                  </a:cubicBezTo>
                  <a:cubicBezTo>
                    <a:pt x="48" y="48"/>
                    <a:pt x="47" y="47"/>
                    <a:pt x="47" y="47"/>
                  </a:cubicBezTo>
                  <a:cubicBezTo>
                    <a:pt x="46" y="46"/>
                    <a:pt x="46" y="46"/>
                    <a:pt x="45" y="46"/>
                  </a:cubicBezTo>
                  <a:cubicBezTo>
                    <a:pt x="45" y="46"/>
                    <a:pt x="44" y="47"/>
                    <a:pt x="44" y="47"/>
                  </a:cubicBezTo>
                  <a:cubicBezTo>
                    <a:pt x="44" y="46"/>
                    <a:pt x="43" y="46"/>
                    <a:pt x="43" y="46"/>
                  </a:cubicBezTo>
                  <a:cubicBezTo>
                    <a:pt x="42" y="46"/>
                    <a:pt x="42" y="45"/>
                    <a:pt x="41" y="46"/>
                  </a:cubicBezTo>
                  <a:cubicBezTo>
                    <a:pt x="41" y="46"/>
                    <a:pt x="41" y="46"/>
                    <a:pt x="41" y="47"/>
                  </a:cubicBezTo>
                  <a:cubicBezTo>
                    <a:pt x="40" y="46"/>
                    <a:pt x="41" y="46"/>
                    <a:pt x="41" y="45"/>
                  </a:cubicBezTo>
                  <a:cubicBezTo>
                    <a:pt x="40" y="45"/>
                    <a:pt x="39" y="46"/>
                    <a:pt x="39" y="46"/>
                  </a:cubicBezTo>
                  <a:cubicBezTo>
                    <a:pt x="39" y="46"/>
                    <a:pt x="39" y="46"/>
                    <a:pt x="38" y="46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7" y="47"/>
                    <a:pt x="37" y="47"/>
                  </a:cubicBezTo>
                  <a:cubicBezTo>
                    <a:pt x="37" y="48"/>
                    <a:pt x="37" y="49"/>
                    <a:pt x="37" y="50"/>
                  </a:cubicBezTo>
                  <a:cubicBezTo>
                    <a:pt x="38" y="50"/>
                    <a:pt x="37" y="51"/>
                    <a:pt x="37" y="52"/>
                  </a:cubicBezTo>
                  <a:cubicBezTo>
                    <a:pt x="37" y="52"/>
                    <a:pt x="36" y="53"/>
                    <a:pt x="36" y="5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5"/>
                    <a:pt x="36" y="56"/>
                  </a:cubicBezTo>
                  <a:cubicBezTo>
                    <a:pt x="36" y="56"/>
                    <a:pt x="36" y="56"/>
                    <a:pt x="36" y="57"/>
                  </a:cubicBezTo>
                  <a:cubicBezTo>
                    <a:pt x="41" y="56"/>
                    <a:pt x="46" y="53"/>
                    <a:pt x="50" y="4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rgbClr val="73757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7639699" y="2377187"/>
              <a:ext cx="4317998" cy="284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内容双击</a:t>
              </a:r>
              <a:r>
                <a:rPr lang="zh-CN" altLang="en-US" sz="1200" dirty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输入替换</a:t>
              </a:r>
              <a:r>
                <a:rPr lang="zh-CN" altLang="en-US" sz="1200" dirty="0" smtClean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内容双击</a:t>
              </a:r>
              <a:r>
                <a:rPr lang="zh-CN" altLang="en-US" sz="1200" dirty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输入替换</a:t>
              </a:r>
              <a:r>
                <a:rPr lang="zh-CN" altLang="en-US" sz="1200" dirty="0" smtClean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内容</a:t>
              </a:r>
              <a:endParaRPr 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787338" y="3286525"/>
            <a:ext cx="5170361" cy="694085"/>
            <a:chOff x="6787336" y="3286526"/>
            <a:chExt cx="5170361" cy="694085"/>
          </a:xfrm>
        </p:grpSpPr>
        <p:sp>
          <p:nvSpPr>
            <p:cNvPr id="9" name="Oval 36"/>
            <p:cNvSpPr/>
            <p:nvPr/>
          </p:nvSpPr>
          <p:spPr>
            <a:xfrm>
              <a:off x="6787336" y="3286526"/>
              <a:ext cx="694176" cy="6940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5" tIns="45723" rIns="91445" bIns="45723" rtlCol="0" anchor="ctr"/>
            <a:lstStyle/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120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Freeform 144"/>
            <p:cNvSpPr>
              <a:spLocks noEditPoints="1"/>
            </p:cNvSpPr>
            <p:nvPr/>
          </p:nvSpPr>
          <p:spPr bwMode="auto">
            <a:xfrm>
              <a:off x="6920534" y="3445096"/>
              <a:ext cx="427479" cy="331572"/>
            </a:xfrm>
            <a:custGeom>
              <a:avLst/>
              <a:gdLst/>
              <a:ahLst/>
              <a:cxnLst>
                <a:cxn ang="0">
                  <a:pos x="67" y="55"/>
                </a:cxn>
                <a:cxn ang="0">
                  <a:pos x="65" y="56"/>
                </a:cxn>
                <a:cxn ang="0">
                  <a:pos x="8" y="56"/>
                </a:cxn>
                <a:cxn ang="0">
                  <a:pos x="6" y="55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67" y="55"/>
                </a:cxn>
                <a:cxn ang="0">
                  <a:pos x="11" y="30"/>
                </a:cxn>
                <a:cxn ang="0">
                  <a:pos x="6" y="36"/>
                </a:cxn>
                <a:cxn ang="0">
                  <a:pos x="11" y="41"/>
                </a:cxn>
                <a:cxn ang="0">
                  <a:pos x="16" y="36"/>
                </a:cxn>
                <a:cxn ang="0">
                  <a:pos x="11" y="30"/>
                </a:cxn>
                <a:cxn ang="0">
                  <a:pos x="18" y="12"/>
                </a:cxn>
                <a:cxn ang="0">
                  <a:pos x="13" y="18"/>
                </a:cxn>
                <a:cxn ang="0">
                  <a:pos x="18" y="23"/>
                </a:cxn>
                <a:cxn ang="0">
                  <a:pos x="24" y="18"/>
                </a:cxn>
                <a:cxn ang="0">
                  <a:pos x="18" y="12"/>
                </a:cxn>
                <a:cxn ang="0">
                  <a:pos x="45" y="22"/>
                </a:cxn>
                <a:cxn ang="0">
                  <a:pos x="43" y="18"/>
                </a:cxn>
                <a:cxn ang="0">
                  <a:pos x="40" y="20"/>
                </a:cxn>
                <a:cxn ang="0">
                  <a:pos x="36" y="36"/>
                </a:cxn>
                <a:cxn ang="0">
                  <a:pos x="29" y="41"/>
                </a:cxn>
                <a:cxn ang="0">
                  <a:pos x="34" y="51"/>
                </a:cxn>
                <a:cxn ang="0">
                  <a:pos x="44" y="45"/>
                </a:cxn>
                <a:cxn ang="0">
                  <a:pos x="41" y="37"/>
                </a:cxn>
                <a:cxn ang="0">
                  <a:pos x="45" y="22"/>
                </a:cxn>
                <a:cxn ang="0">
                  <a:pos x="36" y="5"/>
                </a:cxn>
                <a:cxn ang="0">
                  <a:pos x="31" y="10"/>
                </a:cxn>
                <a:cxn ang="0">
                  <a:pos x="36" y="15"/>
                </a:cxn>
                <a:cxn ang="0">
                  <a:pos x="42" y="10"/>
                </a:cxn>
                <a:cxn ang="0">
                  <a:pos x="36" y="5"/>
                </a:cxn>
                <a:cxn ang="0">
                  <a:pos x="54" y="12"/>
                </a:cxn>
                <a:cxn ang="0">
                  <a:pos x="49" y="18"/>
                </a:cxn>
                <a:cxn ang="0">
                  <a:pos x="54" y="23"/>
                </a:cxn>
                <a:cxn ang="0">
                  <a:pos x="60" y="18"/>
                </a:cxn>
                <a:cxn ang="0">
                  <a:pos x="54" y="12"/>
                </a:cxn>
                <a:cxn ang="0">
                  <a:pos x="62" y="30"/>
                </a:cxn>
                <a:cxn ang="0">
                  <a:pos x="57" y="36"/>
                </a:cxn>
                <a:cxn ang="0">
                  <a:pos x="62" y="41"/>
                </a:cxn>
                <a:cxn ang="0">
                  <a:pos x="67" y="36"/>
                </a:cxn>
                <a:cxn ang="0">
                  <a:pos x="62" y="30"/>
                </a:cxn>
              </a:cxnLst>
              <a:rect l="0" t="0" r="r" b="b"/>
              <a:pathLst>
                <a:path w="72" h="56">
                  <a:moveTo>
                    <a:pt x="67" y="55"/>
                  </a:moveTo>
                  <a:cubicBezTo>
                    <a:pt x="66" y="56"/>
                    <a:pt x="66" y="56"/>
                    <a:pt x="65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6"/>
                    <a:pt x="7" y="56"/>
                    <a:pt x="6" y="55"/>
                  </a:cubicBezTo>
                  <a:cubicBezTo>
                    <a:pt x="2" y="49"/>
                    <a:pt x="0" y="42"/>
                    <a:pt x="0" y="36"/>
                  </a:cubicBezTo>
                  <a:cubicBezTo>
                    <a:pt x="0" y="16"/>
                    <a:pt x="17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42"/>
                    <a:pt x="70" y="49"/>
                    <a:pt x="67" y="55"/>
                  </a:cubicBezTo>
                  <a:close/>
                  <a:moveTo>
                    <a:pt x="11" y="30"/>
                  </a:moveTo>
                  <a:cubicBezTo>
                    <a:pt x="8" y="30"/>
                    <a:pt x="6" y="33"/>
                    <a:pt x="6" y="36"/>
                  </a:cubicBezTo>
                  <a:cubicBezTo>
                    <a:pt x="6" y="38"/>
                    <a:pt x="8" y="41"/>
                    <a:pt x="11" y="41"/>
                  </a:cubicBezTo>
                  <a:cubicBezTo>
                    <a:pt x="14" y="41"/>
                    <a:pt x="16" y="38"/>
                    <a:pt x="16" y="36"/>
                  </a:cubicBezTo>
                  <a:cubicBezTo>
                    <a:pt x="16" y="33"/>
                    <a:pt x="14" y="30"/>
                    <a:pt x="11" y="30"/>
                  </a:cubicBezTo>
                  <a:close/>
                  <a:moveTo>
                    <a:pt x="18" y="12"/>
                  </a:moveTo>
                  <a:cubicBezTo>
                    <a:pt x="16" y="12"/>
                    <a:pt x="13" y="15"/>
                    <a:pt x="13" y="18"/>
                  </a:cubicBezTo>
                  <a:cubicBezTo>
                    <a:pt x="13" y="20"/>
                    <a:pt x="16" y="23"/>
                    <a:pt x="18" y="23"/>
                  </a:cubicBezTo>
                  <a:cubicBezTo>
                    <a:pt x="21" y="23"/>
                    <a:pt x="24" y="20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  <a:moveTo>
                    <a:pt x="45" y="22"/>
                  </a:moveTo>
                  <a:cubicBezTo>
                    <a:pt x="45" y="20"/>
                    <a:pt x="44" y="19"/>
                    <a:pt x="43" y="18"/>
                  </a:cubicBezTo>
                  <a:cubicBezTo>
                    <a:pt x="42" y="18"/>
                    <a:pt x="40" y="19"/>
                    <a:pt x="40" y="20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6"/>
                    <a:pt x="30" y="38"/>
                    <a:pt x="29" y="41"/>
                  </a:cubicBezTo>
                  <a:cubicBezTo>
                    <a:pt x="28" y="45"/>
                    <a:pt x="30" y="50"/>
                    <a:pt x="34" y="51"/>
                  </a:cubicBezTo>
                  <a:cubicBezTo>
                    <a:pt x="39" y="52"/>
                    <a:pt x="43" y="49"/>
                    <a:pt x="44" y="45"/>
                  </a:cubicBezTo>
                  <a:cubicBezTo>
                    <a:pt x="45" y="42"/>
                    <a:pt x="43" y="39"/>
                    <a:pt x="41" y="37"/>
                  </a:cubicBezTo>
                  <a:lnTo>
                    <a:pt x="45" y="22"/>
                  </a:lnTo>
                  <a:close/>
                  <a:moveTo>
                    <a:pt x="36" y="5"/>
                  </a:moveTo>
                  <a:cubicBezTo>
                    <a:pt x="34" y="5"/>
                    <a:pt x="31" y="7"/>
                    <a:pt x="31" y="10"/>
                  </a:cubicBezTo>
                  <a:cubicBezTo>
                    <a:pt x="31" y="13"/>
                    <a:pt x="34" y="15"/>
                    <a:pt x="36" y="15"/>
                  </a:cubicBezTo>
                  <a:cubicBezTo>
                    <a:pt x="39" y="15"/>
                    <a:pt x="42" y="13"/>
                    <a:pt x="42" y="10"/>
                  </a:cubicBezTo>
                  <a:cubicBezTo>
                    <a:pt x="42" y="7"/>
                    <a:pt x="39" y="5"/>
                    <a:pt x="36" y="5"/>
                  </a:cubicBezTo>
                  <a:close/>
                  <a:moveTo>
                    <a:pt x="54" y="12"/>
                  </a:moveTo>
                  <a:cubicBezTo>
                    <a:pt x="52" y="12"/>
                    <a:pt x="49" y="15"/>
                    <a:pt x="49" y="18"/>
                  </a:cubicBezTo>
                  <a:cubicBezTo>
                    <a:pt x="49" y="20"/>
                    <a:pt x="52" y="23"/>
                    <a:pt x="54" y="23"/>
                  </a:cubicBezTo>
                  <a:cubicBezTo>
                    <a:pt x="57" y="23"/>
                    <a:pt x="60" y="20"/>
                    <a:pt x="60" y="18"/>
                  </a:cubicBezTo>
                  <a:cubicBezTo>
                    <a:pt x="60" y="15"/>
                    <a:pt x="57" y="12"/>
                    <a:pt x="54" y="12"/>
                  </a:cubicBezTo>
                  <a:close/>
                  <a:moveTo>
                    <a:pt x="62" y="30"/>
                  </a:moveTo>
                  <a:cubicBezTo>
                    <a:pt x="59" y="30"/>
                    <a:pt x="57" y="33"/>
                    <a:pt x="57" y="36"/>
                  </a:cubicBezTo>
                  <a:cubicBezTo>
                    <a:pt x="57" y="38"/>
                    <a:pt x="59" y="41"/>
                    <a:pt x="62" y="41"/>
                  </a:cubicBezTo>
                  <a:cubicBezTo>
                    <a:pt x="65" y="41"/>
                    <a:pt x="67" y="38"/>
                    <a:pt x="67" y="36"/>
                  </a:cubicBezTo>
                  <a:cubicBezTo>
                    <a:pt x="67" y="33"/>
                    <a:pt x="65" y="30"/>
                    <a:pt x="62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rgbClr val="73757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7639699" y="3413318"/>
              <a:ext cx="4317998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内容双击</a:t>
              </a:r>
              <a:r>
                <a:rPr lang="zh-CN" altLang="en-US" sz="1200" dirty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输入替换</a:t>
              </a:r>
              <a:r>
                <a:rPr lang="zh-CN" altLang="en-US" sz="1200" dirty="0" smtClean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内容双击</a:t>
              </a:r>
              <a:r>
                <a:rPr lang="zh-CN" altLang="en-US" sz="1200" dirty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输入替换</a:t>
              </a:r>
              <a:r>
                <a:rPr lang="zh-CN" altLang="en-US" sz="1200" dirty="0" smtClean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内容</a:t>
              </a:r>
              <a:endParaRPr 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787337" y="4203031"/>
            <a:ext cx="5201659" cy="694086"/>
            <a:chOff x="6787336" y="4203030"/>
            <a:chExt cx="5201659" cy="694085"/>
          </a:xfrm>
        </p:grpSpPr>
        <p:sp>
          <p:nvSpPr>
            <p:cNvPr id="13" name="Oval 37"/>
            <p:cNvSpPr/>
            <p:nvPr/>
          </p:nvSpPr>
          <p:spPr>
            <a:xfrm>
              <a:off x="6787336" y="4203030"/>
              <a:ext cx="694176" cy="6940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5" tIns="45723" rIns="91445" bIns="45723" rtlCol="0" anchor="ctr"/>
            <a:lstStyle/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id-ID" sz="120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Freeform 148"/>
            <p:cNvSpPr>
              <a:spLocks noEditPoints="1"/>
            </p:cNvSpPr>
            <p:nvPr/>
          </p:nvSpPr>
          <p:spPr bwMode="auto">
            <a:xfrm>
              <a:off x="6976820" y="4362177"/>
              <a:ext cx="346267" cy="333813"/>
            </a:xfrm>
            <a:custGeom>
              <a:avLst/>
              <a:gdLst/>
              <a:ahLst/>
              <a:cxnLst>
                <a:cxn ang="0">
                  <a:pos x="16" y="54"/>
                </a:cxn>
                <a:cxn ang="0">
                  <a:pos x="14" y="57"/>
                </a:cxn>
                <a:cxn ang="0">
                  <a:pos x="2" y="57"/>
                </a:cxn>
                <a:cxn ang="0">
                  <a:pos x="0" y="54"/>
                </a:cxn>
                <a:cxn ang="0">
                  <a:pos x="0" y="29"/>
                </a:cxn>
                <a:cxn ang="0">
                  <a:pos x="2" y="26"/>
                </a:cxn>
                <a:cxn ang="0">
                  <a:pos x="14" y="26"/>
                </a:cxn>
                <a:cxn ang="0">
                  <a:pos x="16" y="29"/>
                </a:cxn>
                <a:cxn ang="0">
                  <a:pos x="16" y="54"/>
                </a:cxn>
                <a:cxn ang="0">
                  <a:pos x="7" y="47"/>
                </a:cxn>
                <a:cxn ang="0">
                  <a:pos x="5" y="49"/>
                </a:cxn>
                <a:cxn ang="0">
                  <a:pos x="7" y="52"/>
                </a:cxn>
                <a:cxn ang="0">
                  <a:pos x="10" y="49"/>
                </a:cxn>
                <a:cxn ang="0">
                  <a:pos x="7" y="47"/>
                </a:cxn>
                <a:cxn ang="0">
                  <a:pos x="62" y="35"/>
                </a:cxn>
                <a:cxn ang="0">
                  <a:pos x="62" y="38"/>
                </a:cxn>
                <a:cxn ang="0">
                  <a:pos x="61" y="43"/>
                </a:cxn>
                <a:cxn ang="0">
                  <a:pos x="61" y="48"/>
                </a:cxn>
                <a:cxn ang="0">
                  <a:pos x="59" y="52"/>
                </a:cxn>
                <a:cxn ang="0">
                  <a:pos x="57" y="59"/>
                </a:cxn>
                <a:cxn ang="0">
                  <a:pos x="49" y="62"/>
                </a:cxn>
                <a:cxn ang="0">
                  <a:pos x="47" y="62"/>
                </a:cxn>
                <a:cxn ang="0">
                  <a:pos x="44" y="62"/>
                </a:cxn>
                <a:cxn ang="0">
                  <a:pos x="43" y="62"/>
                </a:cxn>
                <a:cxn ang="0">
                  <a:pos x="28" y="59"/>
                </a:cxn>
                <a:cxn ang="0">
                  <a:pos x="22" y="57"/>
                </a:cxn>
                <a:cxn ang="0">
                  <a:pos x="19" y="54"/>
                </a:cxn>
                <a:cxn ang="0">
                  <a:pos x="19" y="29"/>
                </a:cxn>
                <a:cxn ang="0">
                  <a:pos x="21" y="26"/>
                </a:cxn>
                <a:cxn ang="0">
                  <a:pos x="29" y="19"/>
                </a:cxn>
                <a:cxn ang="0">
                  <a:pos x="33" y="14"/>
                </a:cxn>
                <a:cxn ang="0">
                  <a:pos x="35" y="8"/>
                </a:cxn>
                <a:cxn ang="0">
                  <a:pos x="38" y="1"/>
                </a:cxn>
                <a:cxn ang="0">
                  <a:pos x="40" y="0"/>
                </a:cxn>
                <a:cxn ang="0">
                  <a:pos x="49" y="11"/>
                </a:cxn>
                <a:cxn ang="0">
                  <a:pos x="46" y="18"/>
                </a:cxn>
                <a:cxn ang="0">
                  <a:pos x="45" y="21"/>
                </a:cxn>
                <a:cxn ang="0">
                  <a:pos x="56" y="21"/>
                </a:cxn>
                <a:cxn ang="0">
                  <a:pos x="64" y="29"/>
                </a:cxn>
                <a:cxn ang="0">
                  <a:pos x="62" y="35"/>
                </a:cxn>
              </a:cxnLst>
              <a:rect l="0" t="0" r="r" b="b"/>
              <a:pathLst>
                <a:path w="64" h="62">
                  <a:moveTo>
                    <a:pt x="16" y="54"/>
                  </a:moveTo>
                  <a:cubicBezTo>
                    <a:pt x="16" y="56"/>
                    <a:pt x="15" y="57"/>
                    <a:pt x="14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0" y="56"/>
                    <a:pt x="0" y="5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7"/>
                    <a:pt x="1" y="26"/>
                    <a:pt x="2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6" y="27"/>
                    <a:pt x="16" y="29"/>
                  </a:cubicBezTo>
                  <a:lnTo>
                    <a:pt x="16" y="54"/>
                  </a:lnTo>
                  <a:close/>
                  <a:moveTo>
                    <a:pt x="7" y="47"/>
                  </a:moveTo>
                  <a:cubicBezTo>
                    <a:pt x="6" y="47"/>
                    <a:pt x="5" y="48"/>
                    <a:pt x="5" y="49"/>
                  </a:cubicBezTo>
                  <a:cubicBezTo>
                    <a:pt x="5" y="51"/>
                    <a:pt x="6" y="52"/>
                    <a:pt x="7" y="52"/>
                  </a:cubicBezTo>
                  <a:cubicBezTo>
                    <a:pt x="9" y="52"/>
                    <a:pt x="10" y="51"/>
                    <a:pt x="10" y="49"/>
                  </a:cubicBezTo>
                  <a:cubicBezTo>
                    <a:pt x="10" y="48"/>
                    <a:pt x="9" y="47"/>
                    <a:pt x="7" y="47"/>
                  </a:cubicBezTo>
                  <a:close/>
                  <a:moveTo>
                    <a:pt x="62" y="35"/>
                  </a:moveTo>
                  <a:cubicBezTo>
                    <a:pt x="62" y="36"/>
                    <a:pt x="62" y="37"/>
                    <a:pt x="62" y="38"/>
                  </a:cubicBezTo>
                  <a:cubicBezTo>
                    <a:pt x="62" y="40"/>
                    <a:pt x="62" y="42"/>
                    <a:pt x="61" y="43"/>
                  </a:cubicBezTo>
                  <a:cubicBezTo>
                    <a:pt x="61" y="45"/>
                    <a:pt x="61" y="46"/>
                    <a:pt x="61" y="48"/>
                  </a:cubicBezTo>
                  <a:cubicBezTo>
                    <a:pt x="60" y="49"/>
                    <a:pt x="60" y="51"/>
                    <a:pt x="59" y="52"/>
                  </a:cubicBezTo>
                  <a:cubicBezTo>
                    <a:pt x="59" y="55"/>
                    <a:pt x="58" y="57"/>
                    <a:pt x="57" y="59"/>
                  </a:cubicBezTo>
                  <a:cubicBezTo>
                    <a:pt x="55" y="61"/>
                    <a:pt x="52" y="62"/>
                    <a:pt x="49" y="62"/>
                  </a:cubicBezTo>
                  <a:cubicBezTo>
                    <a:pt x="48" y="62"/>
                    <a:pt x="48" y="62"/>
                    <a:pt x="47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38" y="62"/>
                    <a:pt x="32" y="60"/>
                    <a:pt x="28" y="59"/>
                  </a:cubicBezTo>
                  <a:cubicBezTo>
                    <a:pt x="25" y="58"/>
                    <a:pt x="23" y="57"/>
                    <a:pt x="22" y="57"/>
                  </a:cubicBezTo>
                  <a:cubicBezTo>
                    <a:pt x="20" y="57"/>
                    <a:pt x="19" y="56"/>
                    <a:pt x="19" y="5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20" y="26"/>
                    <a:pt x="21" y="26"/>
                  </a:cubicBezTo>
                  <a:cubicBezTo>
                    <a:pt x="23" y="26"/>
                    <a:pt x="27" y="21"/>
                    <a:pt x="29" y="19"/>
                  </a:cubicBezTo>
                  <a:cubicBezTo>
                    <a:pt x="30" y="17"/>
                    <a:pt x="31" y="15"/>
                    <a:pt x="33" y="14"/>
                  </a:cubicBezTo>
                  <a:cubicBezTo>
                    <a:pt x="34" y="13"/>
                    <a:pt x="35" y="10"/>
                    <a:pt x="35" y="8"/>
                  </a:cubicBezTo>
                  <a:cubicBezTo>
                    <a:pt x="36" y="5"/>
                    <a:pt x="36" y="3"/>
                    <a:pt x="38" y="1"/>
                  </a:cubicBezTo>
                  <a:cubicBezTo>
                    <a:pt x="38" y="1"/>
                    <a:pt x="39" y="0"/>
                    <a:pt x="40" y="0"/>
                  </a:cubicBezTo>
                  <a:cubicBezTo>
                    <a:pt x="49" y="0"/>
                    <a:pt x="49" y="8"/>
                    <a:pt x="49" y="11"/>
                  </a:cubicBezTo>
                  <a:cubicBezTo>
                    <a:pt x="49" y="14"/>
                    <a:pt x="47" y="16"/>
                    <a:pt x="46" y="18"/>
                  </a:cubicBezTo>
                  <a:cubicBezTo>
                    <a:pt x="46" y="19"/>
                    <a:pt x="46" y="20"/>
                    <a:pt x="4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60" y="21"/>
                    <a:pt x="64" y="25"/>
                    <a:pt x="64" y="29"/>
                  </a:cubicBezTo>
                  <a:cubicBezTo>
                    <a:pt x="64" y="31"/>
                    <a:pt x="63" y="33"/>
                    <a:pt x="62" y="3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rgbClr val="73757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7670996" y="4362176"/>
              <a:ext cx="4317999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内容双击</a:t>
              </a:r>
              <a:r>
                <a:rPr lang="zh-CN" altLang="en-US" sz="1200" dirty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输入替换</a:t>
              </a:r>
              <a:r>
                <a:rPr lang="zh-CN" altLang="en-US" sz="1200" dirty="0" smtClean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内容双击</a:t>
              </a:r>
              <a:r>
                <a:rPr lang="zh-CN" altLang="en-US" sz="1200" dirty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输入替换</a:t>
              </a:r>
              <a:r>
                <a:rPr lang="zh-CN" altLang="en-US" sz="1200" dirty="0" smtClean="0">
                  <a:solidFill>
                    <a:srgbClr val="73757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内容</a:t>
              </a:r>
              <a:endParaRPr 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231377" cy="6858000"/>
          </a:xfrm>
          <a:prstGeom prst="rect">
            <a:avLst/>
          </a:prstGeom>
          <a:solidFill>
            <a:srgbClr val="FFFCF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20"/>
          <a:stretch>
            <a:fillRect/>
          </a:stretch>
        </p:blipFill>
        <p:spPr>
          <a:xfrm>
            <a:off x="0" y="1197428"/>
            <a:ext cx="12231377" cy="7211641"/>
          </a:xfrm>
          <a:custGeom>
            <a:avLst/>
            <a:gdLst>
              <a:gd name="connsiteX0" fmla="*/ 0 w 12231377"/>
              <a:gd name="connsiteY0" fmla="*/ 0 h 7211641"/>
              <a:gd name="connsiteX1" fmla="*/ 3657600 w 12231377"/>
              <a:gd name="connsiteY1" fmla="*/ 1349829 h 7211641"/>
              <a:gd name="connsiteX2" fmla="*/ 8850086 w 12231377"/>
              <a:gd name="connsiteY2" fmla="*/ 1774372 h 7211641"/>
              <a:gd name="connsiteX3" fmla="*/ 12231377 w 12231377"/>
              <a:gd name="connsiteY3" fmla="*/ 1554451 h 7211641"/>
              <a:gd name="connsiteX4" fmla="*/ 12231377 w 12231377"/>
              <a:gd name="connsiteY4" fmla="*/ 7211641 h 7211641"/>
              <a:gd name="connsiteX5" fmla="*/ 0 w 12231377"/>
              <a:gd name="connsiteY5" fmla="*/ 7211641 h 7211641"/>
              <a:gd name="connsiteX6" fmla="*/ 0 w 12231377"/>
              <a:gd name="connsiteY6" fmla="*/ 0 h 721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31377" h="7211641">
                <a:moveTo>
                  <a:pt x="0" y="0"/>
                </a:moveTo>
                <a:lnTo>
                  <a:pt x="3657600" y="1349829"/>
                </a:lnTo>
                <a:lnTo>
                  <a:pt x="8850086" y="1774372"/>
                </a:lnTo>
                <a:lnTo>
                  <a:pt x="12231377" y="1554451"/>
                </a:lnTo>
                <a:lnTo>
                  <a:pt x="12231377" y="7211641"/>
                </a:lnTo>
                <a:lnTo>
                  <a:pt x="0" y="7211641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文本框 3"/>
          <p:cNvSpPr txBox="1"/>
          <p:nvPr/>
        </p:nvSpPr>
        <p:spPr>
          <a:xfrm>
            <a:off x="5297542" y="1254340"/>
            <a:ext cx="42925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b="1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6600" b="1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00330" y="2526960"/>
            <a:ext cx="407855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zh-CN" altLang="en-US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代用名</a:t>
            </a:r>
            <a:r>
              <a:rPr lang="zh-CN" altLang="en-US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mtClean="0">
                <a:solidFill>
                  <a:srgbClr val="6E96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>
              <a:solidFill>
                <a:srgbClr val="6E96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Other"/>
  <p:tag name="MH_ORDER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Other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Other"/>
  <p:tag name="MH_ORDER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Other"/>
  <p:tag name="MH_ORDER" val="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Other"/>
  <p:tag name="MH_ORDER" val="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Other"/>
  <p:tag name="MH_ORDER" val="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SubTitle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Other"/>
  <p:tag name="MH_ORDER" val="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Other"/>
  <p:tag name="MH_ORDER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SubTitle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Other"/>
  <p:tag name="MH_ORDER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Other"/>
  <p:tag name="MH_ORDER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Other"/>
  <p:tag name="MH_ORDER" val="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502"/>
  <p:tag name="MH_LIBRARY" val="GRAPHIC"/>
  <p:tag name="MH_TYPE" val="SubTitle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335"/>
  <p:tag name="MH_LIBRARY" val="GRAPHIC"/>
  <p:tag name="MH_TYPE" val="SubTitle"/>
  <p:tag name="MH_ORDER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335"/>
  <p:tag name="MH_LIBRARY" val="GRAPHIC"/>
  <p:tag name="MH_TYPE" val="SubTitle"/>
  <p:tag name="MH_ORDER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335"/>
  <p:tag name="MH_LIBRARY" val="GRAPHIC"/>
  <p:tag name="MH_TYPE" val="SubTitle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335"/>
  <p:tag name="MH_LIBRARY" val="GRAPHIC"/>
  <p:tag name="MH_TYPE" val="SubTitle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335"/>
  <p:tag name="MH_LIBRARY" val="GRAPHIC"/>
  <p:tag name="MH_TYPE" val="SubTitle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335"/>
  <p:tag name="MH_LIBRARY" val="GRAPHIC"/>
  <p:tag name="MH_TYPE" val="Other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335"/>
  <p:tag name="MH_LIBRARY" val="GRAPHIC"/>
  <p:tag name="MH_TYPE" val="Other"/>
  <p:tag name="MH_ORDER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335"/>
  <p:tag name="MH_LIBRARY" val="GRAPHIC"/>
  <p:tag name="MH_TYPE" val="Other"/>
  <p:tag name="MH_ORDER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335"/>
  <p:tag name="MH_LIBRARY" val="GRAPHIC"/>
  <p:tag name="MH_TYPE" val="Other"/>
  <p:tag name="MH_ORDER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335"/>
  <p:tag name="MH_LIBRARY" val="GRAPHIC"/>
  <p:tag name="MH_TYPE" val="Other"/>
  <p:tag name="MH_ORDER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51335"/>
  <p:tag name="MH_LIBRARY" val="GRAPHIC"/>
  <p:tag name="MH_TYPE" val="Other"/>
  <p:tag name="MH_ORDER" val="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Text"/>
  <p:tag name="MH_ORDER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Text"/>
  <p:tag name="MH_ORDER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Text"/>
  <p:tag name="MH_ORDER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Text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Text"/>
  <p:tag name="MH_ORDER" val="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SubTitle"/>
  <p:tag name="MH_ORDER" val="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Other"/>
  <p:tag name="MH_ORDER" val="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SubTitle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Other"/>
  <p:tag name="MH_ORDER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SubTitle"/>
  <p:tag name="MH_ORDER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Other"/>
  <p:tag name="MH_ORDER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SubTitle"/>
  <p:tag name="MH_ORDER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Other"/>
  <p:tag name="MH_ORDER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SubTitle"/>
  <p:tag name="MH_ORDER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45840"/>
  <p:tag name="MH_LIBRARY" val="GRAPHIC"/>
  <p:tag name="MH_TYPE" val="Other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2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2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2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1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1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1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1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1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1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1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1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1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1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2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2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2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2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2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842"/>
  <p:tag name="MH_LIBRARY" val="GRAPHIC"/>
  <p:tag name="MH_TYPE" val="Other"/>
  <p:tag name="MH_ORDER" val="2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955"/>
  <p:tag name="MH_LIBRARY" val="GRAPHIC"/>
  <p:tag name="MH_TYPE" val="Other"/>
  <p:tag name="MH_OR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955"/>
  <p:tag name="MH_LIBRARY" val="GRAPHIC"/>
  <p:tag name="MH_TYPE" val="Other"/>
  <p:tag name="MH_ORDER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955"/>
  <p:tag name="MH_LIBRARY" val="GRAPHIC"/>
  <p:tag name="MH_TYPE" val="Other"/>
  <p:tag name="MH_ORDER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955"/>
  <p:tag name="MH_LIBRARY" val="GRAPHIC"/>
  <p:tag name="MH_TYPE" val="Other"/>
  <p:tag name="MH_ORDER" val="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1955"/>
  <p:tag name="MH_LIBRARY" val="GRAPHIC"/>
  <p:tag name="MH_TYPE" val="Title"/>
  <p:tag name="MH_ORDER" val="1"/>
</p:tagLst>
</file>

<file path=ppt/theme/theme1.xml><?xml version="1.0" encoding="utf-8"?>
<a:theme xmlns:a="http://schemas.openxmlformats.org/drawingml/2006/main" name="Office 主题">
  <a:themeElements>
    <a:clrScheme name="自定义 18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9CDA5"/>
      </a:accent1>
      <a:accent2>
        <a:srgbClr val="4A7850"/>
      </a:accent2>
      <a:accent3>
        <a:srgbClr val="DE9BB4"/>
      </a:accent3>
      <a:accent4>
        <a:srgbClr val="A9CDA5"/>
      </a:accent4>
      <a:accent5>
        <a:srgbClr val="4A7850"/>
      </a:accent5>
      <a:accent6>
        <a:srgbClr val="DE9BB4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1216</Words>
  <Application>Microsoft Office PowerPoint</Application>
  <PresentationFormat>自定义</PresentationFormat>
  <Paragraphs>204</Paragraphs>
  <Slides>24</Slides>
  <Notes>24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</dc:title>
  <dc:creator>wwen wang</dc:creator>
  <cp:lastModifiedBy>Sky123.Org</cp:lastModifiedBy>
  <cp:revision>11</cp:revision>
  <dcterms:created xsi:type="dcterms:W3CDTF">2017-08-07T16:02:00Z</dcterms:created>
  <dcterms:modified xsi:type="dcterms:W3CDTF">2018-02-05T07:28:22Z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