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 id="270" r:id="rId14"/>
    <p:sldId id="271" r:id="rId15"/>
    <p:sldId id="265" r:id="rId16"/>
    <p:sldId id="272" r:id="rId17"/>
    <p:sldId id="273" r:id="rId18"/>
    <p:sldId id="274" r:id="rId19"/>
    <p:sldId id="275" r:id="rId20"/>
    <p:sldId id="276" r:id="rId21"/>
    <p:sldId id="266" r:id="rId22"/>
    <p:sldId id="277" r:id="rId23"/>
    <p:sldId id="278" r:id="rId24"/>
    <p:sldId id="279" r:id="rId25"/>
    <p:sldId id="280" r:id="rId26"/>
    <p:sldId id="281" r:id="rId27"/>
    <p:sldId id="282"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C7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43" d="100"/>
          <a:sy n="143" d="100"/>
        </p:scale>
        <p:origin x="-108"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1572270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3656169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3472289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175373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1292946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4181551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598166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2242434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3081448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2498637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02E9B093-C796-4824-9EA9-82CED44ADE81}" type="datetimeFigureOut">
              <a:rPr lang="zh-CN" altLang="en-US" smtClean="0"/>
              <a:t>2017-07-23</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35D67BE2-20A6-446B-A366-E0AF4942A805}" type="slidenum">
              <a:rPr lang="zh-CN" altLang="en-US" smtClean="0"/>
              <a:t>‹#›</a:t>
            </a:fld>
            <a:endParaRPr lang="zh-CN" altLang="en-US"/>
          </a:p>
        </p:txBody>
      </p:sp>
    </p:spTree>
    <p:extLst>
      <p:ext uri="{BB962C8B-B14F-4D97-AF65-F5344CB8AC3E}">
        <p14:creationId xmlns:p14="http://schemas.microsoft.com/office/powerpoint/2010/main" val="3603697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22459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5.png"/><Relationship Id="rId2" Type="http://schemas.openxmlformats.org/officeDocument/2006/relationships/image" Target="../media/image14.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64.pn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57063" cy="85924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011" y="0"/>
            <a:ext cx="1780952" cy="2838095"/>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2669" y="983048"/>
            <a:ext cx="5849605" cy="4087060"/>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07645" y="2364471"/>
            <a:ext cx="2435810" cy="2059755"/>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423" y="2838095"/>
            <a:ext cx="4752381" cy="2800000"/>
          </a:xfrm>
          <a:prstGeom prst="rect">
            <a:avLst/>
          </a:prstGeom>
        </p:spPr>
      </p:pic>
      <p:pic>
        <p:nvPicPr>
          <p:cNvPr id="5" name="图片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4396099"/>
            <a:ext cx="9144000" cy="760189"/>
          </a:xfrm>
          <a:prstGeom prst="rect">
            <a:avLst/>
          </a:prstGeom>
        </p:spPr>
      </p:pic>
      <p:sp>
        <p:nvSpPr>
          <p:cNvPr id="10" name="文本框 9"/>
          <p:cNvSpPr txBox="1"/>
          <p:nvPr/>
        </p:nvSpPr>
        <p:spPr>
          <a:xfrm>
            <a:off x="1186921" y="1959853"/>
            <a:ext cx="6928786" cy="523220"/>
          </a:xfrm>
          <a:prstGeom prst="rect">
            <a:avLst/>
          </a:prstGeom>
          <a:noFill/>
        </p:spPr>
        <p:txBody>
          <a:bodyPr wrap="square" rtlCol="0">
            <a:spAutoFit/>
          </a:bodyPr>
          <a:lstStyle/>
          <a:p>
            <a:r>
              <a:rPr lang="zh-CN" altLang="en-US" sz="2800" b="1" dirty="0" smtClean="0">
                <a:ea typeface="文鼎粗行楷简" panose="02010609010101010101" pitchFamily="49" charset="-122"/>
              </a:rPr>
              <a:t>水墨中国风学校读书说课</a:t>
            </a:r>
            <a:r>
              <a:rPr lang="en-US" altLang="zh-CN" sz="2800" b="1" dirty="0" smtClean="0">
                <a:ea typeface="文鼎粗行楷简" panose="02010609010101010101" pitchFamily="49" charset="-122"/>
              </a:rPr>
              <a:t>PPT</a:t>
            </a:r>
            <a:r>
              <a:rPr lang="zh-CN" altLang="en-US" sz="2800" b="1" dirty="0" smtClean="0">
                <a:ea typeface="文鼎粗行楷简" panose="02010609010101010101" pitchFamily="49" charset="-122"/>
              </a:rPr>
              <a:t>模版</a:t>
            </a:r>
            <a:endParaRPr lang="zh-CN" altLang="en-US" sz="2800" b="1" dirty="0">
              <a:ea typeface="文鼎粗行楷简" panose="02010609010101010101" pitchFamily="49" charset="-122"/>
            </a:endParaRPr>
          </a:p>
        </p:txBody>
      </p:sp>
      <p:cxnSp>
        <p:nvCxnSpPr>
          <p:cNvPr id="12" name="直接连接符 11"/>
          <p:cNvCxnSpPr/>
          <p:nvPr/>
        </p:nvCxnSpPr>
        <p:spPr>
          <a:xfrm>
            <a:off x="1807841" y="2744603"/>
            <a:ext cx="6008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355421" y="2568254"/>
            <a:ext cx="3448594" cy="338554"/>
          </a:xfrm>
          <a:prstGeom prst="rect">
            <a:avLst/>
          </a:prstGeom>
          <a:noFill/>
        </p:spPr>
        <p:txBody>
          <a:bodyPr wrap="square" rtlCol="0">
            <a:spAutoFit/>
          </a:bodyPr>
          <a:lstStyle/>
          <a:p>
            <a:r>
              <a:rPr lang="zh-CN" altLang="en-US" sz="1600" dirty="0" smtClean="0">
                <a:ea typeface="文鼎粗行楷简" panose="02010609010101010101" pitchFamily="49" charset="-122"/>
              </a:rPr>
              <a:t>适合学校读书说课演讲等幻灯片演讲</a:t>
            </a:r>
            <a:endParaRPr lang="zh-CN" altLang="en-US" sz="1600" dirty="0">
              <a:ea typeface="文鼎粗行楷简" panose="02010609010101010101" pitchFamily="49" charset="-122"/>
            </a:endParaRPr>
          </a:p>
        </p:txBody>
      </p:sp>
      <p:pic>
        <p:nvPicPr>
          <p:cNvPr id="15" name="纯音乐 - 古典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03744" y="1114247"/>
            <a:ext cx="609600" cy="609600"/>
          </a:xfrm>
          <a:prstGeom prst="rect">
            <a:avLst/>
          </a:prstGeom>
        </p:spPr>
      </p:pic>
    </p:spTree>
    <p:extLst>
      <p:ext uri="{BB962C8B-B14F-4D97-AF65-F5344CB8AC3E}">
        <p14:creationId xmlns:p14="http://schemas.microsoft.com/office/powerpoint/2010/main" val="4135923632"/>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ircle(in)">
                                      <p:cBhvr>
                                        <p:cTn id="36" dur="20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56" presetClass="entr" presetSubtype="0" fill="hold" grpId="0" nodeType="clickEffect">
                                  <p:stCondLst>
                                    <p:cond delay="0"/>
                                  </p:stCondLst>
                                  <p:iterate type="lt">
                                    <p:tmPct val="10000"/>
                                  </p:iterate>
                                  <p:childTnLst>
                                    <p:set>
                                      <p:cBhvr>
                                        <p:cTn id="45" dur="1" fill="hold">
                                          <p:stCondLst>
                                            <p:cond delay="0"/>
                                          </p:stCondLst>
                                        </p:cTn>
                                        <p:tgtEl>
                                          <p:spTgt spid="10"/>
                                        </p:tgtEl>
                                        <p:attrNameLst>
                                          <p:attrName>style.visibility</p:attrName>
                                        </p:attrNameLst>
                                      </p:cBhvr>
                                      <p:to>
                                        <p:strVal val="visible"/>
                                      </p:to>
                                    </p:set>
                                    <p:anim by="(-#ppt_w*2)" calcmode="lin" valueType="num">
                                      <p:cBhvr rctx="PPT">
                                        <p:cTn id="46" dur="500" autoRev="1" fill="hold">
                                          <p:stCondLst>
                                            <p:cond delay="0"/>
                                          </p:stCondLst>
                                        </p:cTn>
                                        <p:tgtEl>
                                          <p:spTgt spid="10"/>
                                        </p:tgtEl>
                                        <p:attrNameLst>
                                          <p:attrName>ppt_w</p:attrName>
                                        </p:attrNameLst>
                                      </p:cBhvr>
                                    </p:anim>
                                    <p:anim by="(#ppt_w*0.50)" calcmode="lin" valueType="num">
                                      <p:cBhvr>
                                        <p:cTn id="47" dur="500" decel="50000" autoRev="1" fill="hold">
                                          <p:stCondLst>
                                            <p:cond delay="0"/>
                                          </p:stCondLst>
                                        </p:cTn>
                                        <p:tgtEl>
                                          <p:spTgt spid="10"/>
                                        </p:tgtEl>
                                        <p:attrNameLst>
                                          <p:attrName>ppt_x</p:attrName>
                                        </p:attrNameLst>
                                      </p:cBhvr>
                                    </p:anim>
                                    <p:anim from="(-#ppt_h/2)" to="(#ppt_y)" calcmode="lin" valueType="num">
                                      <p:cBhvr>
                                        <p:cTn id="48" dur="1000" fill="hold">
                                          <p:stCondLst>
                                            <p:cond delay="0"/>
                                          </p:stCondLst>
                                        </p:cTn>
                                        <p:tgtEl>
                                          <p:spTgt spid="10"/>
                                        </p:tgtEl>
                                        <p:attrNameLst>
                                          <p:attrName>ppt_y</p:attrName>
                                        </p:attrNameLst>
                                      </p:cBhvr>
                                    </p:anim>
                                    <p:animRot by="21600000">
                                      <p:cBhvr>
                                        <p:cTn id="49" dur="1000" fill="hold">
                                          <p:stCondLst>
                                            <p:cond delay="0"/>
                                          </p:stCondLst>
                                        </p:cTn>
                                        <p:tgtEl>
                                          <p:spTgt spid="10"/>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iterate type="lt">
                                    <p:tmPct val="10000"/>
                                  </p:iterate>
                                  <p:childTnLst>
                                    <p:set>
                                      <p:cBhvr>
                                        <p:cTn id="58" dur="1" fill="hold">
                                          <p:stCondLst>
                                            <p:cond delay="0"/>
                                          </p:stCondLst>
                                        </p:cTn>
                                        <p:tgtEl>
                                          <p:spTgt spid="13"/>
                                        </p:tgtEl>
                                        <p:attrNameLst>
                                          <p:attrName>style.visibility</p:attrName>
                                        </p:attrNameLst>
                                      </p:cBhvr>
                                      <p:to>
                                        <p:strVal val="visible"/>
                                      </p:to>
                                    </p:set>
                                    <p:animEffect transition="in" filter="barn(inVertical)">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0" repeatCount="indefinite" fill="remove" display="0">
                  <p:stCondLst>
                    <p:cond delay="indefinite"/>
                  </p:stCondLst>
                  <p:endCondLst>
                    <p:cond evt="onStopAudio" delay="0">
                      <p:tgtEl>
                        <p:sldTgt/>
                      </p:tgtEl>
                    </p:cond>
                  </p:endCondLst>
                </p:cTn>
                <p:tgtEl>
                  <p:spTgt spid="15"/>
                </p:tgtEl>
              </p:cMediaNode>
            </p:audio>
          </p:childTnLst>
        </p:cTn>
      </p:par>
    </p:tnLst>
    <p:bldLst>
      <p:bldP spid="10"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Thinkpad\Desktop\PNG\1_0002_图层-5-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064" y="2187653"/>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6"/>
          <p:cNvSpPr txBox="1"/>
          <p:nvPr/>
        </p:nvSpPr>
        <p:spPr>
          <a:xfrm>
            <a:off x="1448744" y="2729337"/>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r>
              <a:rPr lang="zh-CN" altLang="en-US" sz="1200" dirty="0">
                <a:latin typeface="方正宋黑简体" pitchFamily="2" charset="-122"/>
                <a:ea typeface="方正宋黑简体" pitchFamily="2" charset="-122"/>
              </a:rPr>
              <a:t>点此输入</a:t>
            </a:r>
            <a:r>
              <a:rPr lang="zh-CN" altLang="en-US" sz="1200" dirty="0" smtClean="0">
                <a:latin typeface="方正宋黑简体" pitchFamily="2" charset="-122"/>
                <a:ea typeface="方正宋黑简体" pitchFamily="2" charset="-122"/>
              </a:rPr>
              <a:t>文字</a:t>
            </a:r>
            <a:endParaRPr lang="zh-CN" altLang="en-US" sz="1200" dirty="0">
              <a:latin typeface="方正宋黑简体" pitchFamily="2" charset="-122"/>
              <a:ea typeface="方正宋黑简体" pitchFamily="2" charset="-122"/>
            </a:endParaRPr>
          </a:p>
        </p:txBody>
      </p:sp>
      <p:sp>
        <p:nvSpPr>
          <p:cNvPr id="6" name="矩形 5"/>
          <p:cNvSpPr/>
          <p:nvPr/>
        </p:nvSpPr>
        <p:spPr>
          <a:xfrm>
            <a:off x="1701178" y="2293777"/>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壹</a:t>
            </a:r>
          </a:p>
        </p:txBody>
      </p:sp>
      <p:pic>
        <p:nvPicPr>
          <p:cNvPr id="7" name="Picture 3" descr="C:\Users\Thinkpad\Desktop\PNG\1_0002_图层-5-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6055" y="2219222"/>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3"/>
          <p:cNvSpPr txBox="1"/>
          <p:nvPr/>
        </p:nvSpPr>
        <p:spPr>
          <a:xfrm>
            <a:off x="3207735" y="2760905"/>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9" name="矩形 8"/>
          <p:cNvSpPr/>
          <p:nvPr/>
        </p:nvSpPr>
        <p:spPr>
          <a:xfrm>
            <a:off x="3460169" y="2325345"/>
            <a:ext cx="494046" cy="461665"/>
          </a:xfrm>
          <a:prstGeom prst="rect">
            <a:avLst/>
          </a:prstGeom>
        </p:spPr>
        <p:txBody>
          <a:bodyPr wrap="none">
            <a:spAutoFit/>
          </a:bodyPr>
          <a:lstStyle/>
          <a:p>
            <a:r>
              <a:rPr lang="zh-CN" altLang="en-US" sz="2400" b="1" dirty="0">
                <a:latin typeface="方正古隶简体" pitchFamily="65" charset="-122"/>
                <a:ea typeface="方正古隶简体" pitchFamily="65" charset="-122"/>
              </a:rPr>
              <a:t>贰</a:t>
            </a:r>
          </a:p>
        </p:txBody>
      </p:sp>
      <p:pic>
        <p:nvPicPr>
          <p:cNvPr id="10" name="Picture 3" descr="C:\Users\Thinkpad\Desktop\PNG\1_0002_图层-5-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85045" y="2207433"/>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8"/>
          <p:cNvSpPr txBox="1"/>
          <p:nvPr/>
        </p:nvSpPr>
        <p:spPr>
          <a:xfrm>
            <a:off x="4966725" y="2749117"/>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12" name="矩形 11"/>
          <p:cNvSpPr/>
          <p:nvPr/>
        </p:nvSpPr>
        <p:spPr>
          <a:xfrm>
            <a:off x="5219160" y="2313557"/>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叁</a:t>
            </a:r>
            <a:endParaRPr lang="zh-CN" altLang="en-US" sz="2400" b="1" dirty="0">
              <a:latin typeface="方正古隶简体" pitchFamily="65" charset="-122"/>
              <a:ea typeface="方正古隶简体" pitchFamily="65" charset="-122"/>
            </a:endParaRPr>
          </a:p>
        </p:txBody>
      </p:sp>
      <p:pic>
        <p:nvPicPr>
          <p:cNvPr id="13" name="Picture 3" descr="C:\Users\Thinkpad\Desktop\PNG\1_0002_图层-5-副本.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4037" y="2219222"/>
            <a:ext cx="2016491" cy="18649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23"/>
          <p:cNvSpPr txBox="1"/>
          <p:nvPr/>
        </p:nvSpPr>
        <p:spPr>
          <a:xfrm>
            <a:off x="6725717" y="2760905"/>
            <a:ext cx="1089874" cy="784830"/>
          </a:xfrm>
          <a:prstGeom prst="rect">
            <a:avLst/>
          </a:prstGeom>
          <a:noFill/>
        </p:spPr>
        <p:txBody>
          <a:bodyPr wrap="square" rtlCol="0">
            <a:spAutoFit/>
          </a:bodyPr>
          <a:lstStyle/>
          <a:p>
            <a:pPr algn="ctr">
              <a:lnSpc>
                <a:spcPct val="125000"/>
              </a:lnSpc>
            </a:pPr>
            <a:r>
              <a:rPr lang="zh-CN" altLang="en-US" sz="1200" dirty="0">
                <a:latin typeface="方正宋黑简体" pitchFamily="2" charset="-122"/>
                <a:ea typeface="方正宋黑简体" pitchFamily="2" charset="-122"/>
              </a:rPr>
              <a:t>点此输入文字点此输入文字</a:t>
            </a:r>
          </a:p>
        </p:txBody>
      </p:sp>
      <p:sp>
        <p:nvSpPr>
          <p:cNvPr id="15" name="矩形 14"/>
          <p:cNvSpPr/>
          <p:nvPr/>
        </p:nvSpPr>
        <p:spPr>
          <a:xfrm>
            <a:off x="6978151" y="2325345"/>
            <a:ext cx="494046" cy="461665"/>
          </a:xfrm>
          <a:prstGeom prst="rect">
            <a:avLst/>
          </a:prstGeom>
        </p:spPr>
        <p:txBody>
          <a:bodyPr wrap="none">
            <a:spAutoFit/>
          </a:bodyPr>
          <a:lstStyle/>
          <a:p>
            <a:r>
              <a:rPr lang="zh-CN" altLang="en-US" sz="2400" b="1" dirty="0" smtClean="0">
                <a:latin typeface="方正古隶简体" pitchFamily="65" charset="-122"/>
                <a:ea typeface="方正古隶简体" pitchFamily="65" charset="-122"/>
              </a:rPr>
              <a:t>肆</a:t>
            </a:r>
            <a:endParaRPr lang="zh-CN" altLang="en-US" sz="2400" b="1" dirty="0">
              <a:latin typeface="方正古隶简体" pitchFamily="65" charset="-122"/>
              <a:ea typeface="方正古隶简体" pitchFamily="65" charset="-122"/>
            </a:endParaRPr>
          </a:p>
        </p:txBody>
      </p:sp>
      <p:grpSp>
        <p:nvGrpSpPr>
          <p:cNvPr id="16" name="组合 15"/>
          <p:cNvGrpSpPr/>
          <p:nvPr/>
        </p:nvGrpSpPr>
        <p:grpSpPr>
          <a:xfrm>
            <a:off x="1411726" y="648030"/>
            <a:ext cx="3143657" cy="1180384"/>
            <a:chOff x="945803" y="915566"/>
            <a:chExt cx="3143657" cy="1180384"/>
          </a:xfrm>
        </p:grpSpPr>
        <p:pic>
          <p:nvPicPr>
            <p:cNvPr id="17" name="Picture 2" descr="C:\Users\Thinkpad\Desktop\PNG\1_0001_图层-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5803" y="915566"/>
              <a:ext cx="3143657" cy="1180384"/>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1405084" y="1138982"/>
              <a:ext cx="1111202" cy="784830"/>
            </a:xfrm>
            <a:prstGeom prst="rect">
              <a:avLst/>
            </a:prstGeom>
          </p:spPr>
          <p:txBody>
            <a:bodyPr wrap="none">
              <a:spAutoFit/>
            </a:bodyPr>
            <a:lstStyle/>
            <a:p>
              <a:pPr algn="ctr">
                <a:lnSpc>
                  <a:spcPct val="125000"/>
                </a:lnSpc>
              </a:pPr>
              <a:r>
                <a:rPr lang="zh-CN" altLang="en-US" sz="3600" b="1" dirty="0" smtClean="0">
                  <a:solidFill>
                    <a:schemeClr val="bg1"/>
                  </a:solidFill>
                  <a:latin typeface="方正古隶简体" pitchFamily="65" charset="-122"/>
                  <a:ea typeface="方正古隶简体" pitchFamily="65" charset="-122"/>
                </a:rPr>
                <a:t>目录</a:t>
              </a:r>
              <a:endParaRPr lang="zh-CN" altLang="en-US" sz="3600" b="1" dirty="0">
                <a:solidFill>
                  <a:schemeClr val="bg1"/>
                </a:solidFill>
                <a:latin typeface="方正古隶简体" pitchFamily="65" charset="-122"/>
                <a:ea typeface="方正古隶简体" pitchFamily="65" charset="-122"/>
              </a:endParaRPr>
            </a:p>
          </p:txBody>
        </p:sp>
      </p:grpSp>
      <p:pic>
        <p:nvPicPr>
          <p:cNvPr id="19" name="Picture 272" descr="2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3993" y="287990"/>
            <a:ext cx="1579746" cy="1207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712481"/>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63" presetClass="path" presetSubtype="0" accel="50000" decel="50000" fill="hold" nodeType="afterEffect">
                                  <p:stCondLst>
                                    <p:cond delay="0"/>
                                  </p:stCondLst>
                                  <p:childTnLst>
                                    <p:animMotion origin="layout" path="M -3.33333E-6 1.85185E-6 L 0.24688 1.85185E-6 " pathEditMode="relative" rAng="0" ptsTypes="AA">
                                      <p:cBhvr>
                                        <p:cTn id="10" dur="2750" fill="hold"/>
                                        <p:tgtEl>
                                          <p:spTgt spid="19"/>
                                        </p:tgtEl>
                                        <p:attrNameLst>
                                          <p:attrName>ppt_x</p:attrName>
                                          <p:attrName>ppt_y</p:attrName>
                                        </p:attrNameLst>
                                      </p:cBhvr>
                                      <p:rCtr x="12344" y="0"/>
                                    </p:animMotion>
                                  </p:childTnLst>
                                </p:cTn>
                              </p:par>
                              <p:par>
                                <p:cTn id="11" presetID="22"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2750"/>
                                        <p:tgtEl>
                                          <p:spTgt spid="16"/>
                                        </p:tgtEl>
                                      </p:cBhvr>
                                    </p:animEffect>
                                  </p:childTnLst>
                                </p:cTn>
                              </p:par>
                            </p:childTnLst>
                          </p:cTn>
                        </p:par>
                        <p:par>
                          <p:cTn id="14" fill="hold">
                            <p:stCondLst>
                              <p:cond delay="3250"/>
                            </p:stCondLst>
                            <p:childTnLst>
                              <p:par>
                                <p:cTn id="15" presetID="10" presetClass="exit" presetSubtype="0" fill="hold" nodeType="afterEffect">
                                  <p:stCondLst>
                                    <p:cond delay="0"/>
                                  </p:stCondLst>
                                  <p:childTnLst>
                                    <p:animEffect transition="out" filter="fade">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childTnLst>
                          </p:cTn>
                        </p:par>
                        <p:par>
                          <p:cTn id="18" fill="hold">
                            <p:stCondLst>
                              <p:cond delay="3750"/>
                            </p:stCondLst>
                            <p:childTnLst>
                              <p:par>
                                <p:cTn id="19" presetID="3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4750"/>
                            </p:stCondLst>
                            <p:childTnLst>
                              <p:par>
                                <p:cTn id="26" presetID="53" presetClass="entr" presetSubtype="16"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525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750"/>
                                        <p:tgtEl>
                                          <p:spTgt spid="5"/>
                                        </p:tgtEl>
                                      </p:cBhvr>
                                    </p:animEffect>
                                  </p:childTnLst>
                                </p:cTn>
                              </p:par>
                              <p:par>
                                <p:cTn id="35" presetID="3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childTnLst>
                          </p:cTn>
                        </p:par>
                        <p:par>
                          <p:cTn id="41" fill="hold">
                            <p:stCondLst>
                              <p:cond delay="6250"/>
                            </p:stCondLst>
                            <p:childTnLst>
                              <p:par>
                                <p:cTn id="42" presetID="53" presetClass="entr" presetSubtype="16"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750"/>
                                        <p:tgtEl>
                                          <p:spTgt spid="8"/>
                                        </p:tgtEl>
                                      </p:cBhvr>
                                    </p:animEffect>
                                  </p:childTnLst>
                                </p:cTn>
                              </p:par>
                              <p:par>
                                <p:cTn id="51" presetID="31" presetClass="entr" presetSubtype="0"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childTnLst>
                          </p:cTn>
                        </p:par>
                        <p:par>
                          <p:cTn id="57" fill="hold">
                            <p:stCondLst>
                              <p:cond delay="7750"/>
                            </p:stCondLst>
                            <p:childTnLst>
                              <p:par>
                                <p:cTn id="58" presetID="53" presetClass="entr" presetSubtype="16"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childTnLst>
                          </p:cTn>
                        </p:par>
                        <p:par>
                          <p:cTn id="63" fill="hold">
                            <p:stCondLst>
                              <p:cond delay="825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childTnLst>
                                </p:cTn>
                              </p:par>
                              <p:par>
                                <p:cTn id="67" presetID="31" presetClass="entr" presetSubtype="0"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1000" fill="hold"/>
                                        <p:tgtEl>
                                          <p:spTgt spid="13"/>
                                        </p:tgtEl>
                                        <p:attrNameLst>
                                          <p:attrName>ppt_w</p:attrName>
                                        </p:attrNameLst>
                                      </p:cBhvr>
                                      <p:tavLst>
                                        <p:tav tm="0">
                                          <p:val>
                                            <p:fltVal val="0"/>
                                          </p:val>
                                        </p:tav>
                                        <p:tav tm="100000">
                                          <p:val>
                                            <p:strVal val="#ppt_w"/>
                                          </p:val>
                                        </p:tav>
                                      </p:tavLst>
                                    </p:anim>
                                    <p:anim calcmode="lin" valueType="num">
                                      <p:cBhvr>
                                        <p:cTn id="70" dur="1000" fill="hold"/>
                                        <p:tgtEl>
                                          <p:spTgt spid="13"/>
                                        </p:tgtEl>
                                        <p:attrNameLst>
                                          <p:attrName>ppt_h</p:attrName>
                                        </p:attrNameLst>
                                      </p:cBhvr>
                                      <p:tavLst>
                                        <p:tav tm="0">
                                          <p:val>
                                            <p:fltVal val="0"/>
                                          </p:val>
                                        </p:tav>
                                        <p:tav tm="100000">
                                          <p:val>
                                            <p:strVal val="#ppt_h"/>
                                          </p:val>
                                        </p:tav>
                                      </p:tavLst>
                                    </p:anim>
                                    <p:anim calcmode="lin" valueType="num">
                                      <p:cBhvr>
                                        <p:cTn id="71" dur="1000" fill="hold"/>
                                        <p:tgtEl>
                                          <p:spTgt spid="13"/>
                                        </p:tgtEl>
                                        <p:attrNameLst>
                                          <p:attrName>style.rotation</p:attrName>
                                        </p:attrNameLst>
                                      </p:cBhvr>
                                      <p:tavLst>
                                        <p:tav tm="0">
                                          <p:val>
                                            <p:fltVal val="90"/>
                                          </p:val>
                                        </p:tav>
                                        <p:tav tm="100000">
                                          <p:val>
                                            <p:fltVal val="0"/>
                                          </p:val>
                                        </p:tav>
                                      </p:tavLst>
                                    </p:anim>
                                    <p:animEffect transition="in" filter="fade">
                                      <p:cBhvr>
                                        <p:cTn id="72" dur="1000"/>
                                        <p:tgtEl>
                                          <p:spTgt spid="13"/>
                                        </p:tgtEl>
                                      </p:cBhvr>
                                    </p:animEffect>
                                  </p:childTnLst>
                                </p:cTn>
                              </p:par>
                            </p:childTnLst>
                          </p:cTn>
                        </p:par>
                        <p:par>
                          <p:cTn id="73" fill="hold">
                            <p:stCondLst>
                              <p:cond delay="9250"/>
                            </p:stCondLst>
                            <p:childTnLst>
                              <p:par>
                                <p:cTn id="74" presetID="53" presetClass="entr" presetSubtype="16"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500" fill="hold"/>
                                        <p:tgtEl>
                                          <p:spTgt spid="15"/>
                                        </p:tgtEl>
                                        <p:attrNameLst>
                                          <p:attrName>ppt_w</p:attrName>
                                        </p:attrNameLst>
                                      </p:cBhvr>
                                      <p:tavLst>
                                        <p:tav tm="0">
                                          <p:val>
                                            <p:fltVal val="0"/>
                                          </p:val>
                                        </p:tav>
                                        <p:tav tm="100000">
                                          <p:val>
                                            <p:strVal val="#ppt_w"/>
                                          </p:val>
                                        </p:tav>
                                      </p:tavLst>
                                    </p:anim>
                                    <p:anim calcmode="lin" valueType="num">
                                      <p:cBhvr>
                                        <p:cTn id="77" dur="500" fill="hold"/>
                                        <p:tgtEl>
                                          <p:spTgt spid="15"/>
                                        </p:tgtEl>
                                        <p:attrNameLst>
                                          <p:attrName>ppt_h</p:attrName>
                                        </p:attrNameLst>
                                      </p:cBhvr>
                                      <p:tavLst>
                                        <p:tav tm="0">
                                          <p:val>
                                            <p:fltVal val="0"/>
                                          </p:val>
                                        </p:tav>
                                        <p:tav tm="100000">
                                          <p:val>
                                            <p:strVal val="#ppt_h"/>
                                          </p:val>
                                        </p:tav>
                                      </p:tavLst>
                                    </p:anim>
                                    <p:animEffect transition="in" filter="fade">
                                      <p:cBhvr>
                                        <p:cTn id="78" dur="500"/>
                                        <p:tgtEl>
                                          <p:spTgt spid="15"/>
                                        </p:tgtEl>
                                      </p:cBhvr>
                                    </p:animEffect>
                                  </p:childTnLst>
                                </p:cTn>
                              </p:par>
                            </p:childTnLst>
                          </p:cTn>
                        </p:par>
                        <p:par>
                          <p:cTn id="79" fill="hold">
                            <p:stCondLst>
                              <p:cond delay="9750"/>
                            </p:stCondLst>
                            <p:childTnLst>
                              <p:par>
                                <p:cTn id="80" presetID="10"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2424" y="1503824"/>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第一章内容</a:t>
            </a:r>
            <a:endParaRPr lang="zh-CN" altLang="en-US" sz="4000" dirty="0">
              <a:latin typeface="华文行楷" pitchFamily="2" charset="-122"/>
              <a:ea typeface="华文行楷" pitchFamily="2" charset="-122"/>
            </a:endParaRPr>
          </a:p>
        </p:txBody>
      </p:sp>
      <p:sp>
        <p:nvSpPr>
          <p:cNvPr id="5" name="矩形 4"/>
          <p:cNvSpPr/>
          <p:nvPr/>
        </p:nvSpPr>
        <p:spPr>
          <a:xfrm>
            <a:off x="2305275" y="3075525"/>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2" cstate="print">
            <a:extLst>
              <a:ext uri="{28A0092B-C50C-407E-A947-70E740481C1C}">
                <a14:useLocalDpi xmlns:a14="http://schemas.microsoft.com/office/drawing/2010/main" val="0"/>
              </a:ext>
            </a:extLst>
          </a:blip>
          <a:srcRect l="48750" t="22501" r="13750" b="42500"/>
          <a:stretch>
            <a:fillRect/>
          </a:stretch>
        </p:blipFill>
        <p:spPr bwMode="auto">
          <a:xfrm>
            <a:off x="2579864" y="1938548"/>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7744" y="3632288"/>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01704">
            <a:off x="2640014" y="848165"/>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509242"/>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27" dur="2750" fill="hold"/>
                                        <p:tgtEl>
                                          <p:spTgt spid="6"/>
                                        </p:tgtEl>
                                        <p:attrNameLst>
                                          <p:attrName>ppt_x</p:attrName>
                                          <p:attrName>ppt_y</p:attrName>
                                        </p:attrNameLst>
                                      </p:cBhvr>
                                      <p:rCtr x="25729" y="3637"/>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grpSp>
        <p:nvGrpSpPr>
          <p:cNvPr id="9" name="组合 8"/>
          <p:cNvGrpSpPr/>
          <p:nvPr/>
        </p:nvGrpSpPr>
        <p:grpSpPr>
          <a:xfrm>
            <a:off x="3596634" y="1409726"/>
            <a:ext cx="3701778" cy="574603"/>
            <a:chOff x="3302491" y="1102794"/>
            <a:chExt cx="3701778" cy="574603"/>
          </a:xfrm>
        </p:grpSpPr>
        <p:pic>
          <p:nvPicPr>
            <p:cNvPr id="10" name="Picture 3" descr="C:\Users\Thinkpad\Desktop\PNG\1_0001_渐变映射-2-副本-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3728024" y="1180262"/>
              <a:ext cx="2356665" cy="400709"/>
            </a:xfrm>
            <a:prstGeom prst="rect">
              <a:avLst/>
            </a:prstGeom>
            <a:noFill/>
          </p:spPr>
          <p:txBody>
            <a:bodyPr wrap="square" rtlCol="0">
              <a:spAutoFit/>
            </a:bodyPr>
            <a:lstStyle/>
            <a:p>
              <a:pPr>
                <a:lnSpc>
                  <a:spcPct val="125000"/>
                </a:lnSpc>
              </a:pPr>
              <a:r>
                <a:rPr lang="zh-CN" altLang="en-US" dirty="0">
                  <a:solidFill>
                    <a:schemeClr val="bg1"/>
                  </a:solidFill>
                  <a:latin typeface="方正宋黑简体" pitchFamily="2" charset="-122"/>
                  <a:ea typeface="方正宋黑简体" pitchFamily="2" charset="-122"/>
                </a:rPr>
                <a:t>您的标题写在这里</a:t>
              </a:r>
            </a:p>
          </p:txBody>
        </p:sp>
      </p:grpSp>
      <p:sp>
        <p:nvSpPr>
          <p:cNvPr id="12" name="TextBox 6"/>
          <p:cNvSpPr txBox="1"/>
          <p:nvPr/>
        </p:nvSpPr>
        <p:spPr>
          <a:xfrm>
            <a:off x="3667060" y="2039929"/>
            <a:ext cx="3775367" cy="65248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itchFamily="49" charset="-122"/>
                <a:ea typeface="楷体" pitchFamily="49" charset="-122"/>
              </a:rPr>
              <a:t>您的内容打在这里，或通过复制您的文本后在此框中选择粘贴并选择只保留文字您的内容打在</a:t>
            </a:r>
            <a:r>
              <a:rPr lang="zh-CN" altLang="en-US" sz="1400" kern="0" spc="-150" dirty="0" smtClean="0">
                <a:solidFill>
                  <a:schemeClr val="tx1">
                    <a:lumMod val="95000"/>
                    <a:lumOff val="5000"/>
                  </a:schemeClr>
                </a:solidFill>
                <a:latin typeface="楷体" pitchFamily="49" charset="-122"/>
                <a:ea typeface="楷体" pitchFamily="49" charset="-122"/>
              </a:rPr>
              <a:t>这里</a:t>
            </a:r>
            <a:endParaRPr lang="en-US" altLang="zh-CN" sz="1600" kern="0" spc="-150" dirty="0">
              <a:solidFill>
                <a:schemeClr val="tx1">
                  <a:lumMod val="95000"/>
                  <a:lumOff val="5000"/>
                </a:schemeClr>
              </a:solidFill>
              <a:latin typeface="楷体" pitchFamily="49" charset="-122"/>
              <a:ea typeface="楷体" pitchFamily="49" charset="-122"/>
            </a:endParaRPr>
          </a:p>
        </p:txBody>
      </p:sp>
      <p:grpSp>
        <p:nvGrpSpPr>
          <p:cNvPr id="13" name="组合 12"/>
          <p:cNvGrpSpPr/>
          <p:nvPr/>
        </p:nvGrpSpPr>
        <p:grpSpPr>
          <a:xfrm>
            <a:off x="1625783" y="1181466"/>
            <a:ext cx="1692063" cy="1651203"/>
            <a:chOff x="1331640" y="874534"/>
            <a:chExt cx="1692063" cy="1651203"/>
          </a:xfrm>
        </p:grpSpPr>
        <p:pic>
          <p:nvPicPr>
            <p:cNvPr id="14"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87453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1793936" y="1063726"/>
              <a:ext cx="812968" cy="1133977"/>
            </a:xfrm>
            <a:prstGeom prst="rect">
              <a:avLst/>
            </a:prstGeom>
          </p:spPr>
          <p:txBody>
            <a:bodyPr wrap="none">
              <a:spAutoFit/>
            </a:bodyPr>
            <a:lstStyle/>
            <a:p>
              <a:pPr>
                <a:lnSpc>
                  <a:spcPct val="125000"/>
                </a:lnSpc>
              </a:pPr>
              <a:r>
                <a:rPr lang="en-US" altLang="zh-CN" sz="6000" dirty="0">
                  <a:solidFill>
                    <a:schemeClr val="bg1"/>
                  </a:solidFill>
                  <a:latin typeface="方正古隶简体" pitchFamily="65" charset="-122"/>
                  <a:ea typeface="方正古隶简体" pitchFamily="65" charset="-122"/>
                </a:rPr>
                <a:t>A</a:t>
              </a:r>
              <a:endParaRPr lang="zh-CN" altLang="en-US" sz="6000" dirty="0">
                <a:solidFill>
                  <a:schemeClr val="bg1"/>
                </a:solidFill>
                <a:latin typeface="方正古隶简体" pitchFamily="65" charset="-122"/>
                <a:ea typeface="方正古隶简体" pitchFamily="65" charset="-122"/>
              </a:endParaRPr>
            </a:p>
          </p:txBody>
        </p:sp>
      </p:grpSp>
      <p:grpSp>
        <p:nvGrpSpPr>
          <p:cNvPr id="16" name="组合 15"/>
          <p:cNvGrpSpPr/>
          <p:nvPr/>
        </p:nvGrpSpPr>
        <p:grpSpPr>
          <a:xfrm>
            <a:off x="3596634" y="3171866"/>
            <a:ext cx="3701778" cy="574603"/>
            <a:chOff x="3302491" y="2864934"/>
            <a:chExt cx="3701778" cy="574603"/>
          </a:xfrm>
        </p:grpSpPr>
        <p:pic>
          <p:nvPicPr>
            <p:cNvPr id="17" name="Picture 3" descr="C:\Users\Thinkpad\Desktop\PNG\1_0001_渐变映射-2-副本-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3728024" y="2942402"/>
              <a:ext cx="2356665" cy="400709"/>
            </a:xfrm>
            <a:prstGeom prst="rect">
              <a:avLst/>
            </a:prstGeom>
            <a:noFill/>
          </p:spPr>
          <p:txBody>
            <a:bodyPr wrap="square" rtlCol="0">
              <a:spAutoFit/>
            </a:bodyPr>
            <a:lstStyle/>
            <a:p>
              <a:pPr>
                <a:lnSpc>
                  <a:spcPct val="125000"/>
                </a:lnSpc>
              </a:pPr>
              <a:r>
                <a:rPr lang="zh-CN" altLang="en-US" dirty="0">
                  <a:solidFill>
                    <a:schemeClr val="bg1"/>
                  </a:solidFill>
                  <a:latin typeface="方正宋黑简体" pitchFamily="2" charset="-122"/>
                  <a:ea typeface="方正宋黑简体" pitchFamily="2" charset="-122"/>
                </a:rPr>
                <a:t>您的标题写在这里</a:t>
              </a:r>
            </a:p>
          </p:txBody>
        </p:sp>
      </p:grpSp>
      <p:sp>
        <p:nvSpPr>
          <p:cNvPr id="19" name="TextBox 21"/>
          <p:cNvSpPr txBox="1"/>
          <p:nvPr/>
        </p:nvSpPr>
        <p:spPr>
          <a:xfrm>
            <a:off x="3667060" y="3802069"/>
            <a:ext cx="3775367" cy="652486"/>
          </a:xfrm>
          <a:prstGeom prst="rect">
            <a:avLst/>
          </a:prstGeom>
          <a:noFill/>
        </p:spPr>
        <p:txBody>
          <a:bodyPr wrap="square" rtlCol="0">
            <a:spAutoFit/>
          </a:bodyPr>
          <a:lstStyle/>
          <a:p>
            <a:pPr>
              <a:lnSpc>
                <a:spcPct val="130000"/>
              </a:lnSpc>
              <a:defRPr/>
            </a:pPr>
            <a:r>
              <a:rPr lang="zh-CN" altLang="en-US" sz="1400" kern="0" spc="-150" dirty="0">
                <a:solidFill>
                  <a:schemeClr val="tx1">
                    <a:lumMod val="95000"/>
                    <a:lumOff val="5000"/>
                  </a:schemeClr>
                </a:solidFill>
                <a:latin typeface="楷体" pitchFamily="49" charset="-122"/>
                <a:ea typeface="楷体" pitchFamily="49" charset="-122"/>
              </a:rPr>
              <a:t>您的内容打在这里，或通过复制您的文本后在此框中选择粘贴并选择只保留文字您的内容打在</a:t>
            </a:r>
            <a:r>
              <a:rPr lang="zh-CN" altLang="en-US" sz="1400" kern="0" spc="-150" dirty="0" smtClean="0">
                <a:solidFill>
                  <a:schemeClr val="tx1">
                    <a:lumMod val="95000"/>
                    <a:lumOff val="5000"/>
                  </a:schemeClr>
                </a:solidFill>
                <a:latin typeface="楷体" pitchFamily="49" charset="-122"/>
                <a:ea typeface="楷体" pitchFamily="49" charset="-122"/>
              </a:rPr>
              <a:t>这里</a:t>
            </a:r>
            <a:endParaRPr lang="en-US" altLang="zh-CN" sz="1600" kern="0" spc="-150" dirty="0">
              <a:solidFill>
                <a:schemeClr val="tx1">
                  <a:lumMod val="95000"/>
                  <a:lumOff val="5000"/>
                </a:schemeClr>
              </a:solidFill>
              <a:latin typeface="楷体" pitchFamily="49" charset="-122"/>
              <a:ea typeface="楷体" pitchFamily="49" charset="-122"/>
            </a:endParaRPr>
          </a:p>
        </p:txBody>
      </p:sp>
      <p:grpSp>
        <p:nvGrpSpPr>
          <p:cNvPr id="20" name="组合 19"/>
          <p:cNvGrpSpPr/>
          <p:nvPr/>
        </p:nvGrpSpPr>
        <p:grpSpPr>
          <a:xfrm>
            <a:off x="1625783" y="2943606"/>
            <a:ext cx="1692063" cy="1651203"/>
            <a:chOff x="1331640" y="2636674"/>
            <a:chExt cx="1692063" cy="1651203"/>
          </a:xfrm>
        </p:grpSpPr>
        <p:pic>
          <p:nvPicPr>
            <p:cNvPr id="21" name="Picture 2" descr="C:\Users\Thinkpad\Desktop\PNG\1_0003_渐变映射-2-副本-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636674"/>
              <a:ext cx="1692063" cy="1651203"/>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1793936" y="2825866"/>
              <a:ext cx="753057" cy="1194566"/>
            </a:xfrm>
            <a:prstGeom prst="rect">
              <a:avLst/>
            </a:prstGeom>
          </p:spPr>
          <p:txBody>
            <a:bodyPr wrap="none">
              <a:spAutoFit/>
            </a:bodyPr>
            <a:lstStyle/>
            <a:p>
              <a:pPr>
                <a:lnSpc>
                  <a:spcPct val="125000"/>
                </a:lnSpc>
              </a:pPr>
              <a:r>
                <a:rPr lang="en-US" altLang="zh-CN" sz="6000" dirty="0" smtClean="0">
                  <a:solidFill>
                    <a:schemeClr val="bg1"/>
                  </a:solidFill>
                  <a:latin typeface="方正古隶简体" pitchFamily="65" charset="-122"/>
                  <a:ea typeface="方正古隶简体" pitchFamily="65" charset="-122"/>
                </a:rPr>
                <a:t>B</a:t>
              </a:r>
              <a:endParaRPr lang="zh-CN" altLang="en-US" sz="6000" dirty="0">
                <a:solidFill>
                  <a:schemeClr val="bg1"/>
                </a:solidFill>
                <a:latin typeface="方正古隶简体" pitchFamily="65" charset="-122"/>
                <a:ea typeface="方正古隶简体" pitchFamily="65" charset="-122"/>
              </a:endParaRPr>
            </a:p>
          </p:txBody>
        </p:sp>
      </p:grpSp>
    </p:spTree>
    <p:extLst>
      <p:ext uri="{BB962C8B-B14F-4D97-AF65-F5344CB8AC3E}">
        <p14:creationId xmlns:p14="http://schemas.microsoft.com/office/powerpoint/2010/main" val="353837187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21" presetClass="entr" presetSubtype="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2000"/>
                                        <p:tgtEl>
                                          <p:spTgt spid="13"/>
                                        </p:tgtEl>
                                      </p:cBhvr>
                                    </p:animEffect>
                                  </p:childTnLst>
                                </p:cTn>
                              </p:par>
                              <p:par>
                                <p:cTn id="16" presetID="21" presetClass="entr" presetSubtype="1"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2000"/>
                                        <p:tgtEl>
                                          <p:spTgt spid="20"/>
                                        </p:tgtEl>
                                      </p:cBhvr>
                                    </p:animEffect>
                                  </p:childTnLst>
                                </p:cTn>
                              </p:par>
                            </p:childTnLst>
                          </p:cTn>
                        </p:par>
                        <p:par>
                          <p:cTn id="19" fill="hold">
                            <p:stCondLst>
                              <p:cond delay="50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500"/>
                                        <p:tgtEl>
                                          <p:spTgt spid="16"/>
                                        </p:tgtEl>
                                      </p:cBhvr>
                                    </p:animEffect>
                                  </p:childTnLst>
                                </p:cTn>
                              </p:par>
                            </p:childTnLst>
                          </p:cTn>
                        </p:par>
                        <p:par>
                          <p:cTn id="26" fill="hold">
                            <p:stCondLst>
                              <p:cond delay="6500"/>
                            </p:stCondLst>
                            <p:childTnLst>
                              <p:par>
                                <p:cTn id="27" presetID="10" presetClass="entr" presetSubtype="0" fill="hold" grpId="0" nodeType="afterEffect">
                                  <p:stCondLst>
                                    <p:cond delay="0"/>
                                  </p:stCondLst>
                                  <p:iterate type="wd">
                                    <p:tmPct val="10000"/>
                                  </p:iterate>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grpSp>
        <p:nvGrpSpPr>
          <p:cNvPr id="5" name="组合 4"/>
          <p:cNvGrpSpPr/>
          <p:nvPr/>
        </p:nvGrpSpPr>
        <p:grpSpPr>
          <a:xfrm>
            <a:off x="2227579" y="2336572"/>
            <a:ext cx="4392301" cy="376760"/>
            <a:chOff x="2227579" y="2336572"/>
            <a:chExt cx="4392301" cy="376760"/>
          </a:xfrm>
        </p:grpSpPr>
        <p:cxnSp>
          <p:nvCxnSpPr>
            <p:cNvPr id="6" name="AutoShape 18"/>
            <p:cNvCxnSpPr>
              <a:cxnSpLocks noChangeShapeType="1"/>
            </p:cNvCxnSpPr>
            <p:nvPr/>
          </p:nvCxnSpPr>
          <p:spPr bwMode="auto">
            <a:xfrm>
              <a:off x="4423380" y="2336572"/>
              <a:ext cx="0" cy="375974"/>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7" name="AutoShape 19"/>
            <p:cNvCxnSpPr>
              <a:cxnSpLocks noChangeShapeType="1"/>
            </p:cNvCxnSpPr>
            <p:nvPr/>
          </p:nvCxnSpPr>
          <p:spPr bwMode="auto">
            <a:xfrm rot="5400000">
              <a:off x="3137493" y="1426658"/>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9" name="AutoShape 19"/>
            <p:cNvCxnSpPr>
              <a:cxnSpLocks noChangeShapeType="1"/>
            </p:cNvCxnSpPr>
            <p:nvPr/>
          </p:nvCxnSpPr>
          <p:spPr bwMode="auto">
            <a:xfrm rot="16200000" flipH="1">
              <a:off x="5333993" y="1427444"/>
              <a:ext cx="375974" cy="2195801"/>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grpSp>
      <p:pic>
        <p:nvPicPr>
          <p:cNvPr id="10" name="Picture 2" descr="C:\Users\Thinkpad\Desktop\PNG\1_0004_图层-1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636" r="5288" b="6991"/>
          <a:stretch/>
        </p:blipFill>
        <p:spPr bwMode="auto">
          <a:xfrm>
            <a:off x="3524250" y="663970"/>
            <a:ext cx="1766888" cy="162679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2"/>
          <p:cNvSpPr txBox="1"/>
          <p:nvPr/>
        </p:nvSpPr>
        <p:spPr>
          <a:xfrm>
            <a:off x="3693645" y="994738"/>
            <a:ext cx="133587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12" name="TextBox 13"/>
          <p:cNvSpPr txBox="1"/>
          <p:nvPr/>
        </p:nvSpPr>
        <p:spPr>
          <a:xfrm>
            <a:off x="3682504" y="1233410"/>
            <a:ext cx="1396199"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13"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5835"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9"/>
          <p:cNvSpPr txBox="1"/>
          <p:nvPr/>
        </p:nvSpPr>
        <p:spPr>
          <a:xfrm>
            <a:off x="1691080" y="3131223"/>
            <a:ext cx="1305251"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15" name="TextBox 20"/>
          <p:cNvSpPr txBox="1"/>
          <p:nvPr/>
        </p:nvSpPr>
        <p:spPr>
          <a:xfrm>
            <a:off x="1705339" y="3369895"/>
            <a:ext cx="1316393"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16"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1986"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23"/>
          <p:cNvSpPr txBox="1"/>
          <p:nvPr/>
        </p:nvSpPr>
        <p:spPr>
          <a:xfrm>
            <a:off x="3887232" y="3118523"/>
            <a:ext cx="1236786" cy="372410"/>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gn="ctr"/>
            <a:r>
              <a:rPr lang="zh-CN" altLang="en-US" b="1" dirty="0"/>
              <a:t>此处添加</a:t>
            </a:r>
            <a:r>
              <a:rPr lang="zh-CN" altLang="en-US" b="1" dirty="0" smtClean="0"/>
              <a:t>标题</a:t>
            </a:r>
            <a:endParaRPr lang="en-US" altLang="zh-CN" b="1" dirty="0"/>
          </a:p>
        </p:txBody>
      </p:sp>
      <p:sp>
        <p:nvSpPr>
          <p:cNvPr id="18" name="TextBox 24"/>
          <p:cNvSpPr txBox="1"/>
          <p:nvPr/>
        </p:nvSpPr>
        <p:spPr>
          <a:xfrm>
            <a:off x="3835028" y="3369895"/>
            <a:ext cx="1352490"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r>
              <a:rPr lang="zh-CN" altLang="en-US" sz="1400" dirty="0">
                <a:latin typeface="方正宋黑简体" pitchFamily="2" charset="-122"/>
                <a:ea typeface="方正宋黑简体" pitchFamily="2" charset="-122"/>
              </a:rPr>
              <a:t>点此输入</a:t>
            </a:r>
            <a:r>
              <a:rPr lang="zh-CN" altLang="en-US" sz="1400" dirty="0" smtClean="0">
                <a:latin typeface="方正宋黑简体" pitchFamily="2" charset="-122"/>
                <a:ea typeface="方正宋黑简体" pitchFamily="2" charset="-122"/>
              </a:rPr>
              <a:t>文字</a:t>
            </a:r>
            <a:endParaRPr lang="zh-CN" altLang="en-US" sz="1400" dirty="0">
              <a:latin typeface="方正宋黑简体" pitchFamily="2" charset="-122"/>
              <a:ea typeface="方正宋黑简体" pitchFamily="2" charset="-122"/>
            </a:endParaRPr>
          </a:p>
        </p:txBody>
      </p:sp>
      <p:pic>
        <p:nvPicPr>
          <p:cNvPr id="19" name="Picture 2" descr="C:\Users\Thinkpad\Desktop\PNG\1_0004_图层-1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8136" y="2800455"/>
            <a:ext cx="1940030" cy="174907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27"/>
          <p:cNvSpPr txBox="1"/>
          <p:nvPr/>
        </p:nvSpPr>
        <p:spPr>
          <a:xfrm>
            <a:off x="6070682" y="3131223"/>
            <a:ext cx="1305438" cy="372410"/>
          </a:xfrm>
          <a:prstGeom prst="rect">
            <a:avLst/>
          </a:prstGeom>
          <a:noFill/>
        </p:spPr>
        <p:txBody>
          <a:bodyPr wrap="square" rtlCol="0">
            <a:spAutoFit/>
          </a:bodyPr>
          <a:lstStyle>
            <a:defPPr>
              <a:defRPr lang="zh-CN"/>
            </a:defPPr>
            <a:lvl1pPr algn="ctr">
              <a:lnSpc>
                <a:spcPct val="130000"/>
              </a:lnSpc>
              <a:defRPr sz="1400" b="1" kern="0" spc="-150">
                <a:solidFill>
                  <a:schemeClr val="tx1">
                    <a:lumMod val="95000"/>
                    <a:lumOff val="5000"/>
                  </a:schemeClr>
                </a:solidFill>
                <a:latin typeface="楷体" pitchFamily="49" charset="-122"/>
                <a:ea typeface="楷体" pitchFamily="49" charset="-122"/>
              </a:defRPr>
            </a:lvl1pPr>
          </a:lstStyle>
          <a:p>
            <a:r>
              <a:rPr lang="zh-CN" altLang="en-US" dirty="0"/>
              <a:t>此处添加标题</a:t>
            </a:r>
            <a:endParaRPr lang="en-US" altLang="zh-CN" dirty="0"/>
          </a:p>
        </p:txBody>
      </p:sp>
      <p:sp>
        <p:nvSpPr>
          <p:cNvPr id="21" name="TextBox 28"/>
          <p:cNvSpPr txBox="1"/>
          <p:nvPr/>
        </p:nvSpPr>
        <p:spPr>
          <a:xfrm>
            <a:off x="6059540" y="3369895"/>
            <a:ext cx="1388588" cy="630942"/>
          </a:xfrm>
          <a:prstGeom prst="rect">
            <a:avLst/>
          </a:prstGeom>
          <a:noFill/>
        </p:spPr>
        <p:txBody>
          <a:bodyPr wrap="square" rtlCol="0">
            <a:spAutoFit/>
          </a:bodyPr>
          <a:lstStyle/>
          <a:p>
            <a:pPr algn="ctr">
              <a:lnSpc>
                <a:spcPct val="125000"/>
              </a:lnSpc>
            </a:pPr>
            <a:r>
              <a:rPr lang="zh-CN" altLang="en-US" sz="1400" dirty="0">
                <a:latin typeface="方正宋黑简体" pitchFamily="2" charset="-122"/>
                <a:ea typeface="方正宋黑简体" pitchFamily="2" charset="-122"/>
              </a:rPr>
              <a:t>点此输入文字点此输入文字</a:t>
            </a:r>
          </a:p>
        </p:txBody>
      </p:sp>
      <p:pic>
        <p:nvPicPr>
          <p:cNvPr id="22" name="Picture 5" descr="F:\360安全浏览器下载\水墨\1402\chinaz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798136" y="1233410"/>
            <a:ext cx="1181385" cy="1181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28030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3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23" presetClass="entr" presetSubtype="528"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 calcmode="lin" valueType="num">
                                      <p:cBhvr>
                                        <p:cTn id="22" dur="500" fill="hold"/>
                                        <p:tgtEl>
                                          <p:spTgt spid="11"/>
                                        </p:tgtEl>
                                        <p:attrNameLst>
                                          <p:attrName>ppt_x</p:attrName>
                                        </p:attrNameLst>
                                      </p:cBhvr>
                                      <p:tavLst>
                                        <p:tav tm="0">
                                          <p:val>
                                            <p:fltVal val="0.5"/>
                                          </p:val>
                                        </p:tav>
                                        <p:tav tm="100000">
                                          <p:val>
                                            <p:strVal val="#ppt_x"/>
                                          </p:val>
                                        </p:tav>
                                      </p:tavLst>
                                    </p:anim>
                                    <p:anim calcmode="lin" valueType="num">
                                      <p:cBhvr>
                                        <p:cTn id="23" dur="500" fill="hold"/>
                                        <p:tgtEl>
                                          <p:spTgt spid="11"/>
                                        </p:tgtEl>
                                        <p:attrNameLst>
                                          <p:attrName>ppt_y</p:attrName>
                                        </p:attrNameLst>
                                      </p:cBhvr>
                                      <p:tavLst>
                                        <p:tav tm="0">
                                          <p:val>
                                            <p:fltVal val="0.5"/>
                                          </p:val>
                                        </p:tav>
                                        <p:tav tm="100000">
                                          <p:val>
                                            <p:strVal val="#ppt_y"/>
                                          </p:val>
                                        </p:tav>
                                      </p:tavLst>
                                    </p:anim>
                                  </p:childTnLst>
                                </p:cTn>
                              </p:par>
                              <p:par>
                                <p:cTn id="24" presetID="23" presetClass="entr" presetSubtype="528" fill="hold" grpId="0" nodeType="withEffect">
                                  <p:stCondLst>
                                    <p:cond delay="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 calcmode="lin" valueType="num">
                                      <p:cBhvr>
                                        <p:cTn id="28" dur="500" fill="hold"/>
                                        <p:tgtEl>
                                          <p:spTgt spid="12"/>
                                        </p:tgtEl>
                                        <p:attrNameLst>
                                          <p:attrName>ppt_x</p:attrName>
                                        </p:attrNameLst>
                                      </p:cBhvr>
                                      <p:tavLst>
                                        <p:tav tm="0">
                                          <p:val>
                                            <p:fltVal val="0.5"/>
                                          </p:val>
                                        </p:tav>
                                        <p:tav tm="100000">
                                          <p:val>
                                            <p:strVal val="#ppt_x"/>
                                          </p:val>
                                        </p:tav>
                                      </p:tavLst>
                                    </p:anim>
                                    <p:anim calcmode="lin" valueType="num">
                                      <p:cBhvr>
                                        <p:cTn id="29" dur="500" fill="hold"/>
                                        <p:tgtEl>
                                          <p:spTgt spid="12"/>
                                        </p:tgtEl>
                                        <p:attrNameLst>
                                          <p:attrName>ppt_y</p:attrName>
                                        </p:attrNameLst>
                                      </p:cBhvr>
                                      <p:tavLst>
                                        <p:tav tm="0">
                                          <p:val>
                                            <p:fltVal val="0.5"/>
                                          </p:val>
                                        </p:tav>
                                        <p:tav tm="100000">
                                          <p:val>
                                            <p:strVal val="#ppt_y"/>
                                          </p:val>
                                        </p:tav>
                                      </p:tavLst>
                                    </p:anim>
                                  </p:childTnLst>
                                </p:cTn>
                              </p:par>
                            </p:childTnLst>
                          </p:cTn>
                        </p:par>
                        <p:par>
                          <p:cTn id="30" fill="hold">
                            <p:stCondLst>
                              <p:cond delay="3000"/>
                            </p:stCondLst>
                            <p:childTnLst>
                              <p:par>
                                <p:cTn id="31" presetID="22" presetClass="entr" presetSubtype="1"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par>
                          <p:cTn id="34" fill="hold">
                            <p:stCondLst>
                              <p:cond delay="3500"/>
                            </p:stCondLst>
                            <p:childTnLst>
                              <p:par>
                                <p:cTn id="35" presetID="31"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childTnLst>
                                </p:cTn>
                              </p:par>
                              <p:par>
                                <p:cTn id="47" presetID="3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childTnLst>
                                </p:cTn>
                              </p:par>
                              <p:par>
                                <p:cTn id="59" presetID="3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 calcmode="lin" valueType="num">
                                      <p:cBhvr>
                                        <p:cTn id="63" dur="1000" fill="hold"/>
                                        <p:tgtEl>
                                          <p:spTgt spid="19"/>
                                        </p:tgtEl>
                                        <p:attrNameLst>
                                          <p:attrName>style.rotation</p:attrName>
                                        </p:attrNameLst>
                                      </p:cBhvr>
                                      <p:tavLst>
                                        <p:tav tm="0">
                                          <p:val>
                                            <p:fltVal val="90"/>
                                          </p:val>
                                        </p:tav>
                                        <p:tav tm="100000">
                                          <p:val>
                                            <p:fltVal val="0"/>
                                          </p:val>
                                        </p:tav>
                                      </p:tavLst>
                                    </p:anim>
                                    <p:animEffect transition="in" filter="fade">
                                      <p:cBhvr>
                                        <p:cTn id="64" dur="1000"/>
                                        <p:tgtEl>
                                          <p:spTgt spid="19"/>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1000"/>
                                        <p:tgtEl>
                                          <p:spTgt spid="20"/>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childTnLst>
                                </p:cTn>
                              </p:par>
                            </p:childTnLst>
                          </p:cTn>
                        </p:par>
                        <p:par>
                          <p:cTn id="71" fill="hold">
                            <p:stCondLst>
                              <p:cond delay="5500"/>
                            </p:stCondLst>
                            <p:childTnLst>
                              <p:par>
                                <p:cTn id="72" presetID="31" presetClass="entr" presetSubtype="0"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1000" fill="hold"/>
                                        <p:tgtEl>
                                          <p:spTgt spid="22"/>
                                        </p:tgtEl>
                                        <p:attrNameLst>
                                          <p:attrName>ppt_w</p:attrName>
                                        </p:attrNameLst>
                                      </p:cBhvr>
                                      <p:tavLst>
                                        <p:tav tm="0">
                                          <p:val>
                                            <p:fltVal val="0"/>
                                          </p:val>
                                        </p:tav>
                                        <p:tav tm="100000">
                                          <p:val>
                                            <p:strVal val="#ppt_w"/>
                                          </p:val>
                                        </p:tav>
                                      </p:tavLst>
                                    </p:anim>
                                    <p:anim calcmode="lin" valueType="num">
                                      <p:cBhvr>
                                        <p:cTn id="75" dur="1000" fill="hold"/>
                                        <p:tgtEl>
                                          <p:spTgt spid="22"/>
                                        </p:tgtEl>
                                        <p:attrNameLst>
                                          <p:attrName>ppt_h</p:attrName>
                                        </p:attrNameLst>
                                      </p:cBhvr>
                                      <p:tavLst>
                                        <p:tav tm="0">
                                          <p:val>
                                            <p:fltVal val="0"/>
                                          </p:val>
                                        </p:tav>
                                        <p:tav tm="100000">
                                          <p:val>
                                            <p:strVal val="#ppt_h"/>
                                          </p:val>
                                        </p:tav>
                                      </p:tavLst>
                                    </p:anim>
                                    <p:anim calcmode="lin" valueType="num">
                                      <p:cBhvr>
                                        <p:cTn id="76" dur="1000" fill="hold"/>
                                        <p:tgtEl>
                                          <p:spTgt spid="22"/>
                                        </p:tgtEl>
                                        <p:attrNameLst>
                                          <p:attrName>style.rotation</p:attrName>
                                        </p:attrNameLst>
                                      </p:cBhvr>
                                      <p:tavLst>
                                        <p:tav tm="0">
                                          <p:val>
                                            <p:fltVal val="90"/>
                                          </p:val>
                                        </p:tav>
                                        <p:tav tm="100000">
                                          <p:val>
                                            <p:fltVal val="0"/>
                                          </p:val>
                                        </p:tav>
                                      </p:tavLst>
                                    </p:anim>
                                    <p:animEffect transition="in" filter="fade">
                                      <p:cBhvr>
                                        <p:cTn id="7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P spid="14" grpId="0"/>
      <p:bldP spid="15" grpId="0"/>
      <p:bldP spid="17" grpId="0"/>
      <p:bldP spid="18"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23" name="图片 24"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0589" y="1342541"/>
            <a:ext cx="651740"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1"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0041" y="2099134"/>
            <a:ext cx="651806" cy="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5"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0041" y="2856740"/>
            <a:ext cx="651806" cy="62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9" descr="D_042.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20041" y="3684184"/>
            <a:ext cx="651806" cy="619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p:cNvSpPr/>
          <p:nvPr/>
        </p:nvSpPr>
        <p:spPr bwMode="auto">
          <a:xfrm>
            <a:off x="2039020" y="1204887"/>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1</a:t>
            </a:r>
            <a:endParaRPr lang="zh-CN" altLang="en-US" sz="2400" dirty="0">
              <a:solidFill>
                <a:schemeClr val="tx1"/>
              </a:solidFill>
              <a:latin typeface="方正华隶简体" pitchFamily="65" charset="-122"/>
              <a:ea typeface="方正华隶简体" pitchFamily="65" charset="-122"/>
            </a:endParaRPr>
          </a:p>
        </p:txBody>
      </p:sp>
      <p:grpSp>
        <p:nvGrpSpPr>
          <p:cNvPr id="28" name="组合 27"/>
          <p:cNvGrpSpPr/>
          <p:nvPr/>
        </p:nvGrpSpPr>
        <p:grpSpPr>
          <a:xfrm>
            <a:off x="2533733" y="1343047"/>
            <a:ext cx="4889544" cy="618939"/>
            <a:chOff x="2533733" y="1343047"/>
            <a:chExt cx="4889544" cy="618939"/>
          </a:xfrm>
        </p:grpSpPr>
        <p:sp>
          <p:nvSpPr>
            <p:cNvPr id="29" name="矩形 28"/>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spc="-300" dirty="0" smtClean="0">
                  <a:solidFill>
                    <a:schemeClr val="tx1"/>
                  </a:solidFill>
                  <a:ea typeface="楷体" pitchFamily="49" charset="-122"/>
                </a:rPr>
                <a:t>单击此处添加文字模板</a:t>
              </a:r>
              <a:endParaRPr lang="zh-CN" altLang="en-US" sz="2400" spc="-300" dirty="0">
                <a:solidFill>
                  <a:schemeClr val="tx1"/>
                </a:solidFill>
                <a:ea typeface="楷体" pitchFamily="49" charset="-122"/>
              </a:endParaRPr>
            </a:p>
          </p:txBody>
        </p:sp>
        <p:pic>
          <p:nvPicPr>
            <p:cNvPr id="30" name="图片 28"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733" y="1824332"/>
              <a:ext cx="4497271"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 name="组合 30"/>
          <p:cNvGrpSpPr/>
          <p:nvPr/>
        </p:nvGrpSpPr>
        <p:grpSpPr>
          <a:xfrm>
            <a:off x="2533295" y="2099134"/>
            <a:ext cx="4889983" cy="620963"/>
            <a:chOff x="2533295" y="2099134"/>
            <a:chExt cx="4889983" cy="620963"/>
          </a:xfrm>
        </p:grpSpPr>
        <p:sp>
          <p:nvSpPr>
            <p:cNvPr id="32" name="矩形 31"/>
            <p:cNvSpPr/>
            <p:nvPr/>
          </p:nvSpPr>
          <p:spPr bwMode="auto">
            <a:xfrm>
              <a:off x="2809325" y="2099134"/>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33" name="图片 33"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2582105"/>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 name="组合 33"/>
          <p:cNvGrpSpPr/>
          <p:nvPr/>
        </p:nvGrpSpPr>
        <p:grpSpPr>
          <a:xfrm>
            <a:off x="2533295" y="2856740"/>
            <a:ext cx="4889983" cy="620962"/>
            <a:chOff x="2533295" y="2856740"/>
            <a:chExt cx="4889983" cy="620962"/>
          </a:xfrm>
        </p:grpSpPr>
        <p:sp>
          <p:nvSpPr>
            <p:cNvPr id="35" name="矩形 34"/>
            <p:cNvSpPr/>
            <p:nvPr/>
          </p:nvSpPr>
          <p:spPr bwMode="auto">
            <a:xfrm>
              <a:off x="2809325" y="2856740"/>
              <a:ext cx="4613953" cy="552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36" name="图片 37"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3339710"/>
              <a:ext cx="4497709" cy="13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组合 36"/>
          <p:cNvGrpSpPr/>
          <p:nvPr/>
        </p:nvGrpSpPr>
        <p:grpSpPr>
          <a:xfrm>
            <a:off x="2533295" y="3684184"/>
            <a:ext cx="4889983" cy="619445"/>
            <a:chOff x="2533295" y="3684184"/>
            <a:chExt cx="4889983" cy="619445"/>
          </a:xfrm>
        </p:grpSpPr>
        <p:sp>
          <p:nvSpPr>
            <p:cNvPr id="38" name="矩形 37"/>
            <p:cNvSpPr/>
            <p:nvPr/>
          </p:nvSpPr>
          <p:spPr bwMode="auto">
            <a:xfrm>
              <a:off x="2809325" y="3684184"/>
              <a:ext cx="4613953" cy="5511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800" spc="-300" dirty="0">
                  <a:solidFill>
                    <a:schemeClr val="tx1"/>
                  </a:solidFill>
                  <a:ea typeface="楷体" pitchFamily="49" charset="-122"/>
                </a:rPr>
                <a:t>单击此处添加文字模板</a:t>
              </a:r>
            </a:p>
          </p:txBody>
        </p:sp>
        <p:pic>
          <p:nvPicPr>
            <p:cNvPr id="39" name="图片 41" descr="C_108.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3295" y="4165975"/>
              <a:ext cx="4497709" cy="13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 name="矩形 39"/>
          <p:cNvSpPr/>
          <p:nvPr/>
        </p:nvSpPr>
        <p:spPr>
          <a:xfrm>
            <a:off x="2039020" y="1962492"/>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2</a:t>
            </a:r>
            <a:endParaRPr lang="zh-CN" altLang="en-US" sz="2400" dirty="0">
              <a:solidFill>
                <a:schemeClr val="tx1"/>
              </a:solidFill>
              <a:latin typeface="方正华隶简体" pitchFamily="65" charset="-122"/>
              <a:ea typeface="方正华隶简体" pitchFamily="65" charset="-122"/>
            </a:endParaRPr>
          </a:p>
        </p:txBody>
      </p:sp>
      <p:sp>
        <p:nvSpPr>
          <p:cNvPr id="41" name="矩形 40"/>
          <p:cNvSpPr/>
          <p:nvPr/>
        </p:nvSpPr>
        <p:spPr>
          <a:xfrm>
            <a:off x="2039020" y="2720097"/>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3</a:t>
            </a:r>
            <a:endParaRPr lang="zh-CN" altLang="en-US" sz="2400" dirty="0">
              <a:solidFill>
                <a:schemeClr val="tx1"/>
              </a:solidFill>
              <a:latin typeface="方正华隶简体" pitchFamily="65" charset="-122"/>
              <a:ea typeface="方正华隶简体" pitchFamily="65" charset="-122"/>
            </a:endParaRPr>
          </a:p>
        </p:txBody>
      </p:sp>
      <p:sp>
        <p:nvSpPr>
          <p:cNvPr id="42" name="矩形 41"/>
          <p:cNvSpPr/>
          <p:nvPr/>
        </p:nvSpPr>
        <p:spPr>
          <a:xfrm>
            <a:off x="2039020" y="3546024"/>
            <a:ext cx="825926" cy="8259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2400" dirty="0">
                <a:solidFill>
                  <a:schemeClr val="tx1"/>
                </a:solidFill>
                <a:latin typeface="方正华隶简体" pitchFamily="65" charset="-122"/>
                <a:ea typeface="方正华隶简体" pitchFamily="65" charset="-122"/>
              </a:rPr>
              <a:t>4</a:t>
            </a:r>
            <a:endParaRPr lang="zh-CN" altLang="en-US" sz="2400" dirty="0">
              <a:solidFill>
                <a:schemeClr val="tx1"/>
              </a:solidFill>
              <a:latin typeface="方正华隶简体" pitchFamily="65" charset="-122"/>
              <a:ea typeface="方正华隶简体" pitchFamily="65" charset="-122"/>
            </a:endParaRPr>
          </a:p>
        </p:txBody>
      </p:sp>
      <p:pic>
        <p:nvPicPr>
          <p:cNvPr id="43" name="Picture 6" descr="F:\360安全浏览器下载\水墨\1402\0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60232" y="2599992"/>
            <a:ext cx="2139950" cy="227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39155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2" presetClass="entr" presetSubtype="1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8" presetClass="emph" presetSubtype="0" fill="hold" nodeType="withEffect">
                                  <p:stCondLst>
                                    <p:cond delay="0"/>
                                  </p:stCondLst>
                                  <p:childTnLst>
                                    <p:animRot by="21600000">
                                      <p:cBhvr>
                                        <p:cTn id="18" dur="2000" fill="hold"/>
                                        <p:tgtEl>
                                          <p:spTgt spid="23"/>
                                        </p:tgtEl>
                                        <p:attrNameLst>
                                          <p:attrName>r</p:attrName>
                                        </p:attrNameLst>
                                      </p:cBhvr>
                                    </p:animRot>
                                  </p:childTnLst>
                                </p:cTn>
                              </p:par>
                              <p:par>
                                <p:cTn id="19" presetID="10" presetClass="entr" presetSubtype="0" fill="hold" grpId="0" nodeType="withEffect">
                                  <p:stCondLst>
                                    <p:cond delay="25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2" fill="hold" nodeType="withEffect">
                                  <p:stCondLst>
                                    <p:cond delay="25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0-#ppt_w/2"/>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par>
                                <p:cTn id="26" presetID="8" presetClass="emph" presetSubtype="0" fill="hold" nodeType="withEffect">
                                  <p:stCondLst>
                                    <p:cond delay="250"/>
                                  </p:stCondLst>
                                  <p:childTnLst>
                                    <p:animRot by="21600000">
                                      <p:cBhvr>
                                        <p:cTn id="27" dur="2000" fill="hold"/>
                                        <p:tgtEl>
                                          <p:spTgt spid="24"/>
                                        </p:tgtEl>
                                        <p:attrNameLst>
                                          <p:attrName>r</p:attrName>
                                        </p:attrNameLst>
                                      </p:cBhvr>
                                    </p:animRot>
                                  </p:childTnLst>
                                </p:cTn>
                              </p:par>
                              <p:par>
                                <p:cTn id="28" presetID="10" presetClass="entr" presetSubtype="0" fill="hold" grpId="0" nodeType="withEffect">
                                  <p:stCondLst>
                                    <p:cond delay="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2" presetClass="entr" presetSubtype="12" fill="hold" nodeType="withEffect">
                                  <p:stCondLst>
                                    <p:cond delay="50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1+#ppt_h/2"/>
                                          </p:val>
                                        </p:tav>
                                        <p:tav tm="100000">
                                          <p:val>
                                            <p:strVal val="#ppt_y"/>
                                          </p:val>
                                        </p:tav>
                                      </p:tavLst>
                                    </p:anim>
                                  </p:childTnLst>
                                </p:cTn>
                              </p:par>
                              <p:par>
                                <p:cTn id="35" presetID="8" presetClass="emph" presetSubtype="0" fill="hold" nodeType="withEffect">
                                  <p:stCondLst>
                                    <p:cond delay="500"/>
                                  </p:stCondLst>
                                  <p:childTnLst>
                                    <p:animRot by="21600000">
                                      <p:cBhvr>
                                        <p:cTn id="36" dur="2000" fill="hold"/>
                                        <p:tgtEl>
                                          <p:spTgt spid="25"/>
                                        </p:tgtEl>
                                        <p:attrNameLst>
                                          <p:attrName>r</p:attrName>
                                        </p:attrNameLst>
                                      </p:cBhvr>
                                    </p:animRot>
                                  </p:childTnLst>
                                </p:cTn>
                              </p:par>
                              <p:par>
                                <p:cTn id="37" presetID="10" presetClass="entr" presetSubtype="0" fill="hold" grpId="0" nodeType="withEffect">
                                  <p:stCondLst>
                                    <p:cond delay="75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par>
                                <p:cTn id="40" presetID="2" presetClass="entr" presetSubtype="12" fill="hold" nodeType="withEffect">
                                  <p:stCondLst>
                                    <p:cond delay="75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0-#ppt_w/2"/>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par>
                                <p:cTn id="44" presetID="8" presetClass="emph" presetSubtype="0" fill="hold" nodeType="withEffect">
                                  <p:stCondLst>
                                    <p:cond delay="750"/>
                                  </p:stCondLst>
                                  <p:childTnLst>
                                    <p:animRot by="21600000">
                                      <p:cBhvr>
                                        <p:cTn id="45" dur="2000" fill="hold"/>
                                        <p:tgtEl>
                                          <p:spTgt spid="26"/>
                                        </p:tgtEl>
                                        <p:attrNameLst>
                                          <p:attrName>r</p:attrName>
                                        </p:attrNameLst>
                                      </p:cBhvr>
                                    </p:animRot>
                                  </p:childTnLst>
                                </p:cTn>
                              </p:par>
                              <p:par>
                                <p:cTn id="46" presetID="10" presetClass="entr" presetSubtype="0" fill="hold" grpId="0" nodeType="withEffect">
                                  <p:stCondLst>
                                    <p:cond delay="100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par>
                          <p:cTn id="49" fill="hold">
                            <p:stCondLst>
                              <p:cond delay="5750"/>
                            </p:stCondLst>
                            <p:childTnLst>
                              <p:par>
                                <p:cTn id="50" presetID="22" presetClass="entr" presetSubtype="8"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childTnLst>
                          </p:cTn>
                        </p:par>
                        <p:par>
                          <p:cTn id="53" fill="hold">
                            <p:stCondLst>
                              <p:cond delay="6250"/>
                            </p:stCondLst>
                            <p:childTnLst>
                              <p:par>
                                <p:cTn id="54" presetID="22" presetClass="entr" presetSubtype="8"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par>
                          <p:cTn id="57" fill="hold">
                            <p:stCondLst>
                              <p:cond delay="6750"/>
                            </p:stCondLst>
                            <p:childTnLst>
                              <p:par>
                                <p:cTn id="58" presetID="22" presetClass="entr" presetSubtype="8"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left)">
                                      <p:cBhvr>
                                        <p:cTn id="60" dur="500"/>
                                        <p:tgtEl>
                                          <p:spTgt spid="34"/>
                                        </p:tgtEl>
                                      </p:cBhvr>
                                    </p:animEffect>
                                  </p:childTnLst>
                                </p:cTn>
                              </p:par>
                            </p:childTnLst>
                          </p:cTn>
                        </p:par>
                        <p:par>
                          <p:cTn id="61" fill="hold">
                            <p:stCondLst>
                              <p:cond delay="7250"/>
                            </p:stCondLst>
                            <p:childTnLst>
                              <p:par>
                                <p:cTn id="62" presetID="22" presetClass="entr" presetSubtype="8"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7750"/>
                            </p:stCondLst>
                            <p:childTnLst>
                              <p:par>
                                <p:cTn id="66" presetID="55"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p:cTn id="68" dur="1000" fill="hold"/>
                                        <p:tgtEl>
                                          <p:spTgt spid="43"/>
                                        </p:tgtEl>
                                        <p:attrNameLst>
                                          <p:attrName>ppt_w</p:attrName>
                                        </p:attrNameLst>
                                      </p:cBhvr>
                                      <p:tavLst>
                                        <p:tav tm="0">
                                          <p:val>
                                            <p:strVal val="#ppt_w*0.70"/>
                                          </p:val>
                                        </p:tav>
                                        <p:tav tm="100000">
                                          <p:val>
                                            <p:strVal val="#ppt_w"/>
                                          </p:val>
                                        </p:tav>
                                      </p:tavLst>
                                    </p:anim>
                                    <p:anim calcmode="lin" valueType="num">
                                      <p:cBhvr>
                                        <p:cTn id="69" dur="1000" fill="hold"/>
                                        <p:tgtEl>
                                          <p:spTgt spid="43"/>
                                        </p:tgtEl>
                                        <p:attrNameLst>
                                          <p:attrName>ppt_h</p:attrName>
                                        </p:attrNameLst>
                                      </p:cBhvr>
                                      <p:tavLst>
                                        <p:tav tm="0">
                                          <p:val>
                                            <p:strVal val="#ppt_h"/>
                                          </p:val>
                                        </p:tav>
                                        <p:tav tm="100000">
                                          <p:val>
                                            <p:strVal val="#ppt_h"/>
                                          </p:val>
                                        </p:tav>
                                      </p:tavLst>
                                    </p:anim>
                                    <p:animEffect transition="in" filter="fade">
                                      <p:cBhvr>
                                        <p:cTn id="70"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sp>
        <p:nvSpPr>
          <p:cNvPr id="5" name="Rectangle 51"/>
          <p:cNvSpPr>
            <a:spLocks noChangeArrowheads="1"/>
          </p:cNvSpPr>
          <p:nvPr/>
        </p:nvSpPr>
        <p:spPr bwMode="auto">
          <a:xfrm>
            <a:off x="6184895" y="1811599"/>
            <a:ext cx="1033183" cy="4770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00" dirty="0">
                <a:latin typeface="方正宋黑简体" pitchFamily="2" charset="-122"/>
                <a:ea typeface="方正宋黑简体" pitchFamily="2" charset="-122"/>
              </a:rPr>
              <a:t>单击此处添加</a:t>
            </a:r>
          </a:p>
          <a:p>
            <a:pPr algn="ctr">
              <a:lnSpc>
                <a:spcPct val="125000"/>
              </a:lnSpc>
            </a:pPr>
            <a:r>
              <a:rPr lang="zh-CN" altLang="en-US" sz="1000" dirty="0">
                <a:latin typeface="方正宋黑简体" pitchFamily="2" charset="-122"/>
                <a:ea typeface="方正宋黑简体" pitchFamily="2" charset="-122"/>
              </a:rPr>
              <a:t>段落文字内容</a:t>
            </a:r>
          </a:p>
        </p:txBody>
      </p:sp>
      <p:sp>
        <p:nvSpPr>
          <p:cNvPr id="6" name="Line 3"/>
          <p:cNvSpPr>
            <a:spLocks noChangeShapeType="1"/>
          </p:cNvSpPr>
          <p:nvPr/>
        </p:nvSpPr>
        <p:spPr bwMode="auto">
          <a:xfrm rot="10800000">
            <a:off x="1960473" y="3569380"/>
            <a:ext cx="205268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Line 4"/>
          <p:cNvSpPr>
            <a:spLocks noChangeShapeType="1"/>
          </p:cNvSpPr>
          <p:nvPr/>
        </p:nvSpPr>
        <p:spPr bwMode="auto">
          <a:xfrm rot="10800000">
            <a:off x="1964579" y="2907048"/>
            <a:ext cx="306670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9" name="Line 5"/>
          <p:cNvSpPr>
            <a:spLocks noChangeShapeType="1"/>
          </p:cNvSpPr>
          <p:nvPr/>
        </p:nvSpPr>
        <p:spPr bwMode="auto">
          <a:xfrm rot="10800000">
            <a:off x="1948157" y="2381561"/>
            <a:ext cx="414231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0" name="Line 6"/>
          <p:cNvSpPr>
            <a:spLocks noChangeShapeType="1"/>
          </p:cNvSpPr>
          <p:nvPr/>
        </p:nvSpPr>
        <p:spPr bwMode="auto">
          <a:xfrm rot="10800000">
            <a:off x="1957736" y="1815021"/>
            <a:ext cx="516728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1" name="Line 13"/>
          <p:cNvSpPr>
            <a:spLocks noChangeShapeType="1"/>
          </p:cNvSpPr>
          <p:nvPr/>
        </p:nvSpPr>
        <p:spPr bwMode="auto">
          <a:xfrm>
            <a:off x="1953631" y="4007286"/>
            <a:ext cx="526171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2" name="Line 14"/>
          <p:cNvSpPr>
            <a:spLocks noChangeShapeType="1"/>
          </p:cNvSpPr>
          <p:nvPr/>
        </p:nvSpPr>
        <p:spPr bwMode="auto">
          <a:xfrm rot="16200000">
            <a:off x="527701" y="2582724"/>
            <a:ext cx="285186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3" name="Line 15"/>
          <p:cNvSpPr>
            <a:spLocks noChangeShapeType="1"/>
          </p:cNvSpPr>
          <p:nvPr/>
        </p:nvSpPr>
        <p:spPr bwMode="auto">
          <a:xfrm flipV="1">
            <a:off x="1956368" y="1200585"/>
            <a:ext cx="5261710" cy="279985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4" name="Line 16"/>
          <p:cNvSpPr>
            <a:spLocks noChangeShapeType="1"/>
          </p:cNvSpPr>
          <p:nvPr/>
        </p:nvSpPr>
        <p:spPr bwMode="auto">
          <a:xfrm rot="16200000">
            <a:off x="1342616" y="2583409"/>
            <a:ext cx="28532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7"/>
          <p:cNvSpPr>
            <a:spLocks noChangeShapeType="1"/>
          </p:cNvSpPr>
          <p:nvPr/>
        </p:nvSpPr>
        <p:spPr bwMode="auto">
          <a:xfrm rot="16200000">
            <a:off x="2601595" y="2583409"/>
            <a:ext cx="28532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8"/>
          <p:cNvSpPr>
            <a:spLocks noChangeShapeType="1"/>
          </p:cNvSpPr>
          <p:nvPr/>
        </p:nvSpPr>
        <p:spPr bwMode="auto">
          <a:xfrm rot="16200000">
            <a:off x="3625199" y="2583409"/>
            <a:ext cx="28532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9"/>
          <p:cNvSpPr>
            <a:spLocks noChangeShapeType="1"/>
          </p:cNvSpPr>
          <p:nvPr/>
        </p:nvSpPr>
        <p:spPr bwMode="auto">
          <a:xfrm rot="16200000">
            <a:off x="4676173" y="2583409"/>
            <a:ext cx="28532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8" name="Rectangle 48"/>
          <p:cNvSpPr>
            <a:spLocks noChangeArrowheads="1"/>
          </p:cNvSpPr>
          <p:nvPr/>
        </p:nvSpPr>
        <p:spPr bwMode="auto">
          <a:xfrm>
            <a:off x="2770597" y="3573806"/>
            <a:ext cx="1249400"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p>
          <a:p>
            <a:pPr algn="ctr">
              <a:lnSpc>
                <a:spcPct val="125000"/>
              </a:lnSpc>
            </a:pPr>
            <a:r>
              <a:rPr lang="zh-CN" altLang="en-US" sz="1050" dirty="0">
                <a:latin typeface="方正宋黑简体" pitchFamily="2" charset="-122"/>
                <a:ea typeface="方正宋黑简体" pitchFamily="2" charset="-122"/>
              </a:rPr>
              <a:t>段落文字内容</a:t>
            </a:r>
          </a:p>
        </p:txBody>
      </p:sp>
      <p:sp>
        <p:nvSpPr>
          <p:cNvPr id="19" name="Rectangle 49"/>
          <p:cNvSpPr>
            <a:spLocks noChangeArrowheads="1"/>
          </p:cNvSpPr>
          <p:nvPr/>
        </p:nvSpPr>
        <p:spPr bwMode="auto">
          <a:xfrm>
            <a:off x="4025472" y="2907048"/>
            <a:ext cx="1033183"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p>
          <a:p>
            <a:pPr algn="ctr">
              <a:lnSpc>
                <a:spcPct val="125000"/>
              </a:lnSpc>
            </a:pPr>
            <a:r>
              <a:rPr lang="zh-CN" altLang="en-US" sz="1050" dirty="0">
                <a:latin typeface="方正宋黑简体" pitchFamily="2" charset="-122"/>
                <a:ea typeface="方正宋黑简体" pitchFamily="2" charset="-122"/>
              </a:rPr>
              <a:t>段落文字内容</a:t>
            </a:r>
          </a:p>
        </p:txBody>
      </p:sp>
      <p:sp>
        <p:nvSpPr>
          <p:cNvPr id="20" name="Rectangle 50"/>
          <p:cNvSpPr>
            <a:spLocks noChangeArrowheads="1"/>
          </p:cNvSpPr>
          <p:nvPr/>
        </p:nvSpPr>
        <p:spPr bwMode="auto">
          <a:xfrm>
            <a:off x="5152565" y="2381562"/>
            <a:ext cx="1033183" cy="4962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lnSpc>
                <a:spcPct val="125000"/>
              </a:lnSpc>
            </a:pPr>
            <a:r>
              <a:rPr lang="zh-CN" altLang="en-US" sz="1050" dirty="0">
                <a:latin typeface="方正宋黑简体" pitchFamily="2" charset="-122"/>
                <a:ea typeface="方正宋黑简体" pitchFamily="2" charset="-122"/>
              </a:rPr>
              <a:t>单击此处添加</a:t>
            </a:r>
          </a:p>
          <a:p>
            <a:pPr algn="ctr">
              <a:lnSpc>
                <a:spcPct val="125000"/>
              </a:lnSpc>
            </a:pPr>
            <a:r>
              <a:rPr lang="zh-CN" altLang="en-US" sz="1050" dirty="0">
                <a:latin typeface="方正宋黑简体" pitchFamily="2" charset="-122"/>
                <a:ea typeface="方正宋黑简体" pitchFamily="2" charset="-122"/>
              </a:rPr>
              <a:t>段落文字内容</a:t>
            </a:r>
          </a:p>
        </p:txBody>
      </p:sp>
      <p:sp>
        <p:nvSpPr>
          <p:cNvPr id="21" name="Text Box 52"/>
          <p:cNvSpPr txBox="1">
            <a:spLocks noChangeArrowheads="1"/>
          </p:cNvSpPr>
          <p:nvPr/>
        </p:nvSpPr>
        <p:spPr bwMode="auto">
          <a:xfrm>
            <a:off x="1409009" y="1059582"/>
            <a:ext cx="646331" cy="6982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defPPr>
              <a:defRPr lang="zh-CN"/>
            </a:defPPr>
            <a:lvl1pPr algn="ctr">
              <a:lnSpc>
                <a:spcPct val="125000"/>
              </a:lnSpc>
              <a:defRPr sz="4000" b="1">
                <a:solidFill>
                  <a:schemeClr val="bg1"/>
                </a:solidFill>
                <a:latin typeface="方正古隶简体" pitchFamily="65" charset="-122"/>
                <a:ea typeface="方正古隶简体" pitchFamily="65" charset="-122"/>
              </a:defRPr>
            </a:lvl1pPr>
          </a:lstStyle>
          <a:p>
            <a:r>
              <a:rPr lang="zh-CN" altLang="en-US" sz="2400" dirty="0">
                <a:solidFill>
                  <a:schemeClr val="tx1"/>
                </a:solidFill>
              </a:rPr>
              <a:t>标题</a:t>
            </a:r>
          </a:p>
        </p:txBody>
      </p:sp>
      <p:sp>
        <p:nvSpPr>
          <p:cNvPr id="22" name="Text Box 53"/>
          <p:cNvSpPr txBox="1">
            <a:spLocks noChangeArrowheads="1"/>
          </p:cNvSpPr>
          <p:nvPr/>
        </p:nvSpPr>
        <p:spPr bwMode="auto">
          <a:xfrm>
            <a:off x="2444906" y="3936140"/>
            <a:ext cx="639919" cy="4385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1800" dirty="0" smtClean="0">
                <a:solidFill>
                  <a:schemeClr val="tx1"/>
                </a:solidFill>
              </a:rPr>
              <a:t>2011</a:t>
            </a:r>
            <a:endParaRPr lang="en-US" altLang="zh-CN" sz="1800" dirty="0">
              <a:solidFill>
                <a:schemeClr val="tx1"/>
              </a:solidFill>
            </a:endParaRPr>
          </a:p>
        </p:txBody>
      </p:sp>
      <p:sp>
        <p:nvSpPr>
          <p:cNvPr id="23" name="Text Box 54"/>
          <p:cNvSpPr txBox="1">
            <a:spLocks noChangeArrowheads="1"/>
          </p:cNvSpPr>
          <p:nvPr/>
        </p:nvSpPr>
        <p:spPr bwMode="auto">
          <a:xfrm>
            <a:off x="3554724" y="3936140"/>
            <a:ext cx="639919" cy="4385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2012</a:t>
            </a:r>
            <a:endParaRPr lang="en-US" altLang="zh-CN" sz="1800" dirty="0"/>
          </a:p>
        </p:txBody>
      </p:sp>
      <p:sp>
        <p:nvSpPr>
          <p:cNvPr id="24" name="Text Box 55"/>
          <p:cNvSpPr txBox="1">
            <a:spLocks noChangeArrowheads="1"/>
          </p:cNvSpPr>
          <p:nvPr/>
        </p:nvSpPr>
        <p:spPr bwMode="auto">
          <a:xfrm>
            <a:off x="4664541" y="3936140"/>
            <a:ext cx="639919" cy="420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2014</a:t>
            </a:r>
            <a:endParaRPr lang="en-US" altLang="zh-CN" sz="1800" dirty="0"/>
          </a:p>
        </p:txBody>
      </p:sp>
      <p:sp>
        <p:nvSpPr>
          <p:cNvPr id="25" name="Text Box 56"/>
          <p:cNvSpPr txBox="1">
            <a:spLocks noChangeArrowheads="1"/>
          </p:cNvSpPr>
          <p:nvPr/>
        </p:nvSpPr>
        <p:spPr bwMode="auto">
          <a:xfrm>
            <a:off x="5774358" y="3936140"/>
            <a:ext cx="639919" cy="42011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000" b="1">
                <a:latin typeface="方正古隶简体" pitchFamily="65" charset="-122"/>
                <a:ea typeface="方正古隶简体" pitchFamily="65" charset="-122"/>
              </a:defRPr>
            </a:lvl1pPr>
          </a:lstStyle>
          <a:p>
            <a:r>
              <a:rPr lang="en-US" altLang="zh-CN" sz="1800" dirty="0" smtClean="0"/>
              <a:t>2016</a:t>
            </a:r>
            <a:endParaRPr lang="en-US" altLang="zh-CN" sz="1800" dirty="0"/>
          </a:p>
        </p:txBody>
      </p:sp>
      <p:grpSp>
        <p:nvGrpSpPr>
          <p:cNvPr id="26" name="组合 25"/>
          <p:cNvGrpSpPr/>
          <p:nvPr/>
        </p:nvGrpSpPr>
        <p:grpSpPr>
          <a:xfrm>
            <a:off x="2517693" y="3249404"/>
            <a:ext cx="452601" cy="553998"/>
            <a:chOff x="141246" y="2710508"/>
            <a:chExt cx="763343" cy="934358"/>
          </a:xfrm>
        </p:grpSpPr>
        <p:pic>
          <p:nvPicPr>
            <p:cNvPr id="27"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53"/>
            <p:cNvSpPr txBox="1">
              <a:spLocks noChangeArrowheads="1"/>
            </p:cNvSpPr>
            <p:nvPr/>
          </p:nvSpPr>
          <p:spPr bwMode="auto">
            <a:xfrm>
              <a:off x="194833" y="2710508"/>
              <a:ext cx="568293" cy="9343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1</a:t>
              </a:r>
              <a:endParaRPr lang="en-US" altLang="zh-CN" sz="2400" dirty="0"/>
            </a:p>
          </p:txBody>
        </p:sp>
      </p:grpSp>
      <p:grpSp>
        <p:nvGrpSpPr>
          <p:cNvPr id="29" name="组合 28"/>
          <p:cNvGrpSpPr/>
          <p:nvPr/>
        </p:nvGrpSpPr>
        <p:grpSpPr>
          <a:xfrm>
            <a:off x="3784729" y="2536347"/>
            <a:ext cx="452601" cy="553999"/>
            <a:chOff x="141246" y="2679226"/>
            <a:chExt cx="763343" cy="934358"/>
          </a:xfrm>
        </p:grpSpPr>
        <p:pic>
          <p:nvPicPr>
            <p:cNvPr id="30"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31" name="Text Box 53"/>
            <p:cNvSpPr txBox="1">
              <a:spLocks noChangeArrowheads="1"/>
            </p:cNvSpPr>
            <p:nvPr/>
          </p:nvSpPr>
          <p:spPr bwMode="auto">
            <a:xfrm>
              <a:off x="226114" y="2679226"/>
              <a:ext cx="568293" cy="9343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2</a:t>
              </a:r>
              <a:endParaRPr lang="en-US" altLang="zh-CN" sz="2400" dirty="0"/>
            </a:p>
          </p:txBody>
        </p:sp>
      </p:grpSp>
      <p:grpSp>
        <p:nvGrpSpPr>
          <p:cNvPr id="32" name="组合 31"/>
          <p:cNvGrpSpPr/>
          <p:nvPr/>
        </p:nvGrpSpPr>
        <p:grpSpPr>
          <a:xfrm>
            <a:off x="4721524" y="1890867"/>
            <a:ext cx="606038" cy="707886"/>
            <a:chOff x="141246" y="2710508"/>
            <a:chExt cx="763343" cy="891627"/>
          </a:xfrm>
        </p:grpSpPr>
        <p:pic>
          <p:nvPicPr>
            <p:cNvPr id="33" name="Picture 2" descr="C:\Users\Thinkpad\Desktop\PNG\1_0004_渐变映射-2-副本-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34" name="Text Box 53"/>
            <p:cNvSpPr txBox="1">
              <a:spLocks noChangeArrowheads="1"/>
            </p:cNvSpPr>
            <p:nvPr/>
          </p:nvSpPr>
          <p:spPr bwMode="auto">
            <a:xfrm>
              <a:off x="253238" y="2710508"/>
              <a:ext cx="487002" cy="8916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3</a:t>
              </a:r>
              <a:endParaRPr lang="en-US" altLang="zh-CN" sz="3200" dirty="0"/>
            </a:p>
          </p:txBody>
        </p:sp>
      </p:grpSp>
      <p:grpSp>
        <p:nvGrpSpPr>
          <p:cNvPr id="35" name="组合 34"/>
          <p:cNvGrpSpPr/>
          <p:nvPr/>
        </p:nvGrpSpPr>
        <p:grpSpPr>
          <a:xfrm>
            <a:off x="5875871" y="1496746"/>
            <a:ext cx="452601" cy="553998"/>
            <a:chOff x="141246" y="2710508"/>
            <a:chExt cx="763343" cy="934356"/>
          </a:xfrm>
        </p:grpSpPr>
        <p:pic>
          <p:nvPicPr>
            <p:cNvPr id="36" name="Picture 2" descr="C:\Users\Thinkpad\Desktop\PNG\1_0004_渐变映射-2-副本-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074963">
              <a:off x="179512" y="2821552"/>
              <a:ext cx="686812" cy="763343"/>
            </a:xfrm>
            <a:prstGeom prst="rect">
              <a:avLst/>
            </a:prstGeom>
            <a:noFill/>
            <a:extLst>
              <a:ext uri="{909E8E84-426E-40DD-AFC4-6F175D3DCCD1}">
                <a14:hiddenFill xmlns:a14="http://schemas.microsoft.com/office/drawing/2010/main">
                  <a:solidFill>
                    <a:srgbClr val="FFFFFF"/>
                  </a:solidFill>
                </a14:hiddenFill>
              </a:ext>
            </a:extLst>
          </p:spPr>
        </p:pic>
        <p:sp>
          <p:nvSpPr>
            <p:cNvPr id="37" name="Text Box 53"/>
            <p:cNvSpPr txBox="1">
              <a:spLocks noChangeArrowheads="1"/>
            </p:cNvSpPr>
            <p:nvPr/>
          </p:nvSpPr>
          <p:spPr bwMode="auto">
            <a:xfrm>
              <a:off x="241755" y="2710508"/>
              <a:ext cx="568293" cy="93435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2400" dirty="0" smtClean="0"/>
                <a:t>4</a:t>
              </a:r>
              <a:endParaRPr lang="en-US" altLang="zh-CN" sz="2400" dirty="0"/>
            </a:p>
          </p:txBody>
        </p:sp>
      </p:grpSp>
    </p:spTree>
    <p:extLst>
      <p:ext uri="{BB962C8B-B14F-4D97-AF65-F5344CB8AC3E}">
        <p14:creationId xmlns:p14="http://schemas.microsoft.com/office/powerpoint/2010/main" val="391494892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par>
                          <p:cTn id="19" fill="hold">
                            <p:stCondLst>
                              <p:cond delay="35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25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25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25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250"/>
                                        <p:tgtEl>
                                          <p:spTgt spid="6"/>
                                        </p:tgtEl>
                                      </p:cBhvr>
                                    </p:animEffect>
                                  </p:childTnLst>
                                </p:cTn>
                              </p:par>
                            </p:childTnLst>
                          </p:cTn>
                        </p:par>
                        <p:par>
                          <p:cTn id="32" fill="hold">
                            <p:stCondLst>
                              <p:cond delay="3750"/>
                            </p:stCondLst>
                            <p:childTnLst>
                              <p:par>
                                <p:cTn id="33" presetID="22" presetClass="entr" presetSubtype="4"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250"/>
                                        <p:tgtEl>
                                          <p:spTgt spid="14"/>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250"/>
                                        <p:tgtEl>
                                          <p:spTgt spid="1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250"/>
                                        <p:tgtEl>
                                          <p:spTgt spid="1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250"/>
                                        <p:tgtEl>
                                          <p:spTgt spid="1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childTnLst>
                          </p:cTn>
                        </p:par>
                        <p:par>
                          <p:cTn id="49" fill="hold">
                            <p:stCondLst>
                              <p:cond delay="4500"/>
                            </p:stCondLst>
                            <p:childTnLst>
                              <p:par>
                                <p:cTn id="50" presetID="52" presetClass="entr" presetSubtype="0"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Scale>
                                      <p:cBhvr>
                                        <p:cTn id="52" dur="75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750" decel="50000" fill="hold">
                                          <p:stCondLst>
                                            <p:cond delay="0"/>
                                          </p:stCondLst>
                                        </p:cTn>
                                        <p:tgtEl>
                                          <p:spTgt spid="26"/>
                                        </p:tgtEl>
                                        <p:attrNameLst>
                                          <p:attrName>ppt_x</p:attrName>
                                          <p:attrName>ppt_y</p:attrName>
                                        </p:attrNameLst>
                                      </p:cBhvr>
                                    </p:animMotion>
                                    <p:animEffect transition="in" filter="fade">
                                      <p:cBhvr>
                                        <p:cTn id="54" dur="750"/>
                                        <p:tgtEl>
                                          <p:spTgt spid="26"/>
                                        </p:tgtEl>
                                      </p:cBhvr>
                                    </p:animEffect>
                                  </p:childTnLst>
                                </p:cTn>
                              </p:par>
                              <p:par>
                                <p:cTn id="55" presetID="52" presetClass="entr" presetSubtype="0" fill="hold" nodeType="withEffect">
                                  <p:stCondLst>
                                    <p:cond delay="250"/>
                                  </p:stCondLst>
                                  <p:childTnLst>
                                    <p:set>
                                      <p:cBhvr>
                                        <p:cTn id="56" dur="1" fill="hold">
                                          <p:stCondLst>
                                            <p:cond delay="0"/>
                                          </p:stCondLst>
                                        </p:cTn>
                                        <p:tgtEl>
                                          <p:spTgt spid="29"/>
                                        </p:tgtEl>
                                        <p:attrNameLst>
                                          <p:attrName>style.visibility</p:attrName>
                                        </p:attrNameLst>
                                      </p:cBhvr>
                                      <p:to>
                                        <p:strVal val="visible"/>
                                      </p:to>
                                    </p:set>
                                    <p:animScale>
                                      <p:cBhvr>
                                        <p:cTn id="57" dur="75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750" decel="50000" fill="hold">
                                          <p:stCondLst>
                                            <p:cond delay="0"/>
                                          </p:stCondLst>
                                        </p:cTn>
                                        <p:tgtEl>
                                          <p:spTgt spid="29"/>
                                        </p:tgtEl>
                                        <p:attrNameLst>
                                          <p:attrName>ppt_x</p:attrName>
                                          <p:attrName>ppt_y</p:attrName>
                                        </p:attrNameLst>
                                      </p:cBhvr>
                                    </p:animMotion>
                                    <p:animEffect transition="in" filter="fade">
                                      <p:cBhvr>
                                        <p:cTn id="59" dur="750"/>
                                        <p:tgtEl>
                                          <p:spTgt spid="29"/>
                                        </p:tgtEl>
                                      </p:cBhvr>
                                    </p:animEffect>
                                  </p:childTnLst>
                                </p:cTn>
                              </p:par>
                              <p:par>
                                <p:cTn id="60" presetID="52" presetClass="entr" presetSubtype="0" fill="hold" nodeType="withEffect">
                                  <p:stCondLst>
                                    <p:cond delay="500"/>
                                  </p:stCondLst>
                                  <p:childTnLst>
                                    <p:set>
                                      <p:cBhvr>
                                        <p:cTn id="61" dur="1" fill="hold">
                                          <p:stCondLst>
                                            <p:cond delay="0"/>
                                          </p:stCondLst>
                                        </p:cTn>
                                        <p:tgtEl>
                                          <p:spTgt spid="32"/>
                                        </p:tgtEl>
                                        <p:attrNameLst>
                                          <p:attrName>style.visibility</p:attrName>
                                        </p:attrNameLst>
                                      </p:cBhvr>
                                      <p:to>
                                        <p:strVal val="visible"/>
                                      </p:to>
                                    </p:set>
                                    <p:animScale>
                                      <p:cBhvr>
                                        <p:cTn id="62" dur="75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750" decel="50000" fill="hold">
                                          <p:stCondLst>
                                            <p:cond delay="0"/>
                                          </p:stCondLst>
                                        </p:cTn>
                                        <p:tgtEl>
                                          <p:spTgt spid="32"/>
                                        </p:tgtEl>
                                        <p:attrNameLst>
                                          <p:attrName>ppt_x</p:attrName>
                                          <p:attrName>ppt_y</p:attrName>
                                        </p:attrNameLst>
                                      </p:cBhvr>
                                    </p:animMotion>
                                    <p:animEffect transition="in" filter="fade">
                                      <p:cBhvr>
                                        <p:cTn id="64" dur="750"/>
                                        <p:tgtEl>
                                          <p:spTgt spid="32"/>
                                        </p:tgtEl>
                                      </p:cBhvr>
                                    </p:animEffect>
                                  </p:childTnLst>
                                </p:cTn>
                              </p:par>
                              <p:par>
                                <p:cTn id="65" presetID="52" presetClass="entr" presetSubtype="0" fill="hold" nodeType="withEffect">
                                  <p:stCondLst>
                                    <p:cond delay="750"/>
                                  </p:stCondLst>
                                  <p:childTnLst>
                                    <p:set>
                                      <p:cBhvr>
                                        <p:cTn id="66" dur="1" fill="hold">
                                          <p:stCondLst>
                                            <p:cond delay="0"/>
                                          </p:stCondLst>
                                        </p:cTn>
                                        <p:tgtEl>
                                          <p:spTgt spid="35"/>
                                        </p:tgtEl>
                                        <p:attrNameLst>
                                          <p:attrName>style.visibility</p:attrName>
                                        </p:attrNameLst>
                                      </p:cBhvr>
                                      <p:to>
                                        <p:strVal val="visible"/>
                                      </p:to>
                                    </p:set>
                                    <p:animScale>
                                      <p:cBhvr>
                                        <p:cTn id="67"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750" decel="50000" fill="hold">
                                          <p:stCondLst>
                                            <p:cond delay="0"/>
                                          </p:stCondLst>
                                        </p:cTn>
                                        <p:tgtEl>
                                          <p:spTgt spid="35"/>
                                        </p:tgtEl>
                                        <p:attrNameLst>
                                          <p:attrName>ppt_x</p:attrName>
                                          <p:attrName>ppt_y</p:attrName>
                                        </p:attrNameLst>
                                      </p:cBhvr>
                                    </p:animMotion>
                                    <p:animEffect transition="in" filter="fade">
                                      <p:cBhvr>
                                        <p:cTn id="69" dur="750"/>
                                        <p:tgtEl>
                                          <p:spTgt spid="35"/>
                                        </p:tgtEl>
                                      </p:cBhvr>
                                    </p:animEffect>
                                  </p:childTnLst>
                                </p:cTn>
                              </p:par>
                            </p:childTnLst>
                          </p:cTn>
                        </p:par>
                        <p:par>
                          <p:cTn id="70" fill="hold">
                            <p:stCondLst>
                              <p:cond delay="6000"/>
                            </p:stCondLst>
                            <p:childTnLst>
                              <p:par>
                                <p:cTn id="71" presetID="2" presetClass="entr" presetSubtype="8"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0-#ppt_w/2"/>
                                          </p:val>
                                        </p:tav>
                                        <p:tav tm="100000">
                                          <p:val>
                                            <p:strVal val="#ppt_x"/>
                                          </p:val>
                                        </p:tav>
                                      </p:tavLst>
                                    </p:anim>
                                    <p:anim calcmode="lin" valueType="num">
                                      <p:cBhvr additive="base">
                                        <p:cTn id="74" dur="500" fill="hold"/>
                                        <p:tgtEl>
                                          <p:spTgt spid="21"/>
                                        </p:tgtEl>
                                        <p:attrNameLst>
                                          <p:attrName>ppt_y</p:attrName>
                                        </p:attrNameLst>
                                      </p:cBhvr>
                                      <p:tavLst>
                                        <p:tav tm="0">
                                          <p:val>
                                            <p:strVal val="#ppt_y"/>
                                          </p:val>
                                        </p:tav>
                                        <p:tav tm="100000">
                                          <p:val>
                                            <p:strVal val="#ppt_y"/>
                                          </p:val>
                                        </p:tav>
                                      </p:tavLst>
                                    </p:anim>
                                  </p:childTnLst>
                                </p:cTn>
                              </p:par>
                            </p:childTnLst>
                          </p:cTn>
                        </p:par>
                        <p:par>
                          <p:cTn id="75" fill="hold">
                            <p:stCondLst>
                              <p:cond delay="6500"/>
                            </p:stCondLst>
                            <p:childTnLst>
                              <p:par>
                                <p:cTn id="76" presetID="42"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25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75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00"/>
                                        <p:tgtEl>
                                          <p:spTgt spid="25"/>
                                        </p:tgtEl>
                                      </p:cBhvr>
                                    </p:animEffect>
                                    <p:anim calcmode="lin" valueType="num">
                                      <p:cBhvr>
                                        <p:cTn id="94" dur="1000" fill="hold"/>
                                        <p:tgtEl>
                                          <p:spTgt spid="25"/>
                                        </p:tgtEl>
                                        <p:attrNameLst>
                                          <p:attrName>ppt_x</p:attrName>
                                        </p:attrNameLst>
                                      </p:cBhvr>
                                      <p:tavLst>
                                        <p:tav tm="0">
                                          <p:val>
                                            <p:strVal val="#ppt_x"/>
                                          </p:val>
                                        </p:tav>
                                        <p:tav tm="100000">
                                          <p:val>
                                            <p:strVal val="#ppt_x"/>
                                          </p:val>
                                        </p:tav>
                                      </p:tavLst>
                                    </p:anim>
                                    <p:anim calcmode="lin" valueType="num">
                                      <p:cBhvr>
                                        <p:cTn id="95" dur="1000" fill="hold"/>
                                        <p:tgtEl>
                                          <p:spTgt spid="25"/>
                                        </p:tgtEl>
                                        <p:attrNameLst>
                                          <p:attrName>ppt_y</p:attrName>
                                        </p:attrNameLst>
                                      </p:cBhvr>
                                      <p:tavLst>
                                        <p:tav tm="0">
                                          <p:val>
                                            <p:strVal val="#ppt_y+.1"/>
                                          </p:val>
                                        </p:tav>
                                        <p:tav tm="100000">
                                          <p:val>
                                            <p:strVal val="#ppt_y"/>
                                          </p:val>
                                        </p:tav>
                                      </p:tavLst>
                                    </p:anim>
                                  </p:childTnLst>
                                </p:cTn>
                              </p:par>
                            </p:childTnLst>
                          </p:cTn>
                        </p:par>
                        <p:par>
                          <p:cTn id="96" fill="hold">
                            <p:stCondLst>
                              <p:cond delay="8250"/>
                            </p:stCondLst>
                            <p:childTnLst>
                              <p:par>
                                <p:cTn id="97" presetID="2" presetClass="entr" presetSubtype="2" fill="hold" grpId="0" nodeType="afterEffect">
                                  <p:stCondLst>
                                    <p:cond delay="0"/>
                                  </p:stCondLst>
                                  <p:childTnLst>
                                    <p:set>
                                      <p:cBhvr>
                                        <p:cTn id="98" dur="1" fill="hold">
                                          <p:stCondLst>
                                            <p:cond delay="0"/>
                                          </p:stCondLst>
                                        </p:cTn>
                                        <p:tgtEl>
                                          <p:spTgt spid="18"/>
                                        </p:tgtEl>
                                        <p:attrNameLst>
                                          <p:attrName>style.visibility</p:attrName>
                                        </p:attrNameLst>
                                      </p:cBhvr>
                                      <p:to>
                                        <p:strVal val="visible"/>
                                      </p:to>
                                    </p:set>
                                    <p:anim calcmode="lin" valueType="num">
                                      <p:cBhvr additive="base">
                                        <p:cTn id="99" dur="500" fill="hold"/>
                                        <p:tgtEl>
                                          <p:spTgt spid="18"/>
                                        </p:tgtEl>
                                        <p:attrNameLst>
                                          <p:attrName>ppt_x</p:attrName>
                                        </p:attrNameLst>
                                      </p:cBhvr>
                                      <p:tavLst>
                                        <p:tav tm="0">
                                          <p:val>
                                            <p:strVal val="1+#ppt_w/2"/>
                                          </p:val>
                                        </p:tav>
                                        <p:tav tm="100000">
                                          <p:val>
                                            <p:strVal val="#ppt_x"/>
                                          </p:val>
                                        </p:tav>
                                      </p:tavLst>
                                    </p:anim>
                                    <p:anim calcmode="lin" valueType="num">
                                      <p:cBhvr additive="base">
                                        <p:cTn id="100" dur="500" fill="hold"/>
                                        <p:tgtEl>
                                          <p:spTgt spid="18"/>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additive="base">
                                        <p:cTn id="103" dur="500" fill="hold"/>
                                        <p:tgtEl>
                                          <p:spTgt spid="19"/>
                                        </p:tgtEl>
                                        <p:attrNameLst>
                                          <p:attrName>ppt_x</p:attrName>
                                        </p:attrNameLst>
                                      </p:cBhvr>
                                      <p:tavLst>
                                        <p:tav tm="0">
                                          <p:val>
                                            <p:strVal val="1+#ppt_w/2"/>
                                          </p:val>
                                        </p:tav>
                                        <p:tav tm="100000">
                                          <p:val>
                                            <p:strVal val="#ppt_x"/>
                                          </p:val>
                                        </p:tav>
                                      </p:tavLst>
                                    </p:anim>
                                    <p:anim calcmode="lin" valueType="num">
                                      <p:cBhvr additive="base">
                                        <p:cTn id="104" dur="500" fill="hold"/>
                                        <p:tgtEl>
                                          <p:spTgt spid="19"/>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fill="hold"/>
                                        <p:tgtEl>
                                          <p:spTgt spid="20"/>
                                        </p:tgtEl>
                                        <p:attrNameLst>
                                          <p:attrName>ppt_x</p:attrName>
                                        </p:attrNameLst>
                                      </p:cBhvr>
                                      <p:tavLst>
                                        <p:tav tm="0">
                                          <p:val>
                                            <p:strVal val="1+#ppt_w/2"/>
                                          </p:val>
                                        </p:tav>
                                        <p:tav tm="100000">
                                          <p:val>
                                            <p:strVal val="#ppt_x"/>
                                          </p:val>
                                        </p:tav>
                                      </p:tavLst>
                                    </p:anim>
                                    <p:anim calcmode="lin" valueType="num">
                                      <p:cBhvr additive="base">
                                        <p:cTn id="108" dur="500" fill="hold"/>
                                        <p:tgtEl>
                                          <p:spTgt spid="20"/>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500" fill="hold"/>
                                        <p:tgtEl>
                                          <p:spTgt spid="5"/>
                                        </p:tgtEl>
                                        <p:attrNameLst>
                                          <p:attrName>ppt_x</p:attrName>
                                        </p:attrNameLst>
                                      </p:cBhvr>
                                      <p:tavLst>
                                        <p:tav tm="0">
                                          <p:val>
                                            <p:strVal val="1+#ppt_w/2"/>
                                          </p:val>
                                        </p:tav>
                                        <p:tav tm="100000">
                                          <p:val>
                                            <p:strVal val="#ppt_x"/>
                                          </p:val>
                                        </p:tav>
                                      </p:tavLst>
                                    </p:anim>
                                    <p:anim calcmode="lin" valueType="num">
                                      <p:cBhvr additive="base">
                                        <p:cTn id="1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sp>
        <p:nvSpPr>
          <p:cNvPr id="5" name="Line 49"/>
          <p:cNvSpPr>
            <a:spLocks noChangeShapeType="1"/>
          </p:cNvSpPr>
          <p:nvPr/>
        </p:nvSpPr>
        <p:spPr bwMode="auto">
          <a:xfrm>
            <a:off x="1843336" y="2532534"/>
            <a:ext cx="687388" cy="742950"/>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6" name="Line 50"/>
          <p:cNvSpPr>
            <a:spLocks noChangeShapeType="1"/>
          </p:cNvSpPr>
          <p:nvPr/>
        </p:nvSpPr>
        <p:spPr bwMode="auto">
          <a:xfrm flipH="1">
            <a:off x="3254624" y="2748434"/>
            <a:ext cx="914400" cy="422275"/>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7" name="Line 51"/>
          <p:cNvSpPr>
            <a:spLocks noChangeShapeType="1"/>
          </p:cNvSpPr>
          <p:nvPr/>
        </p:nvSpPr>
        <p:spPr bwMode="auto">
          <a:xfrm flipH="1">
            <a:off x="5159624" y="1776884"/>
            <a:ext cx="1219200" cy="571500"/>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9" name="Text Box 54"/>
          <p:cNvSpPr txBox="1">
            <a:spLocks noChangeArrowheads="1"/>
          </p:cNvSpPr>
          <p:nvPr/>
        </p:nvSpPr>
        <p:spPr bwMode="auto">
          <a:xfrm>
            <a:off x="395536" y="2692872"/>
            <a:ext cx="14478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zh-CN" altLang="en-US" sz="1100" baseline="0">
                <a:solidFill>
                  <a:srgbClr val="000000"/>
                </a:solidFill>
                <a:latin typeface="华文行楷" pitchFamily="2" charset="-122"/>
                <a:ea typeface="华文行楷" pitchFamily="2" charset="-122"/>
              </a:rPr>
              <a:t>点击输入文字点击输入文字点击输入文字点击输入文字</a:t>
            </a:r>
          </a:p>
        </p:txBody>
      </p:sp>
      <p:sp>
        <p:nvSpPr>
          <p:cNvPr id="10" name="Text Box 55"/>
          <p:cNvSpPr txBox="1">
            <a:spLocks noChangeArrowheads="1"/>
          </p:cNvSpPr>
          <p:nvPr/>
        </p:nvSpPr>
        <p:spPr bwMode="auto">
          <a:xfrm>
            <a:off x="2035424" y="4064472"/>
            <a:ext cx="14478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zh-CN" altLang="en-US" sz="1100" baseline="0">
                <a:solidFill>
                  <a:srgbClr val="000000"/>
                </a:solidFill>
                <a:latin typeface="华文行楷" pitchFamily="2" charset="-122"/>
                <a:ea typeface="华文行楷" pitchFamily="2" charset="-122"/>
              </a:rPr>
              <a:t>点击输入文字点击输入文字点击输入文字点击输入文字</a:t>
            </a:r>
          </a:p>
        </p:txBody>
      </p:sp>
      <p:sp>
        <p:nvSpPr>
          <p:cNvPr id="11" name="Text Box 56"/>
          <p:cNvSpPr txBox="1">
            <a:spLocks noChangeArrowheads="1"/>
          </p:cNvSpPr>
          <p:nvPr/>
        </p:nvSpPr>
        <p:spPr bwMode="auto">
          <a:xfrm>
            <a:off x="3940424" y="3148484"/>
            <a:ext cx="14478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zh-CN" altLang="en-US" sz="1100" baseline="0">
                <a:solidFill>
                  <a:srgbClr val="000000"/>
                </a:solidFill>
                <a:latin typeface="华文行楷" pitchFamily="2" charset="-122"/>
                <a:ea typeface="华文行楷" pitchFamily="2" charset="-122"/>
              </a:rPr>
              <a:t>点击输入文字点击输入文字点击输入文字点击输入文字</a:t>
            </a:r>
          </a:p>
        </p:txBody>
      </p:sp>
      <p:sp>
        <p:nvSpPr>
          <p:cNvPr id="12" name="Text Box 57"/>
          <p:cNvSpPr txBox="1">
            <a:spLocks noChangeArrowheads="1"/>
          </p:cNvSpPr>
          <p:nvPr/>
        </p:nvSpPr>
        <p:spPr bwMode="auto">
          <a:xfrm>
            <a:off x="5959724" y="2159472"/>
            <a:ext cx="14478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zh-CN" altLang="en-US" sz="1100" baseline="0">
                <a:solidFill>
                  <a:srgbClr val="000000"/>
                </a:solidFill>
                <a:latin typeface="华文行楷" pitchFamily="2" charset="-122"/>
                <a:ea typeface="华文行楷" pitchFamily="2" charset="-122"/>
              </a:rPr>
              <a:t>点击输入文字点击输入文字点击输入文字点击输入文字</a:t>
            </a:r>
          </a:p>
        </p:txBody>
      </p:sp>
      <p:pic>
        <p:nvPicPr>
          <p:cNvPr id="13" name="Picture 63" descr="笔墨"/>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8824" y="2702397"/>
            <a:ext cx="2743200" cy="194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8" descr="60"/>
          <p:cNvPicPr>
            <a:picLocks noChangeAspect="1" noChangeArrowheads="1"/>
          </p:cNvPicPr>
          <p:nvPr/>
        </p:nvPicPr>
        <p:blipFill>
          <a:blip r:embed="rId4">
            <a:lum contrast="48000"/>
            <a:extLst>
              <a:ext uri="{28A0092B-C50C-407E-A947-70E740481C1C}">
                <a14:useLocalDpi xmlns:a14="http://schemas.microsoft.com/office/drawing/2010/main" val="0"/>
              </a:ext>
            </a:extLst>
          </a:blip>
          <a:srcRect/>
          <a:stretch>
            <a:fillRect/>
          </a:stretch>
        </p:blipFill>
        <p:spPr bwMode="auto">
          <a:xfrm>
            <a:off x="1883024" y="2557934"/>
            <a:ext cx="17907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2" descr="60"/>
          <p:cNvPicPr>
            <a:picLocks noChangeAspect="1" noChangeArrowheads="1"/>
          </p:cNvPicPr>
          <p:nvPr/>
        </p:nvPicPr>
        <p:blipFill>
          <a:blip r:embed="rId4">
            <a:lum contrast="48000"/>
            <a:extLst>
              <a:ext uri="{28A0092B-C50C-407E-A947-70E740481C1C}">
                <a14:useLocalDpi xmlns:a14="http://schemas.microsoft.com/office/drawing/2010/main" val="0"/>
              </a:ext>
            </a:extLst>
          </a:blip>
          <a:srcRect/>
          <a:stretch>
            <a:fillRect/>
          </a:stretch>
        </p:blipFill>
        <p:spPr bwMode="auto">
          <a:xfrm>
            <a:off x="3826124" y="1618134"/>
            <a:ext cx="1790700" cy="167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58"/>
          <p:cNvSpPr txBox="1">
            <a:spLocks noChangeArrowheads="1"/>
          </p:cNvSpPr>
          <p:nvPr/>
        </p:nvSpPr>
        <p:spPr bwMode="auto">
          <a:xfrm>
            <a:off x="1233736" y="1807047"/>
            <a:ext cx="9159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en-US" altLang="zh-CN" sz="1800" baseline="0">
                <a:solidFill>
                  <a:srgbClr val="FFFFFF"/>
                </a:solidFill>
                <a:latin typeface="华文行楷" pitchFamily="2" charset="-122"/>
                <a:ea typeface="华文行楷" pitchFamily="2" charset="-122"/>
              </a:rPr>
              <a:t>2010</a:t>
            </a:r>
          </a:p>
        </p:txBody>
      </p:sp>
      <p:sp>
        <p:nvSpPr>
          <p:cNvPr id="17" name="Text Box 59"/>
          <p:cNvSpPr txBox="1">
            <a:spLocks noChangeArrowheads="1"/>
          </p:cNvSpPr>
          <p:nvPr/>
        </p:nvSpPr>
        <p:spPr bwMode="auto">
          <a:xfrm>
            <a:off x="2416424" y="3294534"/>
            <a:ext cx="9144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en-US" altLang="zh-CN" sz="1800" baseline="0">
                <a:solidFill>
                  <a:srgbClr val="FFFFFF"/>
                </a:solidFill>
                <a:latin typeface="华文行楷" pitchFamily="2" charset="-122"/>
                <a:ea typeface="华文行楷" pitchFamily="2" charset="-122"/>
              </a:rPr>
              <a:t>2011</a:t>
            </a:r>
          </a:p>
        </p:txBody>
      </p:sp>
      <p:sp>
        <p:nvSpPr>
          <p:cNvPr id="18" name="Text Box 60"/>
          <p:cNvSpPr txBox="1">
            <a:spLocks noChangeArrowheads="1"/>
          </p:cNvSpPr>
          <p:nvPr/>
        </p:nvSpPr>
        <p:spPr bwMode="auto">
          <a:xfrm>
            <a:off x="4321424" y="2318222"/>
            <a:ext cx="9144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en-US" altLang="zh-CN" sz="1800" baseline="0" dirty="0">
                <a:solidFill>
                  <a:srgbClr val="FFFFFF"/>
                </a:solidFill>
                <a:latin typeface="华文行楷" pitchFamily="2" charset="-122"/>
                <a:ea typeface="华文行楷" pitchFamily="2" charset="-122"/>
              </a:rPr>
              <a:t>2012</a:t>
            </a:r>
          </a:p>
        </p:txBody>
      </p:sp>
      <p:sp>
        <p:nvSpPr>
          <p:cNvPr id="19" name="Text Box 61"/>
          <p:cNvSpPr txBox="1">
            <a:spLocks noChangeArrowheads="1"/>
          </p:cNvSpPr>
          <p:nvPr/>
        </p:nvSpPr>
        <p:spPr bwMode="auto">
          <a:xfrm>
            <a:off x="6340724" y="1292697"/>
            <a:ext cx="9144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l" eaLnBrk="1" hangingPunct="1">
              <a:spcBef>
                <a:spcPct val="50000"/>
              </a:spcBef>
            </a:pPr>
            <a:r>
              <a:rPr lang="en-US" altLang="zh-CN" sz="1800" baseline="0">
                <a:solidFill>
                  <a:srgbClr val="FFFFFF"/>
                </a:solidFill>
                <a:latin typeface="华文行楷" pitchFamily="2" charset="-122"/>
                <a:ea typeface="华文行楷" pitchFamily="2" charset="-122"/>
              </a:rPr>
              <a:t>2013</a:t>
            </a:r>
          </a:p>
        </p:txBody>
      </p:sp>
    </p:spTree>
    <p:extLst>
      <p:ext uri="{BB962C8B-B14F-4D97-AF65-F5344CB8AC3E}">
        <p14:creationId xmlns:p14="http://schemas.microsoft.com/office/powerpoint/2010/main" val="408334089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3650"/>
                            </p:stCondLst>
                            <p:childTnLst>
                              <p:par>
                                <p:cTn id="21" presetID="47"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465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1000"/>
                                        <p:tgtEl>
                                          <p:spTgt spid="5"/>
                                        </p:tgtEl>
                                      </p:cBhvr>
                                    </p:animEffect>
                                  </p:childTnLst>
                                </p:cTn>
                              </p:par>
                            </p:childTnLst>
                          </p:cTn>
                        </p:par>
                        <p:par>
                          <p:cTn id="30" fill="hold">
                            <p:stCondLst>
                              <p:cond delay="5650"/>
                            </p:stCondLst>
                            <p:childTnLst>
                              <p:par>
                                <p:cTn id="31" presetID="10"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2000"/>
                                        <p:tgtEl>
                                          <p:spTgt spid="14"/>
                                        </p:tgtEl>
                                      </p:cBhvr>
                                    </p:animEffect>
                                  </p:childTnLst>
                                </p:cTn>
                              </p:par>
                            </p:childTnLst>
                          </p:cTn>
                        </p:par>
                        <p:par>
                          <p:cTn id="34" fill="hold">
                            <p:stCondLst>
                              <p:cond delay="76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
                                        </p:tgtEl>
                                        <p:attrNameLst>
                                          <p:attrName>ppt_y</p:attrName>
                                        </p:attrNameLst>
                                      </p:cBhvr>
                                      <p:tavLst>
                                        <p:tav tm="0">
                                          <p:val>
                                            <p:strVal val="#ppt_y"/>
                                          </p:val>
                                        </p:tav>
                                        <p:tav tm="100000">
                                          <p:val>
                                            <p:strVal val="#ppt_y"/>
                                          </p:val>
                                        </p:tav>
                                      </p:tavLst>
                                    </p:anim>
                                    <p:anim calcmode="lin" valueType="num">
                                      <p:cBhvr>
                                        <p:cTn id="3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
                                        </p:tgtEl>
                                      </p:cBhvr>
                                    </p:animEffect>
                                  </p:childTnLst>
                                </p:cTn>
                              </p:par>
                            </p:childTnLst>
                          </p:cTn>
                        </p:par>
                        <p:par>
                          <p:cTn id="42" fill="hold">
                            <p:stCondLst>
                              <p:cond delay="8300"/>
                            </p:stCondLst>
                            <p:childTnLst>
                              <p:par>
                                <p:cTn id="43" presetID="47"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par>
                          <p:cTn id="48" fill="hold">
                            <p:stCondLst>
                              <p:cond delay="9300"/>
                            </p:stCondLst>
                            <p:childTnLst>
                              <p:par>
                                <p:cTn id="49" presetID="22" presetClass="entr" presetSubtype="4"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down)">
                                      <p:cBhvr>
                                        <p:cTn id="51" dur="1000"/>
                                        <p:tgtEl>
                                          <p:spTgt spid="6"/>
                                        </p:tgtEl>
                                      </p:cBhvr>
                                    </p:animEffect>
                                  </p:childTnLst>
                                </p:cTn>
                              </p:par>
                            </p:childTnLst>
                          </p:cTn>
                        </p:par>
                        <p:par>
                          <p:cTn id="52" fill="hold">
                            <p:stCondLst>
                              <p:cond delay="10300"/>
                            </p:stCondLst>
                            <p:childTnLst>
                              <p:par>
                                <p:cTn id="53" presetID="10" presetClass="entr" presetSubtype="0"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000"/>
                                        <p:tgtEl>
                                          <p:spTgt spid="15"/>
                                        </p:tgtEl>
                                      </p:cBhvr>
                                    </p:animEffect>
                                  </p:childTnLst>
                                </p:cTn>
                              </p:par>
                            </p:childTnLst>
                          </p:cTn>
                        </p:par>
                        <p:par>
                          <p:cTn id="56" fill="hold">
                            <p:stCondLst>
                              <p:cond delay="123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18"/>
                                        </p:tgtEl>
                                        <p:attrNameLst>
                                          <p:attrName>ppt_y</p:attrName>
                                        </p:attrNameLst>
                                      </p:cBhvr>
                                      <p:tavLst>
                                        <p:tav tm="0">
                                          <p:val>
                                            <p:strVal val="#ppt_y"/>
                                          </p:val>
                                        </p:tav>
                                        <p:tav tm="100000">
                                          <p:val>
                                            <p:strVal val="#ppt_y"/>
                                          </p:val>
                                        </p:tav>
                                      </p:tavLst>
                                    </p:anim>
                                    <p:anim calcmode="lin" valueType="num">
                                      <p:cBhvr>
                                        <p:cTn id="6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18"/>
                                        </p:tgtEl>
                                      </p:cBhvr>
                                    </p:animEffect>
                                  </p:childTnLst>
                                </p:cTn>
                              </p:par>
                            </p:childTnLst>
                          </p:cTn>
                        </p:par>
                        <p:par>
                          <p:cTn id="64" fill="hold">
                            <p:stCondLst>
                              <p:cond delay="12950"/>
                            </p:stCondLst>
                            <p:childTnLst>
                              <p:par>
                                <p:cTn id="65" presetID="47"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childTnLst>
                          </p:cTn>
                        </p:par>
                        <p:par>
                          <p:cTn id="70" fill="hold">
                            <p:stCondLst>
                              <p:cond delay="13950"/>
                            </p:stCondLst>
                            <p:childTnLst>
                              <p:par>
                                <p:cTn id="71" presetID="22" presetClass="entr" presetSubtype="4"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down)">
                                      <p:cBhvr>
                                        <p:cTn id="73" dur="1000"/>
                                        <p:tgtEl>
                                          <p:spTgt spid="7"/>
                                        </p:tgtEl>
                                      </p:cBhvr>
                                    </p:animEffect>
                                  </p:childTnLst>
                                </p:cTn>
                              </p:par>
                            </p:childTnLst>
                          </p:cTn>
                        </p:par>
                        <p:par>
                          <p:cTn id="74" fill="hold">
                            <p:stCondLst>
                              <p:cond delay="1495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 calcmode="lin" valueType="num">
                                      <p:cBhvr>
                                        <p:cTn id="7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9"/>
                                        </p:tgtEl>
                                        <p:attrNameLst>
                                          <p:attrName>ppt_y</p:attrName>
                                        </p:attrNameLst>
                                      </p:cBhvr>
                                      <p:tavLst>
                                        <p:tav tm="0">
                                          <p:val>
                                            <p:strVal val="#ppt_y"/>
                                          </p:val>
                                        </p:tav>
                                        <p:tav tm="100000">
                                          <p:val>
                                            <p:strVal val="#ppt_y"/>
                                          </p:val>
                                        </p:tav>
                                      </p:tavLst>
                                    </p:anim>
                                    <p:anim calcmode="lin" valueType="num">
                                      <p:cBhvr>
                                        <p:cTn id="7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19"/>
                                        </p:tgtEl>
                                      </p:cBhvr>
                                    </p:animEffect>
                                  </p:childTnLst>
                                </p:cTn>
                              </p:par>
                            </p:childTnLst>
                          </p:cTn>
                        </p:par>
                        <p:par>
                          <p:cTn id="82" fill="hold">
                            <p:stCondLst>
                              <p:cond delay="15600"/>
                            </p:stCondLst>
                            <p:childTnLst>
                              <p:par>
                                <p:cTn id="83" presetID="47" presetClass="entr" presetSubtype="0" fill="hold" grpId="0" nodeType="after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1000"/>
                                        <p:tgtEl>
                                          <p:spTgt spid="12"/>
                                        </p:tgtEl>
                                      </p:cBhvr>
                                    </p:animEffect>
                                    <p:anim calcmode="lin" valueType="num">
                                      <p:cBhvr>
                                        <p:cTn id="86" dur="1000" fill="hold"/>
                                        <p:tgtEl>
                                          <p:spTgt spid="12"/>
                                        </p:tgtEl>
                                        <p:attrNameLst>
                                          <p:attrName>ppt_x</p:attrName>
                                        </p:attrNameLst>
                                      </p:cBhvr>
                                      <p:tavLst>
                                        <p:tav tm="0">
                                          <p:val>
                                            <p:strVal val="#ppt_x"/>
                                          </p:val>
                                        </p:tav>
                                        <p:tav tm="100000">
                                          <p:val>
                                            <p:strVal val="#ppt_x"/>
                                          </p:val>
                                        </p:tav>
                                      </p:tavLst>
                                    </p:anim>
                                    <p:anim calcmode="lin" valueType="num">
                                      <p:cBhvr>
                                        <p:cTn id="87" dur="1000" fill="hold"/>
                                        <p:tgtEl>
                                          <p:spTgt spid="12"/>
                                        </p:tgtEl>
                                        <p:attrNameLst>
                                          <p:attrName>ppt_y</p:attrName>
                                        </p:attrNameLst>
                                      </p:cBhvr>
                                      <p:tavLst>
                                        <p:tav tm="0">
                                          <p:val>
                                            <p:strVal val="#ppt_y-.1"/>
                                          </p:val>
                                        </p:tav>
                                        <p:tav tm="100000">
                                          <p:val>
                                            <p:strVal val="#ppt_y"/>
                                          </p:val>
                                        </p:tav>
                                      </p:tavLst>
                                    </p:anim>
                                  </p:childTnLst>
                                </p:cTn>
                              </p:par>
                            </p:childTnLst>
                          </p:cTn>
                        </p:par>
                        <p:par>
                          <p:cTn id="88" fill="hold">
                            <p:stCondLst>
                              <p:cond delay="16600"/>
                            </p:stCondLst>
                            <p:childTnLst>
                              <p:par>
                                <p:cTn id="89" presetID="31" presetClass="entr" presetSubtype="0" fill="hold" nodeType="afterEffect">
                                  <p:stCondLst>
                                    <p:cond delay="0"/>
                                  </p:stCondLst>
                                  <p:iterate type="lt">
                                    <p:tmPct val="5000"/>
                                  </p:iterate>
                                  <p:childTnLst>
                                    <p:set>
                                      <p:cBhvr>
                                        <p:cTn id="90" dur="1" fill="hold">
                                          <p:stCondLst>
                                            <p:cond delay="0"/>
                                          </p:stCondLst>
                                        </p:cTn>
                                        <p:tgtEl>
                                          <p:spTgt spid="13"/>
                                        </p:tgtEl>
                                        <p:attrNameLst>
                                          <p:attrName>style.visibility</p:attrName>
                                        </p:attrNameLst>
                                      </p:cBhvr>
                                      <p:to>
                                        <p:strVal val="visible"/>
                                      </p:to>
                                    </p:set>
                                    <p:anim calcmode="lin" valueType="num">
                                      <p:cBhvr>
                                        <p:cTn id="91" dur="1000" fill="hold"/>
                                        <p:tgtEl>
                                          <p:spTgt spid="13"/>
                                        </p:tgtEl>
                                        <p:attrNameLst>
                                          <p:attrName>ppt_w</p:attrName>
                                        </p:attrNameLst>
                                      </p:cBhvr>
                                      <p:tavLst>
                                        <p:tav tm="0">
                                          <p:val>
                                            <p:fltVal val="0"/>
                                          </p:val>
                                        </p:tav>
                                        <p:tav tm="100000">
                                          <p:val>
                                            <p:strVal val="#ppt_w"/>
                                          </p:val>
                                        </p:tav>
                                      </p:tavLst>
                                    </p:anim>
                                    <p:anim calcmode="lin" valueType="num">
                                      <p:cBhvr>
                                        <p:cTn id="92" dur="1000" fill="hold"/>
                                        <p:tgtEl>
                                          <p:spTgt spid="13"/>
                                        </p:tgtEl>
                                        <p:attrNameLst>
                                          <p:attrName>ppt_h</p:attrName>
                                        </p:attrNameLst>
                                      </p:cBhvr>
                                      <p:tavLst>
                                        <p:tav tm="0">
                                          <p:val>
                                            <p:fltVal val="0"/>
                                          </p:val>
                                        </p:tav>
                                        <p:tav tm="100000">
                                          <p:val>
                                            <p:strVal val="#ppt_h"/>
                                          </p:val>
                                        </p:tav>
                                      </p:tavLst>
                                    </p:anim>
                                    <p:anim calcmode="lin" valueType="num">
                                      <p:cBhvr>
                                        <p:cTn id="93" dur="1000" fill="hold"/>
                                        <p:tgtEl>
                                          <p:spTgt spid="13"/>
                                        </p:tgtEl>
                                        <p:attrNameLst>
                                          <p:attrName>style.rotation</p:attrName>
                                        </p:attrNameLst>
                                      </p:cBhvr>
                                      <p:tavLst>
                                        <p:tav tm="0">
                                          <p:val>
                                            <p:fltVal val="90"/>
                                          </p:val>
                                        </p:tav>
                                        <p:tav tm="100000">
                                          <p:val>
                                            <p:fltVal val="0"/>
                                          </p:val>
                                        </p:tav>
                                      </p:tavLst>
                                    </p:anim>
                                    <p:animEffect transition="in" filter="fade">
                                      <p:cBhvr>
                                        <p:cTn id="9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9" grpId="0"/>
      <p:bldP spid="10" grpId="0"/>
      <p:bldP spid="11" grpId="0"/>
      <p:bldP spid="12"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2424" y="1503824"/>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第二章内容</a:t>
            </a:r>
            <a:endParaRPr lang="zh-CN" altLang="en-US" sz="4000" dirty="0">
              <a:latin typeface="华文行楷" pitchFamily="2" charset="-122"/>
              <a:ea typeface="华文行楷" pitchFamily="2" charset="-122"/>
            </a:endParaRPr>
          </a:p>
        </p:txBody>
      </p:sp>
      <p:sp>
        <p:nvSpPr>
          <p:cNvPr id="5" name="矩形 4"/>
          <p:cNvSpPr/>
          <p:nvPr/>
        </p:nvSpPr>
        <p:spPr>
          <a:xfrm>
            <a:off x="2305275" y="3075525"/>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2" cstate="print">
            <a:extLst>
              <a:ext uri="{28A0092B-C50C-407E-A947-70E740481C1C}">
                <a14:useLocalDpi xmlns:a14="http://schemas.microsoft.com/office/drawing/2010/main" val="0"/>
              </a:ext>
            </a:extLst>
          </a:blip>
          <a:srcRect l="48750" t="22501" r="13750" b="42500"/>
          <a:stretch>
            <a:fillRect/>
          </a:stretch>
        </p:blipFill>
        <p:spPr bwMode="auto">
          <a:xfrm>
            <a:off x="2579864" y="1938548"/>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7744" y="3632288"/>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01704">
            <a:off x="2640014" y="848165"/>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111906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27" dur="2750" fill="hold"/>
                                        <p:tgtEl>
                                          <p:spTgt spid="6"/>
                                        </p:tgtEl>
                                        <p:attrNameLst>
                                          <p:attrName>ppt_x</p:attrName>
                                          <p:attrName>ppt_y</p:attrName>
                                        </p:attrNameLst>
                                      </p:cBhvr>
                                      <p:rCtr x="25729" y="3637"/>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4" descr="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032" y="1559074"/>
            <a:ext cx="2728912"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1006624"/>
            <a:ext cx="1828800"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008461"/>
            <a:ext cx="1828800"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019" y="987574"/>
            <a:ext cx="1827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019" y="3008461"/>
            <a:ext cx="1827213"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22"/>
          <p:cNvGrpSpPr>
            <a:grpSpLocks/>
          </p:cNvGrpSpPr>
          <p:nvPr/>
        </p:nvGrpSpPr>
        <p:grpSpPr bwMode="auto">
          <a:xfrm>
            <a:off x="3055094" y="2167086"/>
            <a:ext cx="3233738" cy="1373188"/>
            <a:chOff x="1872" y="1872"/>
            <a:chExt cx="2208" cy="1152"/>
          </a:xfrm>
        </p:grpSpPr>
        <p:sp>
          <p:nvSpPr>
            <p:cNvPr id="12" name="Line 9"/>
            <p:cNvSpPr>
              <a:spLocks noChangeShapeType="1"/>
            </p:cNvSpPr>
            <p:nvPr/>
          </p:nvSpPr>
          <p:spPr bwMode="auto">
            <a:xfrm>
              <a:off x="1872" y="187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3" name="Line 10"/>
            <p:cNvSpPr>
              <a:spLocks noChangeShapeType="1"/>
            </p:cNvSpPr>
            <p:nvPr/>
          </p:nvSpPr>
          <p:spPr bwMode="auto">
            <a:xfrm>
              <a:off x="3744" y="2832"/>
              <a:ext cx="288" cy="192"/>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4" name="Line 11"/>
            <p:cNvSpPr>
              <a:spLocks noChangeShapeType="1"/>
            </p:cNvSpPr>
            <p:nvPr/>
          </p:nvSpPr>
          <p:spPr bwMode="auto">
            <a:xfrm flipV="1">
              <a:off x="3840" y="187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sp>
          <p:nvSpPr>
            <p:cNvPr id="15" name="Line 12"/>
            <p:cNvSpPr>
              <a:spLocks noChangeShapeType="1"/>
            </p:cNvSpPr>
            <p:nvPr/>
          </p:nvSpPr>
          <p:spPr bwMode="auto">
            <a:xfrm flipV="1">
              <a:off x="1968" y="2832"/>
              <a:ext cx="240" cy="144"/>
            </a:xfrm>
            <a:prstGeom prst="line">
              <a:avLst/>
            </a:prstGeom>
            <a:noFill/>
            <a:ln w="50800" cap="rnd">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latin typeface="华文行楷" pitchFamily="2" charset="-122"/>
                <a:ea typeface="华文行楷" pitchFamily="2" charset="-122"/>
              </a:endParaRPr>
            </a:p>
          </p:txBody>
        </p:sp>
      </p:grpSp>
      <p:sp>
        <p:nvSpPr>
          <p:cNvPr id="16" name="Text Box 13"/>
          <p:cNvSpPr txBox="1">
            <a:spLocks noChangeArrowheads="1"/>
          </p:cNvSpPr>
          <p:nvPr/>
        </p:nvSpPr>
        <p:spPr bwMode="auto">
          <a:xfrm>
            <a:off x="3889871" y="2347618"/>
            <a:ext cx="1546225" cy="94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2800" baseline="0" dirty="0">
                <a:solidFill>
                  <a:srgbClr val="000000"/>
                </a:solidFill>
                <a:latin typeface="华文行楷" pitchFamily="2" charset="-122"/>
                <a:ea typeface="华文行楷" pitchFamily="2" charset="-122"/>
              </a:rPr>
              <a:t>文字标题内容</a:t>
            </a:r>
          </a:p>
        </p:txBody>
      </p:sp>
      <p:sp>
        <p:nvSpPr>
          <p:cNvPr id="17" name="Text Box 14"/>
          <p:cNvSpPr txBox="1">
            <a:spLocks noChangeArrowheads="1"/>
          </p:cNvSpPr>
          <p:nvPr/>
        </p:nvSpPr>
        <p:spPr bwMode="auto">
          <a:xfrm>
            <a:off x="1581894" y="1527324"/>
            <a:ext cx="112553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dirty="0">
                <a:solidFill>
                  <a:srgbClr val="000000"/>
                </a:solidFill>
                <a:latin typeface="华文行楷" pitchFamily="2" charset="-122"/>
                <a:ea typeface="华文行楷" pitchFamily="2" charset="-122"/>
              </a:rPr>
              <a:t>输入文字内容</a:t>
            </a:r>
          </a:p>
        </p:txBody>
      </p:sp>
      <p:sp>
        <p:nvSpPr>
          <p:cNvPr id="18" name="Text Box 15"/>
          <p:cNvSpPr txBox="1">
            <a:spLocks noChangeArrowheads="1"/>
          </p:cNvSpPr>
          <p:nvPr/>
        </p:nvSpPr>
        <p:spPr bwMode="auto">
          <a:xfrm>
            <a:off x="6460282" y="1538436"/>
            <a:ext cx="11239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sp>
        <p:nvSpPr>
          <p:cNvPr id="19" name="Text Box 16"/>
          <p:cNvSpPr txBox="1">
            <a:spLocks noChangeArrowheads="1"/>
          </p:cNvSpPr>
          <p:nvPr/>
        </p:nvSpPr>
        <p:spPr bwMode="auto">
          <a:xfrm>
            <a:off x="1581894" y="3540274"/>
            <a:ext cx="1125538"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sp>
        <p:nvSpPr>
          <p:cNvPr id="20" name="Text Box 17"/>
          <p:cNvSpPr txBox="1">
            <a:spLocks noChangeArrowheads="1"/>
          </p:cNvSpPr>
          <p:nvPr/>
        </p:nvSpPr>
        <p:spPr bwMode="auto">
          <a:xfrm>
            <a:off x="6460282" y="3551386"/>
            <a:ext cx="11239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40" tIns="40820" rIns="81640" bIns="40820">
            <a:spAutoFit/>
          </a:bodyPr>
          <a:lstStyle>
            <a:lvl1pPr defTabSz="815975" eaLnBrk="0" hangingPunct="0">
              <a:defRPr sz="1600" baseline="-25000">
                <a:solidFill>
                  <a:schemeClr val="tx1"/>
                </a:solidFill>
                <a:latin typeface="Arial" charset="0"/>
                <a:ea typeface="中國龍毛隸書" pitchFamily="49" charset="-120"/>
              </a:defRPr>
            </a:lvl1pPr>
            <a:lvl2pPr marL="742950" indent="-285750" defTabSz="815975" eaLnBrk="0" hangingPunct="0">
              <a:defRPr sz="1600" baseline="-25000">
                <a:solidFill>
                  <a:schemeClr val="tx1"/>
                </a:solidFill>
                <a:latin typeface="Arial" charset="0"/>
                <a:ea typeface="中國龍毛隸書" pitchFamily="49" charset="-120"/>
              </a:defRPr>
            </a:lvl2pPr>
            <a:lvl3pPr marL="1143000" indent="-228600" defTabSz="815975" eaLnBrk="0" hangingPunct="0">
              <a:defRPr sz="1600" baseline="-25000">
                <a:solidFill>
                  <a:schemeClr val="tx1"/>
                </a:solidFill>
                <a:latin typeface="Arial" charset="0"/>
                <a:ea typeface="中國龍毛隸書" pitchFamily="49" charset="-120"/>
              </a:defRPr>
            </a:lvl3pPr>
            <a:lvl4pPr marL="1600200" indent="-228600" defTabSz="815975" eaLnBrk="0" hangingPunct="0">
              <a:defRPr sz="1600" baseline="-25000">
                <a:solidFill>
                  <a:schemeClr val="tx1"/>
                </a:solidFill>
                <a:latin typeface="Arial" charset="0"/>
                <a:ea typeface="中國龍毛隸書" pitchFamily="49" charset="-120"/>
              </a:defRPr>
            </a:lvl4pPr>
            <a:lvl5pPr marL="2057400" indent="-228600" defTabSz="815975" eaLnBrk="0" hangingPunct="0">
              <a:defRPr sz="1600" baseline="-25000">
                <a:solidFill>
                  <a:schemeClr val="tx1"/>
                </a:solidFill>
                <a:latin typeface="Arial" charset="0"/>
                <a:ea typeface="中國龍毛隸書" pitchFamily="49" charset="-120"/>
              </a:defRPr>
            </a:lvl5pPr>
            <a:lvl6pPr marL="25146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6pPr>
            <a:lvl7pPr marL="29718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7pPr>
            <a:lvl8pPr marL="34290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8pPr>
            <a:lvl9pPr marL="3886200" indent="-228600" algn="ctr" defTabSz="815975" eaLnBrk="0" fontAlgn="base" hangingPunct="0">
              <a:spcBef>
                <a:spcPct val="0"/>
              </a:spcBef>
              <a:spcAft>
                <a:spcPct val="0"/>
              </a:spcAft>
              <a:defRPr sz="1600" baseline="-25000">
                <a:solidFill>
                  <a:schemeClr val="tx1"/>
                </a:solidFill>
                <a:latin typeface="Arial" charset="0"/>
                <a:ea typeface="中國龍毛隸書" pitchFamily="49" charset="-120"/>
              </a:defRPr>
            </a:lvl9pPr>
          </a:lstStyle>
          <a:p>
            <a:pPr algn="ctr" eaLnBrk="1" hangingPunct="1">
              <a:spcBef>
                <a:spcPct val="50000"/>
              </a:spcBef>
            </a:pPr>
            <a:r>
              <a:rPr lang="zh-CN" altLang="en-US" sz="1800" baseline="0">
                <a:solidFill>
                  <a:srgbClr val="000000"/>
                </a:solidFill>
                <a:latin typeface="华文行楷" pitchFamily="2" charset="-122"/>
                <a:ea typeface="华文行楷" pitchFamily="2" charset="-122"/>
              </a:rPr>
              <a:t>输入文字内容</a:t>
            </a:r>
          </a:p>
        </p:txBody>
      </p:sp>
      <p:pic>
        <p:nvPicPr>
          <p:cNvPr id="21" name="Picture 23" descr="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8344" y="2697311"/>
            <a:ext cx="1055688"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25577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42"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21" presetClass="entr" presetSubtype="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2000"/>
                                        <p:tgtEl>
                                          <p:spTgt spid="5"/>
                                        </p:tgtEl>
                                      </p:cBhvr>
                                    </p:animEffect>
                                  </p:childTnLst>
                                </p:cTn>
                              </p:par>
                            </p:childTnLst>
                          </p:cTn>
                        </p:par>
                        <p:par>
                          <p:cTn id="22" fill="hold">
                            <p:stCondLst>
                              <p:cond delay="6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2000"/>
                                        <p:tgtEl>
                                          <p:spTgt spid="16"/>
                                        </p:tgtEl>
                                      </p:cBhvr>
                                    </p:animEffect>
                                  </p:childTnLst>
                                </p:cTn>
                              </p:par>
                            </p:childTnLst>
                          </p:cTn>
                        </p:par>
                        <p:par>
                          <p:cTn id="26" fill="hold">
                            <p:stCondLst>
                              <p:cond delay="8000"/>
                            </p:stCondLst>
                            <p:childTnLst>
                              <p:par>
                                <p:cTn id="27" presetID="2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fltVal val="0"/>
                                          </p:val>
                                        </p:tav>
                                        <p:tav tm="100000">
                                          <p:val>
                                            <p:strVal val="#ppt_w"/>
                                          </p:val>
                                        </p:tav>
                                      </p:tavLst>
                                    </p:anim>
                                    <p:anim calcmode="lin" valueType="num">
                                      <p:cBhvr>
                                        <p:cTn id="30" dur="1000" fill="hold"/>
                                        <p:tgtEl>
                                          <p:spTgt spid="11"/>
                                        </p:tgtEl>
                                        <p:attrNameLst>
                                          <p:attrName>ppt_h</p:attrName>
                                        </p:attrNameLst>
                                      </p:cBhvr>
                                      <p:tavLst>
                                        <p:tav tm="0">
                                          <p:val>
                                            <p:fltVal val="0"/>
                                          </p:val>
                                        </p:tav>
                                        <p:tav tm="100000">
                                          <p:val>
                                            <p:strVal val="#ppt_h"/>
                                          </p:val>
                                        </p:tav>
                                      </p:tavLst>
                                    </p:anim>
                                  </p:childTnLst>
                                </p:cTn>
                              </p:par>
                            </p:childTnLst>
                          </p:cTn>
                        </p:par>
                        <p:par>
                          <p:cTn id="31" fill="hold">
                            <p:stCondLst>
                              <p:cond delay="9000"/>
                            </p:stCondLst>
                            <p:childTnLst>
                              <p:par>
                                <p:cTn id="32" presetID="8" presetClass="entr" presetSubtype="16"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diamond(in)">
                                      <p:cBhvr>
                                        <p:cTn id="34" dur="2000"/>
                                        <p:tgtEl>
                                          <p:spTgt spid="6"/>
                                        </p:tgtEl>
                                      </p:cBhvr>
                                    </p:animEffect>
                                  </p:childTnLst>
                                </p:cTn>
                              </p:par>
                              <p:par>
                                <p:cTn id="35" presetID="8" presetClass="entr" presetSubtype="16"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amond(in)">
                                      <p:cBhvr>
                                        <p:cTn id="37" dur="2000"/>
                                        <p:tgtEl>
                                          <p:spTgt spid="7"/>
                                        </p:tgtEl>
                                      </p:cBhvr>
                                    </p:animEffect>
                                  </p:childTnLst>
                                </p:cTn>
                              </p:par>
                              <p:par>
                                <p:cTn id="38" presetID="8" presetClass="entr" presetSubtype="16"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amond(in)">
                                      <p:cBhvr>
                                        <p:cTn id="40" dur="2000"/>
                                        <p:tgtEl>
                                          <p:spTgt spid="9"/>
                                        </p:tgtEl>
                                      </p:cBhvr>
                                    </p:animEffect>
                                  </p:childTnLst>
                                </p:cTn>
                              </p:par>
                              <p:par>
                                <p:cTn id="41" presetID="8" presetClass="entr" presetSubtype="16"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diamond(in)">
                                      <p:cBhvr>
                                        <p:cTn id="43" dur="2000"/>
                                        <p:tgtEl>
                                          <p:spTgt spid="10"/>
                                        </p:tgtEl>
                                      </p:cBhvr>
                                    </p:animEffect>
                                  </p:childTnLst>
                                </p:cTn>
                              </p:par>
                            </p:childTnLst>
                          </p:cTn>
                        </p:par>
                        <p:par>
                          <p:cTn id="44" fill="hold">
                            <p:stCondLst>
                              <p:cond delay="11000"/>
                            </p:stCondLst>
                            <p:childTnLst>
                              <p:par>
                                <p:cTn id="45" presetID="49" presetClass="entr" presetSubtype="0" decel="10000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style.rotation</p:attrName>
                                        </p:attrNameLst>
                                      </p:cBhvr>
                                      <p:tavLst>
                                        <p:tav tm="0">
                                          <p:val>
                                            <p:fltVal val="360"/>
                                          </p:val>
                                        </p:tav>
                                        <p:tav tm="100000">
                                          <p:val>
                                            <p:fltVal val="0"/>
                                          </p:val>
                                        </p:tav>
                                      </p:tavLst>
                                    </p:anim>
                                    <p:animEffect transition="in" filter="fade">
                                      <p:cBhvr>
                                        <p:cTn id="50" dur="1000"/>
                                        <p:tgtEl>
                                          <p:spTgt spid="17"/>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1000" fill="hold"/>
                                        <p:tgtEl>
                                          <p:spTgt spid="19"/>
                                        </p:tgtEl>
                                        <p:attrNameLst>
                                          <p:attrName>ppt_w</p:attrName>
                                        </p:attrNameLst>
                                      </p:cBhvr>
                                      <p:tavLst>
                                        <p:tav tm="0">
                                          <p:val>
                                            <p:fltVal val="0"/>
                                          </p:val>
                                        </p:tav>
                                        <p:tav tm="100000">
                                          <p:val>
                                            <p:strVal val="#ppt_w"/>
                                          </p:val>
                                        </p:tav>
                                      </p:tavLst>
                                    </p:anim>
                                    <p:anim calcmode="lin" valueType="num">
                                      <p:cBhvr>
                                        <p:cTn id="54" dur="1000" fill="hold"/>
                                        <p:tgtEl>
                                          <p:spTgt spid="19"/>
                                        </p:tgtEl>
                                        <p:attrNameLst>
                                          <p:attrName>ppt_h</p:attrName>
                                        </p:attrNameLst>
                                      </p:cBhvr>
                                      <p:tavLst>
                                        <p:tav tm="0">
                                          <p:val>
                                            <p:fltVal val="0"/>
                                          </p:val>
                                        </p:tav>
                                        <p:tav tm="100000">
                                          <p:val>
                                            <p:strVal val="#ppt_h"/>
                                          </p:val>
                                        </p:tav>
                                      </p:tavLst>
                                    </p:anim>
                                    <p:anim calcmode="lin" valueType="num">
                                      <p:cBhvr>
                                        <p:cTn id="55" dur="1000" fill="hold"/>
                                        <p:tgtEl>
                                          <p:spTgt spid="19"/>
                                        </p:tgtEl>
                                        <p:attrNameLst>
                                          <p:attrName>style.rotation</p:attrName>
                                        </p:attrNameLst>
                                      </p:cBhvr>
                                      <p:tavLst>
                                        <p:tav tm="0">
                                          <p:val>
                                            <p:fltVal val="360"/>
                                          </p:val>
                                        </p:tav>
                                        <p:tav tm="100000">
                                          <p:val>
                                            <p:fltVal val="0"/>
                                          </p:val>
                                        </p:tav>
                                      </p:tavLst>
                                    </p:anim>
                                    <p:animEffect transition="in" filter="fade">
                                      <p:cBhvr>
                                        <p:cTn id="56" dur="1000"/>
                                        <p:tgtEl>
                                          <p:spTgt spid="19"/>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1000" fill="hold"/>
                                        <p:tgtEl>
                                          <p:spTgt spid="20"/>
                                        </p:tgtEl>
                                        <p:attrNameLst>
                                          <p:attrName>ppt_w</p:attrName>
                                        </p:attrNameLst>
                                      </p:cBhvr>
                                      <p:tavLst>
                                        <p:tav tm="0">
                                          <p:val>
                                            <p:fltVal val="0"/>
                                          </p:val>
                                        </p:tav>
                                        <p:tav tm="100000">
                                          <p:val>
                                            <p:strVal val="#ppt_w"/>
                                          </p:val>
                                        </p:tav>
                                      </p:tavLst>
                                    </p:anim>
                                    <p:anim calcmode="lin" valueType="num">
                                      <p:cBhvr>
                                        <p:cTn id="60" dur="1000" fill="hold"/>
                                        <p:tgtEl>
                                          <p:spTgt spid="20"/>
                                        </p:tgtEl>
                                        <p:attrNameLst>
                                          <p:attrName>ppt_h</p:attrName>
                                        </p:attrNameLst>
                                      </p:cBhvr>
                                      <p:tavLst>
                                        <p:tav tm="0">
                                          <p:val>
                                            <p:fltVal val="0"/>
                                          </p:val>
                                        </p:tav>
                                        <p:tav tm="100000">
                                          <p:val>
                                            <p:strVal val="#ppt_h"/>
                                          </p:val>
                                        </p:tav>
                                      </p:tavLst>
                                    </p:anim>
                                    <p:anim calcmode="lin" valueType="num">
                                      <p:cBhvr>
                                        <p:cTn id="61" dur="1000" fill="hold"/>
                                        <p:tgtEl>
                                          <p:spTgt spid="20"/>
                                        </p:tgtEl>
                                        <p:attrNameLst>
                                          <p:attrName>style.rotation</p:attrName>
                                        </p:attrNameLst>
                                      </p:cBhvr>
                                      <p:tavLst>
                                        <p:tav tm="0">
                                          <p:val>
                                            <p:fltVal val="360"/>
                                          </p:val>
                                        </p:tav>
                                        <p:tav tm="100000">
                                          <p:val>
                                            <p:fltVal val="0"/>
                                          </p:val>
                                        </p:tav>
                                      </p:tavLst>
                                    </p:anim>
                                    <p:animEffect transition="in" filter="fade">
                                      <p:cBhvr>
                                        <p:cTn id="62" dur="1000"/>
                                        <p:tgtEl>
                                          <p:spTgt spid="20"/>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1000" fill="hold"/>
                                        <p:tgtEl>
                                          <p:spTgt spid="18"/>
                                        </p:tgtEl>
                                        <p:attrNameLst>
                                          <p:attrName>ppt_w</p:attrName>
                                        </p:attrNameLst>
                                      </p:cBhvr>
                                      <p:tavLst>
                                        <p:tav tm="0">
                                          <p:val>
                                            <p:fltVal val="0"/>
                                          </p:val>
                                        </p:tav>
                                        <p:tav tm="100000">
                                          <p:val>
                                            <p:strVal val="#ppt_w"/>
                                          </p:val>
                                        </p:tav>
                                      </p:tavLst>
                                    </p:anim>
                                    <p:anim calcmode="lin" valueType="num">
                                      <p:cBhvr>
                                        <p:cTn id="66" dur="1000" fill="hold"/>
                                        <p:tgtEl>
                                          <p:spTgt spid="18"/>
                                        </p:tgtEl>
                                        <p:attrNameLst>
                                          <p:attrName>ppt_h</p:attrName>
                                        </p:attrNameLst>
                                      </p:cBhvr>
                                      <p:tavLst>
                                        <p:tav tm="0">
                                          <p:val>
                                            <p:fltVal val="0"/>
                                          </p:val>
                                        </p:tav>
                                        <p:tav tm="100000">
                                          <p:val>
                                            <p:strVal val="#ppt_h"/>
                                          </p:val>
                                        </p:tav>
                                      </p:tavLst>
                                    </p:anim>
                                    <p:anim calcmode="lin" valueType="num">
                                      <p:cBhvr>
                                        <p:cTn id="67" dur="1000" fill="hold"/>
                                        <p:tgtEl>
                                          <p:spTgt spid="18"/>
                                        </p:tgtEl>
                                        <p:attrNameLst>
                                          <p:attrName>style.rotation</p:attrName>
                                        </p:attrNameLst>
                                      </p:cBhvr>
                                      <p:tavLst>
                                        <p:tav tm="0">
                                          <p:val>
                                            <p:fltVal val="360"/>
                                          </p:val>
                                        </p:tav>
                                        <p:tav tm="100000">
                                          <p:val>
                                            <p:fltVal val="0"/>
                                          </p:val>
                                        </p:tav>
                                      </p:tavLst>
                                    </p:anim>
                                    <p:animEffect transition="in" filter="fade">
                                      <p:cBhvr>
                                        <p:cTn id="6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14" name="Picture 5" descr="D:\png\画面与情绪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2531" y="1809784"/>
            <a:ext cx="2225674" cy="188576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D:\png\12-06_0009_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4556" y="2378172"/>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D:\png\12-06_0009_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267744" y="2436792"/>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png\12-06_0009_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721638">
            <a:off x="4003150" y="3866770"/>
            <a:ext cx="1124434" cy="94554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D:\png\12-06_0009_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721638" flipH="1" flipV="1">
            <a:off x="3797151" y="902765"/>
            <a:ext cx="1209924" cy="84691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6"/>
          <p:cNvSpPr txBox="1"/>
          <p:nvPr/>
        </p:nvSpPr>
        <p:spPr>
          <a:xfrm>
            <a:off x="3921593" y="2601872"/>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sp>
        <p:nvSpPr>
          <p:cNvPr id="20" name="矩形 19"/>
          <p:cNvSpPr/>
          <p:nvPr/>
        </p:nvSpPr>
        <p:spPr>
          <a:xfrm>
            <a:off x="4841987" y="1155777"/>
            <a:ext cx="1602221" cy="6463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21" name="矩形 20"/>
          <p:cNvSpPr/>
          <p:nvPr/>
        </p:nvSpPr>
        <p:spPr>
          <a:xfrm>
            <a:off x="2555776" y="3964089"/>
            <a:ext cx="1602221" cy="6463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22" name="矩形 21"/>
          <p:cNvSpPr/>
          <p:nvPr/>
        </p:nvSpPr>
        <p:spPr>
          <a:xfrm>
            <a:off x="1889532" y="1947865"/>
            <a:ext cx="1602221" cy="6463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
        <p:nvSpPr>
          <p:cNvPr id="23" name="矩形 22"/>
          <p:cNvSpPr/>
          <p:nvPr/>
        </p:nvSpPr>
        <p:spPr>
          <a:xfrm>
            <a:off x="5678205" y="3314276"/>
            <a:ext cx="1602221" cy="646331"/>
          </a:xfrm>
          <a:prstGeom prst="rect">
            <a:avLst/>
          </a:prstGeom>
        </p:spPr>
        <p:txBody>
          <a:bodyPr wrap="square">
            <a:spAutoFit/>
          </a:bodyPr>
          <a:lstStyle/>
          <a:p>
            <a:r>
              <a:rPr lang="zh-CN" altLang="en-US" dirty="0">
                <a:latin typeface="方正行楷简体" pitchFamily="65" charset="-122"/>
                <a:ea typeface="方正行楷简体" pitchFamily="65" charset="-122"/>
              </a:rPr>
              <a:t>此处添加</a:t>
            </a:r>
            <a:r>
              <a:rPr lang="zh-CN" altLang="en-US" dirty="0" smtClean="0">
                <a:latin typeface="方正行楷简体" pitchFamily="65" charset="-122"/>
                <a:ea typeface="方正行楷简体" pitchFamily="65" charset="-122"/>
              </a:rPr>
              <a:t>文本</a:t>
            </a:r>
            <a:endParaRPr lang="en-US" altLang="zh-CN" dirty="0" smtClean="0">
              <a:latin typeface="方正行楷简体" pitchFamily="65" charset="-122"/>
              <a:ea typeface="方正行楷简体" pitchFamily="65" charset="-122"/>
            </a:endParaRPr>
          </a:p>
          <a:p>
            <a:r>
              <a:rPr lang="zh-CN" altLang="en-US" dirty="0" smtClean="0">
                <a:latin typeface="方正行楷简体" pitchFamily="65" charset="-122"/>
                <a:ea typeface="方正行楷简体" pitchFamily="65" charset="-122"/>
              </a:rPr>
              <a:t>此处</a:t>
            </a:r>
            <a:r>
              <a:rPr lang="zh-CN" altLang="en-US" dirty="0">
                <a:latin typeface="方正行楷简体" pitchFamily="65" charset="-122"/>
                <a:ea typeface="方正行楷简体" pitchFamily="65" charset="-122"/>
              </a:rPr>
              <a:t>添加</a:t>
            </a:r>
            <a:r>
              <a:rPr lang="zh-CN" altLang="en-US" dirty="0" smtClean="0">
                <a:latin typeface="方正行楷简体" pitchFamily="65" charset="-122"/>
                <a:ea typeface="方正行楷简体" pitchFamily="65" charset="-122"/>
              </a:rPr>
              <a:t>文本</a:t>
            </a:r>
            <a:endParaRPr lang="zh-CN" altLang="en-US" dirty="0">
              <a:latin typeface="方正行楷简体" pitchFamily="65" charset="-122"/>
              <a:ea typeface="方正行楷简体" pitchFamily="65" charset="-122"/>
            </a:endParaRPr>
          </a:p>
        </p:txBody>
      </p:sp>
    </p:spTree>
    <p:extLst>
      <p:ext uri="{BB962C8B-B14F-4D97-AF65-F5344CB8AC3E}">
        <p14:creationId xmlns:p14="http://schemas.microsoft.com/office/powerpoint/2010/main" val="406077697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250" fill="hold"/>
                                        <p:tgtEl>
                                          <p:spTgt spid="14"/>
                                        </p:tgtEl>
                                        <p:attrNameLst>
                                          <p:attrName>ppt_w</p:attrName>
                                        </p:attrNameLst>
                                      </p:cBhvr>
                                      <p:tavLst>
                                        <p:tav tm="0">
                                          <p:val>
                                            <p:fltVal val="0"/>
                                          </p:val>
                                        </p:tav>
                                        <p:tav tm="100000">
                                          <p:val>
                                            <p:strVal val="#ppt_w"/>
                                          </p:val>
                                        </p:tav>
                                      </p:tavLst>
                                    </p:anim>
                                    <p:anim calcmode="lin" valueType="num">
                                      <p:cBhvr>
                                        <p:cTn id="16" dur="250" fill="hold"/>
                                        <p:tgtEl>
                                          <p:spTgt spid="14"/>
                                        </p:tgtEl>
                                        <p:attrNameLst>
                                          <p:attrName>ppt_h</p:attrName>
                                        </p:attrNameLst>
                                      </p:cBhvr>
                                      <p:tavLst>
                                        <p:tav tm="0">
                                          <p:val>
                                            <p:fltVal val="0"/>
                                          </p:val>
                                        </p:tav>
                                        <p:tav tm="100000">
                                          <p:val>
                                            <p:strVal val="#ppt_h"/>
                                          </p:val>
                                        </p:tav>
                                      </p:tavLst>
                                    </p:anim>
                                    <p:animEffect transition="in" filter="fade">
                                      <p:cBhvr>
                                        <p:cTn id="17" dur="250"/>
                                        <p:tgtEl>
                                          <p:spTgt spid="14"/>
                                        </p:tgtEl>
                                      </p:cBhvr>
                                    </p:animEffect>
                                  </p:childTnLst>
                                </p:cTn>
                              </p:par>
                            </p:childTnLst>
                          </p:cTn>
                        </p:par>
                        <p:par>
                          <p:cTn id="18" fill="hold">
                            <p:stCondLst>
                              <p:cond delay="3250"/>
                            </p:stCondLst>
                            <p:childTnLst>
                              <p:par>
                                <p:cTn id="19" presetID="16" presetClass="entr" presetSubtype="37"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outVertical)">
                                      <p:cBhvr>
                                        <p:cTn id="21" dur="750"/>
                                        <p:tgtEl>
                                          <p:spTgt spid="19"/>
                                        </p:tgtEl>
                                      </p:cBhvr>
                                    </p:animEffect>
                                  </p:childTnLst>
                                </p:cTn>
                              </p:par>
                              <p:par>
                                <p:cTn id="22" presetID="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750" fill="hold"/>
                                        <p:tgtEl>
                                          <p:spTgt spid="16"/>
                                        </p:tgtEl>
                                        <p:attrNameLst>
                                          <p:attrName>ppt_x</p:attrName>
                                        </p:attrNameLst>
                                      </p:cBhvr>
                                      <p:tavLst>
                                        <p:tav tm="0">
                                          <p:val>
                                            <p:strVal val="0-#ppt_w/2"/>
                                          </p:val>
                                        </p:tav>
                                        <p:tav tm="100000">
                                          <p:val>
                                            <p:strVal val="#ppt_x"/>
                                          </p:val>
                                        </p:tav>
                                      </p:tavLst>
                                    </p:anim>
                                    <p:anim calcmode="lin" valueType="num">
                                      <p:cBhvr additive="base">
                                        <p:cTn id="25" dur="75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1"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750" fill="hold"/>
                                        <p:tgtEl>
                                          <p:spTgt spid="18"/>
                                        </p:tgtEl>
                                        <p:attrNameLst>
                                          <p:attrName>ppt_x</p:attrName>
                                        </p:attrNameLst>
                                      </p:cBhvr>
                                      <p:tavLst>
                                        <p:tav tm="0">
                                          <p:val>
                                            <p:strVal val="#ppt_x"/>
                                          </p:val>
                                        </p:tav>
                                        <p:tav tm="100000">
                                          <p:val>
                                            <p:strVal val="#ppt_x"/>
                                          </p:val>
                                        </p:tav>
                                      </p:tavLst>
                                    </p:anim>
                                    <p:anim calcmode="lin" valueType="num">
                                      <p:cBhvr additive="base">
                                        <p:cTn id="29" dur="750" fill="hold"/>
                                        <p:tgtEl>
                                          <p:spTgt spid="18"/>
                                        </p:tgtEl>
                                        <p:attrNameLst>
                                          <p:attrName>ppt_y</p:attrName>
                                        </p:attrNameLst>
                                      </p:cBhvr>
                                      <p:tavLst>
                                        <p:tav tm="0">
                                          <p:val>
                                            <p:strVal val="0-#ppt_h/2"/>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750" fill="hold"/>
                                        <p:tgtEl>
                                          <p:spTgt spid="15"/>
                                        </p:tgtEl>
                                        <p:attrNameLst>
                                          <p:attrName>ppt_x</p:attrName>
                                        </p:attrNameLst>
                                      </p:cBhvr>
                                      <p:tavLst>
                                        <p:tav tm="0">
                                          <p:val>
                                            <p:strVal val="1+#ppt_w/2"/>
                                          </p:val>
                                        </p:tav>
                                        <p:tav tm="100000">
                                          <p:val>
                                            <p:strVal val="#ppt_x"/>
                                          </p:val>
                                        </p:tav>
                                      </p:tavLst>
                                    </p:anim>
                                    <p:anim calcmode="lin" valueType="num">
                                      <p:cBhvr additive="base">
                                        <p:cTn id="33" dur="75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ppt_x"/>
                                          </p:val>
                                        </p:tav>
                                        <p:tav tm="100000">
                                          <p:val>
                                            <p:strVal val="#ppt_x"/>
                                          </p:val>
                                        </p:tav>
                                      </p:tavLst>
                                    </p:anim>
                                    <p:anim calcmode="lin" valueType="num">
                                      <p:cBhvr additive="base">
                                        <p:cTn id="37" dur="750" fill="hold"/>
                                        <p:tgtEl>
                                          <p:spTgt spid="17"/>
                                        </p:tgtEl>
                                        <p:attrNameLst>
                                          <p:attrName>ppt_y</p:attrName>
                                        </p:attrNameLst>
                                      </p:cBhvr>
                                      <p:tavLst>
                                        <p:tav tm="0">
                                          <p:val>
                                            <p:strVal val="1+#ppt_h/2"/>
                                          </p:val>
                                        </p:tav>
                                        <p:tav tm="100000">
                                          <p:val>
                                            <p:strVal val="#ppt_y"/>
                                          </p:val>
                                        </p:tav>
                                      </p:tavLst>
                                    </p:anim>
                                  </p:childTnLst>
                                </p:cTn>
                              </p:par>
                              <p:par>
                                <p:cTn id="38" presetID="14" presetClass="entr" presetSubtype="10" fill="hold" grpId="0" nodeType="withEffect">
                                  <p:stCondLst>
                                    <p:cond delay="750"/>
                                  </p:stCondLst>
                                  <p:childTnLst>
                                    <p:set>
                                      <p:cBhvr>
                                        <p:cTn id="39" dur="1" fill="hold">
                                          <p:stCondLst>
                                            <p:cond delay="0"/>
                                          </p:stCondLst>
                                        </p:cTn>
                                        <p:tgtEl>
                                          <p:spTgt spid="22"/>
                                        </p:tgtEl>
                                        <p:attrNameLst>
                                          <p:attrName>style.visibility</p:attrName>
                                        </p:attrNameLst>
                                      </p:cBhvr>
                                      <p:to>
                                        <p:strVal val="visible"/>
                                      </p:to>
                                    </p:set>
                                    <p:animEffect transition="in" filter="randombar(horizontal)">
                                      <p:cBhvr>
                                        <p:cTn id="40" dur="750"/>
                                        <p:tgtEl>
                                          <p:spTgt spid="22"/>
                                        </p:tgtEl>
                                      </p:cBhvr>
                                    </p:animEffect>
                                  </p:childTnLst>
                                </p:cTn>
                              </p:par>
                              <p:par>
                                <p:cTn id="41" presetID="14" presetClass="entr" presetSubtype="10" fill="hold" grpId="0" nodeType="withEffect">
                                  <p:stCondLst>
                                    <p:cond delay="750"/>
                                  </p:stCondLst>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750"/>
                                        <p:tgtEl>
                                          <p:spTgt spid="20"/>
                                        </p:tgtEl>
                                      </p:cBhvr>
                                    </p:animEffect>
                                  </p:childTnLst>
                                </p:cTn>
                              </p:par>
                              <p:par>
                                <p:cTn id="44" presetID="14" presetClass="entr" presetSubtype="10" fill="hold" grpId="0" nodeType="withEffect">
                                  <p:stCondLst>
                                    <p:cond delay="75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750"/>
                                        <p:tgtEl>
                                          <p:spTgt spid="23"/>
                                        </p:tgtEl>
                                      </p:cBhvr>
                                    </p:animEffect>
                                  </p:childTnLst>
                                </p:cTn>
                              </p:par>
                              <p:par>
                                <p:cTn id="47" presetID="14" presetClass="entr" presetSubtype="10" fill="hold" grpId="0" nodeType="withEffect">
                                  <p:stCondLst>
                                    <p:cond delay="75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p:bldP spid="20"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2" descr="C:\Users\Thinkpad\Desktop\PNG\1_0003_图层-2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0755" y="1592229"/>
            <a:ext cx="2577290" cy="26211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Thinkpad\Desktop\PNG\1_0000_图层-2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8777" y="2902803"/>
            <a:ext cx="335383" cy="5262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Thinkpad\Desktop\PNG\1_0001_图层-2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9324" y="3081109"/>
            <a:ext cx="531453" cy="5108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Thinkpad\Desktop\PNG\1_0002_图层-2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60294" y="2350289"/>
            <a:ext cx="420519" cy="6398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25013" y="1432693"/>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53"/>
          <p:cNvSpPr txBox="1">
            <a:spLocks noChangeArrowheads="1"/>
          </p:cNvSpPr>
          <p:nvPr/>
        </p:nvSpPr>
        <p:spPr bwMode="auto">
          <a:xfrm>
            <a:off x="2454532" y="1330619"/>
            <a:ext cx="162841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r>
              <a:rPr lang="zh-CN" altLang="en-US" dirty="0"/>
              <a:t>在此插入内容</a:t>
            </a:r>
            <a:endParaRPr lang="en-US" altLang="zh-CN" dirty="0"/>
          </a:p>
          <a:p>
            <a:r>
              <a:rPr lang="zh-CN" altLang="en-US" dirty="0"/>
              <a:t>在此插入内容</a:t>
            </a:r>
            <a:endParaRPr lang="en-US" altLang="zh-CN" dirty="0"/>
          </a:p>
        </p:txBody>
      </p:sp>
      <p:pic>
        <p:nvPicPr>
          <p:cNvPr id="12"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81298" y="2481657"/>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53"/>
          <p:cNvSpPr txBox="1">
            <a:spLocks noChangeArrowheads="1"/>
          </p:cNvSpPr>
          <p:nvPr/>
        </p:nvSpPr>
        <p:spPr bwMode="auto">
          <a:xfrm>
            <a:off x="1556580" y="2350289"/>
            <a:ext cx="1550501"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pPr algn="ctr"/>
            <a:r>
              <a:rPr lang="zh-CN" altLang="en-US" dirty="0"/>
              <a:t>在此插入内容</a:t>
            </a:r>
            <a:endParaRPr lang="en-US" altLang="zh-CN" dirty="0"/>
          </a:p>
          <a:p>
            <a:pPr algn="ctr"/>
            <a:r>
              <a:rPr lang="zh-CN" altLang="en-US" dirty="0"/>
              <a:t>在此插入内容</a:t>
            </a:r>
            <a:endParaRPr lang="en-US" altLang="zh-CN" dirty="0"/>
          </a:p>
        </p:txBody>
      </p:sp>
      <p:pic>
        <p:nvPicPr>
          <p:cNvPr id="14" name="Picture 4" descr="C:\Users\Thinkpad\Desktop\PNG\1_0000_渐变映射-2-副本-9.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30735" y="3693997"/>
            <a:ext cx="360040" cy="31907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53"/>
          <p:cNvSpPr txBox="1">
            <a:spLocks noChangeArrowheads="1"/>
          </p:cNvSpPr>
          <p:nvPr/>
        </p:nvSpPr>
        <p:spPr bwMode="auto">
          <a:xfrm>
            <a:off x="1802323" y="3591923"/>
            <a:ext cx="1628412" cy="5847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nSpc>
                <a:spcPct val="100000"/>
              </a:lnSpc>
              <a:defRPr sz="1600" b="0" kern="0" spc="-150">
                <a:solidFill>
                  <a:schemeClr val="tx1">
                    <a:lumMod val="95000"/>
                    <a:lumOff val="5000"/>
                  </a:schemeClr>
                </a:solidFill>
                <a:latin typeface="楷体" pitchFamily="49" charset="-122"/>
                <a:ea typeface="楷体" pitchFamily="49" charset="-122"/>
              </a:defRPr>
            </a:lvl1pPr>
          </a:lstStyle>
          <a:p>
            <a:pPr algn="ctr"/>
            <a:r>
              <a:rPr lang="zh-CN" altLang="en-US" dirty="0"/>
              <a:t>在此插入内容</a:t>
            </a:r>
            <a:endParaRPr lang="en-US" altLang="zh-CN" dirty="0"/>
          </a:p>
          <a:p>
            <a:pPr algn="ctr"/>
            <a:r>
              <a:rPr lang="zh-CN" altLang="en-US" dirty="0"/>
              <a:t>在此插入内容</a:t>
            </a:r>
            <a:endParaRPr lang="en-US" altLang="zh-CN" dirty="0"/>
          </a:p>
        </p:txBody>
      </p:sp>
      <p:pic>
        <p:nvPicPr>
          <p:cNvPr id="16" name="Picture 5" descr="F:\360安全浏览器下载\水墨\1402\chinaz9.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14160" y="2671970"/>
            <a:ext cx="162560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PPT\PPT中国风元素\水墨祥云\水墨祥云\01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6188045" y="2198343"/>
            <a:ext cx="909200" cy="56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13622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31"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2" presetClass="entr" presetSubtype="2" fill="hold" nodeType="withEffect">
                                  <p:stCondLst>
                                    <p:cond delay="125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1+#ppt_w/2"/>
                                          </p:val>
                                        </p:tav>
                                        <p:tav tm="100000">
                                          <p:val>
                                            <p:strVal val="#ppt_x"/>
                                          </p:val>
                                        </p:tav>
                                      </p:tavLst>
                                    </p:anim>
                                    <p:anim calcmode="lin" valueType="num">
                                      <p:cBhvr additive="base">
                                        <p:cTn id="43" dur="20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7250"/>
                            </p:stCondLst>
                            <p:childTnLst>
                              <p:par>
                                <p:cTn id="45" presetID="10"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8250"/>
                            </p:stCondLst>
                            <p:childTnLst>
                              <p:par>
                                <p:cTn id="53" presetID="10"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875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9250"/>
                            </p:stCondLst>
                            <p:childTnLst>
                              <p:par>
                                <p:cTn id="61" presetID="10"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975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grpSp>
        <p:nvGrpSpPr>
          <p:cNvPr id="5" name="组合 4"/>
          <p:cNvGrpSpPr/>
          <p:nvPr/>
        </p:nvGrpSpPr>
        <p:grpSpPr>
          <a:xfrm>
            <a:off x="823066" y="2683835"/>
            <a:ext cx="1671764" cy="1688114"/>
            <a:chOff x="766638" y="2683835"/>
            <a:chExt cx="1671764" cy="1688114"/>
          </a:xfrm>
        </p:grpSpPr>
        <p:pic>
          <p:nvPicPr>
            <p:cNvPr id="6"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638" y="2683835"/>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198686" y="2755843"/>
              <a:ext cx="1239716" cy="1616106"/>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2" descr="D:\png\2015007_0000_图层-1-拷贝-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215783"/>
            <a:ext cx="9433048" cy="216024"/>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1559176" y="2323795"/>
            <a:ext cx="72008"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行楷简体" pitchFamily="65" charset="-122"/>
              <a:ea typeface="方正行楷简体" pitchFamily="65" charset="-122"/>
            </a:endParaRPr>
          </a:p>
        </p:txBody>
      </p:sp>
      <p:pic>
        <p:nvPicPr>
          <p:cNvPr id="11" name="Picture 2" descr="D:\png\010100009777_0002_图层-8.png"/>
          <p:cNvPicPr>
            <a:picLocks noChangeAspect="1" noChangeArrowheads="1"/>
          </p:cNvPicPr>
          <p:nvPr/>
        </p:nvPicPr>
        <p:blipFill>
          <a:blip r:embed="rId5" cstate="email">
            <a:biLevel thresh="50000"/>
            <a:extLst>
              <a:ext uri="{28A0092B-C50C-407E-A947-70E740481C1C}">
                <a14:useLocalDpi xmlns:a14="http://schemas.microsoft.com/office/drawing/2010/main"/>
              </a:ext>
            </a:extLst>
          </a:blip>
          <a:srcRect/>
          <a:stretch>
            <a:fillRect/>
          </a:stretch>
        </p:blipFill>
        <p:spPr bwMode="auto">
          <a:xfrm>
            <a:off x="3604403" y="824765"/>
            <a:ext cx="1473801" cy="13869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7"/>
          <p:cNvSpPr txBox="1"/>
          <p:nvPr/>
        </p:nvSpPr>
        <p:spPr>
          <a:xfrm>
            <a:off x="1266838" y="317469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grpSp>
        <p:nvGrpSpPr>
          <p:cNvPr id="13" name="组合 12"/>
          <p:cNvGrpSpPr/>
          <p:nvPr/>
        </p:nvGrpSpPr>
        <p:grpSpPr>
          <a:xfrm>
            <a:off x="2484574" y="2683835"/>
            <a:ext cx="1671764" cy="1688114"/>
            <a:chOff x="766638" y="2683835"/>
            <a:chExt cx="1671764" cy="1688114"/>
          </a:xfrm>
        </p:grpSpPr>
        <p:pic>
          <p:nvPicPr>
            <p:cNvPr id="14"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638" y="2683835"/>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198686" y="2755843"/>
              <a:ext cx="1239716" cy="1616106"/>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3220684" y="2323795"/>
            <a:ext cx="72008"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行楷简体" pitchFamily="65" charset="-122"/>
              <a:ea typeface="方正行楷简体" pitchFamily="65" charset="-122"/>
            </a:endParaRPr>
          </a:p>
        </p:txBody>
      </p:sp>
      <p:sp>
        <p:nvSpPr>
          <p:cNvPr id="17" name="TextBox 12"/>
          <p:cNvSpPr txBox="1"/>
          <p:nvPr/>
        </p:nvSpPr>
        <p:spPr>
          <a:xfrm>
            <a:off x="2928346" y="317469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grpSp>
        <p:nvGrpSpPr>
          <p:cNvPr id="18" name="组合 17"/>
          <p:cNvGrpSpPr/>
          <p:nvPr/>
        </p:nvGrpSpPr>
        <p:grpSpPr>
          <a:xfrm>
            <a:off x="4298750" y="2683835"/>
            <a:ext cx="1671764" cy="1688114"/>
            <a:chOff x="766638" y="2683835"/>
            <a:chExt cx="1671764" cy="1688114"/>
          </a:xfrm>
        </p:grpSpPr>
        <p:pic>
          <p:nvPicPr>
            <p:cNvPr id="19"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638" y="2683835"/>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198686" y="2755843"/>
              <a:ext cx="1239716" cy="1616106"/>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矩形 20"/>
          <p:cNvSpPr/>
          <p:nvPr/>
        </p:nvSpPr>
        <p:spPr>
          <a:xfrm>
            <a:off x="5034860" y="2323795"/>
            <a:ext cx="72008"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行楷简体" pitchFamily="65" charset="-122"/>
              <a:ea typeface="方正行楷简体" pitchFamily="65" charset="-122"/>
            </a:endParaRPr>
          </a:p>
        </p:txBody>
      </p:sp>
      <p:sp>
        <p:nvSpPr>
          <p:cNvPr id="22" name="TextBox 17"/>
          <p:cNvSpPr txBox="1"/>
          <p:nvPr/>
        </p:nvSpPr>
        <p:spPr>
          <a:xfrm>
            <a:off x="4742522" y="317469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grpSp>
        <p:nvGrpSpPr>
          <p:cNvPr id="23" name="组合 22"/>
          <p:cNvGrpSpPr/>
          <p:nvPr/>
        </p:nvGrpSpPr>
        <p:grpSpPr>
          <a:xfrm>
            <a:off x="6140596" y="2683835"/>
            <a:ext cx="1671764" cy="1688114"/>
            <a:chOff x="766638" y="2683835"/>
            <a:chExt cx="1671764" cy="1688114"/>
          </a:xfrm>
        </p:grpSpPr>
        <p:pic>
          <p:nvPicPr>
            <p:cNvPr id="24"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638" y="2683835"/>
              <a:ext cx="1239716" cy="161610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D:\png\0101000028865661_0001_图层-2-副本-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198686" y="2755843"/>
              <a:ext cx="1239716" cy="1616106"/>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矩形 25"/>
          <p:cNvSpPr/>
          <p:nvPr/>
        </p:nvSpPr>
        <p:spPr>
          <a:xfrm>
            <a:off x="6876706" y="2323795"/>
            <a:ext cx="72008" cy="6480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行楷简体" pitchFamily="65" charset="-122"/>
              <a:ea typeface="方正行楷简体" pitchFamily="65" charset="-122"/>
            </a:endParaRPr>
          </a:p>
        </p:txBody>
      </p:sp>
      <p:sp>
        <p:nvSpPr>
          <p:cNvPr id="27" name="TextBox 22"/>
          <p:cNvSpPr txBox="1"/>
          <p:nvPr/>
        </p:nvSpPr>
        <p:spPr>
          <a:xfrm>
            <a:off x="6584368" y="317469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sp>
        <p:nvSpPr>
          <p:cNvPr id="28" name="TextBox 23"/>
          <p:cNvSpPr txBox="1"/>
          <p:nvPr/>
        </p:nvSpPr>
        <p:spPr>
          <a:xfrm>
            <a:off x="3923928" y="113159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标题</a:t>
            </a:r>
            <a:endParaRPr lang="en-US" altLang="zh-CN" sz="2400" dirty="0" smtClean="0">
              <a:latin typeface="方正行楷简体" pitchFamily="65" charset="-122"/>
              <a:ea typeface="方正行楷简体" pitchFamily="65" charset="-122"/>
            </a:endParaRPr>
          </a:p>
          <a:p>
            <a:r>
              <a:rPr lang="zh-CN" altLang="en-US" sz="2400" dirty="0">
                <a:latin typeface="方正行楷简体" pitchFamily="65" charset="-122"/>
                <a:ea typeface="方正行楷简体" pitchFamily="65" charset="-122"/>
              </a:rPr>
              <a:t>内容</a:t>
            </a:r>
            <a:endParaRPr lang="en-US" altLang="zh-CN" sz="2400" dirty="0" smtClean="0">
              <a:latin typeface="方正行楷简体" pitchFamily="65" charset="-122"/>
              <a:ea typeface="方正行楷简体" pitchFamily="65" charset="-122"/>
            </a:endParaRPr>
          </a:p>
        </p:txBody>
      </p:sp>
    </p:spTree>
    <p:extLst>
      <p:ext uri="{BB962C8B-B14F-4D97-AF65-F5344CB8AC3E}">
        <p14:creationId xmlns:p14="http://schemas.microsoft.com/office/powerpoint/2010/main" val="39953747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31"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par>
                          <p:cTn id="19" fill="hold">
                            <p:stCondLst>
                              <p:cond delay="4000"/>
                            </p:stCondLst>
                            <p:childTnLst>
                              <p:par>
                                <p:cTn id="20" presetID="22" presetClass="entr" presetSubtype="8"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4500"/>
                            </p:stCondLst>
                            <p:childTnLst>
                              <p:par>
                                <p:cTn id="24" presetID="16" presetClass="entr" presetSubtype="37"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outVertical)">
                                      <p:cBhvr>
                                        <p:cTn id="26" dur="500"/>
                                        <p:tgtEl>
                                          <p:spTgt spid="9"/>
                                        </p:tgtEl>
                                      </p:cBhvr>
                                    </p:animEffect>
                                  </p:childTnLst>
                                </p:cTn>
                              </p:par>
                            </p:childTnLst>
                          </p:cTn>
                        </p:par>
                        <p:par>
                          <p:cTn id="27" fill="hold">
                            <p:stCondLst>
                              <p:cond delay="500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500"/>
                                        <p:tgtEl>
                                          <p:spTgt spid="10"/>
                                        </p:tgtEl>
                                      </p:cBhvr>
                                    </p:animEffect>
                                  </p:childTnLst>
                                </p:cTn>
                              </p:par>
                            </p:childTnLst>
                          </p:cTn>
                        </p:par>
                        <p:par>
                          <p:cTn id="31" fill="hold">
                            <p:stCondLst>
                              <p:cond delay="5500"/>
                            </p:stCondLst>
                            <p:childTnLst>
                              <p:par>
                                <p:cTn id="32" presetID="21" presetClass="entr" presetSubtype="1"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heel(1)">
                                      <p:cBhvr>
                                        <p:cTn id="34" dur="500"/>
                                        <p:tgtEl>
                                          <p:spTgt spid="5"/>
                                        </p:tgtEl>
                                      </p:cBhvr>
                                    </p:animEffect>
                                  </p:childTnLst>
                                </p:cTn>
                              </p:par>
                            </p:childTnLst>
                          </p:cTn>
                        </p:par>
                        <p:par>
                          <p:cTn id="35" fill="hold">
                            <p:stCondLst>
                              <p:cond delay="60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6500"/>
                            </p:stCondLst>
                            <p:childTnLst>
                              <p:par>
                                <p:cTn id="40" presetID="22" presetClass="entr" presetSubtype="1"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par>
                          <p:cTn id="43" fill="hold">
                            <p:stCondLst>
                              <p:cond delay="7000"/>
                            </p:stCondLst>
                            <p:childTnLst>
                              <p:par>
                                <p:cTn id="44" presetID="21" presetClass="entr" presetSubtype="1"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heel(1)">
                                      <p:cBhvr>
                                        <p:cTn id="46" dur="500"/>
                                        <p:tgtEl>
                                          <p:spTgt spid="13"/>
                                        </p:tgtEl>
                                      </p:cBhvr>
                                    </p:animEffect>
                                  </p:childTnLst>
                                </p:cTn>
                              </p:par>
                            </p:childTnLst>
                          </p:cTn>
                        </p:par>
                        <p:par>
                          <p:cTn id="47" fill="hold">
                            <p:stCondLst>
                              <p:cond delay="7500"/>
                            </p:stCondLst>
                            <p:childTnLst>
                              <p:par>
                                <p:cTn id="48" presetID="22" presetClass="entr" presetSubtype="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par>
                          <p:cTn id="51" fill="hold">
                            <p:stCondLst>
                              <p:cond delay="8000"/>
                            </p:stCondLst>
                            <p:childTnLst>
                              <p:par>
                                <p:cTn id="52" presetID="22" presetClass="entr" presetSubtype="1"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par>
                          <p:cTn id="55" fill="hold">
                            <p:stCondLst>
                              <p:cond delay="8500"/>
                            </p:stCondLst>
                            <p:childTnLst>
                              <p:par>
                                <p:cTn id="56" presetID="21" presetClass="entr" presetSubtype="1"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heel(1)">
                                      <p:cBhvr>
                                        <p:cTn id="58" dur="500"/>
                                        <p:tgtEl>
                                          <p:spTgt spid="18"/>
                                        </p:tgtEl>
                                      </p:cBhvr>
                                    </p:animEffect>
                                  </p:childTnLst>
                                </p:cTn>
                              </p:par>
                            </p:childTnLst>
                          </p:cTn>
                        </p:par>
                        <p:par>
                          <p:cTn id="59" fill="hold">
                            <p:stCondLst>
                              <p:cond delay="9000"/>
                            </p:stCondLst>
                            <p:childTnLst>
                              <p:par>
                                <p:cTn id="60" presetID="22" presetClass="entr" presetSubtype="8"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9500"/>
                            </p:stCondLst>
                            <p:childTnLst>
                              <p:par>
                                <p:cTn id="64" presetID="22" presetClass="entr" presetSubtype="1"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up)">
                                      <p:cBhvr>
                                        <p:cTn id="66" dur="500"/>
                                        <p:tgtEl>
                                          <p:spTgt spid="26"/>
                                        </p:tgtEl>
                                      </p:cBhvr>
                                    </p:animEffect>
                                  </p:childTnLst>
                                </p:cTn>
                              </p:par>
                            </p:childTnLst>
                          </p:cTn>
                        </p:par>
                        <p:par>
                          <p:cTn id="67" fill="hold">
                            <p:stCondLst>
                              <p:cond delay="10000"/>
                            </p:stCondLst>
                            <p:childTnLst>
                              <p:par>
                                <p:cTn id="68" presetID="21" presetClass="entr" presetSubtype="1"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heel(1)">
                                      <p:cBhvr>
                                        <p:cTn id="70" dur="500"/>
                                        <p:tgtEl>
                                          <p:spTgt spid="23"/>
                                        </p:tgtEl>
                                      </p:cBhvr>
                                    </p:animEffect>
                                  </p:childTnLst>
                                </p:cTn>
                              </p:par>
                            </p:childTnLst>
                          </p:cTn>
                        </p:par>
                        <p:par>
                          <p:cTn id="71" fill="hold">
                            <p:stCondLst>
                              <p:cond delay="10500"/>
                            </p:stCondLst>
                            <p:childTnLst>
                              <p:par>
                                <p:cTn id="72" presetID="22" presetClass="entr" presetSubtype="8"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left)">
                                      <p:cBhvr>
                                        <p:cTn id="7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2" grpId="0"/>
      <p:bldP spid="16" grpId="0" animBg="1"/>
      <p:bldP spid="17" grpId="0"/>
      <p:bldP spid="21" grpId="0" animBg="1"/>
      <p:bldP spid="22" grpId="0"/>
      <p:bldP spid="26" grpId="0" animBg="1"/>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2850" y="1877225"/>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50486" y="1863508"/>
            <a:ext cx="2194933" cy="21216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A02\AppData\Local\Temp\360zip$Temp\360$0\huan (3).jpg"/>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265499" y="1785398"/>
            <a:ext cx="2194933" cy="21216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4"/>
          <p:cNvSpPr txBox="1"/>
          <p:nvPr/>
        </p:nvSpPr>
        <p:spPr>
          <a:xfrm>
            <a:off x="1080923" y="2433470"/>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sp>
        <p:nvSpPr>
          <p:cNvPr id="10" name="TextBox 5"/>
          <p:cNvSpPr txBox="1"/>
          <p:nvPr/>
        </p:nvSpPr>
        <p:spPr>
          <a:xfrm>
            <a:off x="3961243" y="2421437"/>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sp>
        <p:nvSpPr>
          <p:cNvPr id="11" name="TextBox 6"/>
          <p:cNvSpPr txBox="1"/>
          <p:nvPr/>
        </p:nvSpPr>
        <p:spPr>
          <a:xfrm>
            <a:off x="6913571" y="2421437"/>
            <a:ext cx="800219" cy="830997"/>
          </a:xfrm>
          <a:prstGeom prst="rect">
            <a:avLst/>
          </a:prstGeom>
          <a:noFill/>
        </p:spPr>
        <p:txBody>
          <a:bodyPr wrap="none" rtlCol="0">
            <a:spAutoFit/>
          </a:bodyPr>
          <a:lstStyle/>
          <a:p>
            <a:r>
              <a:rPr lang="zh-CN" altLang="en-US" sz="2400" dirty="0" smtClean="0">
                <a:latin typeface="方正行楷简体" pitchFamily="65" charset="-122"/>
                <a:ea typeface="方正行楷简体" pitchFamily="65" charset="-122"/>
              </a:rPr>
              <a:t>添加</a:t>
            </a:r>
            <a:endParaRPr lang="en-US" altLang="zh-CN" sz="2400" dirty="0" smtClean="0">
              <a:latin typeface="方正行楷简体" pitchFamily="65" charset="-122"/>
              <a:ea typeface="方正行楷简体" pitchFamily="65" charset="-122"/>
            </a:endParaRPr>
          </a:p>
          <a:p>
            <a:r>
              <a:rPr lang="zh-CN" altLang="en-US" sz="2400" dirty="0" smtClean="0">
                <a:latin typeface="方正行楷简体" pitchFamily="65" charset="-122"/>
                <a:ea typeface="方正行楷简体" pitchFamily="65" charset="-122"/>
              </a:rPr>
              <a:t>文字</a:t>
            </a:r>
            <a:endParaRPr lang="zh-CN" altLang="en-US" sz="2400" dirty="0">
              <a:latin typeface="方正行楷简体" pitchFamily="65" charset="-122"/>
              <a:ea typeface="方正行楷简体" pitchFamily="65" charset="-122"/>
            </a:endParaRPr>
          </a:p>
        </p:txBody>
      </p:sp>
      <p:pic>
        <p:nvPicPr>
          <p:cNvPr id="12"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83768" y="2603177"/>
            <a:ext cx="918380" cy="46751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9804" y="2603176"/>
            <a:ext cx="918380" cy="467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41361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8" fill="hold" nodeType="withEffect">
                                  <p:stCondLst>
                                    <p:cond delay="150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600"/>
                                        <p:tgtEl>
                                          <p:spTgt spid="9"/>
                                        </p:tgtEl>
                                      </p:cBhvr>
                                    </p:animEffect>
                                  </p:childTnLst>
                                </p:cTn>
                              </p:par>
                            </p:childTnLst>
                          </p:cTn>
                        </p:par>
                        <p:par>
                          <p:cTn id="18" fill="hold">
                            <p:stCondLst>
                              <p:cond delay="4100"/>
                            </p:stCondLst>
                            <p:childTnLst>
                              <p:par>
                                <p:cTn id="19" presetID="2" presetClass="entr" presetSubtype="8"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46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8"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5100"/>
                            </p:stCondLst>
                            <p:childTnLst>
                              <p:par>
                                <p:cTn id="31" presetID="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par>
                          <p:cTn id="35" fill="hold">
                            <p:stCondLst>
                              <p:cond delay="56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2424" y="1503824"/>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第三章内容</a:t>
            </a:r>
            <a:endParaRPr lang="zh-CN" altLang="en-US" sz="4000" dirty="0">
              <a:latin typeface="华文行楷" pitchFamily="2" charset="-122"/>
              <a:ea typeface="华文行楷" pitchFamily="2" charset="-122"/>
            </a:endParaRPr>
          </a:p>
        </p:txBody>
      </p:sp>
      <p:sp>
        <p:nvSpPr>
          <p:cNvPr id="5" name="矩形 4"/>
          <p:cNvSpPr/>
          <p:nvPr/>
        </p:nvSpPr>
        <p:spPr>
          <a:xfrm>
            <a:off x="2305275" y="3075525"/>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2" cstate="print">
            <a:extLst>
              <a:ext uri="{28A0092B-C50C-407E-A947-70E740481C1C}">
                <a14:useLocalDpi xmlns:a14="http://schemas.microsoft.com/office/drawing/2010/main" val="0"/>
              </a:ext>
            </a:extLst>
          </a:blip>
          <a:srcRect l="48750" t="22501" r="13750" b="42500"/>
          <a:stretch>
            <a:fillRect/>
          </a:stretch>
        </p:blipFill>
        <p:spPr bwMode="auto">
          <a:xfrm>
            <a:off x="2579864" y="1938548"/>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7744" y="3632288"/>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01704">
            <a:off x="2640014" y="848165"/>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42152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27" dur="2750" fill="hold"/>
                                        <p:tgtEl>
                                          <p:spTgt spid="6"/>
                                        </p:tgtEl>
                                        <p:attrNameLst>
                                          <p:attrName>ppt_x</p:attrName>
                                          <p:attrName>ppt_y</p:attrName>
                                        </p:attrNameLst>
                                      </p:cBhvr>
                                      <p:rCtr x="25729" y="3637"/>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46" descr="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1219473"/>
            <a:ext cx="388620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7"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168" y="1543323"/>
            <a:ext cx="3657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0"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168" y="2286273"/>
            <a:ext cx="3657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1"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168" y="3029223"/>
            <a:ext cx="3657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2"/>
          <p:cNvSpPr>
            <a:spLocks noChangeArrowheads="1"/>
          </p:cNvSpPr>
          <p:nvPr/>
        </p:nvSpPr>
        <p:spPr bwMode="auto">
          <a:xfrm>
            <a:off x="4645968" y="1203598"/>
            <a:ext cx="3048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1640" tIns="40820" rIns="81640" bIns="40820" anchor="ctr">
            <a:spAutoFit/>
          </a:bodyPr>
          <a:lstStyle/>
          <a:p>
            <a:pPr algn="l" defTabSz="815975">
              <a:lnSpc>
                <a:spcPct val="120000"/>
              </a:lnSpc>
            </a:pPr>
            <a:r>
              <a:rPr lang="zh-CN" altLang="en-US" sz="1500" baseline="0">
                <a:solidFill>
                  <a:srgbClr val="000000"/>
                </a:solidFill>
                <a:latin typeface="方正行楷简体" pitchFamily="65" charset="-122"/>
                <a:ea typeface="方正行楷简体" pitchFamily="65" charset="-122"/>
              </a:rPr>
              <a:t>点击输入你想输入的文字内容</a:t>
            </a:r>
          </a:p>
        </p:txBody>
      </p:sp>
      <p:sp>
        <p:nvSpPr>
          <p:cNvPr id="11" name="Rectangle 53"/>
          <p:cNvSpPr>
            <a:spLocks noChangeArrowheads="1"/>
          </p:cNvSpPr>
          <p:nvPr/>
        </p:nvSpPr>
        <p:spPr bwMode="auto">
          <a:xfrm>
            <a:off x="4645968" y="2003698"/>
            <a:ext cx="3048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1640" tIns="40820" rIns="81640" bIns="40820" anchor="ctr">
            <a:spAutoFit/>
          </a:bodyPr>
          <a:lstStyle/>
          <a:p>
            <a:pPr algn="l" defTabSz="815975">
              <a:lnSpc>
                <a:spcPct val="120000"/>
              </a:lnSpc>
            </a:pPr>
            <a:r>
              <a:rPr lang="zh-CN" altLang="en-US" sz="1500" baseline="0">
                <a:solidFill>
                  <a:srgbClr val="000000"/>
                </a:solidFill>
                <a:latin typeface="方正行楷简体" pitchFamily="65" charset="-122"/>
                <a:ea typeface="方正行楷简体" pitchFamily="65" charset="-122"/>
              </a:rPr>
              <a:t>点击输入你想输入的文字内容</a:t>
            </a:r>
          </a:p>
        </p:txBody>
      </p:sp>
      <p:sp>
        <p:nvSpPr>
          <p:cNvPr id="12" name="Rectangle 54"/>
          <p:cNvSpPr>
            <a:spLocks noChangeArrowheads="1"/>
          </p:cNvSpPr>
          <p:nvPr/>
        </p:nvSpPr>
        <p:spPr bwMode="auto">
          <a:xfrm>
            <a:off x="4645968" y="2748235"/>
            <a:ext cx="30480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1640" tIns="40820" rIns="81640" bIns="40820" anchor="ctr">
            <a:spAutoFit/>
          </a:bodyPr>
          <a:lstStyle/>
          <a:p>
            <a:pPr algn="l" defTabSz="815975">
              <a:lnSpc>
                <a:spcPct val="120000"/>
              </a:lnSpc>
            </a:pPr>
            <a:r>
              <a:rPr lang="zh-CN" altLang="en-US" sz="1500" baseline="0">
                <a:solidFill>
                  <a:srgbClr val="000000"/>
                </a:solidFill>
                <a:latin typeface="方正行楷简体" pitchFamily="65" charset="-122"/>
                <a:ea typeface="方正行楷简体" pitchFamily="65" charset="-122"/>
              </a:rPr>
              <a:t>点击输入你想输入的文字内容</a:t>
            </a:r>
          </a:p>
        </p:txBody>
      </p:sp>
      <p:pic>
        <p:nvPicPr>
          <p:cNvPr id="13" name="Picture 55" descr="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1168" y="3829323"/>
            <a:ext cx="36576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56"/>
          <p:cNvSpPr>
            <a:spLocks noChangeArrowheads="1"/>
          </p:cNvSpPr>
          <p:nvPr/>
        </p:nvSpPr>
        <p:spPr bwMode="auto">
          <a:xfrm>
            <a:off x="4645968" y="3548335"/>
            <a:ext cx="30480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1640" tIns="40820" rIns="81640" bIns="40820" anchor="ctr">
            <a:spAutoFit/>
          </a:bodyPr>
          <a:lstStyle/>
          <a:p>
            <a:pPr algn="l" defTabSz="815975">
              <a:lnSpc>
                <a:spcPct val="120000"/>
              </a:lnSpc>
            </a:pPr>
            <a:r>
              <a:rPr lang="zh-CN" altLang="en-US" sz="1500" baseline="0">
                <a:solidFill>
                  <a:srgbClr val="000000"/>
                </a:solidFill>
                <a:latin typeface="方正行楷简体" pitchFamily="65" charset="-122"/>
                <a:ea typeface="方正行楷简体" pitchFamily="65" charset="-122"/>
              </a:rPr>
              <a:t>点击输入你想输入的文字内容</a:t>
            </a:r>
          </a:p>
        </p:txBody>
      </p:sp>
    </p:spTree>
    <p:extLst>
      <p:ext uri="{BB962C8B-B14F-4D97-AF65-F5344CB8AC3E}">
        <p14:creationId xmlns:p14="http://schemas.microsoft.com/office/powerpoint/2010/main" val="24930211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5000"/>
                            </p:stCondLst>
                            <p:childTnLst>
                              <p:par>
                                <p:cTn id="17" presetID="2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par>
                          <p:cTn id="22" fill="hold">
                            <p:stCondLst>
                              <p:cond delay="6000"/>
                            </p:stCondLst>
                            <p:childTnLst>
                              <p:par>
                                <p:cTn id="23" presetID="45"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ppt_w</p:attrName>
                                        </p:attrNameLst>
                                      </p:cBhvr>
                                      <p:tavLst>
                                        <p:tav tm="0" fmla="#ppt_w*sin(2.5*pi*$)">
                                          <p:val>
                                            <p:fltVal val="0"/>
                                          </p:val>
                                        </p:tav>
                                        <p:tav tm="100000">
                                          <p:val>
                                            <p:fltVal val="1"/>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childTnLst>
                                </p:cTn>
                              </p:par>
                            </p:childTnLst>
                          </p:cTn>
                        </p:par>
                        <p:par>
                          <p:cTn id="28" fill="hold">
                            <p:stCondLst>
                              <p:cond delay="8200"/>
                            </p:stCondLst>
                            <p:childTnLst>
                              <p:par>
                                <p:cTn id="29" presetID="29"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ppt_x</p:attrName>
                                        </p:attrNameLst>
                                      </p:cBhvr>
                                      <p:tavLst>
                                        <p:tav tm="0">
                                          <p:val>
                                            <p:strVal val="#ppt_x-.2"/>
                                          </p:val>
                                        </p:tav>
                                        <p:tav tm="100000">
                                          <p:val>
                                            <p:strVal val="#ppt_x"/>
                                          </p:val>
                                        </p:tav>
                                      </p:tavLst>
                                    </p:anim>
                                    <p:anim calcmode="lin" valueType="num">
                                      <p:cBhvr>
                                        <p:cTn id="32"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3" dur="1000"/>
                                        <p:tgtEl>
                                          <p:spTgt spid="7"/>
                                        </p:tgtEl>
                                      </p:cBhvr>
                                    </p:animEffect>
                                  </p:childTnLst>
                                </p:cTn>
                              </p:par>
                            </p:childTnLst>
                          </p:cTn>
                        </p:par>
                        <p:par>
                          <p:cTn id="34" fill="hold">
                            <p:stCondLst>
                              <p:cond delay="9200"/>
                            </p:stCondLst>
                            <p:childTnLst>
                              <p:par>
                                <p:cTn id="35" presetID="45" presetClass="entr" presetSubtype="0" fill="hold" nodeType="afterEffect">
                                  <p:stCondLst>
                                    <p:cond delay="0"/>
                                  </p:stCondLst>
                                  <p:iterate type="lt">
                                    <p:tmPct val="10000"/>
                                  </p:iterate>
                                  <p:childTnLst>
                                    <p:set>
                                      <p:cBhvr>
                                        <p:cTn id="36" dur="1" fill="hold">
                                          <p:stCondLst>
                                            <p:cond delay="0"/>
                                          </p:stCondLst>
                                        </p:cTn>
                                        <p:tgtEl>
                                          <p:spTgt spid="11">
                                            <p:txEl>
                                              <p:pRg st="0" end="0"/>
                                            </p:txEl>
                                          </p:spTgt>
                                        </p:tgtEl>
                                        <p:attrNameLst>
                                          <p:attrName>style.visibility</p:attrName>
                                        </p:attrNameLst>
                                      </p:cBhvr>
                                      <p:to>
                                        <p:strVal val="visible"/>
                                      </p:to>
                                    </p:set>
                                    <p:animEffect transition="in" filter="fade">
                                      <p:cBhvr>
                                        <p:cTn id="37" dur="1000"/>
                                        <p:tgtEl>
                                          <p:spTgt spid="11">
                                            <p:txEl>
                                              <p:pRg st="0" end="0"/>
                                            </p:txEl>
                                          </p:spTgt>
                                        </p:tgtEl>
                                      </p:cBhvr>
                                    </p:animEffect>
                                    <p:anim calcmode="lin" valueType="num">
                                      <p:cBhvr>
                                        <p:cTn id="38" dur="1000" fill="hold"/>
                                        <p:tgtEl>
                                          <p:spTgt spid="11">
                                            <p:txEl>
                                              <p:pRg st="0" end="0"/>
                                            </p:txEl>
                                          </p:spTgt>
                                        </p:tgtEl>
                                        <p:attrNameLst>
                                          <p:attrName>ppt_w</p:attrName>
                                        </p:attrNameLst>
                                      </p:cBhvr>
                                      <p:tavLst>
                                        <p:tav tm="0" fmla="#ppt_w*sin(2.5*pi*$)">
                                          <p:val>
                                            <p:fltVal val="0"/>
                                          </p:val>
                                        </p:tav>
                                        <p:tav tm="100000">
                                          <p:val>
                                            <p:fltVal val="1"/>
                                          </p:val>
                                        </p:tav>
                                      </p:tavLst>
                                    </p:anim>
                                    <p:anim calcmode="lin" valueType="num">
                                      <p:cBhvr>
                                        <p:cTn id="39" dur="1000" fill="hold"/>
                                        <p:tgtEl>
                                          <p:spTgt spid="11">
                                            <p:txEl>
                                              <p:pRg st="0" end="0"/>
                                            </p:txEl>
                                          </p:spTgt>
                                        </p:tgtEl>
                                        <p:attrNameLst>
                                          <p:attrName>ppt_h</p:attrName>
                                        </p:attrNameLst>
                                      </p:cBhvr>
                                      <p:tavLst>
                                        <p:tav tm="0">
                                          <p:val>
                                            <p:strVal val="#ppt_h"/>
                                          </p:val>
                                        </p:tav>
                                        <p:tav tm="100000">
                                          <p:val>
                                            <p:strVal val="#ppt_h"/>
                                          </p:val>
                                        </p:tav>
                                      </p:tavLst>
                                    </p:anim>
                                  </p:childTnLst>
                                </p:cTn>
                              </p:par>
                            </p:childTnLst>
                          </p:cTn>
                        </p:par>
                        <p:par>
                          <p:cTn id="40" fill="hold">
                            <p:stCondLst>
                              <p:cond delay="11400"/>
                            </p:stCondLst>
                            <p:childTnLst>
                              <p:par>
                                <p:cTn id="41" presetID="29"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ppt_x</p:attrName>
                                        </p:attrNameLst>
                                      </p:cBhvr>
                                      <p:tavLst>
                                        <p:tav tm="0">
                                          <p:val>
                                            <p:strVal val="#ppt_x-.2"/>
                                          </p:val>
                                        </p:tav>
                                        <p:tav tm="100000">
                                          <p:val>
                                            <p:strVal val="#ppt_x"/>
                                          </p:val>
                                        </p:tav>
                                      </p:tavLst>
                                    </p:anim>
                                    <p:anim calcmode="lin" valueType="num">
                                      <p:cBhvr>
                                        <p:cTn id="44"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5" dur="1000"/>
                                        <p:tgtEl>
                                          <p:spTgt spid="9"/>
                                        </p:tgtEl>
                                      </p:cBhvr>
                                    </p:animEffect>
                                  </p:childTnLst>
                                </p:cTn>
                              </p:par>
                            </p:childTnLst>
                          </p:cTn>
                        </p:par>
                        <p:par>
                          <p:cTn id="46" fill="hold">
                            <p:stCondLst>
                              <p:cond delay="12400"/>
                            </p:stCondLst>
                            <p:childTnLst>
                              <p:par>
                                <p:cTn id="47" presetID="45" presetClass="entr" presetSubtype="0" fill="hold" nodeType="afterEffect">
                                  <p:stCondLst>
                                    <p:cond delay="0"/>
                                  </p:stCondLst>
                                  <p:iterate type="lt">
                                    <p:tmPct val="10000"/>
                                  </p:iterate>
                                  <p:childTnLst>
                                    <p:set>
                                      <p:cBhvr>
                                        <p:cTn id="48" dur="1" fill="hold">
                                          <p:stCondLst>
                                            <p:cond delay="0"/>
                                          </p:stCondLst>
                                        </p:cTn>
                                        <p:tgtEl>
                                          <p:spTgt spid="12">
                                            <p:txEl>
                                              <p:pRg st="0" end="0"/>
                                            </p:txEl>
                                          </p:spTgt>
                                        </p:tgtEl>
                                        <p:attrNameLst>
                                          <p:attrName>style.visibility</p:attrName>
                                        </p:attrNameLst>
                                      </p:cBhvr>
                                      <p:to>
                                        <p:strVal val="visible"/>
                                      </p:to>
                                    </p:set>
                                    <p:animEffect transition="in" filter="fade">
                                      <p:cBhvr>
                                        <p:cTn id="49" dur="1000"/>
                                        <p:tgtEl>
                                          <p:spTgt spid="12">
                                            <p:txEl>
                                              <p:pRg st="0" end="0"/>
                                            </p:txEl>
                                          </p:spTgt>
                                        </p:tgtEl>
                                      </p:cBhvr>
                                    </p:animEffect>
                                    <p:anim calcmode="lin" valueType="num">
                                      <p:cBhvr>
                                        <p:cTn id="50" dur="1000" fill="hold"/>
                                        <p:tgtEl>
                                          <p:spTgt spid="12">
                                            <p:txEl>
                                              <p:pRg st="0" end="0"/>
                                            </p:txEl>
                                          </p:spTgt>
                                        </p:tgtEl>
                                        <p:attrNameLst>
                                          <p:attrName>ppt_w</p:attrName>
                                        </p:attrNameLst>
                                      </p:cBhvr>
                                      <p:tavLst>
                                        <p:tav tm="0" fmla="#ppt_w*sin(2.5*pi*$)">
                                          <p:val>
                                            <p:fltVal val="0"/>
                                          </p:val>
                                        </p:tav>
                                        <p:tav tm="100000">
                                          <p:val>
                                            <p:fltVal val="1"/>
                                          </p:val>
                                        </p:tav>
                                      </p:tavLst>
                                    </p:anim>
                                    <p:anim calcmode="lin" valueType="num">
                                      <p:cBhvr>
                                        <p:cTn id="51" dur="1000" fill="hold"/>
                                        <p:tgtEl>
                                          <p:spTgt spid="12">
                                            <p:txEl>
                                              <p:pRg st="0" end="0"/>
                                            </p:txEl>
                                          </p:spTgt>
                                        </p:tgtEl>
                                        <p:attrNameLst>
                                          <p:attrName>ppt_h</p:attrName>
                                        </p:attrNameLst>
                                      </p:cBhvr>
                                      <p:tavLst>
                                        <p:tav tm="0">
                                          <p:val>
                                            <p:strVal val="#ppt_h"/>
                                          </p:val>
                                        </p:tav>
                                        <p:tav tm="100000">
                                          <p:val>
                                            <p:strVal val="#ppt_h"/>
                                          </p:val>
                                        </p:tav>
                                      </p:tavLst>
                                    </p:anim>
                                  </p:childTnLst>
                                </p:cTn>
                              </p:par>
                            </p:childTnLst>
                          </p:cTn>
                        </p:par>
                        <p:par>
                          <p:cTn id="52" fill="hold">
                            <p:stCondLst>
                              <p:cond delay="14600"/>
                            </p:stCondLst>
                            <p:childTnLst>
                              <p:par>
                                <p:cTn id="53" presetID="29"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ppt_x</p:attrName>
                                        </p:attrNameLst>
                                      </p:cBhvr>
                                      <p:tavLst>
                                        <p:tav tm="0">
                                          <p:val>
                                            <p:strVal val="#ppt_x-.2"/>
                                          </p:val>
                                        </p:tav>
                                        <p:tav tm="100000">
                                          <p:val>
                                            <p:strVal val="#ppt_x"/>
                                          </p:val>
                                        </p:tav>
                                      </p:tavLst>
                                    </p:anim>
                                    <p:anim calcmode="lin" valueType="num">
                                      <p:cBhvr>
                                        <p:cTn id="56"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57" dur="1000"/>
                                        <p:tgtEl>
                                          <p:spTgt spid="13"/>
                                        </p:tgtEl>
                                      </p:cBhvr>
                                    </p:animEffect>
                                  </p:childTnLst>
                                </p:cTn>
                              </p:par>
                            </p:childTnLst>
                          </p:cTn>
                        </p:par>
                        <p:par>
                          <p:cTn id="58" fill="hold">
                            <p:stCondLst>
                              <p:cond delay="15600"/>
                            </p:stCondLst>
                            <p:childTnLst>
                              <p:par>
                                <p:cTn id="59" presetID="45" presetClass="entr" presetSubtype="0" fill="hold" nodeType="afterEffect">
                                  <p:stCondLst>
                                    <p:cond delay="0"/>
                                  </p:stCondLst>
                                  <p:iterate type="lt">
                                    <p:tmPct val="10000"/>
                                  </p:iterate>
                                  <p:childTnLst>
                                    <p:set>
                                      <p:cBhvr>
                                        <p:cTn id="60" dur="1" fill="hold">
                                          <p:stCondLst>
                                            <p:cond delay="0"/>
                                          </p:stCondLst>
                                        </p:cTn>
                                        <p:tgtEl>
                                          <p:spTgt spid="14">
                                            <p:txEl>
                                              <p:pRg st="0" end="0"/>
                                            </p:txEl>
                                          </p:spTgt>
                                        </p:tgtEl>
                                        <p:attrNameLst>
                                          <p:attrName>style.visibility</p:attrName>
                                        </p:attrNameLst>
                                      </p:cBhvr>
                                      <p:to>
                                        <p:strVal val="visible"/>
                                      </p:to>
                                    </p:set>
                                    <p:animEffect transition="in" filter="fade">
                                      <p:cBhvr>
                                        <p:cTn id="61" dur="1000"/>
                                        <p:tgtEl>
                                          <p:spTgt spid="14">
                                            <p:txEl>
                                              <p:pRg st="0" end="0"/>
                                            </p:txEl>
                                          </p:spTgt>
                                        </p:tgtEl>
                                      </p:cBhvr>
                                    </p:animEffect>
                                    <p:anim calcmode="lin" valueType="num">
                                      <p:cBhvr>
                                        <p:cTn id="62" dur="1000" fill="hold"/>
                                        <p:tgtEl>
                                          <p:spTgt spid="14">
                                            <p:txEl>
                                              <p:pRg st="0" end="0"/>
                                            </p:txEl>
                                          </p:spTgt>
                                        </p:tgtEl>
                                        <p:attrNameLst>
                                          <p:attrName>ppt_w</p:attrName>
                                        </p:attrNameLst>
                                      </p:cBhvr>
                                      <p:tavLst>
                                        <p:tav tm="0" fmla="#ppt_w*sin(2.5*pi*$)">
                                          <p:val>
                                            <p:fltVal val="0"/>
                                          </p:val>
                                        </p:tav>
                                        <p:tav tm="100000">
                                          <p:val>
                                            <p:fltVal val="1"/>
                                          </p:val>
                                        </p:tav>
                                      </p:tavLst>
                                    </p:anim>
                                    <p:anim calcmode="lin" valueType="num">
                                      <p:cBhvr>
                                        <p:cTn id="63" dur="1000" fill="hold"/>
                                        <p:tgtEl>
                                          <p:spTgt spid="14">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2" descr="C:\Users\Thinkpad\Desktop\PNG\1_0000_图层-11-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4816" y="1659931"/>
            <a:ext cx="1907076" cy="15502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Thinkpad\Desktop\PNG\1_0001_图层-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3486" y="1659931"/>
            <a:ext cx="1907076" cy="1550268"/>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53"/>
          <p:cNvSpPr txBox="1">
            <a:spLocks noChangeArrowheads="1"/>
          </p:cNvSpPr>
          <p:nvPr/>
        </p:nvSpPr>
        <p:spPr bwMode="auto">
          <a:xfrm>
            <a:off x="3544978" y="1556981"/>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1</a:t>
            </a:r>
            <a:endParaRPr lang="en-US" altLang="zh-CN" sz="6600" dirty="0">
              <a:solidFill>
                <a:schemeClr val="tx1"/>
              </a:solidFill>
            </a:endParaRPr>
          </a:p>
        </p:txBody>
      </p:sp>
      <p:sp>
        <p:nvSpPr>
          <p:cNvPr id="9" name="Text Box 53"/>
          <p:cNvSpPr txBox="1">
            <a:spLocks noChangeArrowheads="1"/>
          </p:cNvSpPr>
          <p:nvPr/>
        </p:nvSpPr>
        <p:spPr bwMode="auto">
          <a:xfrm>
            <a:off x="5486925" y="1600409"/>
            <a:ext cx="509517" cy="12941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6600" dirty="0" smtClean="0">
                <a:solidFill>
                  <a:schemeClr val="tx1"/>
                </a:solidFill>
              </a:rPr>
              <a:t>2</a:t>
            </a:r>
            <a:endParaRPr lang="en-US" altLang="zh-CN" sz="6600" dirty="0">
              <a:solidFill>
                <a:schemeClr val="tx1"/>
              </a:solidFill>
            </a:endParaRPr>
          </a:p>
        </p:txBody>
      </p:sp>
      <p:sp>
        <p:nvSpPr>
          <p:cNvPr id="10" name="圆角矩形 9"/>
          <p:cNvSpPr/>
          <p:nvPr/>
        </p:nvSpPr>
        <p:spPr>
          <a:xfrm>
            <a:off x="1209480" y="1978550"/>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54008" y="1459196"/>
            <a:ext cx="686121" cy="710798"/>
            <a:chOff x="611560" y="1470114"/>
            <a:chExt cx="864096" cy="895175"/>
          </a:xfrm>
        </p:grpSpPr>
        <p:pic>
          <p:nvPicPr>
            <p:cNvPr id="12"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1</a:t>
              </a:r>
              <a:endParaRPr lang="en-US" altLang="zh-CN" sz="3200" dirty="0"/>
            </a:p>
          </p:txBody>
        </p:sp>
      </p:grpSp>
      <p:sp>
        <p:nvSpPr>
          <p:cNvPr id="14" name="TextBox 15"/>
          <p:cNvSpPr txBox="1"/>
          <p:nvPr/>
        </p:nvSpPr>
        <p:spPr>
          <a:xfrm>
            <a:off x="1423602" y="2073377"/>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
        <p:nvSpPr>
          <p:cNvPr id="15" name="圆角矩形 14"/>
          <p:cNvSpPr/>
          <p:nvPr/>
        </p:nvSpPr>
        <p:spPr>
          <a:xfrm>
            <a:off x="6663699" y="1978550"/>
            <a:ext cx="1830091" cy="1067191"/>
          </a:xfrm>
          <a:prstGeom prst="round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6508227" y="1459196"/>
            <a:ext cx="686121" cy="710798"/>
            <a:chOff x="611560" y="1470114"/>
            <a:chExt cx="864096" cy="895175"/>
          </a:xfrm>
        </p:grpSpPr>
        <p:pic>
          <p:nvPicPr>
            <p:cNvPr id="17" name="Picture 4" descr="C:\Users\Thinkpad\Desktop\PNG\1_0000_渐变映射-2-副本-9.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60" y="1599515"/>
              <a:ext cx="864096" cy="765774"/>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53"/>
            <p:cNvSpPr txBox="1">
              <a:spLocks noChangeArrowheads="1"/>
            </p:cNvSpPr>
            <p:nvPr/>
          </p:nvSpPr>
          <p:spPr bwMode="auto">
            <a:xfrm>
              <a:off x="755577" y="1470114"/>
              <a:ext cx="486937" cy="8500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800" b="1">
                  <a:solidFill>
                    <a:schemeClr val="bg1"/>
                  </a:solidFill>
                  <a:latin typeface="方正古隶简体" pitchFamily="65" charset="-122"/>
                  <a:ea typeface="方正古隶简体" pitchFamily="65" charset="-122"/>
                </a:defRPr>
              </a:lvl1pPr>
            </a:lstStyle>
            <a:p>
              <a:r>
                <a:rPr lang="en-US" altLang="zh-CN" sz="3200" dirty="0" smtClean="0"/>
                <a:t>2</a:t>
              </a:r>
              <a:endParaRPr lang="en-US" altLang="zh-CN" sz="3200" dirty="0"/>
            </a:p>
          </p:txBody>
        </p:sp>
      </p:grpSp>
      <p:sp>
        <p:nvSpPr>
          <p:cNvPr id="19" name="TextBox 27"/>
          <p:cNvSpPr txBox="1"/>
          <p:nvPr/>
        </p:nvSpPr>
        <p:spPr>
          <a:xfrm>
            <a:off x="6877821" y="2073377"/>
            <a:ext cx="1490583" cy="877538"/>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b="1" dirty="0"/>
              <a:t>此处添加标题</a:t>
            </a:r>
            <a:endParaRPr lang="en-US" altLang="zh-CN" b="1" dirty="0"/>
          </a:p>
          <a:p>
            <a:r>
              <a:rPr lang="zh-CN" altLang="en-US" dirty="0"/>
              <a:t>点击此处</a:t>
            </a:r>
            <a:r>
              <a:rPr lang="zh-CN" altLang="en-US" dirty="0" smtClean="0"/>
              <a:t>添加文本</a:t>
            </a:r>
            <a:endParaRPr lang="zh-CN" altLang="en-US" dirty="0"/>
          </a:p>
          <a:p>
            <a:r>
              <a:rPr lang="zh-CN" altLang="en-US" dirty="0"/>
              <a:t>点击此处</a:t>
            </a:r>
            <a:r>
              <a:rPr lang="zh-CN" altLang="en-US" dirty="0" smtClean="0"/>
              <a:t>添加文本</a:t>
            </a:r>
            <a:endParaRPr lang="zh-CN" altLang="en-US" dirty="0"/>
          </a:p>
        </p:txBody>
      </p:sp>
    </p:spTree>
    <p:extLst>
      <p:ext uri="{BB962C8B-B14F-4D97-AF65-F5344CB8AC3E}">
        <p14:creationId xmlns:p14="http://schemas.microsoft.com/office/powerpoint/2010/main" val="273582550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31"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000" fill="hold"/>
                                        <p:tgtEl>
                                          <p:spTgt spid="6"/>
                                        </p:tgtEl>
                                        <p:attrNameLst>
                                          <p:attrName>ppt_w</p:attrName>
                                        </p:attrNameLst>
                                      </p:cBhvr>
                                      <p:tavLst>
                                        <p:tav tm="0">
                                          <p:val>
                                            <p:fltVal val="0"/>
                                          </p:val>
                                        </p:tav>
                                        <p:tav tm="100000">
                                          <p:val>
                                            <p:strVal val="#ppt_w"/>
                                          </p:val>
                                        </p:tav>
                                      </p:tavLst>
                                    </p:anim>
                                    <p:anim calcmode="lin" valueType="num">
                                      <p:cBhvr>
                                        <p:cTn id="15" dur="2000" fill="hold"/>
                                        <p:tgtEl>
                                          <p:spTgt spid="6"/>
                                        </p:tgtEl>
                                        <p:attrNameLst>
                                          <p:attrName>ppt_h</p:attrName>
                                        </p:attrNameLst>
                                      </p:cBhvr>
                                      <p:tavLst>
                                        <p:tav tm="0">
                                          <p:val>
                                            <p:fltVal val="0"/>
                                          </p:val>
                                        </p:tav>
                                        <p:tav tm="100000">
                                          <p:val>
                                            <p:strVal val="#ppt_h"/>
                                          </p:val>
                                        </p:tav>
                                      </p:tavLst>
                                    </p:anim>
                                    <p:anim calcmode="lin" valueType="num">
                                      <p:cBhvr>
                                        <p:cTn id="16" dur="2000" fill="hold"/>
                                        <p:tgtEl>
                                          <p:spTgt spid="6"/>
                                        </p:tgtEl>
                                        <p:attrNameLst>
                                          <p:attrName>style.rotation</p:attrName>
                                        </p:attrNameLst>
                                      </p:cBhvr>
                                      <p:tavLst>
                                        <p:tav tm="0">
                                          <p:val>
                                            <p:fltVal val="90"/>
                                          </p:val>
                                        </p:tav>
                                        <p:tav tm="100000">
                                          <p:val>
                                            <p:fltVal val="0"/>
                                          </p:val>
                                        </p:tav>
                                      </p:tavLst>
                                    </p:anim>
                                    <p:animEffect transition="in" filter="fade">
                                      <p:cBhvr>
                                        <p:cTn id="17" dur="2000"/>
                                        <p:tgtEl>
                                          <p:spTgt spid="6"/>
                                        </p:tgtEl>
                                      </p:cBhvr>
                                    </p:animEffect>
                                  </p:childTnLst>
                                </p:cTn>
                              </p:par>
                              <p:par>
                                <p:cTn id="18" presetID="3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2000" fill="hold"/>
                                        <p:tgtEl>
                                          <p:spTgt spid="5"/>
                                        </p:tgtEl>
                                        <p:attrNameLst>
                                          <p:attrName>ppt_w</p:attrName>
                                        </p:attrNameLst>
                                      </p:cBhvr>
                                      <p:tavLst>
                                        <p:tav tm="0">
                                          <p:val>
                                            <p:fltVal val="0"/>
                                          </p:val>
                                        </p:tav>
                                        <p:tav tm="100000">
                                          <p:val>
                                            <p:strVal val="#ppt_w"/>
                                          </p:val>
                                        </p:tav>
                                      </p:tavLst>
                                    </p:anim>
                                    <p:anim calcmode="lin" valueType="num">
                                      <p:cBhvr>
                                        <p:cTn id="21" dur="2000" fill="hold"/>
                                        <p:tgtEl>
                                          <p:spTgt spid="5"/>
                                        </p:tgtEl>
                                        <p:attrNameLst>
                                          <p:attrName>ppt_h</p:attrName>
                                        </p:attrNameLst>
                                      </p:cBhvr>
                                      <p:tavLst>
                                        <p:tav tm="0">
                                          <p:val>
                                            <p:fltVal val="0"/>
                                          </p:val>
                                        </p:tav>
                                        <p:tav tm="100000">
                                          <p:val>
                                            <p:strVal val="#ppt_h"/>
                                          </p:val>
                                        </p:tav>
                                      </p:tavLst>
                                    </p:anim>
                                    <p:anim calcmode="lin" valueType="num">
                                      <p:cBhvr>
                                        <p:cTn id="22" dur="2000" fill="hold"/>
                                        <p:tgtEl>
                                          <p:spTgt spid="5"/>
                                        </p:tgtEl>
                                        <p:attrNameLst>
                                          <p:attrName>style.rotation</p:attrName>
                                        </p:attrNameLst>
                                      </p:cBhvr>
                                      <p:tavLst>
                                        <p:tav tm="0">
                                          <p:val>
                                            <p:fltVal val="90"/>
                                          </p:val>
                                        </p:tav>
                                        <p:tav tm="100000">
                                          <p:val>
                                            <p:fltVal val="0"/>
                                          </p:val>
                                        </p:tav>
                                      </p:tavLst>
                                    </p:anim>
                                    <p:animEffect transition="in" filter="fade">
                                      <p:cBhvr>
                                        <p:cTn id="23" dur="2000"/>
                                        <p:tgtEl>
                                          <p:spTgt spid="5"/>
                                        </p:tgtEl>
                                      </p:cBhvr>
                                    </p:animEffect>
                                  </p:childTnLst>
                                </p:cTn>
                              </p:par>
                              <p:par>
                                <p:cTn id="24" presetID="3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200" decel="100000"/>
                                        <p:tgtEl>
                                          <p:spTgt spid="6"/>
                                        </p:tgtEl>
                                      </p:cBhvr>
                                    </p:animEffect>
                                    <p:anim calcmode="lin" valueType="num">
                                      <p:cBhvr>
                                        <p:cTn id="27" dur="1200" decel="100000" fill="hold"/>
                                        <p:tgtEl>
                                          <p:spTgt spid="6"/>
                                        </p:tgtEl>
                                        <p:attrNameLst>
                                          <p:attrName>style.rotation</p:attrName>
                                        </p:attrNameLst>
                                      </p:cBhvr>
                                      <p:tavLst>
                                        <p:tav tm="0">
                                          <p:val>
                                            <p:fltVal val="-90"/>
                                          </p:val>
                                        </p:tav>
                                        <p:tav tm="100000">
                                          <p:val>
                                            <p:fltVal val="0"/>
                                          </p:val>
                                        </p:tav>
                                      </p:tavLst>
                                    </p:anim>
                                    <p:anim calcmode="lin" valueType="num">
                                      <p:cBhvr>
                                        <p:cTn id="28" dur="1200" decel="100000" fill="hold"/>
                                        <p:tgtEl>
                                          <p:spTgt spid="6"/>
                                        </p:tgtEl>
                                        <p:attrNameLst>
                                          <p:attrName>ppt_x</p:attrName>
                                        </p:attrNameLst>
                                      </p:cBhvr>
                                      <p:tavLst>
                                        <p:tav tm="0">
                                          <p:val>
                                            <p:strVal val="#ppt_x+0.4"/>
                                          </p:val>
                                        </p:tav>
                                        <p:tav tm="100000">
                                          <p:val>
                                            <p:strVal val="#ppt_x-0.05"/>
                                          </p:val>
                                        </p:tav>
                                      </p:tavLst>
                                    </p:anim>
                                    <p:anim calcmode="lin" valueType="num">
                                      <p:cBhvr>
                                        <p:cTn id="29" dur="1200" decel="100000" fill="hold"/>
                                        <p:tgtEl>
                                          <p:spTgt spid="6"/>
                                        </p:tgtEl>
                                        <p:attrNameLst>
                                          <p:attrName>ppt_y</p:attrName>
                                        </p:attrNameLst>
                                      </p:cBhvr>
                                      <p:tavLst>
                                        <p:tav tm="0">
                                          <p:val>
                                            <p:strVal val="#ppt_y-0.4"/>
                                          </p:val>
                                        </p:tav>
                                        <p:tav tm="100000">
                                          <p:val>
                                            <p:strVal val="#ppt_y+0.1"/>
                                          </p:val>
                                        </p:tav>
                                      </p:tavLst>
                                    </p:anim>
                                    <p:anim calcmode="lin" valueType="num">
                                      <p:cBhvr>
                                        <p:cTn id="30" dur="300" accel="100000" fill="hold">
                                          <p:stCondLst>
                                            <p:cond delay="1200"/>
                                          </p:stCondLst>
                                        </p:cTn>
                                        <p:tgtEl>
                                          <p:spTgt spid="6"/>
                                        </p:tgtEl>
                                        <p:attrNameLst>
                                          <p:attrName>ppt_x</p:attrName>
                                        </p:attrNameLst>
                                      </p:cBhvr>
                                      <p:tavLst>
                                        <p:tav tm="0">
                                          <p:val>
                                            <p:strVal val="#ppt_x-0.05"/>
                                          </p:val>
                                        </p:tav>
                                        <p:tav tm="100000">
                                          <p:val>
                                            <p:strVal val="#ppt_x"/>
                                          </p:val>
                                        </p:tav>
                                      </p:tavLst>
                                    </p:anim>
                                    <p:anim calcmode="lin" valueType="num">
                                      <p:cBhvr>
                                        <p:cTn id="31" dur="300" accel="100000" fill="hold">
                                          <p:stCondLst>
                                            <p:cond delay="1200"/>
                                          </p:stCondLst>
                                        </p:cTn>
                                        <p:tgtEl>
                                          <p:spTgt spid="6"/>
                                        </p:tgtEl>
                                        <p:attrNameLst>
                                          <p:attrName>ppt_y</p:attrName>
                                        </p:attrNameLst>
                                      </p:cBhvr>
                                      <p:tavLst>
                                        <p:tav tm="0">
                                          <p:val>
                                            <p:strVal val="#ppt_y+0.1"/>
                                          </p:val>
                                        </p:tav>
                                        <p:tav tm="100000">
                                          <p:val>
                                            <p:strVal val="#ppt_y"/>
                                          </p:val>
                                        </p:tav>
                                      </p:tavLst>
                                    </p:anim>
                                  </p:childTnLst>
                                </p:cTn>
                              </p:par>
                              <p:par>
                                <p:cTn id="32" presetID="30"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200" decel="100000"/>
                                        <p:tgtEl>
                                          <p:spTgt spid="5"/>
                                        </p:tgtEl>
                                      </p:cBhvr>
                                    </p:animEffect>
                                    <p:anim calcmode="lin" valueType="num">
                                      <p:cBhvr>
                                        <p:cTn id="35" dur="1200" decel="100000" fill="hold"/>
                                        <p:tgtEl>
                                          <p:spTgt spid="5"/>
                                        </p:tgtEl>
                                        <p:attrNameLst>
                                          <p:attrName>style.rotation</p:attrName>
                                        </p:attrNameLst>
                                      </p:cBhvr>
                                      <p:tavLst>
                                        <p:tav tm="0">
                                          <p:val>
                                            <p:fltVal val="-90"/>
                                          </p:val>
                                        </p:tav>
                                        <p:tav tm="100000">
                                          <p:val>
                                            <p:fltVal val="0"/>
                                          </p:val>
                                        </p:tav>
                                      </p:tavLst>
                                    </p:anim>
                                    <p:anim calcmode="lin" valueType="num">
                                      <p:cBhvr>
                                        <p:cTn id="36" dur="1200" decel="100000" fill="hold"/>
                                        <p:tgtEl>
                                          <p:spTgt spid="5"/>
                                        </p:tgtEl>
                                        <p:attrNameLst>
                                          <p:attrName>ppt_x</p:attrName>
                                        </p:attrNameLst>
                                      </p:cBhvr>
                                      <p:tavLst>
                                        <p:tav tm="0">
                                          <p:val>
                                            <p:strVal val="#ppt_x+0.4"/>
                                          </p:val>
                                        </p:tav>
                                        <p:tav tm="100000">
                                          <p:val>
                                            <p:strVal val="#ppt_x-0.05"/>
                                          </p:val>
                                        </p:tav>
                                      </p:tavLst>
                                    </p:anim>
                                    <p:anim calcmode="lin" valueType="num">
                                      <p:cBhvr>
                                        <p:cTn id="37" dur="1200" decel="100000" fill="hold"/>
                                        <p:tgtEl>
                                          <p:spTgt spid="5"/>
                                        </p:tgtEl>
                                        <p:attrNameLst>
                                          <p:attrName>ppt_y</p:attrName>
                                        </p:attrNameLst>
                                      </p:cBhvr>
                                      <p:tavLst>
                                        <p:tav tm="0">
                                          <p:val>
                                            <p:strVal val="#ppt_y-0.4"/>
                                          </p:val>
                                        </p:tav>
                                        <p:tav tm="100000">
                                          <p:val>
                                            <p:strVal val="#ppt_y+0.1"/>
                                          </p:val>
                                        </p:tav>
                                      </p:tavLst>
                                    </p:anim>
                                    <p:anim calcmode="lin" valueType="num">
                                      <p:cBhvr>
                                        <p:cTn id="38" dur="300" accel="100000" fill="hold">
                                          <p:stCondLst>
                                            <p:cond delay="1200"/>
                                          </p:stCondLst>
                                        </p:cTn>
                                        <p:tgtEl>
                                          <p:spTgt spid="5"/>
                                        </p:tgtEl>
                                        <p:attrNameLst>
                                          <p:attrName>ppt_x</p:attrName>
                                        </p:attrNameLst>
                                      </p:cBhvr>
                                      <p:tavLst>
                                        <p:tav tm="0">
                                          <p:val>
                                            <p:strVal val="#ppt_x-0.05"/>
                                          </p:val>
                                        </p:tav>
                                        <p:tav tm="100000">
                                          <p:val>
                                            <p:strVal val="#ppt_x"/>
                                          </p:val>
                                        </p:tav>
                                      </p:tavLst>
                                    </p:anim>
                                    <p:anim calcmode="lin" valueType="num">
                                      <p:cBhvr>
                                        <p:cTn id="39" dur="300" accel="100000" fill="hold">
                                          <p:stCondLst>
                                            <p:cond delay="1200"/>
                                          </p:stCondLst>
                                        </p:cTn>
                                        <p:tgtEl>
                                          <p:spTgt spid="5"/>
                                        </p:tgtEl>
                                        <p:attrNameLst>
                                          <p:attrName>ppt_y</p:attrName>
                                        </p:attrNameLst>
                                      </p:cBhvr>
                                      <p:tavLst>
                                        <p:tav tm="0">
                                          <p:val>
                                            <p:strVal val="#ppt_y+0.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53" presetClass="entr" presetSubtype="16"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53" presetClass="entr" presetSubtype="16"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5500"/>
                            </p:stCondLst>
                            <p:childTnLst>
                              <p:par>
                                <p:cTn id="69" presetID="14" presetClass="entr" presetSubtype="10"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randombar(horizontal)">
                                      <p:cBhvr>
                                        <p:cTn id="71" dur="500"/>
                                        <p:tgtEl>
                                          <p:spTgt spid="1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randombar(horizontal)">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9" grpId="0"/>
      <p:bldP spid="10" grpId="0" animBg="1"/>
      <p:bldP spid="14" grpId="0"/>
      <p:bldP spid="15"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47" name="Picture 2" descr="C:\Users\Thinkpad\Desktop\PNG\1_0001_图层-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593458">
            <a:off x="5289596" y="2108743"/>
            <a:ext cx="3638110" cy="1263902"/>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837171" y="1465039"/>
            <a:ext cx="498598" cy="1823576"/>
          </a:xfrm>
          <a:prstGeom prst="rect">
            <a:avLst/>
          </a:prstGeom>
        </p:spPr>
        <p:txBody>
          <a:bodyPr vert="eaVert" wrap="none">
            <a:spAutoFit/>
          </a:bodyPr>
          <a:lstStyle/>
          <a:p>
            <a:pPr defTabSz="815975">
              <a:lnSpc>
                <a:spcPct val="80000"/>
              </a:lnSpc>
            </a:pPr>
            <a:r>
              <a:rPr lang="zh-CN" altLang="en-US" sz="2400" spc="-150" dirty="0">
                <a:solidFill>
                  <a:schemeClr val="bg1"/>
                </a:solidFill>
                <a:latin typeface="楷体" pitchFamily="49" charset="-122"/>
                <a:ea typeface="楷体" pitchFamily="49" charset="-122"/>
              </a:rPr>
              <a:t>点击</a:t>
            </a:r>
            <a:r>
              <a:rPr lang="zh-CN" altLang="en-US" sz="2400" spc="-150" dirty="0" smtClean="0">
                <a:solidFill>
                  <a:schemeClr val="bg1"/>
                </a:solidFill>
                <a:latin typeface="楷体" pitchFamily="49" charset="-122"/>
                <a:ea typeface="楷体" pitchFamily="49" charset="-122"/>
              </a:rPr>
              <a:t>添加标题</a:t>
            </a:r>
            <a:endParaRPr lang="zh-CN" altLang="en-US" sz="2400" spc="-150" dirty="0">
              <a:solidFill>
                <a:schemeClr val="bg1"/>
              </a:solidFill>
              <a:latin typeface="楷体" pitchFamily="49" charset="-122"/>
              <a:ea typeface="楷体" pitchFamily="49" charset="-122"/>
            </a:endParaRPr>
          </a:p>
        </p:txBody>
      </p:sp>
      <p:sp>
        <p:nvSpPr>
          <p:cNvPr id="49" name="TextBox 3"/>
          <p:cNvSpPr txBox="1"/>
          <p:nvPr/>
        </p:nvSpPr>
        <p:spPr>
          <a:xfrm>
            <a:off x="1841049" y="1778471"/>
            <a:ext cx="4493538" cy="2185764"/>
          </a:xfrm>
          <a:prstGeom prst="rect">
            <a:avLst/>
          </a:prstGeom>
          <a:noFill/>
        </p:spPr>
        <p:txBody>
          <a:bodyPr vert="eaVert"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pPr>
              <a:lnSpc>
                <a:spcPct val="200000"/>
              </a:lnSpc>
            </a:pPr>
            <a:r>
              <a:rPr lang="zh-CN" altLang="en-US" sz="2000" spc="0" dirty="0" smtClean="0"/>
              <a:t>点击</a:t>
            </a:r>
            <a:r>
              <a:rPr lang="zh-CN" altLang="en-US" sz="2000" spc="0" dirty="0"/>
              <a:t>此处</a:t>
            </a:r>
            <a:r>
              <a:rPr lang="zh-CN" altLang="en-US" sz="2000" spc="0" dirty="0" smtClean="0"/>
              <a:t>添加文本</a:t>
            </a:r>
            <a:endParaRPr lang="zh-CN" altLang="en-US" sz="2000" spc="0" dirty="0"/>
          </a:p>
          <a:p>
            <a:pPr>
              <a:lnSpc>
                <a:spcPct val="200000"/>
              </a:lnSpc>
            </a:pPr>
            <a:r>
              <a:rPr lang="zh-CN" altLang="en-US" sz="2000" spc="0" dirty="0"/>
              <a:t>点击此处添加</a:t>
            </a:r>
            <a:r>
              <a:rPr lang="zh-CN" altLang="en-US" sz="2000" spc="0" dirty="0" smtClean="0"/>
              <a:t>文本</a:t>
            </a:r>
            <a:r>
              <a:rPr lang="zh-CN" altLang="en-US" sz="2000" spc="0" dirty="0"/>
              <a:t>点击此处添加文本</a:t>
            </a:r>
          </a:p>
          <a:p>
            <a:pPr>
              <a:lnSpc>
                <a:spcPct val="200000"/>
              </a:lnSpc>
            </a:pPr>
            <a:r>
              <a:rPr lang="zh-CN" altLang="en-US" sz="2000" spc="0" dirty="0"/>
              <a:t>点击此处添加文本</a:t>
            </a:r>
          </a:p>
          <a:p>
            <a:pPr>
              <a:lnSpc>
                <a:spcPct val="200000"/>
              </a:lnSpc>
            </a:pPr>
            <a:r>
              <a:rPr lang="zh-CN" altLang="en-US" sz="2000" spc="0" dirty="0"/>
              <a:t>点击此处添加文本</a:t>
            </a:r>
          </a:p>
          <a:p>
            <a:pPr>
              <a:lnSpc>
                <a:spcPct val="200000"/>
              </a:lnSpc>
            </a:pPr>
            <a:r>
              <a:rPr lang="zh-CN" altLang="en-US" sz="2000" spc="0" dirty="0"/>
              <a:t>点击此处添加文本</a:t>
            </a:r>
          </a:p>
          <a:p>
            <a:pPr>
              <a:lnSpc>
                <a:spcPct val="200000"/>
              </a:lnSpc>
            </a:pPr>
            <a:endParaRPr lang="zh-CN" altLang="en-US" sz="2000" spc="0" dirty="0"/>
          </a:p>
        </p:txBody>
      </p:sp>
      <p:grpSp>
        <p:nvGrpSpPr>
          <p:cNvPr id="50" name="组合 49"/>
          <p:cNvGrpSpPr/>
          <p:nvPr/>
        </p:nvGrpSpPr>
        <p:grpSpPr>
          <a:xfrm>
            <a:off x="3068340" y="1778472"/>
            <a:ext cx="3090144" cy="2185763"/>
            <a:chOff x="3436696" y="1250083"/>
            <a:chExt cx="2698204" cy="1996719"/>
          </a:xfrm>
        </p:grpSpPr>
        <p:cxnSp>
          <p:nvCxnSpPr>
            <p:cNvPr id="51" name="直接连接符 50"/>
            <p:cNvCxnSpPr/>
            <p:nvPr/>
          </p:nvCxnSpPr>
          <p:spPr>
            <a:xfrm>
              <a:off x="613490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5595260"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055619"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4515978"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3976337"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436696" y="1250083"/>
              <a:ext cx="0" cy="19967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5116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 presetClass="entr" presetSubtype="4" fill="hold" nodeType="withEffect" p14:presetBounceEnd="32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32000">
                                          <p:cBhvr additive="base">
                                            <p:cTn id="14" dur="500" fill="hold"/>
                                            <p:tgtEl>
                                              <p:spTgt spid="47"/>
                                            </p:tgtEl>
                                            <p:attrNameLst>
                                              <p:attrName>ppt_x</p:attrName>
                                            </p:attrNameLst>
                                          </p:cBhvr>
                                          <p:tavLst>
                                            <p:tav tm="0">
                                              <p:val>
                                                <p:strVal val="#ppt_x"/>
                                              </p:val>
                                            </p:tav>
                                            <p:tav tm="100000">
                                              <p:val>
                                                <p:strVal val="#ppt_x"/>
                                              </p:val>
                                            </p:tav>
                                          </p:tavLst>
                                        </p:anim>
                                        <p:anim calcmode="lin" valueType="num" p14:bounceEnd="32000">
                                          <p:cBhvr additive="base">
                                            <p:cTn id="15" dur="500" fill="hold"/>
                                            <p:tgtEl>
                                              <p:spTgt spid="47"/>
                                            </p:tgtEl>
                                            <p:attrNameLst>
                                              <p:attrName>ppt_y</p:attrName>
                                            </p:attrNameLst>
                                          </p:cBhvr>
                                          <p:tavLst>
                                            <p:tav tm="0">
                                              <p:val>
                                                <p:strVal val="1+#ppt_h/2"/>
                                              </p:val>
                                            </p:tav>
                                            <p:tav tm="100000">
                                              <p:val>
                                                <p:strVal val="#ppt_y"/>
                                              </p:val>
                                            </p:tav>
                                          </p:tavLst>
                                        </p:anim>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up)">
                                          <p:cBhvr>
                                            <p:cTn id="19" dur="500"/>
                                            <p:tgtEl>
                                              <p:spTgt spid="4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 presetClass="entr" presetSubtype="4"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ppt_x"/>
                                              </p:val>
                                            </p:tav>
                                            <p:tav tm="100000">
                                              <p:val>
                                                <p:strVal val="#ppt_x"/>
                                              </p:val>
                                            </p:tav>
                                          </p:tavLst>
                                        </p:anim>
                                        <p:anim calcmode="lin" valueType="num">
                                          <p:cBhvr additive="base">
                                            <p:cTn id="15" dur="500" fill="hold"/>
                                            <p:tgtEl>
                                              <p:spTgt spid="47"/>
                                            </p:tgtEl>
                                            <p:attrNameLst>
                                              <p:attrName>ppt_y</p:attrName>
                                            </p:attrNameLst>
                                          </p:cBhvr>
                                          <p:tavLst>
                                            <p:tav tm="0">
                                              <p:val>
                                                <p:strVal val="1+#ppt_h/2"/>
                                              </p:val>
                                            </p:tav>
                                            <p:tav tm="100000">
                                              <p:val>
                                                <p:strVal val="#ppt_y"/>
                                              </p:val>
                                            </p:tav>
                                          </p:tavLst>
                                        </p:anim>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up)">
                                          <p:cBhvr>
                                            <p:cTn id="19" dur="500"/>
                                            <p:tgtEl>
                                              <p:spTgt spid="4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8" grpId="0"/>
          <p:bldP spid="4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grpSp>
        <p:nvGrpSpPr>
          <p:cNvPr id="5" name="组合 4"/>
          <p:cNvGrpSpPr/>
          <p:nvPr/>
        </p:nvGrpSpPr>
        <p:grpSpPr>
          <a:xfrm>
            <a:off x="1429701" y="2132880"/>
            <a:ext cx="2297425" cy="1733203"/>
            <a:chOff x="1429701" y="2132880"/>
            <a:chExt cx="2297425" cy="1733203"/>
          </a:xfrm>
        </p:grpSpPr>
        <p:pic>
          <p:nvPicPr>
            <p:cNvPr id="6" name="图片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9701" y="2132880"/>
              <a:ext cx="1903117" cy="173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12"/>
            <p:cNvSpPr txBox="1">
              <a:spLocks noChangeArrowheads="1"/>
            </p:cNvSpPr>
            <p:nvPr/>
          </p:nvSpPr>
          <p:spPr bwMode="auto">
            <a:xfrm>
              <a:off x="1948450" y="2490361"/>
              <a:ext cx="1158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solidFill>
                    <a:srgbClr val="FFFFFF"/>
                  </a:solidFill>
                  <a:latin typeface="微软雅黑" panose="020B0503020204020204" pitchFamily="34" charset="-122"/>
                  <a:ea typeface="微软雅黑" panose="020B0503020204020204" pitchFamily="34" charset="-122"/>
                </a:rPr>
                <a:t>标题</a:t>
              </a:r>
            </a:p>
          </p:txBody>
        </p:sp>
        <p:sp>
          <p:nvSpPr>
            <p:cNvPr id="9" name="文本框 13"/>
            <p:cNvSpPr txBox="1">
              <a:spLocks noChangeArrowheads="1"/>
            </p:cNvSpPr>
            <p:nvPr/>
          </p:nvSpPr>
          <p:spPr bwMode="auto">
            <a:xfrm>
              <a:off x="1728954" y="2891498"/>
              <a:ext cx="19981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endParaRPr lang="en-US" altLang="zh-CN" sz="1050" dirty="0">
                <a:solidFill>
                  <a:srgbClr val="FFFFFF"/>
                </a:solidFill>
                <a:latin typeface="微软雅黑" panose="020B0503020204020204" pitchFamily="34" charset="-122"/>
                <a:ea typeface="微软雅黑" panose="020B0503020204020204" pitchFamily="34" charset="-122"/>
              </a:endParaRP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endParaRPr lang="zh-CN" altLang="en-US" sz="1050" dirty="0">
                <a:solidFill>
                  <a:srgbClr val="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736652" y="1247805"/>
            <a:ext cx="2271496" cy="1733203"/>
            <a:chOff x="3736652" y="1247805"/>
            <a:chExt cx="2271496" cy="1733203"/>
          </a:xfrm>
        </p:grpSpPr>
        <p:pic>
          <p:nvPicPr>
            <p:cNvPr id="11"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6652" y="1247805"/>
              <a:ext cx="1903117" cy="173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4"/>
            <p:cNvSpPr txBox="1">
              <a:spLocks noChangeArrowheads="1"/>
            </p:cNvSpPr>
            <p:nvPr/>
          </p:nvSpPr>
          <p:spPr bwMode="auto">
            <a:xfrm>
              <a:off x="4229471" y="1580964"/>
              <a:ext cx="1158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rPr>
                <a:t>标题</a:t>
              </a:r>
            </a:p>
          </p:txBody>
        </p:sp>
        <p:sp>
          <p:nvSpPr>
            <p:cNvPr id="13" name="文本框 15"/>
            <p:cNvSpPr txBox="1">
              <a:spLocks noChangeArrowheads="1"/>
            </p:cNvSpPr>
            <p:nvPr/>
          </p:nvSpPr>
          <p:spPr bwMode="auto">
            <a:xfrm>
              <a:off x="4009976" y="1982101"/>
              <a:ext cx="19981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endParaRPr lang="en-US" altLang="zh-CN" sz="1050" dirty="0">
                <a:solidFill>
                  <a:srgbClr val="FFFFFF"/>
                </a:solidFill>
                <a:latin typeface="微软雅黑" panose="020B0503020204020204" pitchFamily="34" charset="-122"/>
                <a:ea typeface="微软雅黑" panose="020B0503020204020204" pitchFamily="34" charset="-122"/>
              </a:endParaRP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endParaRPr lang="zh-CN" altLang="en-US" sz="1050"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085854" y="692944"/>
            <a:ext cx="2302100" cy="1733203"/>
            <a:chOff x="6085854" y="692944"/>
            <a:chExt cx="2302100" cy="1733203"/>
          </a:xfrm>
        </p:grpSpPr>
        <p:pic>
          <p:nvPicPr>
            <p:cNvPr id="15" name="图片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5854" y="692944"/>
              <a:ext cx="1903117" cy="173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6"/>
            <p:cNvSpPr txBox="1">
              <a:spLocks noChangeArrowheads="1"/>
            </p:cNvSpPr>
            <p:nvPr/>
          </p:nvSpPr>
          <p:spPr bwMode="auto">
            <a:xfrm>
              <a:off x="6609277" y="999708"/>
              <a:ext cx="11582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rPr>
                <a:t>标题</a:t>
              </a:r>
            </a:p>
          </p:txBody>
        </p:sp>
        <p:sp>
          <p:nvSpPr>
            <p:cNvPr id="17" name="文本框 17"/>
            <p:cNvSpPr txBox="1">
              <a:spLocks noChangeArrowheads="1"/>
            </p:cNvSpPr>
            <p:nvPr/>
          </p:nvSpPr>
          <p:spPr bwMode="auto">
            <a:xfrm>
              <a:off x="6389782" y="1400844"/>
              <a:ext cx="19981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endParaRPr lang="en-US" altLang="zh-CN" sz="1050" dirty="0">
                <a:solidFill>
                  <a:srgbClr val="FFFFFF"/>
                </a:solidFill>
                <a:latin typeface="微软雅黑" panose="020B0503020204020204" pitchFamily="34" charset="-122"/>
                <a:ea typeface="微软雅黑" panose="020B0503020204020204" pitchFamily="34" charset="-122"/>
              </a:endParaRP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r>
                <a:rPr lang="zh-CN" altLang="en-US" sz="1050" dirty="0">
                  <a:solidFill>
                    <a:srgbClr val="FFFFFF"/>
                  </a:solidFill>
                  <a:latin typeface="微软雅黑" panose="020B0503020204020204" pitchFamily="34" charset="-122"/>
                  <a:ea typeface="微软雅黑" panose="020B0503020204020204" pitchFamily="34" charset="-122"/>
                </a:rPr>
                <a:t>单击此处添加内容</a:t>
              </a:r>
            </a:p>
            <a:p>
              <a:pPr eaLnBrk="1" hangingPunct="1">
                <a:buFont typeface="Arial" panose="020B0604020202020204" pitchFamily="34" charset="0"/>
                <a:buNone/>
              </a:pPr>
              <a:endParaRPr lang="zh-CN" altLang="en-US" sz="105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7444224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grpSp>
        <p:nvGrpSpPr>
          <p:cNvPr id="5" name="组合 4"/>
          <p:cNvGrpSpPr/>
          <p:nvPr/>
        </p:nvGrpSpPr>
        <p:grpSpPr>
          <a:xfrm>
            <a:off x="1489949" y="2338399"/>
            <a:ext cx="1656184" cy="2399743"/>
            <a:chOff x="2627784" y="1779662"/>
            <a:chExt cx="2005225" cy="2905489"/>
          </a:xfrm>
        </p:grpSpPr>
        <p:pic>
          <p:nvPicPr>
            <p:cNvPr id="6"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20"/>
          <p:cNvSpPr txBox="1">
            <a:spLocks noChangeArrowheads="1"/>
          </p:cNvSpPr>
          <p:nvPr/>
        </p:nvSpPr>
        <p:spPr bwMode="auto">
          <a:xfrm>
            <a:off x="1698149" y="3823249"/>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10" name="组合 9"/>
          <p:cNvGrpSpPr/>
          <p:nvPr/>
        </p:nvGrpSpPr>
        <p:grpSpPr>
          <a:xfrm>
            <a:off x="5918441" y="2312717"/>
            <a:ext cx="1656184" cy="2399743"/>
            <a:chOff x="2627784" y="1779662"/>
            <a:chExt cx="2005225" cy="2905489"/>
          </a:xfrm>
        </p:grpSpPr>
        <p:pic>
          <p:nvPicPr>
            <p:cNvPr id="11" name="Picture 2" descr="C:\Users\Thinkpad\Desktop\PNG\1_0003_渐变映射-2-副本-2.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Thinkpad\Desktop\PNG\1_0008_图层-16-副本.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14735"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20"/>
          <p:cNvSpPr txBox="1">
            <a:spLocks noChangeArrowheads="1"/>
          </p:cNvSpPr>
          <p:nvPr/>
        </p:nvSpPr>
        <p:spPr bwMode="auto">
          <a:xfrm>
            <a:off x="6126641" y="3797567"/>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grpSp>
        <p:nvGrpSpPr>
          <p:cNvPr id="14" name="组合 13"/>
          <p:cNvGrpSpPr/>
          <p:nvPr/>
        </p:nvGrpSpPr>
        <p:grpSpPr>
          <a:xfrm>
            <a:off x="3529675" y="1829367"/>
            <a:ext cx="2005225" cy="2905489"/>
            <a:chOff x="2627784" y="1779662"/>
            <a:chExt cx="2005225" cy="2905489"/>
          </a:xfrm>
        </p:grpSpPr>
        <p:pic>
          <p:nvPicPr>
            <p:cNvPr id="15" name="Picture 2" descr="C:\Users\Thinkpad\Desktop\PNG\1_0003_渐变映射-2-副本-2.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627784" y="2728348"/>
              <a:ext cx="2005225" cy="195680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Thinkpad\Desktop\PNG\1_0008_图层-16-副本.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6829" y="1779662"/>
              <a:ext cx="1501070" cy="2110613"/>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20"/>
          <p:cNvSpPr txBox="1">
            <a:spLocks noChangeArrowheads="1"/>
          </p:cNvSpPr>
          <p:nvPr/>
        </p:nvSpPr>
        <p:spPr bwMode="auto">
          <a:xfrm>
            <a:off x="3912395" y="3756454"/>
            <a:ext cx="1239785" cy="369332"/>
          </a:xfrm>
          <a:prstGeom prst="rect">
            <a:avLst/>
          </a:prstGeom>
          <a:noFill/>
          <a:ln>
            <a:noFill/>
          </a:ln>
        </p:spPr>
        <p:txBody>
          <a:bodyPr wrap="square">
            <a:spAutoFit/>
          </a:bodyPr>
          <a:lstStyle>
            <a:defPPr>
              <a:defRPr lang="zh-CN"/>
            </a:defPPr>
            <a:lvl1pPr>
              <a:defRPr b="1">
                <a:solidFill>
                  <a:schemeClr val="bg1"/>
                </a:solidFill>
                <a:latin typeface="方正宋黑简体" pitchFamily="2" charset="-122"/>
                <a:ea typeface="方正宋黑简体" pitchFamily="2"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algn="ctr"/>
            <a:r>
              <a:rPr lang="zh-CN" altLang="en-US" dirty="0"/>
              <a:t>分标题一</a:t>
            </a:r>
          </a:p>
        </p:txBody>
      </p:sp>
      <p:sp>
        <p:nvSpPr>
          <p:cNvPr id="18" name="TextBox 39"/>
          <p:cNvSpPr txBox="1"/>
          <p:nvPr/>
        </p:nvSpPr>
        <p:spPr>
          <a:xfrm>
            <a:off x="1286904" y="1651288"/>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
        <p:nvSpPr>
          <p:cNvPr id="19" name="TextBox 40"/>
          <p:cNvSpPr txBox="1"/>
          <p:nvPr/>
        </p:nvSpPr>
        <p:spPr>
          <a:xfrm>
            <a:off x="3529675" y="1123488"/>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
        <p:nvSpPr>
          <p:cNvPr id="20" name="TextBox 41"/>
          <p:cNvSpPr txBox="1"/>
          <p:nvPr/>
        </p:nvSpPr>
        <p:spPr>
          <a:xfrm>
            <a:off x="5769187" y="1625606"/>
            <a:ext cx="1954691" cy="687111"/>
          </a:xfrm>
          <a:prstGeom prst="rect">
            <a:avLst/>
          </a:prstGeom>
          <a:noFill/>
        </p:spPr>
        <p:txBody>
          <a:bodyPr wrap="square" rtlCol="0">
            <a:spAutoFit/>
          </a:bodyPr>
          <a:lstStyle>
            <a:defPPr>
              <a:defRPr lang="zh-CN"/>
            </a:defPPr>
            <a:lvl1pPr>
              <a:lnSpc>
                <a:spcPct val="130000"/>
              </a:lnSpc>
              <a:defRPr sz="1400" kern="0" spc="-150">
                <a:solidFill>
                  <a:schemeClr val="tx1">
                    <a:lumMod val="95000"/>
                    <a:lumOff val="5000"/>
                  </a:schemeClr>
                </a:solidFill>
                <a:latin typeface="楷体" pitchFamily="49" charset="-122"/>
                <a:ea typeface="楷体" pitchFamily="49" charset="-122"/>
              </a:defRPr>
            </a:lvl1pPr>
          </a:lstStyle>
          <a:p>
            <a:r>
              <a:rPr lang="zh-CN" altLang="en-US" sz="1600" dirty="0" smtClean="0"/>
              <a:t>点击</a:t>
            </a:r>
            <a:r>
              <a:rPr lang="zh-CN" altLang="en-US" sz="1600" dirty="0"/>
              <a:t>此处</a:t>
            </a:r>
            <a:r>
              <a:rPr lang="zh-CN" altLang="en-US" sz="1600" dirty="0" smtClean="0"/>
              <a:t>添加文本</a:t>
            </a:r>
            <a:endParaRPr lang="zh-CN" altLang="en-US" sz="1600" dirty="0"/>
          </a:p>
          <a:p>
            <a:r>
              <a:rPr lang="zh-CN" altLang="en-US" sz="1600" dirty="0"/>
              <a:t>点击此处</a:t>
            </a:r>
            <a:r>
              <a:rPr lang="zh-CN" altLang="en-US" sz="1600" dirty="0" smtClean="0"/>
              <a:t>添加文本</a:t>
            </a:r>
            <a:endParaRPr lang="zh-CN" altLang="en-US" sz="1600" dirty="0"/>
          </a:p>
        </p:txBody>
      </p:sp>
    </p:spTree>
    <p:extLst>
      <p:ext uri="{BB962C8B-B14F-4D97-AF65-F5344CB8AC3E}">
        <p14:creationId xmlns:p14="http://schemas.microsoft.com/office/powerpoint/2010/main" val="2735683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42"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1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p:tgtEl>
                                          <p:spTgt spid="5"/>
                                        </p:tgtEl>
                                        <p:attrNameLst>
                                          <p:attrName>ppt_x</p:attrName>
                                        </p:attrNameLst>
                                      </p:cBhvr>
                                      <p:tavLst>
                                        <p:tav tm="0">
                                          <p:val>
                                            <p:strVal val="#ppt_x+#ppt_w*1.125000"/>
                                          </p:val>
                                        </p:tav>
                                        <p:tav tm="100000">
                                          <p:val>
                                            <p:strVal val="#ppt_x"/>
                                          </p:val>
                                        </p:tav>
                                      </p:tavLst>
                                    </p:anim>
                                    <p:animEffect transition="in" filter="wipe(left)">
                                      <p:cBhvr>
                                        <p:cTn id="20" dur="1000"/>
                                        <p:tgtEl>
                                          <p:spTgt spid="5"/>
                                        </p:tgtEl>
                                      </p:cBhvr>
                                    </p:animEffect>
                                  </p:childTnLst>
                                </p:cTn>
                              </p:par>
                              <p:par>
                                <p:cTn id="21" presetID="1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p:tgtEl>
                                          <p:spTgt spid="10"/>
                                        </p:tgtEl>
                                        <p:attrNameLst>
                                          <p:attrName>ppt_x</p:attrName>
                                        </p:attrNameLst>
                                      </p:cBhvr>
                                      <p:tavLst>
                                        <p:tav tm="0">
                                          <p:val>
                                            <p:strVal val="#ppt_x-#ppt_w*1.125000"/>
                                          </p:val>
                                        </p:tav>
                                        <p:tav tm="100000">
                                          <p:val>
                                            <p:strVal val="#ppt_x"/>
                                          </p:val>
                                        </p:tav>
                                      </p:tavLst>
                                    </p:anim>
                                    <p:animEffect transition="in" filter="wipe(right)">
                                      <p:cBhvr>
                                        <p:cTn id="24" dur="1000"/>
                                        <p:tgtEl>
                                          <p:spTgt spid="10"/>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25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962424" y="1503824"/>
            <a:ext cx="3442628" cy="707886"/>
          </a:xfrm>
          <a:prstGeom prst="rect">
            <a:avLst/>
          </a:prstGeom>
        </p:spPr>
        <p:txBody>
          <a:bodyPr wrap="square">
            <a:spAutoFit/>
          </a:bodyPr>
          <a:lstStyle/>
          <a:p>
            <a:pPr algn="ctr"/>
            <a:r>
              <a:rPr lang="zh-CN" altLang="en-US" sz="4000" dirty="0" smtClean="0">
                <a:latin typeface="华文行楷" pitchFamily="2" charset="-122"/>
                <a:ea typeface="华文行楷" pitchFamily="2" charset="-122"/>
              </a:rPr>
              <a:t>第四章内容</a:t>
            </a:r>
            <a:endParaRPr lang="zh-CN" altLang="en-US" sz="4000" dirty="0">
              <a:latin typeface="华文行楷" pitchFamily="2" charset="-122"/>
              <a:ea typeface="华文行楷" pitchFamily="2" charset="-122"/>
            </a:endParaRPr>
          </a:p>
        </p:txBody>
      </p:sp>
      <p:sp>
        <p:nvSpPr>
          <p:cNvPr id="5" name="矩形 4"/>
          <p:cNvSpPr/>
          <p:nvPr/>
        </p:nvSpPr>
        <p:spPr>
          <a:xfrm>
            <a:off x="2305275" y="3075525"/>
            <a:ext cx="5002153" cy="646331"/>
          </a:xfrm>
          <a:prstGeom prst="rect">
            <a:avLst/>
          </a:prstGeom>
        </p:spPr>
        <p:txBody>
          <a:bodyPr wrap="square">
            <a:spAutoFit/>
          </a:bodyPr>
          <a:lstStyle/>
          <a:p>
            <a:pPr algn="ctr"/>
            <a:r>
              <a:rPr lang="zh-CN" altLang="en-US" sz="3600" spc="-300" dirty="0" smtClean="0">
                <a:latin typeface="华文行楷" pitchFamily="2" charset="-122"/>
                <a:ea typeface="华文行楷" pitchFamily="2" charset="-122"/>
              </a:rPr>
              <a:t>单击此处添加描述文字</a:t>
            </a:r>
            <a:endParaRPr lang="zh-CN" altLang="en-US" sz="3600" spc="-300" dirty="0">
              <a:latin typeface="华文行楷" pitchFamily="2" charset="-122"/>
              <a:ea typeface="华文行楷" pitchFamily="2" charset="-122"/>
            </a:endParaRPr>
          </a:p>
        </p:txBody>
      </p:sp>
      <p:pic>
        <p:nvPicPr>
          <p:cNvPr id="6" name="Picture 5" descr="毛笔2"/>
          <p:cNvPicPr>
            <a:picLocks noChangeAspect="1" noChangeArrowheads="1"/>
          </p:cNvPicPr>
          <p:nvPr/>
        </p:nvPicPr>
        <p:blipFill>
          <a:blip r:embed="rId2" cstate="print">
            <a:extLst>
              <a:ext uri="{28A0092B-C50C-407E-A947-70E740481C1C}">
                <a14:useLocalDpi xmlns:a14="http://schemas.microsoft.com/office/drawing/2010/main" val="0"/>
              </a:ext>
            </a:extLst>
          </a:blip>
          <a:srcRect l="48750" t="22501" r="13750" b="42500"/>
          <a:stretch>
            <a:fillRect/>
          </a:stretch>
        </p:blipFill>
        <p:spPr bwMode="auto">
          <a:xfrm>
            <a:off x="2579864" y="1938548"/>
            <a:ext cx="2254768" cy="1577911"/>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41" descr="C_108.jpg"/>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67744" y="3632288"/>
            <a:ext cx="5345404" cy="1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Users\Thinkpad\Desktop\PNG\1_0002_图层-5-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6501704">
            <a:off x="2640014" y="848165"/>
            <a:ext cx="2016491" cy="186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26135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Effect transition="in" filter="fade">
                                      <p:cBhvr>
                                        <p:cTn id="16" dur="750"/>
                                        <p:tgtEl>
                                          <p:spTgt spid="4"/>
                                        </p:tgtEl>
                                      </p:cBhvr>
                                    </p:animEffect>
                                  </p:childTnLst>
                                </p:cTn>
                              </p:par>
                              <p:par>
                                <p:cTn id="17" presetID="22" presetClass="entr" presetSubtype="8" fill="hold" nodeType="withEffect">
                                  <p:stCondLst>
                                    <p:cond delay="21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250"/>
                                        <p:tgtEl>
                                          <p:spTgt spid="7"/>
                                        </p:tgtEl>
                                      </p:cBhvr>
                                    </p:animEffect>
                                  </p:childTnLst>
                                </p:cTn>
                              </p:par>
                              <p:par>
                                <p:cTn id="20" presetID="10" presetClass="entr" presetSubtype="0" fill="hold" nodeType="withEffect">
                                  <p:stCondLst>
                                    <p:cond delay="4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2" presetClass="entr" presetSubtype="8" fill="hold" grpId="0" nodeType="withEffect">
                                  <p:stCondLst>
                                    <p:cond delay="4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750"/>
                                        <p:tgtEl>
                                          <p:spTgt spid="5"/>
                                        </p:tgtEl>
                                      </p:cBhvr>
                                    </p:animEffect>
                                  </p:childTnLst>
                                </p:cTn>
                              </p:par>
                              <p:par>
                                <p:cTn id="26" presetID="0" presetClass="path" presetSubtype="0" accel="50000" decel="50000" fill="hold" nodeType="withEffect">
                                  <p:stCondLst>
                                    <p:cond delay="4700"/>
                                  </p:stCondLst>
                                  <p:childTnLst>
                                    <p:animMotion origin="layout" path="M -0.02292 -0.00401 C -0.02101 0.01449 -0.02292 0.02003 -0.01233 0.02651 C -0.00313 0.02219 0.00034 0.02096 0.00729 0.00986 C 0.01007 0.00555 0.01528 -0.00401 0.01528 -0.0037 C 0.01232 0.01079 0.01146 0.02096 0.00607 0.03576 C 0.00521 0.03822 0.00243 0.041 0.00347 0.04285 C 0.00382 0.04346 0.01545 0.03637 0.01666 0.03576 C 0.02048 0.02867 0.02413 0.02497 0.02708 0.01695 C 0.02552 0.0262 0.02378 0.02897 0.03368 0.02158 C 0.03958 0.01726 0.04496 0.00863 0.04948 0.00061 C 0.05 -0.00247 0.05087 -0.01172 0.05087 -0.00863 C 0.05087 -0.00124 0.04878 0.01233 0.04687 0.01942 C 0.04618 0.02188 0.04288 0.02497 0.04427 0.02651 C 0.04548 0.02774 0.05278 0.02281 0.05468 0.02158 C 0.05798 0.00585 0.05781 0.02466 0.05868 0.03113 C 0.06076 0.07675 0.05764 0.06257 0.06666 0.04747 C 0.06857 0.03637 0.07482 0.02897 0.08107 0.02651 C 0.08576 0.01788 0.08576 0.01202 0.09028 0.02404 C 0.09166 0.02312 0.09305 0.02003 0.09427 0.02158 C 0.09791 0.02589 0.10052 0.04839 0.10347 0.05672 C 0.12187 0.05425 0.12205 0.05949 0.12968 0.03576 C 0.12934 0.03021 0.12847 0.02497 0.12847 0.01942 C 0.12847 0.01479 0.12847 0.02897 0.12968 0.03329 C 0.13038 0.03576 0.13229 0.03637 0.13368 0.03791 C 0.13593 0.03637 0.13837 0.03576 0.14028 0.03329 C 0.1434 0.02928 0.14305 0.0225 0.14427 0.01695 C 0.14653 0.00647 0.14618 0.00863 0.15087 0.00308 C 0.15885 0.00647 0.16545 0.01449 0.17309 0.01942 C 0.17725 0.0299 0.17864 0.03791 0.17048 0.04285 C 0.16597 0.05456 0.16979 0.04932 0.16528 0.04285 C 0.16423 0.0413 0.16267 0.0413 0.16128 0.04038 C 0.15694 0.0413 0.15225 0.04038 0.14809 0.04285 C 0.14635 0.04377 0.15416 0.04192 0.15347 0.045 C 0.15191 0.05086 0.14635 0.04778 0.14288 0.04963 C 0.14201 0.05209 0.13923 0.05456 0.14028 0.05672 C 0.14218 0.06011 0.14548 0.05949 0.14809 0.05918 C 0.15434 0.05857 0.16041 0.0561 0.16666 0.05425 C 0.17066 0.05302 0.17847 0.04963 0.17847 0.04994 C 0.18403 0.0447 0.18819 0.04254 0.19427 0.04038 C 0.19982 0.05548 0.20555 0.05179 0.21528 0.04963 C 0.21805 0.04223 0.21962 0.03452 0.22187 0.02651 C 0.22222 0.02343 0.22239 0.02003 0.22309 0.01695 C 0.22378 0.01418 0.22534 0.00709 0.22587 0.00986 C 0.2335 0.04593 0.221 0.02867 0.23107 0.04038 C 0.23212 0.03915 0.23923 0.03052 0.24028 0.03113 C 0.24201 0.03237 0.24114 0.0373 0.24166 0.04038 C 0.24271 0.0598 0.2408 0.07213 0.25087 0.05425 C 0.2533 0.041 0.25017 0.05333 0.25607 0.04285 C 0.25712 0.041 0.25868 0.03576 0.25868 0.03606 C 0.25955 0.03329 0.26059 0.03113 0.26128 0.02867 C 0.26198 0.02651 0.26128 0.02158 0.26267 0.02158 C 0.26545 0.02158 0.26319 0.03237 0.26528 0.03576 C 0.26823 0.04069 0.27309 0.03915 0.27708 0.04038 C 0.28559 0.0373 0.28958 0.03267 0.29548 0.02158 C 0.296 0.01942 0.29548 0.01479 0.29687 0.01479 C 0.29843 0.01479 0.29861 0.01942 0.29948 0.02158 C 0.30243 0.02805 0.30243 0.02682 0.30729 0.03113 C 0.31215 0.03021 0.31753 0.02497 0.32187 0.02867 C 0.33559 0.04069 0.31458 0.04963 0.32708 0.04285 C 0.33871 0.02867 0.325 0.04192 0.33229 0.045 C 0.33576 0.04655 0.33941 0.04346 0.34288 0.04285 C 0.34843 0.03298 0.35312 0.02219 0.35868 0.01233 C 0.36319 0.02435 0.36267 0.0262 0.37048 0.01942 C 0.37361 0.0111 0.3743 0.00555 0.3783 -0.00154 C 0.38472 0.00955 0.38819 0.01788 0.39687 0.02158 C 0.40399 0.01911 0.40972 0.01973 0.41666 0.02404 C 0.42153 0.03113 0.42656 0.03298 0.42847 0.04285 C 0.42222 0.04716 0.41545 0.04716 0.41788 0.06134 C 0.42066 0.06103 0.44791 0.06812 0.44427 0.04747 C 0.44809 0.04038 0.45468 0.01942 0.44288 0.02651 C 0.43993 0.04346 0.44774 0.03021 0.45087 0.02651 C 0.45434 0.0447 0.45764 0.05209 0.46788 0.06134 C 0.46875 0.05888 0.46927 0.0561 0.47048 0.05425 C 0.47569 0.04655 0.47812 0.05333 0.47309 0.045 C 0.47448 0.04439 0.47604 0.0447 0.47708 0.04285 C 0.4842 0.03021 0.47968 0.02404 0.48368 0.03113 L 0.49166 0.01233 " pathEditMode="relative" rAng="0" ptsTypes="fffffffffffffffffffffffffffffffffffffffffffffffffffffffffffffffffffffffffffAA">
                                      <p:cBhvr>
                                        <p:cTn id="27" dur="2750" fill="hold"/>
                                        <p:tgtEl>
                                          <p:spTgt spid="6"/>
                                        </p:tgtEl>
                                        <p:attrNameLst>
                                          <p:attrName>ppt_x</p:attrName>
                                          <p:attrName>ppt_y</p:attrName>
                                        </p:attrNameLst>
                                      </p:cBhvr>
                                      <p:rCtr x="25729" y="3637"/>
                                    </p:animMotion>
                                  </p:childTnLst>
                                </p:cTn>
                              </p:par>
                            </p:childTnLst>
                          </p:cTn>
                        </p:par>
                        <p:par>
                          <p:cTn id="28" fill="hold">
                            <p:stCondLst>
                              <p:cond delay="8450"/>
                            </p:stCondLst>
                            <p:childTnLst>
                              <p:par>
                                <p:cTn id="29" presetID="10" presetClass="exit" presetSubtype="0" fill="hold" nodeType="afterEffect">
                                  <p:stCondLst>
                                    <p:cond delay="0"/>
                                  </p:stCondLst>
                                  <p:childTnLst>
                                    <p:animEffect transition="out" filter="fade">
                                      <p:cBhvr>
                                        <p:cTn id="30" dur="500"/>
                                        <p:tgtEl>
                                          <p:spTgt spid="6"/>
                                        </p:tgtEl>
                                      </p:cBhvr>
                                    </p:animEffect>
                                    <p:set>
                                      <p:cBhvr>
                                        <p:cTn id="3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4" descr="E:\PPT\PPT中国风元素\水墨祥云\水墨祥云\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0620" y="1438865"/>
            <a:ext cx="807668" cy="503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0620" y="2233553"/>
            <a:ext cx="807668" cy="5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0620" y="2943147"/>
            <a:ext cx="807668" cy="50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E:\PPT\PPT中国风元素\水墨祥云\水墨祥云\0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0620" y="3747931"/>
            <a:ext cx="807668" cy="50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9"/>
          <p:cNvSpPr txBox="1">
            <a:spLocks noChangeArrowheads="1"/>
          </p:cNvSpPr>
          <p:nvPr/>
        </p:nvSpPr>
        <p:spPr bwMode="auto">
          <a:xfrm>
            <a:off x="3515915" y="1432198"/>
            <a:ext cx="3140455"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800" spc="-150" dirty="0">
                <a:solidFill>
                  <a:srgbClr val="000000"/>
                </a:solidFill>
                <a:latin typeface="楷体" pitchFamily="49" charset="-122"/>
                <a:ea typeface="楷体" pitchFamily="49" charset="-122"/>
              </a:rPr>
              <a:t>点击添加文字模板</a:t>
            </a:r>
          </a:p>
        </p:txBody>
      </p:sp>
      <p:sp>
        <p:nvSpPr>
          <p:cNvPr id="11" name="TextBox 21"/>
          <p:cNvSpPr txBox="1">
            <a:spLocks noChangeArrowheads="1"/>
          </p:cNvSpPr>
          <p:nvPr/>
        </p:nvSpPr>
        <p:spPr bwMode="auto">
          <a:xfrm>
            <a:off x="3515915" y="2238424"/>
            <a:ext cx="3140455"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800" spc="-150" dirty="0">
                <a:solidFill>
                  <a:srgbClr val="000000"/>
                </a:solidFill>
                <a:latin typeface="楷体" pitchFamily="49" charset="-122"/>
                <a:ea typeface="楷体" pitchFamily="49" charset="-122"/>
              </a:rPr>
              <a:t>点击添加文字模板</a:t>
            </a:r>
          </a:p>
        </p:txBody>
      </p:sp>
      <p:sp>
        <p:nvSpPr>
          <p:cNvPr id="12" name="TextBox 23"/>
          <p:cNvSpPr txBox="1">
            <a:spLocks noChangeArrowheads="1"/>
          </p:cNvSpPr>
          <p:nvPr/>
        </p:nvSpPr>
        <p:spPr bwMode="auto">
          <a:xfrm>
            <a:off x="3515915" y="2956672"/>
            <a:ext cx="3140455"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800" spc="-150" dirty="0">
                <a:solidFill>
                  <a:srgbClr val="000000"/>
                </a:solidFill>
                <a:latin typeface="楷体" pitchFamily="49" charset="-122"/>
                <a:ea typeface="楷体" pitchFamily="49" charset="-122"/>
              </a:rPr>
              <a:t>点击添加文字模板</a:t>
            </a:r>
          </a:p>
        </p:txBody>
      </p:sp>
      <p:sp>
        <p:nvSpPr>
          <p:cNvPr id="13" name="TextBox 25"/>
          <p:cNvSpPr txBox="1">
            <a:spLocks noChangeArrowheads="1"/>
          </p:cNvSpPr>
          <p:nvPr/>
        </p:nvSpPr>
        <p:spPr bwMode="auto">
          <a:xfrm>
            <a:off x="3515915" y="3742706"/>
            <a:ext cx="3140455"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815975">
              <a:lnSpc>
                <a:spcPct val="80000"/>
              </a:lnSpc>
            </a:pPr>
            <a:r>
              <a:rPr lang="zh-CN" altLang="en-US" sz="2800" spc="-150" dirty="0">
                <a:solidFill>
                  <a:srgbClr val="000000"/>
                </a:solidFill>
                <a:latin typeface="楷体" pitchFamily="49" charset="-122"/>
                <a:ea typeface="楷体" pitchFamily="49" charset="-122"/>
              </a:rPr>
              <a:t>点击添加文字模板</a:t>
            </a:r>
          </a:p>
        </p:txBody>
      </p:sp>
      <p:pic>
        <p:nvPicPr>
          <p:cNvPr id="14" name="Picture 4" descr="F:\360安全浏览器下载\水墨\1402\0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82704" y="1504206"/>
            <a:ext cx="2361296" cy="2217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087394"/>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ppt_x"/>
                                          </p:val>
                                        </p:tav>
                                        <p:tav tm="100000">
                                          <p:val>
                                            <p:strVal val="#ppt_x"/>
                                          </p:val>
                                        </p:tav>
                                      </p:tavLst>
                                    </p:anim>
                                    <p:anim calcmode="lin" valueType="num">
                                      <p:cBhvr additive="base">
                                        <p:cTn id="16" dur="75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375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p:tgtEl>
                                          <p:spTgt spid="5"/>
                                        </p:tgtEl>
                                        <p:attrNameLst>
                                          <p:attrName>ppt_x</p:attrName>
                                        </p:attrNameLst>
                                      </p:cBhvr>
                                      <p:tavLst>
                                        <p:tav tm="0">
                                          <p:val>
                                            <p:strVal val="#ppt_x-#ppt_w*1.125000"/>
                                          </p:val>
                                        </p:tav>
                                        <p:tav tm="100000">
                                          <p:val>
                                            <p:strVal val="#ppt_x"/>
                                          </p:val>
                                        </p:tav>
                                      </p:tavLst>
                                    </p:anim>
                                    <p:animEffect transition="in" filter="wipe(right)">
                                      <p:cBhvr>
                                        <p:cTn id="21" dur="750"/>
                                        <p:tgtEl>
                                          <p:spTgt spid="5"/>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750"/>
                                        <p:tgtEl>
                                          <p:spTgt spid="10"/>
                                        </p:tgtEl>
                                        <p:attrNameLst>
                                          <p:attrName>ppt_x</p:attrName>
                                        </p:attrNameLst>
                                      </p:cBhvr>
                                      <p:tavLst>
                                        <p:tav tm="0">
                                          <p:val>
                                            <p:strVal val="#ppt_x+#ppt_w*1.125000"/>
                                          </p:val>
                                        </p:tav>
                                        <p:tav tm="100000">
                                          <p:val>
                                            <p:strVal val="#ppt_x"/>
                                          </p:val>
                                        </p:tav>
                                      </p:tavLst>
                                    </p:anim>
                                    <p:animEffect transition="in" filter="wipe(left)">
                                      <p:cBhvr>
                                        <p:cTn id="25" dur="750"/>
                                        <p:tgtEl>
                                          <p:spTgt spid="10"/>
                                        </p:tgtEl>
                                      </p:cBhvr>
                                    </p:animEffect>
                                  </p:childTnLst>
                                </p:cTn>
                              </p:par>
                            </p:childTnLst>
                          </p:cTn>
                        </p:par>
                        <p:par>
                          <p:cTn id="26" fill="hold">
                            <p:stCondLst>
                              <p:cond delay="4500"/>
                            </p:stCondLst>
                            <p:childTnLst>
                              <p:par>
                                <p:cTn id="27" presetID="1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750"/>
                                        <p:tgtEl>
                                          <p:spTgt spid="6"/>
                                        </p:tgtEl>
                                        <p:attrNameLst>
                                          <p:attrName>ppt_x</p:attrName>
                                        </p:attrNameLst>
                                      </p:cBhvr>
                                      <p:tavLst>
                                        <p:tav tm="0">
                                          <p:val>
                                            <p:strVal val="#ppt_x-#ppt_w*1.125000"/>
                                          </p:val>
                                        </p:tav>
                                        <p:tav tm="100000">
                                          <p:val>
                                            <p:strVal val="#ppt_x"/>
                                          </p:val>
                                        </p:tav>
                                      </p:tavLst>
                                    </p:anim>
                                    <p:animEffect transition="in" filter="wipe(right)">
                                      <p:cBhvr>
                                        <p:cTn id="30" dur="750"/>
                                        <p:tgtEl>
                                          <p:spTgt spid="6"/>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750"/>
                                        <p:tgtEl>
                                          <p:spTgt spid="11"/>
                                        </p:tgtEl>
                                        <p:attrNameLst>
                                          <p:attrName>ppt_x</p:attrName>
                                        </p:attrNameLst>
                                      </p:cBhvr>
                                      <p:tavLst>
                                        <p:tav tm="0">
                                          <p:val>
                                            <p:strVal val="#ppt_x+#ppt_w*1.125000"/>
                                          </p:val>
                                        </p:tav>
                                        <p:tav tm="100000">
                                          <p:val>
                                            <p:strVal val="#ppt_x"/>
                                          </p:val>
                                        </p:tav>
                                      </p:tavLst>
                                    </p:anim>
                                    <p:animEffect transition="in" filter="wipe(left)">
                                      <p:cBhvr>
                                        <p:cTn id="34" dur="750"/>
                                        <p:tgtEl>
                                          <p:spTgt spid="11"/>
                                        </p:tgtEl>
                                      </p:cBhvr>
                                    </p:animEffect>
                                  </p:childTnLst>
                                </p:cTn>
                              </p:par>
                            </p:childTnLst>
                          </p:cTn>
                        </p:par>
                        <p:par>
                          <p:cTn id="35" fill="hold">
                            <p:stCondLst>
                              <p:cond delay="5250"/>
                            </p:stCondLst>
                            <p:childTnLst>
                              <p:par>
                                <p:cTn id="36" presetID="1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750"/>
                                        <p:tgtEl>
                                          <p:spTgt spid="7"/>
                                        </p:tgtEl>
                                        <p:attrNameLst>
                                          <p:attrName>ppt_x</p:attrName>
                                        </p:attrNameLst>
                                      </p:cBhvr>
                                      <p:tavLst>
                                        <p:tav tm="0">
                                          <p:val>
                                            <p:strVal val="#ppt_x-#ppt_w*1.125000"/>
                                          </p:val>
                                        </p:tav>
                                        <p:tav tm="100000">
                                          <p:val>
                                            <p:strVal val="#ppt_x"/>
                                          </p:val>
                                        </p:tav>
                                      </p:tavLst>
                                    </p:anim>
                                    <p:animEffect transition="in" filter="wipe(right)">
                                      <p:cBhvr>
                                        <p:cTn id="39" dur="750"/>
                                        <p:tgtEl>
                                          <p:spTgt spid="7"/>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750"/>
                                        <p:tgtEl>
                                          <p:spTgt spid="12"/>
                                        </p:tgtEl>
                                        <p:attrNameLst>
                                          <p:attrName>ppt_x</p:attrName>
                                        </p:attrNameLst>
                                      </p:cBhvr>
                                      <p:tavLst>
                                        <p:tav tm="0">
                                          <p:val>
                                            <p:strVal val="#ppt_x+#ppt_w*1.125000"/>
                                          </p:val>
                                        </p:tav>
                                        <p:tav tm="100000">
                                          <p:val>
                                            <p:strVal val="#ppt_x"/>
                                          </p:val>
                                        </p:tav>
                                      </p:tavLst>
                                    </p:anim>
                                    <p:animEffect transition="in" filter="wipe(left)">
                                      <p:cBhvr>
                                        <p:cTn id="43" dur="750"/>
                                        <p:tgtEl>
                                          <p:spTgt spid="12"/>
                                        </p:tgtEl>
                                      </p:cBhvr>
                                    </p:animEffect>
                                  </p:childTnLst>
                                </p:cTn>
                              </p:par>
                            </p:childTnLst>
                          </p:cTn>
                        </p:par>
                        <p:par>
                          <p:cTn id="44" fill="hold">
                            <p:stCondLst>
                              <p:cond delay="6000"/>
                            </p:stCondLst>
                            <p:childTnLst>
                              <p:par>
                                <p:cTn id="45" presetID="12" presetClass="entr" presetSubtype="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750"/>
                                        <p:tgtEl>
                                          <p:spTgt spid="9"/>
                                        </p:tgtEl>
                                        <p:attrNameLst>
                                          <p:attrName>ppt_x</p:attrName>
                                        </p:attrNameLst>
                                      </p:cBhvr>
                                      <p:tavLst>
                                        <p:tav tm="0">
                                          <p:val>
                                            <p:strVal val="#ppt_x-#ppt_w*1.125000"/>
                                          </p:val>
                                        </p:tav>
                                        <p:tav tm="100000">
                                          <p:val>
                                            <p:strVal val="#ppt_x"/>
                                          </p:val>
                                        </p:tav>
                                      </p:tavLst>
                                    </p:anim>
                                    <p:animEffect transition="in" filter="wipe(right)">
                                      <p:cBhvr>
                                        <p:cTn id="48" dur="750"/>
                                        <p:tgtEl>
                                          <p:spTgt spid="9"/>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750"/>
                                        <p:tgtEl>
                                          <p:spTgt spid="13"/>
                                        </p:tgtEl>
                                        <p:attrNameLst>
                                          <p:attrName>ppt_x</p:attrName>
                                        </p:attrNameLst>
                                      </p:cBhvr>
                                      <p:tavLst>
                                        <p:tav tm="0">
                                          <p:val>
                                            <p:strVal val="#ppt_x+#ppt_w*1.125000"/>
                                          </p:val>
                                        </p:tav>
                                        <p:tav tm="100000">
                                          <p:val>
                                            <p:strVal val="#ppt_x"/>
                                          </p:val>
                                        </p:tav>
                                      </p:tavLst>
                                    </p:anim>
                                    <p:animEffect transition="in" filter="wipe(left)">
                                      <p:cBhvr>
                                        <p:cTn id="5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892" y="1447531"/>
            <a:ext cx="1081403" cy="3963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D:\png\0101000028865661_0007_图层-2-副本-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flipH="1">
            <a:off x="2292745" y="2526371"/>
            <a:ext cx="1106410" cy="3963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923928" y="3587253"/>
            <a:ext cx="1081404" cy="3963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D:\png\0101000028865661_0007_图层-2-副本-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flipH="1">
            <a:off x="5617768" y="2418776"/>
            <a:ext cx="1081406" cy="39639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组合 9"/>
          <p:cNvGrpSpPr/>
          <p:nvPr/>
        </p:nvGrpSpPr>
        <p:grpSpPr>
          <a:xfrm>
            <a:off x="1490189" y="987574"/>
            <a:ext cx="2412068" cy="1297246"/>
            <a:chOff x="1490189" y="1123015"/>
            <a:chExt cx="2412068" cy="1297246"/>
          </a:xfrm>
        </p:grpSpPr>
        <p:pic>
          <p:nvPicPr>
            <p:cNvPr id="11"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7"/>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13" name="组合 12"/>
          <p:cNvGrpSpPr/>
          <p:nvPr/>
        </p:nvGrpSpPr>
        <p:grpSpPr>
          <a:xfrm>
            <a:off x="4754240" y="987574"/>
            <a:ext cx="2412068" cy="1297246"/>
            <a:chOff x="1490189" y="1123015"/>
            <a:chExt cx="2412068" cy="1297246"/>
          </a:xfrm>
        </p:grpSpPr>
        <p:pic>
          <p:nvPicPr>
            <p:cNvPr id="14"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0"/>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16" name="组合 15"/>
          <p:cNvGrpSpPr/>
          <p:nvPr/>
        </p:nvGrpSpPr>
        <p:grpSpPr>
          <a:xfrm>
            <a:off x="4754240" y="3159723"/>
            <a:ext cx="2412068" cy="1297246"/>
            <a:chOff x="1490189" y="1123015"/>
            <a:chExt cx="2412068" cy="1297246"/>
          </a:xfrm>
        </p:grpSpPr>
        <p:pic>
          <p:nvPicPr>
            <p:cNvPr id="17"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3"/>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grpSp>
        <p:nvGrpSpPr>
          <p:cNvPr id="19" name="组合 18"/>
          <p:cNvGrpSpPr/>
          <p:nvPr/>
        </p:nvGrpSpPr>
        <p:grpSpPr>
          <a:xfrm>
            <a:off x="1639916" y="3159723"/>
            <a:ext cx="2412068" cy="1297246"/>
            <a:chOff x="1490189" y="1123015"/>
            <a:chExt cx="2412068" cy="1297246"/>
          </a:xfrm>
        </p:grpSpPr>
        <p:pic>
          <p:nvPicPr>
            <p:cNvPr id="20" name="Picture 2" descr="D:\png\0101000028865661_0003_图层-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0189" y="1123015"/>
              <a:ext cx="2412068" cy="129724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6"/>
            <p:cNvSpPr txBox="1"/>
            <p:nvPr/>
          </p:nvSpPr>
          <p:spPr>
            <a:xfrm>
              <a:off x="2130963" y="1519558"/>
              <a:ext cx="1130519" cy="523220"/>
            </a:xfrm>
            <a:prstGeom prst="rect">
              <a:avLst/>
            </a:prstGeom>
            <a:noFill/>
          </p:spPr>
          <p:txBody>
            <a:bodyPr wrap="square" rtlCol="0">
              <a:spAutoFit/>
            </a:bodyPr>
            <a:lstStyle/>
            <a:p>
              <a:r>
                <a:rPr lang="zh-CN" altLang="en-US" sz="1400" dirty="0" smtClean="0">
                  <a:solidFill>
                    <a:schemeClr val="bg1"/>
                  </a:solidFill>
                  <a:latin typeface="方正行楷简体" pitchFamily="65" charset="-122"/>
                  <a:ea typeface="方正行楷简体" pitchFamily="65" charset="-122"/>
                </a:rPr>
                <a:t>点击输入您的文本内容</a:t>
              </a:r>
              <a:endParaRPr lang="en-US" altLang="zh-CN" sz="1400" dirty="0" smtClean="0">
                <a:solidFill>
                  <a:schemeClr val="bg1"/>
                </a:solidFill>
                <a:latin typeface="方正行楷简体" pitchFamily="65" charset="-122"/>
                <a:ea typeface="方正行楷简体" pitchFamily="65" charset="-122"/>
              </a:endParaRPr>
            </a:p>
          </p:txBody>
        </p:sp>
      </p:grpSp>
      <p:sp>
        <p:nvSpPr>
          <p:cNvPr id="22" name="TextBox 17"/>
          <p:cNvSpPr txBox="1"/>
          <p:nvPr/>
        </p:nvSpPr>
        <p:spPr>
          <a:xfrm>
            <a:off x="3715161" y="2401401"/>
            <a:ext cx="1498937" cy="646331"/>
          </a:xfrm>
          <a:prstGeom prst="rect">
            <a:avLst/>
          </a:prstGeom>
          <a:noFill/>
        </p:spPr>
        <p:txBody>
          <a:bodyPr wrap="square" rtlCol="0">
            <a:spAutoFit/>
          </a:bodyPr>
          <a:lstStyle/>
          <a:p>
            <a:pPr algn="ctr"/>
            <a:r>
              <a:rPr lang="zh-CN" altLang="en-US" dirty="0" smtClean="0">
                <a:solidFill>
                  <a:sysClr val="windowText" lastClr="000000"/>
                </a:solidFill>
                <a:latin typeface="方正行楷简体" pitchFamily="65" charset="-122"/>
                <a:ea typeface="方正行楷简体" pitchFamily="65" charset="-122"/>
              </a:rPr>
              <a:t>点击输入标题文字</a:t>
            </a:r>
            <a:endParaRPr lang="en-US" altLang="zh-CN" dirty="0" smtClean="0">
              <a:solidFill>
                <a:sysClr val="windowText" lastClr="000000"/>
              </a:solidFill>
              <a:latin typeface="方正行楷简体" pitchFamily="65" charset="-122"/>
              <a:ea typeface="方正行楷简体" pitchFamily="65" charset="-122"/>
            </a:endParaRPr>
          </a:p>
        </p:txBody>
      </p:sp>
    </p:spTree>
    <p:extLst>
      <p:ext uri="{BB962C8B-B14F-4D97-AF65-F5344CB8AC3E}">
        <p14:creationId xmlns:p14="http://schemas.microsoft.com/office/powerpoint/2010/main" val="2082932227"/>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3000"/>
                            </p:stCondLst>
                            <p:childTnLst>
                              <p:par>
                                <p:cTn id="13" presetID="53" presetClass="entr" presetSubtype="16"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3500"/>
                            </p:stCondLst>
                            <p:childTnLst>
                              <p:par>
                                <p:cTn id="19" presetID="16" presetClass="entr" presetSubtype="37"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outVertical)">
                                      <p:cBhvr>
                                        <p:cTn id="21" dur="500"/>
                                        <p:tgtEl>
                                          <p:spTgt spid="10"/>
                                        </p:tgtEl>
                                      </p:cBhvr>
                                    </p:animEffect>
                                  </p:childTnLst>
                                </p:cTn>
                              </p:par>
                            </p:childTnLst>
                          </p:cTn>
                        </p:par>
                        <p:par>
                          <p:cTn id="22" fill="hold">
                            <p:stCondLst>
                              <p:cond delay="4000"/>
                            </p:stCondLst>
                            <p:childTnLst>
                              <p:par>
                                <p:cTn id="23" presetID="10"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4500"/>
                            </p:stCondLst>
                            <p:childTnLst>
                              <p:par>
                                <p:cTn id="27" presetID="16" presetClass="entr" presetSubtype="37"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outVertical)">
                                      <p:cBhvr>
                                        <p:cTn id="29" dur="500"/>
                                        <p:tgtEl>
                                          <p:spTgt spid="13"/>
                                        </p:tgtEl>
                                      </p:cBhvr>
                                    </p:animEffect>
                                  </p:childTnLst>
                                </p:cTn>
                              </p:par>
                            </p:childTnLst>
                          </p:cTn>
                        </p:par>
                        <p:par>
                          <p:cTn id="30" fill="hold">
                            <p:stCondLst>
                              <p:cond delay="50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5500"/>
                            </p:stCondLst>
                            <p:childTnLst>
                              <p:par>
                                <p:cTn id="35" presetID="16" presetClass="entr" presetSubtype="37"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6500"/>
                            </p:stCondLst>
                            <p:childTnLst>
                              <p:par>
                                <p:cTn id="43" presetID="16" presetClass="entr" presetSubtype="37"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outVertical)">
                                      <p:cBhvr>
                                        <p:cTn id="45" dur="500"/>
                                        <p:tgtEl>
                                          <p:spTgt spid="19"/>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423" y="2011325"/>
            <a:ext cx="3504601" cy="174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4354663" y="3044870"/>
            <a:ext cx="2774580" cy="1136155"/>
            <a:chOff x="4354663" y="3044870"/>
            <a:chExt cx="2774580" cy="1136155"/>
          </a:xfrm>
        </p:grpSpPr>
        <p:pic>
          <p:nvPicPr>
            <p:cNvPr id="7" name="图片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153671">
              <a:off x="4354663" y="3044870"/>
              <a:ext cx="2774580" cy="113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13"/>
            <p:cNvSpPr txBox="1">
              <a:spLocks noChangeArrowheads="1"/>
            </p:cNvSpPr>
            <p:nvPr/>
          </p:nvSpPr>
          <p:spPr bwMode="auto">
            <a:xfrm rot="1435118">
              <a:off x="4732053" y="3276607"/>
              <a:ext cx="16201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单击此处添加标题</a:t>
              </a:r>
            </a:p>
          </p:txBody>
        </p:sp>
      </p:grpSp>
      <p:grpSp>
        <p:nvGrpSpPr>
          <p:cNvPr id="10" name="组合 9"/>
          <p:cNvGrpSpPr/>
          <p:nvPr/>
        </p:nvGrpSpPr>
        <p:grpSpPr>
          <a:xfrm>
            <a:off x="4400126" y="1479524"/>
            <a:ext cx="2774580" cy="1136155"/>
            <a:chOff x="4400126" y="1479524"/>
            <a:chExt cx="2774580" cy="1136155"/>
          </a:xfrm>
        </p:grpSpPr>
        <p:pic>
          <p:nvPicPr>
            <p:cNvPr id="11" name="图片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28486">
              <a:off x="4400126" y="1479524"/>
              <a:ext cx="2774580" cy="113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4"/>
            <p:cNvSpPr txBox="1">
              <a:spLocks noChangeArrowheads="1"/>
            </p:cNvSpPr>
            <p:nvPr/>
          </p:nvSpPr>
          <p:spPr bwMode="auto">
            <a:xfrm rot="20288976">
              <a:off x="4724603" y="1866583"/>
              <a:ext cx="16201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rgbClr val="FFFFFF"/>
                  </a:solidFill>
                  <a:latin typeface="微软雅黑" panose="020B0503020204020204" pitchFamily="34" charset="-122"/>
                  <a:ea typeface="微软雅黑" panose="020B0503020204020204" pitchFamily="34" charset="-122"/>
                </a:rPr>
                <a:t>单击此处添加标题</a:t>
              </a:r>
            </a:p>
          </p:txBody>
        </p:sp>
      </p:grpSp>
      <p:grpSp>
        <p:nvGrpSpPr>
          <p:cNvPr id="13" name="组合 12"/>
          <p:cNvGrpSpPr/>
          <p:nvPr/>
        </p:nvGrpSpPr>
        <p:grpSpPr>
          <a:xfrm>
            <a:off x="780165" y="3224682"/>
            <a:ext cx="2774580" cy="1136155"/>
            <a:chOff x="780165" y="3224682"/>
            <a:chExt cx="2774580" cy="1136155"/>
          </a:xfrm>
        </p:grpSpPr>
        <p:pic>
          <p:nvPicPr>
            <p:cNvPr id="14" name="图片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466435">
              <a:off x="780165" y="3224682"/>
              <a:ext cx="2774580" cy="113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5"/>
            <p:cNvSpPr txBox="1">
              <a:spLocks noChangeArrowheads="1"/>
            </p:cNvSpPr>
            <p:nvPr/>
          </p:nvSpPr>
          <p:spPr bwMode="auto">
            <a:xfrm rot="20163124">
              <a:off x="1671446" y="3289782"/>
              <a:ext cx="16201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dirty="0">
                  <a:solidFill>
                    <a:srgbClr val="FFFFFF"/>
                  </a:solidFill>
                  <a:latin typeface="微软雅黑" panose="020B0503020204020204" pitchFamily="34" charset="-122"/>
                  <a:ea typeface="微软雅黑" panose="020B0503020204020204" pitchFamily="34" charset="-122"/>
                </a:rPr>
                <a:t>单击此处添加标题</a:t>
              </a:r>
            </a:p>
          </p:txBody>
        </p:sp>
      </p:grpSp>
      <p:grpSp>
        <p:nvGrpSpPr>
          <p:cNvPr id="16" name="组合 15"/>
          <p:cNvGrpSpPr/>
          <p:nvPr/>
        </p:nvGrpSpPr>
        <p:grpSpPr>
          <a:xfrm>
            <a:off x="586978" y="1511989"/>
            <a:ext cx="2774580" cy="1136155"/>
            <a:chOff x="586978" y="1511989"/>
            <a:chExt cx="2774580" cy="1136155"/>
          </a:xfrm>
        </p:grpSpPr>
        <p:pic>
          <p:nvPicPr>
            <p:cNvPr id="17" name="图片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115010">
              <a:off x="586978" y="1511989"/>
              <a:ext cx="2774580" cy="113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6"/>
            <p:cNvSpPr txBox="1">
              <a:spLocks noChangeArrowheads="1"/>
            </p:cNvSpPr>
            <p:nvPr/>
          </p:nvSpPr>
          <p:spPr bwMode="auto">
            <a:xfrm rot="1486789">
              <a:off x="1588248" y="1871828"/>
              <a:ext cx="16201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dirty="0">
                  <a:solidFill>
                    <a:srgbClr val="FFFFFF"/>
                  </a:solidFill>
                  <a:latin typeface="微软雅黑" panose="020B0503020204020204" pitchFamily="34" charset="-122"/>
                  <a:ea typeface="微软雅黑" panose="020B0503020204020204" pitchFamily="34" charset="-122"/>
                </a:rPr>
                <a:t>单击此处添加标题</a:t>
              </a:r>
            </a:p>
          </p:txBody>
        </p:sp>
      </p:grpSp>
      <p:grpSp>
        <p:nvGrpSpPr>
          <p:cNvPr id="19" name="组合 18"/>
          <p:cNvGrpSpPr/>
          <p:nvPr/>
        </p:nvGrpSpPr>
        <p:grpSpPr>
          <a:xfrm>
            <a:off x="3262497" y="2438784"/>
            <a:ext cx="1417834" cy="926518"/>
            <a:chOff x="3262497" y="2438784"/>
            <a:chExt cx="1417834" cy="926518"/>
          </a:xfrm>
        </p:grpSpPr>
        <p:pic>
          <p:nvPicPr>
            <p:cNvPr id="20" name="图片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62497" y="2438784"/>
              <a:ext cx="1417834" cy="926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17"/>
            <p:cNvSpPr txBox="1">
              <a:spLocks noChangeArrowheads="1"/>
            </p:cNvSpPr>
            <p:nvPr/>
          </p:nvSpPr>
          <p:spPr bwMode="auto">
            <a:xfrm>
              <a:off x="3549357" y="2681017"/>
              <a:ext cx="10715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2400" b="1" dirty="0">
                  <a:solidFill>
                    <a:srgbClr val="FFFFFF"/>
                  </a:solidFill>
                  <a:latin typeface="微软雅黑" panose="020B0503020204020204" pitchFamily="34" charset="-122"/>
                  <a:ea typeface="微软雅黑" panose="020B0503020204020204" pitchFamily="34" charset="-122"/>
                </a:rPr>
                <a:t>标题</a:t>
              </a:r>
            </a:p>
          </p:txBody>
        </p:sp>
      </p:grpSp>
      <p:pic>
        <p:nvPicPr>
          <p:cNvPr id="22" name="图片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3744" y="888974"/>
            <a:ext cx="2050256" cy="2132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9260491"/>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1+#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2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9"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3"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2" fill="hold"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0-#ppt_w/2"/>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6"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1+#ppt_w/2"/>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5" name="Picture 2" descr="C:\Users\Thinkpad\Desktop\PNG\1_0004_渐变映射-2-副本-8.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5074963">
            <a:off x="1812956" y="1256924"/>
            <a:ext cx="2148472" cy="2387882"/>
          </a:xfrm>
          <a:prstGeom prst="rect">
            <a:avLst/>
          </a:prstGeom>
          <a:noFill/>
          <a:extLst>
            <a:ext uri="{909E8E84-426E-40DD-AFC4-6F175D3DCCD1}">
              <a14:hiddenFill xmlns:a14="http://schemas.microsoft.com/office/drawing/2010/main">
                <a:solidFill>
                  <a:srgbClr val="FFFFFF"/>
                </a:solidFill>
              </a14:hiddenFill>
            </a:ext>
          </a:extLst>
        </p:spPr>
      </p:pic>
      <p:sp>
        <p:nvSpPr>
          <p:cNvPr id="6" name="Line 8"/>
          <p:cNvSpPr>
            <a:spLocks noChangeShapeType="1"/>
          </p:cNvSpPr>
          <p:nvPr/>
        </p:nvSpPr>
        <p:spPr bwMode="auto">
          <a:xfrm flipH="1" flipV="1">
            <a:off x="2819243" y="1056659"/>
            <a:ext cx="0" cy="139275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7" name="Line 9"/>
          <p:cNvSpPr>
            <a:spLocks noChangeShapeType="1"/>
          </p:cNvSpPr>
          <p:nvPr/>
        </p:nvSpPr>
        <p:spPr bwMode="auto">
          <a:xfrm flipV="1">
            <a:off x="2818420" y="2458124"/>
            <a:ext cx="152534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9" name="Arc 10"/>
          <p:cNvSpPr>
            <a:spLocks/>
          </p:cNvSpPr>
          <p:nvPr/>
        </p:nvSpPr>
        <p:spPr bwMode="auto">
          <a:xfrm>
            <a:off x="2827723" y="1365520"/>
            <a:ext cx="1202167" cy="1108881"/>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chemeClr val="tx1"/>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0" name="Text Box 12"/>
          <p:cNvSpPr txBox="1">
            <a:spLocks noChangeArrowheads="1"/>
          </p:cNvSpPr>
          <p:nvPr/>
        </p:nvSpPr>
        <p:spPr bwMode="auto">
          <a:xfrm>
            <a:off x="2878830" y="1813830"/>
            <a:ext cx="624138" cy="5837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400" b="1">
                <a:latin typeface="方正古隶简体" pitchFamily="65" charset="-122"/>
                <a:ea typeface="方正古隶简体" pitchFamily="65" charset="-122"/>
              </a:defRPr>
            </a:lvl1pPr>
          </a:lstStyle>
          <a:p>
            <a:r>
              <a:rPr lang="en-US" altLang="ko-KR" sz="3200" dirty="0" smtClean="0">
                <a:solidFill>
                  <a:schemeClr val="bg1"/>
                </a:solidFill>
              </a:rPr>
              <a:t>1/4</a:t>
            </a:r>
            <a:endParaRPr lang="en-US" altLang="ko-KR" sz="3200" dirty="0">
              <a:solidFill>
                <a:schemeClr val="bg1"/>
              </a:solidFill>
            </a:endParaRPr>
          </a:p>
        </p:txBody>
      </p:sp>
      <p:pic>
        <p:nvPicPr>
          <p:cNvPr id="11"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0463" t="9674" r="10063" b="8206"/>
          <a:stretch/>
        </p:blipFill>
        <p:spPr bwMode="auto">
          <a:xfrm>
            <a:off x="2667852" y="2303558"/>
            <a:ext cx="294855" cy="2917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Thinkpad\Desktop\PNG\1_0004_渐变映射-2-副本-8.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5074963">
            <a:off x="4805619" y="1256924"/>
            <a:ext cx="2148472" cy="2387882"/>
          </a:xfrm>
          <a:prstGeom prst="rect">
            <a:avLst/>
          </a:prstGeom>
          <a:noFill/>
          <a:extLst>
            <a:ext uri="{909E8E84-426E-40DD-AFC4-6F175D3DCCD1}">
              <a14:hiddenFill xmlns:a14="http://schemas.microsoft.com/office/drawing/2010/main">
                <a:solidFill>
                  <a:srgbClr val="FFFFFF"/>
                </a:solidFill>
              </a14:hiddenFill>
            </a:ext>
          </a:extLst>
        </p:spPr>
      </p:pic>
      <p:sp>
        <p:nvSpPr>
          <p:cNvPr id="13" name="Line 8"/>
          <p:cNvSpPr>
            <a:spLocks noChangeShapeType="1"/>
          </p:cNvSpPr>
          <p:nvPr/>
        </p:nvSpPr>
        <p:spPr bwMode="auto">
          <a:xfrm flipH="1" flipV="1">
            <a:off x="5811906" y="1056659"/>
            <a:ext cx="0" cy="139275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4" name="Line 9"/>
          <p:cNvSpPr>
            <a:spLocks noChangeShapeType="1"/>
          </p:cNvSpPr>
          <p:nvPr/>
        </p:nvSpPr>
        <p:spPr bwMode="auto">
          <a:xfrm flipV="1">
            <a:off x="5811083" y="2458124"/>
            <a:ext cx="152534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5" name="Text Box 12"/>
          <p:cNvSpPr txBox="1">
            <a:spLocks noChangeArrowheads="1"/>
          </p:cNvSpPr>
          <p:nvPr/>
        </p:nvSpPr>
        <p:spPr bwMode="auto">
          <a:xfrm>
            <a:off x="5871493" y="1813830"/>
            <a:ext cx="624138" cy="58376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nSpc>
                <a:spcPct val="125000"/>
              </a:lnSpc>
              <a:defRPr sz="2400" b="1">
                <a:latin typeface="方正古隶简体" pitchFamily="65" charset="-122"/>
                <a:ea typeface="方正古隶简体" pitchFamily="65" charset="-122"/>
              </a:defRPr>
            </a:lvl1pPr>
          </a:lstStyle>
          <a:p>
            <a:r>
              <a:rPr lang="en-US" altLang="ko-KR" sz="3200" dirty="0" smtClean="0">
                <a:solidFill>
                  <a:schemeClr val="bg1"/>
                </a:solidFill>
              </a:rPr>
              <a:t>3/4</a:t>
            </a:r>
            <a:endParaRPr lang="en-US" altLang="ko-KR" sz="3200" dirty="0">
              <a:solidFill>
                <a:schemeClr val="bg1"/>
              </a:solidFill>
            </a:endParaRPr>
          </a:p>
        </p:txBody>
      </p:sp>
      <p:pic>
        <p:nvPicPr>
          <p:cNvPr id="16" name="Picture 4" descr="C:\Users\Thinkpad\Desktop\e.pn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0463" t="9674" r="10063" b="8206"/>
          <a:stretch/>
        </p:blipFill>
        <p:spPr bwMode="auto">
          <a:xfrm>
            <a:off x="5660515" y="2303558"/>
            <a:ext cx="294855" cy="291707"/>
          </a:xfrm>
          <a:prstGeom prst="rect">
            <a:avLst/>
          </a:prstGeom>
          <a:noFill/>
          <a:extLst>
            <a:ext uri="{909E8E84-426E-40DD-AFC4-6F175D3DCCD1}">
              <a14:hiddenFill xmlns:a14="http://schemas.microsoft.com/office/drawing/2010/main">
                <a:solidFill>
                  <a:srgbClr val="FFFFFF"/>
                </a:solidFill>
              </a14:hiddenFill>
            </a:ext>
          </a:extLst>
        </p:spPr>
      </p:pic>
      <p:sp>
        <p:nvSpPr>
          <p:cNvPr id="17" name="Arc 20"/>
          <p:cNvSpPr>
            <a:spLocks/>
          </p:cNvSpPr>
          <p:nvPr/>
        </p:nvSpPr>
        <p:spPr bwMode="auto">
          <a:xfrm>
            <a:off x="4589828" y="1271745"/>
            <a:ext cx="2541526" cy="2426405"/>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chemeClr val="tx1"/>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8" name="Rectangle 9"/>
          <p:cNvSpPr>
            <a:spLocks noChangeArrowheads="1"/>
          </p:cNvSpPr>
          <p:nvPr/>
        </p:nvSpPr>
        <p:spPr bwMode="auto">
          <a:xfrm>
            <a:off x="1639460" y="3800048"/>
            <a:ext cx="2970214" cy="7325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30000"/>
              </a:lnSpc>
            </a:pPr>
            <a:r>
              <a:rPr lang="zh-CN" altLang="en-US" sz="1600" kern="0" spc="-150" dirty="0">
                <a:solidFill>
                  <a:schemeClr val="tx1">
                    <a:lumMod val="95000"/>
                    <a:lumOff val="5000"/>
                  </a:schemeClr>
                </a:solidFill>
                <a:latin typeface="楷体" pitchFamily="49" charset="-122"/>
                <a:ea typeface="楷体" pitchFamily="49" charset="-122"/>
              </a:rPr>
              <a:t>单击此处</a:t>
            </a:r>
            <a:r>
              <a:rPr lang="zh-CN" altLang="en-US" sz="1600" kern="0" spc="-150" dirty="0" smtClean="0">
                <a:solidFill>
                  <a:schemeClr val="tx1">
                    <a:lumMod val="95000"/>
                    <a:lumOff val="5000"/>
                  </a:schemeClr>
                </a:solidFill>
                <a:latin typeface="楷体" pitchFamily="49" charset="-122"/>
                <a:ea typeface="楷体" pitchFamily="49" charset="-122"/>
              </a:rPr>
              <a:t>添加段落文字</a:t>
            </a:r>
            <a:r>
              <a:rPr lang="zh-CN" altLang="en-US" sz="1600" kern="0" spc="-150" dirty="0">
                <a:solidFill>
                  <a:schemeClr val="tx1">
                    <a:lumMod val="95000"/>
                    <a:lumOff val="5000"/>
                  </a:schemeClr>
                </a:solidFill>
                <a:latin typeface="楷体" pitchFamily="49" charset="-122"/>
                <a:ea typeface="楷体" pitchFamily="49" charset="-122"/>
              </a:rPr>
              <a:t>内容</a:t>
            </a:r>
          </a:p>
          <a:p>
            <a:pPr>
              <a:lnSpc>
                <a:spcPct val="130000"/>
              </a:lnSpc>
            </a:pPr>
            <a:r>
              <a:rPr lang="zh-CN" altLang="en-US" sz="1600" kern="0" spc="-150" dirty="0">
                <a:solidFill>
                  <a:schemeClr val="tx1">
                    <a:lumMod val="95000"/>
                    <a:lumOff val="5000"/>
                  </a:schemeClr>
                </a:solidFill>
                <a:latin typeface="楷体" pitchFamily="49" charset="-122"/>
                <a:ea typeface="楷体" pitchFamily="49" charset="-122"/>
              </a:rPr>
              <a:t>单击此处添加段落文字</a:t>
            </a:r>
            <a:r>
              <a:rPr lang="zh-CN" altLang="en-US" sz="1600" kern="0" spc="-150" dirty="0" smtClean="0">
                <a:solidFill>
                  <a:schemeClr val="tx1">
                    <a:lumMod val="95000"/>
                    <a:lumOff val="5000"/>
                  </a:schemeClr>
                </a:solidFill>
                <a:latin typeface="楷体" pitchFamily="49" charset="-122"/>
                <a:ea typeface="楷体" pitchFamily="49" charset="-122"/>
              </a:rPr>
              <a:t>内容</a:t>
            </a:r>
            <a:endParaRPr lang="zh-CN" altLang="en-US" sz="1600" kern="0" spc="-150" dirty="0">
              <a:solidFill>
                <a:schemeClr val="tx1">
                  <a:lumMod val="95000"/>
                  <a:lumOff val="5000"/>
                </a:schemeClr>
              </a:solidFill>
              <a:latin typeface="楷体" pitchFamily="49" charset="-122"/>
              <a:ea typeface="楷体" pitchFamily="49" charset="-122"/>
            </a:endParaRPr>
          </a:p>
        </p:txBody>
      </p:sp>
      <p:sp>
        <p:nvSpPr>
          <p:cNvPr id="19" name="Rectangle 10"/>
          <p:cNvSpPr>
            <a:spLocks noChangeArrowheads="1"/>
          </p:cNvSpPr>
          <p:nvPr/>
        </p:nvSpPr>
        <p:spPr bwMode="auto">
          <a:xfrm>
            <a:off x="4914154" y="3800048"/>
            <a:ext cx="2970214" cy="7325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30000"/>
              </a:lnSpc>
            </a:pPr>
            <a:r>
              <a:rPr lang="zh-CN" altLang="en-US" sz="1600" kern="0" spc="-150" dirty="0">
                <a:solidFill>
                  <a:schemeClr val="tx1">
                    <a:lumMod val="95000"/>
                    <a:lumOff val="5000"/>
                  </a:schemeClr>
                </a:solidFill>
                <a:latin typeface="楷体" pitchFamily="49" charset="-122"/>
                <a:ea typeface="楷体" pitchFamily="49" charset="-122"/>
              </a:rPr>
              <a:t>单击此处添加段落文字内容</a:t>
            </a:r>
          </a:p>
          <a:p>
            <a:pPr>
              <a:lnSpc>
                <a:spcPct val="130000"/>
              </a:lnSpc>
            </a:pPr>
            <a:r>
              <a:rPr lang="zh-CN" altLang="en-US" sz="1600" kern="0" spc="-150" dirty="0">
                <a:solidFill>
                  <a:schemeClr val="tx1">
                    <a:lumMod val="95000"/>
                    <a:lumOff val="5000"/>
                  </a:schemeClr>
                </a:solidFill>
                <a:latin typeface="楷体" pitchFamily="49" charset="-122"/>
                <a:ea typeface="楷体" pitchFamily="49" charset="-122"/>
              </a:rPr>
              <a:t>单击此处添加段落文字</a:t>
            </a:r>
            <a:r>
              <a:rPr lang="zh-CN" altLang="en-US" sz="1600" kern="0" spc="-150" dirty="0" smtClean="0">
                <a:solidFill>
                  <a:schemeClr val="tx1">
                    <a:lumMod val="95000"/>
                    <a:lumOff val="5000"/>
                  </a:schemeClr>
                </a:solidFill>
                <a:latin typeface="楷体" pitchFamily="49" charset="-122"/>
                <a:ea typeface="楷体" pitchFamily="49" charset="-122"/>
              </a:rPr>
              <a:t>内容</a:t>
            </a:r>
            <a:endParaRPr lang="zh-CN" altLang="en-US" sz="1600" kern="0" spc="-150" dirty="0">
              <a:solidFill>
                <a:schemeClr val="tx1">
                  <a:lumMod val="95000"/>
                  <a:lumOff val="5000"/>
                </a:schemeClr>
              </a:solidFill>
              <a:latin typeface="楷体" pitchFamily="49" charset="-122"/>
              <a:ea typeface="楷体" pitchFamily="49" charset="-122"/>
            </a:endParaRPr>
          </a:p>
        </p:txBody>
      </p:sp>
      <p:pic>
        <p:nvPicPr>
          <p:cNvPr id="20" name="Picture 4" descr="E:\PPT\PPT中国风元素\水墨祥云\水墨祥云\01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8894" y="3914627"/>
            <a:ext cx="618271" cy="38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E:\PPT\PPT中国风元素\水墨祥云\水墨祥云\01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00538" y="3896204"/>
            <a:ext cx="618271" cy="385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7140614"/>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3000"/>
                            </p:stCondLst>
                            <p:childTnLst>
                              <p:par>
                                <p:cTn id="16" presetID="23" presetClass="entr" presetSubtype="3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strVal val="4*#ppt_w"/>
                                          </p:val>
                                        </p:tav>
                                        <p:tav tm="100000">
                                          <p:val>
                                            <p:strVal val="#ppt_w"/>
                                          </p:val>
                                        </p:tav>
                                      </p:tavLst>
                                    </p:anim>
                                    <p:anim calcmode="lin" valueType="num">
                                      <p:cBhvr>
                                        <p:cTn id="19" dur="500" fill="hold"/>
                                        <p:tgtEl>
                                          <p:spTgt spid="11"/>
                                        </p:tgtEl>
                                        <p:attrNameLst>
                                          <p:attrName>ppt_h</p:attrName>
                                        </p:attrNameLst>
                                      </p:cBhvr>
                                      <p:tavLst>
                                        <p:tav tm="0">
                                          <p:val>
                                            <p:strVal val="4*#ppt_h"/>
                                          </p:val>
                                        </p:tav>
                                        <p:tav tm="100000">
                                          <p:val>
                                            <p:strVal val="#ppt_h"/>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6000"/>
                            </p:stCondLst>
                            <p:childTnLst>
                              <p:par>
                                <p:cTn id="45" presetID="10" presetClass="entr" presetSubtype="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6500"/>
                            </p:stCondLst>
                            <p:childTnLst>
                              <p:par>
                                <p:cTn id="49" presetID="23" presetClass="entr" presetSubtype="32"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strVal val="4*#ppt_w"/>
                                          </p:val>
                                        </p:tav>
                                        <p:tav tm="100000">
                                          <p:val>
                                            <p:strVal val="#ppt_w"/>
                                          </p:val>
                                        </p:tav>
                                      </p:tavLst>
                                    </p:anim>
                                    <p:anim calcmode="lin" valueType="num">
                                      <p:cBhvr>
                                        <p:cTn id="52" dur="500" fill="hold"/>
                                        <p:tgtEl>
                                          <p:spTgt spid="16"/>
                                        </p:tgtEl>
                                        <p:attrNameLst>
                                          <p:attrName>ppt_h</p:attrName>
                                        </p:attrNameLst>
                                      </p:cBhvr>
                                      <p:tavLst>
                                        <p:tav tm="0">
                                          <p:val>
                                            <p:strVal val="4*#ppt_h"/>
                                          </p:val>
                                        </p:tav>
                                        <p:tav tm="100000">
                                          <p:val>
                                            <p:strVal val="#ppt_h"/>
                                          </p:val>
                                        </p:tav>
                                      </p:tavLst>
                                    </p:anim>
                                  </p:childTnLst>
                                </p:cTn>
                              </p:par>
                              <p:par>
                                <p:cTn id="53" presetID="2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par>
                          <p:cTn id="59" fill="hold">
                            <p:stCondLst>
                              <p:cond delay="7000"/>
                            </p:stCondLst>
                            <p:childTnLst>
                              <p:par>
                                <p:cTn id="60" presetID="42"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8000"/>
                            </p:stCondLst>
                            <p:childTnLst>
                              <p:par>
                                <p:cTn id="66" presetID="21" presetClass="entr" presetSubtype="1"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heel(1)">
                                      <p:cBhvr>
                                        <p:cTn id="68" dur="2000"/>
                                        <p:tgtEl>
                                          <p:spTgt spid="17"/>
                                        </p:tgtEl>
                                      </p:cBhvr>
                                    </p:animEffect>
                                  </p:childTnLst>
                                </p:cTn>
                              </p:par>
                            </p:childTnLst>
                          </p:cTn>
                        </p:par>
                        <p:par>
                          <p:cTn id="69" fill="hold">
                            <p:stCondLst>
                              <p:cond delay="10000"/>
                            </p:stCondLst>
                            <p:childTnLst>
                              <p:par>
                                <p:cTn id="70" presetID="10" presetClass="entr" presetSubtype="0"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par>
                          <p:cTn id="73" fill="hold">
                            <p:stCondLst>
                              <p:cond delay="10500"/>
                            </p:stCondLst>
                            <p:childTnLst>
                              <p:par>
                                <p:cTn id="74" presetID="22" presetClass="entr" presetSubtype="8"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left)">
                                      <p:cBhvr>
                                        <p:cTn id="7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9" grpId="0" animBg="1"/>
      <p:bldP spid="10" grpId="0"/>
      <p:bldP spid="13" grpId="0" animBg="1"/>
      <p:bldP spid="14" grpId="0" animBg="1"/>
      <p:bldP spid="15" grpId="0"/>
      <p:bldP spid="17" grpId="0" animBg="1"/>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p:cNvSpPr txBox="1">
            <a:spLocks noChangeArrowheads="1"/>
          </p:cNvSpPr>
          <p:nvPr/>
        </p:nvSpPr>
        <p:spPr bwMode="auto">
          <a:xfrm>
            <a:off x="685522" y="204944"/>
            <a:ext cx="2736304" cy="492418"/>
          </a:xfrm>
          <a:prstGeom prst="rect">
            <a:avLst/>
          </a:prstGeom>
          <a:noFill/>
          <a:ln w="9525">
            <a:noFill/>
            <a:miter lim="800000"/>
            <a:headEnd/>
            <a:tailEnd/>
          </a:ln>
        </p:spPr>
        <p:txBody>
          <a:bodyPr wrap="square" lIns="121898" tIns="60948" rIns="121898" bIns="60948">
            <a:spAutoFit/>
          </a:bodyPr>
          <a:lstStyle/>
          <a:p>
            <a:pPr algn="ctr"/>
            <a:r>
              <a:rPr lang="zh-CN" altLang="en-US" sz="2400" dirty="0" smtClean="0">
                <a:solidFill>
                  <a:schemeClr val="tx1">
                    <a:lumMod val="95000"/>
                    <a:lumOff val="5000"/>
                  </a:schemeClr>
                </a:solidFill>
                <a:latin typeface="华文行楷" pitchFamily="2" charset="-122"/>
                <a:ea typeface="华文行楷" pitchFamily="2" charset="-122"/>
              </a:rPr>
              <a:t>单击添加文本标题</a:t>
            </a:r>
            <a:endParaRPr lang="zh-CN" altLang="en-US" sz="2400" dirty="0">
              <a:solidFill>
                <a:schemeClr val="tx1">
                  <a:lumMod val="95000"/>
                  <a:lumOff val="5000"/>
                </a:schemeClr>
              </a:solidFill>
              <a:latin typeface="华文行楷" pitchFamily="2" charset="-122"/>
              <a:ea typeface="华文行楷" pitchFamily="2" charset="-122"/>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7" y="153792"/>
            <a:ext cx="858173" cy="725683"/>
          </a:xfrm>
          <a:prstGeom prst="rect">
            <a:avLst/>
          </a:prstGeom>
        </p:spPr>
      </p:pic>
      <p:pic>
        <p:nvPicPr>
          <p:cNvPr id="15" name="Picture 2" descr="C:\Users\Thinkpad\Desktop\PNG\1_0001_图层-1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1056" y="3383609"/>
            <a:ext cx="2592288" cy="130719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Thinkpad\Desktop\PNG\1_0000_图层-17-副本.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30696" y="3383609"/>
            <a:ext cx="2592288" cy="1307191"/>
          </a:xfrm>
          <a:prstGeom prst="rect">
            <a:avLst/>
          </a:prstGeom>
          <a:noFill/>
          <a:extLst>
            <a:ext uri="{909E8E84-426E-40DD-AFC4-6F175D3DCCD1}">
              <a14:hiddenFill xmlns:a14="http://schemas.microsoft.com/office/drawing/2010/main">
                <a:solidFill>
                  <a:srgbClr val="FFFFFF"/>
                </a:solidFill>
              </a14:hiddenFill>
            </a:ext>
          </a:extLst>
        </p:spPr>
      </p:pic>
      <p:sp>
        <p:nvSpPr>
          <p:cNvPr id="17" name="任意多边形 14"/>
          <p:cNvSpPr>
            <a:spLocks/>
          </p:cNvSpPr>
          <p:nvPr/>
        </p:nvSpPr>
        <p:spPr bwMode="auto">
          <a:xfrm>
            <a:off x="4037187" y="1622685"/>
            <a:ext cx="374650" cy="20748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 name="任意多边形 15"/>
          <p:cNvSpPr>
            <a:spLocks/>
          </p:cNvSpPr>
          <p:nvPr/>
        </p:nvSpPr>
        <p:spPr bwMode="auto">
          <a:xfrm flipH="1">
            <a:off x="5071867" y="1622685"/>
            <a:ext cx="428625" cy="22653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9" name="TextBox 11"/>
          <p:cNvSpPr txBox="1">
            <a:spLocks noChangeArrowheads="1"/>
          </p:cNvSpPr>
          <p:nvPr/>
        </p:nvSpPr>
        <p:spPr bwMode="auto">
          <a:xfrm flipH="1">
            <a:off x="1505123" y="1679835"/>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a:t>
            </a:r>
            <a:r>
              <a:rPr lang="zh-CN" altLang="en-US" dirty="0" smtClean="0">
                <a:latin typeface="楷体" pitchFamily="49" charset="-122"/>
                <a:ea typeface="楷体" pitchFamily="49" charset="-122"/>
              </a:rPr>
              <a:t>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20" name="矩形 19"/>
          <p:cNvSpPr>
            <a:spLocks noChangeArrowheads="1"/>
          </p:cNvSpPr>
          <p:nvPr/>
        </p:nvSpPr>
        <p:spPr bwMode="auto">
          <a:xfrm>
            <a:off x="1551162" y="1617922"/>
            <a:ext cx="2138362"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21" name="TextBox 11"/>
          <p:cNvSpPr txBox="1">
            <a:spLocks noChangeArrowheads="1"/>
          </p:cNvSpPr>
          <p:nvPr/>
        </p:nvSpPr>
        <p:spPr bwMode="auto">
          <a:xfrm flipH="1">
            <a:off x="1551162" y="1231636"/>
            <a:ext cx="1457325" cy="4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z="1400" spc="-150">
                <a:solidFill>
                  <a:schemeClr val="tx1">
                    <a:lumMod val="95000"/>
                    <a:lumOff val="5000"/>
                  </a:schemeClr>
                </a:solidFill>
                <a:latin typeface="方正宋黑简体" pitchFamily="2" charset="-122"/>
                <a:ea typeface="方正宋黑简体" pitchFamily="2" charset="-122"/>
              </a:defRPr>
            </a:lvl1pPr>
          </a:lstStyle>
          <a:p>
            <a:r>
              <a:rPr lang="zh-CN" altLang="en-US" sz="1800" dirty="0"/>
              <a:t>点击添加文本    </a:t>
            </a:r>
            <a:endParaRPr lang="en-US" sz="1800" dirty="0"/>
          </a:p>
        </p:txBody>
      </p:sp>
      <p:sp>
        <p:nvSpPr>
          <p:cNvPr id="22" name="TextBox 11"/>
          <p:cNvSpPr txBox="1">
            <a:spLocks noChangeArrowheads="1"/>
          </p:cNvSpPr>
          <p:nvPr/>
        </p:nvSpPr>
        <p:spPr bwMode="auto">
          <a:xfrm flipH="1">
            <a:off x="5861175" y="1679835"/>
            <a:ext cx="2184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添加文字模板    </a:t>
            </a:r>
            <a:endParaRPr lang="en-US" dirty="0">
              <a:latin typeface="楷体" pitchFamily="49" charset="-122"/>
              <a:ea typeface="楷体" pitchFamily="49" charset="-122"/>
            </a:endParaRPr>
          </a:p>
          <a:p>
            <a:r>
              <a:rPr lang="zh-CN" altLang="en-US" dirty="0">
                <a:latin typeface="楷体" pitchFamily="49" charset="-122"/>
                <a:ea typeface="楷体" pitchFamily="49" charset="-122"/>
              </a:rPr>
              <a:t>点击</a:t>
            </a:r>
            <a:r>
              <a:rPr lang="zh-CN" altLang="en-US" dirty="0" smtClean="0">
                <a:latin typeface="楷体" pitchFamily="49" charset="-122"/>
                <a:ea typeface="楷体" pitchFamily="49" charset="-122"/>
              </a:rPr>
              <a:t>添加</a:t>
            </a:r>
            <a:r>
              <a:rPr lang="zh-CN" altLang="en-US" dirty="0">
                <a:latin typeface="楷体" pitchFamily="49" charset="-122"/>
                <a:ea typeface="楷体" pitchFamily="49" charset="-122"/>
              </a:rPr>
              <a:t>文字模板 </a:t>
            </a:r>
            <a:endParaRPr lang="en-US" dirty="0">
              <a:latin typeface="楷体" pitchFamily="49" charset="-122"/>
              <a:ea typeface="楷体" pitchFamily="49" charset="-122"/>
            </a:endParaRPr>
          </a:p>
        </p:txBody>
      </p:sp>
      <p:sp>
        <p:nvSpPr>
          <p:cNvPr id="23" name="矩形 24"/>
          <p:cNvSpPr>
            <a:spLocks noChangeArrowheads="1"/>
          </p:cNvSpPr>
          <p:nvPr/>
        </p:nvSpPr>
        <p:spPr bwMode="auto">
          <a:xfrm>
            <a:off x="5907213" y="1617922"/>
            <a:ext cx="2138363" cy="46038"/>
          </a:xfrm>
          <a:prstGeom prst="rect">
            <a:avLst/>
          </a:prstGeom>
          <a:solidFill>
            <a:schemeClr val="tx1">
              <a:lumMod val="50000"/>
              <a:lumOff val="50000"/>
            </a:schemeClr>
          </a:solidFill>
          <a:ln>
            <a:noFill/>
          </a:ln>
          <a:extLst/>
        </p:spPr>
        <p:txBody>
          <a:bodyPr anchor="ctr"/>
          <a:lstStyle/>
          <a:p>
            <a:pPr algn="ctr"/>
            <a:endParaRPr lang="zh-CN" altLang="en-US">
              <a:solidFill>
                <a:srgbClr val="FFFFFF"/>
              </a:solidFill>
            </a:endParaRPr>
          </a:p>
        </p:txBody>
      </p:sp>
      <p:sp>
        <p:nvSpPr>
          <p:cNvPr id="24" name="TextBox 11"/>
          <p:cNvSpPr txBox="1">
            <a:spLocks noChangeArrowheads="1"/>
          </p:cNvSpPr>
          <p:nvPr/>
        </p:nvSpPr>
        <p:spPr bwMode="auto">
          <a:xfrm flipH="1">
            <a:off x="5907213" y="1231636"/>
            <a:ext cx="145732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defRPr spc="-150">
                <a:solidFill>
                  <a:schemeClr val="tx1">
                    <a:lumMod val="95000"/>
                    <a:lumOff val="5000"/>
                  </a:schemeClr>
                </a:solidFill>
                <a:latin typeface="方正宋黑简体" pitchFamily="2" charset="-122"/>
                <a:ea typeface="方正宋黑简体" pitchFamily="2" charset="-122"/>
              </a:defRPr>
            </a:lvl1pPr>
          </a:lstStyle>
          <a:p>
            <a:r>
              <a:rPr lang="zh-CN" altLang="en-US" dirty="0"/>
              <a:t>点击添加文本    </a:t>
            </a:r>
            <a:endParaRPr lang="en-US" dirty="0"/>
          </a:p>
        </p:txBody>
      </p:sp>
    </p:spTree>
    <p:extLst>
      <p:ext uri="{BB962C8B-B14F-4D97-AF65-F5344CB8AC3E}">
        <p14:creationId xmlns:p14="http://schemas.microsoft.com/office/powerpoint/2010/main" val="2735463650"/>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 presetClass="entr" presetSubtype="2"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1+#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250"/>
                                        <p:tgtEl>
                                          <p:spTgt spid="17"/>
                                        </p:tgtEl>
                                      </p:cBhvr>
                                    </p:animEffect>
                                  </p:childTnLst>
                                </p:cTn>
                              </p:par>
                            </p:childTnLst>
                          </p:cTn>
                        </p:par>
                        <p:par>
                          <p:cTn id="24" fill="hold">
                            <p:stCondLst>
                              <p:cond delay="3250"/>
                            </p:stCondLst>
                            <p:childTnLst>
                              <p:par>
                                <p:cTn id="25" presetID="26" presetClass="emph" presetSubtype="0" repeatCount="2000" fill="hold" grpId="1" nodeType="afterEffect">
                                  <p:stCondLst>
                                    <p:cond delay="0"/>
                                  </p:stCondLst>
                                  <p:childTnLst>
                                    <p:animEffect transition="out" filter="fade">
                                      <p:cBhvr>
                                        <p:cTn id="26" dur="250" tmFilter="0, 0; .2, .5; .8, .5; 1, 0"/>
                                        <p:tgtEl>
                                          <p:spTgt spid="17"/>
                                        </p:tgtEl>
                                      </p:cBhvr>
                                    </p:animEffect>
                                    <p:animScale>
                                      <p:cBhvr>
                                        <p:cTn id="27" dur="125" autoRev="1" fill="hold"/>
                                        <p:tgtEl>
                                          <p:spTgt spid="17"/>
                                        </p:tgtEl>
                                      </p:cBhvr>
                                      <p:by x="105000" y="105000"/>
                                    </p:animScale>
                                  </p:childTnLst>
                                </p:cTn>
                              </p:par>
                            </p:childTnLst>
                          </p:cTn>
                        </p:par>
                        <p:par>
                          <p:cTn id="28" fill="hold">
                            <p:stCondLst>
                              <p:cond delay="3750"/>
                            </p:stCondLst>
                            <p:childTnLst>
                              <p:par>
                                <p:cTn id="29" presetID="2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right)">
                                      <p:cBhvr>
                                        <p:cTn id="31" dur="250"/>
                                        <p:tgtEl>
                                          <p:spTgt spid="20"/>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250"/>
                                        <p:tgtEl>
                                          <p:spTgt spid="21"/>
                                        </p:tgtEl>
                                      </p:cBhvr>
                                    </p:animEffect>
                                  </p:childTnLst>
                                </p:cTn>
                              </p:par>
                            </p:childTnLst>
                          </p:cTn>
                        </p:par>
                        <p:par>
                          <p:cTn id="36" fill="hold">
                            <p:stCondLst>
                              <p:cond delay="4250"/>
                            </p:stCondLst>
                            <p:childTnLst>
                              <p:par>
                                <p:cTn id="37" presetID="22" presetClass="entr" presetSubtype="4"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50"/>
                                        <p:tgtEl>
                                          <p:spTgt spid="18"/>
                                        </p:tgtEl>
                                      </p:cBhvr>
                                    </p:animEffect>
                                  </p:childTnLst>
                                </p:cTn>
                              </p:par>
                            </p:childTnLst>
                          </p:cTn>
                        </p:par>
                        <p:par>
                          <p:cTn id="40" fill="hold">
                            <p:stCondLst>
                              <p:cond delay="4500"/>
                            </p:stCondLst>
                            <p:childTnLst>
                              <p:par>
                                <p:cTn id="41" presetID="26" presetClass="emph" presetSubtype="0" repeatCount="2000" fill="hold" grpId="1" nodeType="afterEffect">
                                  <p:stCondLst>
                                    <p:cond delay="0"/>
                                  </p:stCondLst>
                                  <p:childTnLst>
                                    <p:animEffect transition="out" filter="fade">
                                      <p:cBhvr>
                                        <p:cTn id="42" dur="250" tmFilter="0, 0; .2, .5; .8, .5; 1, 0"/>
                                        <p:tgtEl>
                                          <p:spTgt spid="18"/>
                                        </p:tgtEl>
                                      </p:cBhvr>
                                    </p:animEffect>
                                    <p:animScale>
                                      <p:cBhvr>
                                        <p:cTn id="43" dur="125" autoRev="1" fill="hold"/>
                                        <p:tgtEl>
                                          <p:spTgt spid="18"/>
                                        </p:tgtEl>
                                      </p:cBhvr>
                                      <p:by x="105000" y="105000"/>
                                    </p:animScale>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250"/>
                                        <p:tgtEl>
                                          <p:spTgt spid="23"/>
                                        </p:tgtEl>
                                      </p:cBhvr>
                                    </p:animEffect>
                                  </p:childTnLst>
                                </p:cTn>
                              </p:par>
                            </p:childTnLst>
                          </p:cTn>
                        </p:par>
                        <p:par>
                          <p:cTn id="48" fill="hold">
                            <p:stCondLst>
                              <p:cond delay="5250"/>
                            </p:stCondLst>
                            <p:childTnLst>
                              <p:par>
                                <p:cTn id="49" presetID="22" presetClass="entr" presetSubtype="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right)">
                                      <p:cBhvr>
                                        <p:cTn id="51" dur="250"/>
                                        <p:tgtEl>
                                          <p:spTgt spid="24"/>
                                        </p:tgtEl>
                                      </p:cBhvr>
                                    </p:animEffect>
                                  </p:childTnLst>
                                </p:cTn>
                              </p:par>
                            </p:childTnLst>
                          </p:cTn>
                        </p:par>
                        <p:par>
                          <p:cTn id="52" fill="hold">
                            <p:stCondLst>
                              <p:cond delay="5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25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7" grpId="1" animBg="1"/>
      <p:bldP spid="18" grpId="0" animBg="1"/>
      <p:bldP spid="18" grpId="1" animBg="1"/>
      <p:bldP spid="19" grpId="0"/>
      <p:bldP spid="20" grpId="0" animBg="1"/>
      <p:bldP spid="21" grpId="0"/>
      <p:bldP spid="22" grpId="0"/>
      <p:bldP spid="23" grpId="0" animBg="1"/>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7063" cy="859241"/>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011" y="0"/>
            <a:ext cx="1780952" cy="283809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2669" y="983048"/>
            <a:ext cx="5849605" cy="408706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7645" y="2364471"/>
            <a:ext cx="2435810" cy="2059755"/>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423" y="2838095"/>
            <a:ext cx="4752381" cy="2800000"/>
          </a:xfrm>
          <a:prstGeom prst="rect">
            <a:avLst/>
          </a:prstGeom>
        </p:spPr>
      </p:pic>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4396099"/>
            <a:ext cx="9144000" cy="760189"/>
          </a:xfrm>
          <a:prstGeom prst="rect">
            <a:avLst/>
          </a:prstGeom>
        </p:spPr>
      </p:pic>
      <p:sp>
        <p:nvSpPr>
          <p:cNvPr id="10" name="文本框 9"/>
          <p:cNvSpPr txBox="1"/>
          <p:nvPr/>
        </p:nvSpPr>
        <p:spPr>
          <a:xfrm>
            <a:off x="1186921" y="1779348"/>
            <a:ext cx="6928786" cy="523220"/>
          </a:xfrm>
          <a:prstGeom prst="rect">
            <a:avLst/>
          </a:prstGeom>
          <a:noFill/>
        </p:spPr>
        <p:txBody>
          <a:bodyPr wrap="square" rtlCol="0">
            <a:spAutoFit/>
          </a:bodyPr>
          <a:lstStyle/>
          <a:p>
            <a:r>
              <a:rPr lang="zh-CN" altLang="en-US" sz="2800" b="1" dirty="0" smtClean="0">
                <a:ea typeface="文鼎粗行楷简" panose="02010609010101010101" pitchFamily="49" charset="-122"/>
              </a:rPr>
              <a:t>演示完毕，感谢您的聆听，欢迎下载</a:t>
            </a:r>
            <a:endParaRPr lang="zh-CN" altLang="en-US" sz="2800" b="1" dirty="0">
              <a:ea typeface="文鼎粗行楷简" panose="02010609010101010101" pitchFamily="49" charset="-122"/>
            </a:endParaRPr>
          </a:p>
        </p:txBody>
      </p:sp>
      <p:cxnSp>
        <p:nvCxnSpPr>
          <p:cNvPr id="12" name="直接连接符 11"/>
          <p:cNvCxnSpPr/>
          <p:nvPr/>
        </p:nvCxnSpPr>
        <p:spPr>
          <a:xfrm>
            <a:off x="1997394" y="2517051"/>
            <a:ext cx="6008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2544974" y="2340702"/>
            <a:ext cx="3448594" cy="338554"/>
          </a:xfrm>
          <a:prstGeom prst="rect">
            <a:avLst/>
          </a:prstGeom>
          <a:noFill/>
        </p:spPr>
        <p:txBody>
          <a:bodyPr wrap="square" rtlCol="0">
            <a:spAutoFit/>
          </a:bodyPr>
          <a:lstStyle/>
          <a:p>
            <a:r>
              <a:rPr lang="zh-CN" altLang="en-US" sz="1600" dirty="0" smtClean="0">
                <a:ea typeface="文鼎粗行楷简" panose="02010609010101010101" pitchFamily="49" charset="-122"/>
              </a:rPr>
              <a:t>适合学校读书说课演讲等幻灯片演讲</a:t>
            </a:r>
            <a:endParaRPr lang="zh-CN" altLang="en-US" sz="1600" dirty="0">
              <a:ea typeface="文鼎粗行楷简" panose="02010609010101010101" pitchFamily="49" charset="-122"/>
            </a:endParaRPr>
          </a:p>
        </p:txBody>
      </p:sp>
    </p:spTree>
    <p:extLst>
      <p:ext uri="{BB962C8B-B14F-4D97-AF65-F5344CB8AC3E}">
        <p14:creationId xmlns:p14="http://schemas.microsoft.com/office/powerpoint/2010/main" val="3708673314"/>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grpId="0" nodeType="click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 by="(-#ppt_w*2)" calcmode="lin" valueType="num">
                                      <p:cBhvr rctx="PPT">
                                        <p:cTn id="42" dur="500" autoRev="1" fill="hold">
                                          <p:stCondLst>
                                            <p:cond delay="0"/>
                                          </p:stCondLst>
                                        </p:cTn>
                                        <p:tgtEl>
                                          <p:spTgt spid="10"/>
                                        </p:tgtEl>
                                        <p:attrNameLst>
                                          <p:attrName>ppt_w</p:attrName>
                                        </p:attrNameLst>
                                      </p:cBhvr>
                                    </p:anim>
                                    <p:anim by="(#ppt_w*0.50)" calcmode="lin" valueType="num">
                                      <p:cBhvr>
                                        <p:cTn id="43" dur="500" decel="50000" autoRev="1" fill="hold">
                                          <p:stCondLst>
                                            <p:cond delay="0"/>
                                          </p:stCondLst>
                                        </p:cTn>
                                        <p:tgtEl>
                                          <p:spTgt spid="10"/>
                                        </p:tgtEl>
                                        <p:attrNameLst>
                                          <p:attrName>ppt_x</p:attrName>
                                        </p:attrNameLst>
                                      </p:cBhvr>
                                    </p:anim>
                                    <p:anim from="(-#ppt_h/2)" to="(#ppt_y)" calcmode="lin" valueType="num">
                                      <p:cBhvr>
                                        <p:cTn id="44" dur="1000" fill="hold">
                                          <p:stCondLst>
                                            <p:cond delay="0"/>
                                          </p:stCondLst>
                                        </p:cTn>
                                        <p:tgtEl>
                                          <p:spTgt spid="10"/>
                                        </p:tgtEl>
                                        <p:attrNameLst>
                                          <p:attrName>ppt_y</p:attrName>
                                        </p:attrNameLst>
                                      </p:cBhvr>
                                    </p:anim>
                                    <p:animRot by="21600000">
                                      <p:cBhvr>
                                        <p:cTn id="45" dur="1000" fill="hold">
                                          <p:stCondLst>
                                            <p:cond delay="0"/>
                                          </p:stCondLst>
                                        </p:cTn>
                                        <p:tgtEl>
                                          <p:spTgt spid="10"/>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iterate type="lt">
                                    <p:tmPct val="10000"/>
                                  </p:iterate>
                                  <p:childTnLst>
                                    <p:set>
                                      <p:cBhvr>
                                        <p:cTn id="54" dur="1" fill="hold">
                                          <p:stCondLst>
                                            <p:cond delay="0"/>
                                          </p:stCondLst>
                                        </p:cTn>
                                        <p:tgtEl>
                                          <p:spTgt spid="13"/>
                                        </p:tgtEl>
                                        <p:attrNameLst>
                                          <p:attrName>style.visibility</p:attrName>
                                        </p:attrNameLst>
                                      </p:cBhvr>
                                      <p:to>
                                        <p:strVal val="visible"/>
                                      </p:to>
                                    </p:set>
                                    <p:animEffect transition="in" filter="barn(inVertical)">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759</Words>
  <Application>Microsoft Office PowerPoint</Application>
  <PresentationFormat>全屏显示(16:9)</PresentationFormat>
  <Paragraphs>191</Paragraphs>
  <Slides>27</Slides>
  <Notes>0</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admin</cp:lastModifiedBy>
  <cp:revision>4</cp:revision>
  <dcterms:created xsi:type="dcterms:W3CDTF">2016-08-10T12:55:40Z</dcterms:created>
  <dcterms:modified xsi:type="dcterms:W3CDTF">2017-07-23T06:08:06Z</dcterms:modified>
</cp:coreProperties>
</file>