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7" r:id="rId4"/>
    <p:sldId id="259" r:id="rId5"/>
    <p:sldId id="281" r:id="rId6"/>
    <p:sldId id="261" r:id="rId7"/>
    <p:sldId id="262" r:id="rId8"/>
    <p:sldId id="263" r:id="rId9"/>
    <p:sldId id="264" r:id="rId10"/>
    <p:sldId id="282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2D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1248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6932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  <p:extLst>
      <p:ext uri="{BB962C8B-B14F-4D97-AF65-F5344CB8AC3E}">
        <p14:creationId xmlns:p14="http://schemas.microsoft.com/office/powerpoint/2010/main" val="963842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975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992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9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jpe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2.png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12" Type="http://schemas.openxmlformats.org/officeDocument/2006/relationships/image" Target="../media/image2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16.jpeg"/><Relationship Id="rId10" Type="http://schemas.openxmlformats.org/officeDocument/2006/relationships/image" Target="../media/image20.jpe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jpeg"/><Relationship Id="rId18" Type="http://schemas.microsoft.com/office/2007/relationships/hdphoto" Target="../media/hdphoto11.wdp"/><Relationship Id="rId26" Type="http://schemas.openxmlformats.org/officeDocument/2006/relationships/image" Target="../media/image37.png"/><Relationship Id="rId3" Type="http://schemas.openxmlformats.org/officeDocument/2006/relationships/image" Target="../media/image24.jpeg"/><Relationship Id="rId21" Type="http://schemas.openxmlformats.org/officeDocument/2006/relationships/image" Target="../media/image33.jpeg"/><Relationship Id="rId7" Type="http://schemas.openxmlformats.org/officeDocument/2006/relationships/image" Target="../media/image26.jpeg"/><Relationship Id="rId12" Type="http://schemas.microsoft.com/office/2007/relationships/hdphoto" Target="../media/hdphoto8.wdp"/><Relationship Id="rId17" Type="http://schemas.openxmlformats.org/officeDocument/2006/relationships/image" Target="../media/image31.jpeg"/><Relationship Id="rId25" Type="http://schemas.openxmlformats.org/officeDocument/2006/relationships/image" Target="../media/image36.png"/><Relationship Id="rId2" Type="http://schemas.openxmlformats.org/officeDocument/2006/relationships/image" Target="../media/image23.png"/><Relationship Id="rId16" Type="http://schemas.microsoft.com/office/2007/relationships/hdphoto" Target="../media/hdphoto10.wdp"/><Relationship Id="rId20" Type="http://schemas.microsoft.com/office/2007/relationships/hdphoto" Target="../media/hdphoto12.wdp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11" Type="http://schemas.openxmlformats.org/officeDocument/2006/relationships/image" Target="../media/image28.jpeg"/><Relationship Id="rId24" Type="http://schemas.openxmlformats.org/officeDocument/2006/relationships/image" Target="../media/image35.png"/><Relationship Id="rId5" Type="http://schemas.openxmlformats.org/officeDocument/2006/relationships/image" Target="../media/image25.jpeg"/><Relationship Id="rId15" Type="http://schemas.openxmlformats.org/officeDocument/2006/relationships/image" Target="../media/image30.jpe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10" Type="http://schemas.microsoft.com/office/2007/relationships/hdphoto" Target="../media/hdphoto7.wdp"/><Relationship Id="rId19" Type="http://schemas.openxmlformats.org/officeDocument/2006/relationships/image" Target="../media/image32.jpeg"/><Relationship Id="rId4" Type="http://schemas.microsoft.com/office/2007/relationships/hdphoto" Target="../media/hdphoto4.wdp"/><Relationship Id="rId9" Type="http://schemas.openxmlformats.org/officeDocument/2006/relationships/image" Target="../media/image27.jpeg"/><Relationship Id="rId14" Type="http://schemas.microsoft.com/office/2007/relationships/hdphoto" Target="../media/hdphoto9.wdp"/><Relationship Id="rId22" Type="http://schemas.microsoft.com/office/2007/relationships/hdphoto" Target="../media/hdphoto13.wdp"/><Relationship Id="rId27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jpeg"/><Relationship Id="rId18" Type="http://schemas.openxmlformats.org/officeDocument/2006/relationships/image" Target="../media/image55.jpeg"/><Relationship Id="rId26" Type="http://schemas.openxmlformats.org/officeDocument/2006/relationships/image" Target="../media/image63.jpeg"/><Relationship Id="rId21" Type="http://schemas.openxmlformats.org/officeDocument/2006/relationships/image" Target="../media/image58.jpeg"/><Relationship Id="rId34" Type="http://schemas.openxmlformats.org/officeDocument/2006/relationships/image" Target="../media/image71.pn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17" Type="http://schemas.openxmlformats.org/officeDocument/2006/relationships/image" Target="../media/image54.jpeg"/><Relationship Id="rId25" Type="http://schemas.openxmlformats.org/officeDocument/2006/relationships/image" Target="../media/image62.jpeg"/><Relationship Id="rId33" Type="http://schemas.openxmlformats.org/officeDocument/2006/relationships/image" Target="../media/image70.png"/><Relationship Id="rId38" Type="http://schemas.openxmlformats.org/officeDocument/2006/relationships/image" Target="../media/image7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3.jpeg"/><Relationship Id="rId20" Type="http://schemas.openxmlformats.org/officeDocument/2006/relationships/image" Target="../media/image57.jpeg"/><Relationship Id="rId29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24" Type="http://schemas.openxmlformats.org/officeDocument/2006/relationships/image" Target="../media/image61.jpeg"/><Relationship Id="rId32" Type="http://schemas.openxmlformats.org/officeDocument/2006/relationships/image" Target="../media/image69.png"/><Relationship Id="rId37" Type="http://schemas.openxmlformats.org/officeDocument/2006/relationships/image" Target="../media/image74.png"/><Relationship Id="rId5" Type="http://schemas.openxmlformats.org/officeDocument/2006/relationships/image" Target="../media/image42.jpeg"/><Relationship Id="rId15" Type="http://schemas.openxmlformats.org/officeDocument/2006/relationships/image" Target="../media/image52.jpeg"/><Relationship Id="rId23" Type="http://schemas.openxmlformats.org/officeDocument/2006/relationships/image" Target="../media/image60.jpeg"/><Relationship Id="rId28" Type="http://schemas.openxmlformats.org/officeDocument/2006/relationships/image" Target="../media/image65.jpeg"/><Relationship Id="rId36" Type="http://schemas.openxmlformats.org/officeDocument/2006/relationships/image" Target="../media/image73.png"/><Relationship Id="rId10" Type="http://schemas.openxmlformats.org/officeDocument/2006/relationships/image" Target="../media/image47.jpeg"/><Relationship Id="rId19" Type="http://schemas.openxmlformats.org/officeDocument/2006/relationships/image" Target="../media/image56.jpeg"/><Relationship Id="rId31" Type="http://schemas.openxmlformats.org/officeDocument/2006/relationships/image" Target="../media/image68.png"/><Relationship Id="rId4" Type="http://schemas.openxmlformats.org/officeDocument/2006/relationships/image" Target="../media/image41.jpe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Relationship Id="rId22" Type="http://schemas.openxmlformats.org/officeDocument/2006/relationships/image" Target="../media/image59.jpeg"/><Relationship Id="rId27" Type="http://schemas.openxmlformats.org/officeDocument/2006/relationships/image" Target="../media/image64.jpeg"/><Relationship Id="rId30" Type="http://schemas.openxmlformats.org/officeDocument/2006/relationships/image" Target="../media/image67.png"/><Relationship Id="rId35" Type="http://schemas.openxmlformats.org/officeDocument/2006/relationships/image" Target="../media/image72.png"/><Relationship Id="rId8" Type="http://schemas.openxmlformats.org/officeDocument/2006/relationships/image" Target="../media/image45.jpeg"/><Relationship Id="rId3" Type="http://schemas.openxmlformats.org/officeDocument/2006/relationships/image" Target="../media/image40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microsoft.com/office/2007/relationships/hdphoto" Target="../media/hdphoto14.wdp"/><Relationship Id="rId7" Type="http://schemas.openxmlformats.org/officeDocument/2006/relationships/image" Target="../media/image79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5.wdp"/><Relationship Id="rId5" Type="http://schemas.openxmlformats.org/officeDocument/2006/relationships/image" Target="../media/image78.jpeg"/><Relationship Id="rId10" Type="http://schemas.openxmlformats.org/officeDocument/2006/relationships/image" Target="../media/image81.png"/><Relationship Id="rId4" Type="http://schemas.openxmlformats.org/officeDocument/2006/relationships/image" Target="../media/image77.jpeg"/><Relationship Id="rId9" Type="http://schemas.openxmlformats.org/officeDocument/2006/relationships/image" Target="../media/image80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13" Type="http://schemas.openxmlformats.org/officeDocument/2006/relationships/image" Target="../media/image88.png"/><Relationship Id="rId3" Type="http://schemas.openxmlformats.org/officeDocument/2006/relationships/image" Target="../media/image83.jpeg"/><Relationship Id="rId7" Type="http://schemas.openxmlformats.org/officeDocument/2006/relationships/image" Target="../media/image85.jpeg"/><Relationship Id="rId12" Type="http://schemas.microsoft.com/office/2007/relationships/hdphoto" Target="../media/hdphoto21.wdp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8.wdp"/><Relationship Id="rId11" Type="http://schemas.openxmlformats.org/officeDocument/2006/relationships/image" Target="../media/image87.jpeg"/><Relationship Id="rId5" Type="http://schemas.openxmlformats.org/officeDocument/2006/relationships/image" Target="../media/image84.jpeg"/><Relationship Id="rId10" Type="http://schemas.microsoft.com/office/2007/relationships/hdphoto" Target="../media/hdphoto20.wdp"/><Relationship Id="rId4" Type="http://schemas.microsoft.com/office/2007/relationships/hdphoto" Target="../media/hdphoto17.wdp"/><Relationship Id="rId9" Type="http://schemas.openxmlformats.org/officeDocument/2006/relationships/image" Target="../media/image8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13" Type="http://schemas.openxmlformats.org/officeDocument/2006/relationships/image" Target="../media/image88.png"/><Relationship Id="rId3" Type="http://schemas.microsoft.com/office/2007/relationships/hdphoto" Target="../media/hdphoto22.wdp"/><Relationship Id="rId7" Type="http://schemas.openxmlformats.org/officeDocument/2006/relationships/image" Target="../media/image95.jpeg"/><Relationship Id="rId12" Type="http://schemas.microsoft.com/office/2007/relationships/hdphoto" Target="../media/hdphoto26.wdp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3.wdp"/><Relationship Id="rId11" Type="http://schemas.openxmlformats.org/officeDocument/2006/relationships/image" Target="../media/image97.jpeg"/><Relationship Id="rId5" Type="http://schemas.openxmlformats.org/officeDocument/2006/relationships/image" Target="../media/image94.jpeg"/><Relationship Id="rId10" Type="http://schemas.microsoft.com/office/2007/relationships/hdphoto" Target="../media/hdphoto25.wdp"/><Relationship Id="rId4" Type="http://schemas.openxmlformats.org/officeDocument/2006/relationships/image" Target="../media/image93.jpeg"/><Relationship Id="rId9" Type="http://schemas.openxmlformats.org/officeDocument/2006/relationships/image" Target="../media/image9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jpe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Relationship Id="rId9" Type="http://schemas.openxmlformats.org/officeDocument/2006/relationships/image" Target="../media/image10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3" Type="http://schemas.microsoft.com/office/2007/relationships/hdphoto" Target="../media/hdphoto27.wdp"/><Relationship Id="rId7" Type="http://schemas.microsoft.com/office/2007/relationships/hdphoto" Target="../media/hdphoto29.wdp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" Type="http://schemas.openxmlformats.org/officeDocument/2006/relationships/image" Target="../media/image105.jpeg"/><Relationship Id="rId16" Type="http://schemas.openxmlformats.org/officeDocument/2006/relationships/image" Target="../media/image116.png"/><Relationship Id="rId20" Type="http://schemas.openxmlformats.org/officeDocument/2006/relationships/image" Target="../media/image1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jpeg"/><Relationship Id="rId11" Type="http://schemas.openxmlformats.org/officeDocument/2006/relationships/image" Target="../media/image111.png"/><Relationship Id="rId5" Type="http://schemas.microsoft.com/office/2007/relationships/hdphoto" Target="../media/hdphoto28.wdp"/><Relationship Id="rId15" Type="http://schemas.openxmlformats.org/officeDocument/2006/relationships/image" Target="../media/image115.png"/><Relationship Id="rId10" Type="http://schemas.openxmlformats.org/officeDocument/2006/relationships/image" Target="../media/image110.png"/><Relationship Id="rId19" Type="http://schemas.openxmlformats.org/officeDocument/2006/relationships/image" Target="../media/image119.png"/><Relationship Id="rId4" Type="http://schemas.openxmlformats.org/officeDocument/2006/relationships/image" Target="../media/image106.jpe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122.jpeg"/><Relationship Id="rId7" Type="http://schemas.openxmlformats.org/officeDocument/2006/relationships/image" Target="../media/image71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124.jpeg"/><Relationship Id="rId10" Type="http://schemas.openxmlformats.org/officeDocument/2006/relationships/image" Target="../media/image74.png"/><Relationship Id="rId4" Type="http://schemas.openxmlformats.org/officeDocument/2006/relationships/image" Target="../media/image123.jpeg"/><Relationship Id="rId9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6.png"/><Relationship Id="rId7" Type="http://schemas.openxmlformats.org/officeDocument/2006/relationships/image" Target="../media/image128.jpeg"/><Relationship Id="rId12" Type="http://schemas.openxmlformats.org/officeDocument/2006/relationships/image" Target="../media/image133.pn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1.wdp"/><Relationship Id="rId11" Type="http://schemas.openxmlformats.org/officeDocument/2006/relationships/image" Target="../media/image132.png"/><Relationship Id="rId5" Type="http://schemas.openxmlformats.org/officeDocument/2006/relationships/image" Target="../media/image127.jpeg"/><Relationship Id="rId10" Type="http://schemas.openxmlformats.org/officeDocument/2006/relationships/image" Target="../media/image131.png"/><Relationship Id="rId4" Type="http://schemas.microsoft.com/office/2007/relationships/hdphoto" Target="../media/hdphoto30.wdp"/><Relationship Id="rId9" Type="http://schemas.openxmlformats.org/officeDocument/2006/relationships/image" Target="../media/image1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10" Type="http://schemas.microsoft.com/office/2007/relationships/hdphoto" Target="../media/hdphoto32.wdp"/><Relationship Id="rId4" Type="http://schemas.openxmlformats.org/officeDocument/2006/relationships/image" Target="../media/image136.png"/><Relationship Id="rId9" Type="http://schemas.openxmlformats.org/officeDocument/2006/relationships/image" Target="../media/image1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microsoft.com/office/2007/relationships/hdphoto" Target="../media/hdphoto36.wdp"/><Relationship Id="rId3" Type="http://schemas.openxmlformats.org/officeDocument/2006/relationships/image" Target="../media/image143.png"/><Relationship Id="rId7" Type="http://schemas.microsoft.com/office/2007/relationships/hdphoto" Target="../media/hdphoto33.wdp"/><Relationship Id="rId12" Type="http://schemas.openxmlformats.org/officeDocument/2006/relationships/image" Target="../media/image149.png"/><Relationship Id="rId17" Type="http://schemas.openxmlformats.org/officeDocument/2006/relationships/image" Target="../media/image139.png"/><Relationship Id="rId2" Type="http://schemas.openxmlformats.org/officeDocument/2006/relationships/image" Target="../media/image142.png"/><Relationship Id="rId16" Type="http://schemas.openxmlformats.org/officeDocument/2006/relationships/image" Target="../media/image1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png"/><Relationship Id="rId11" Type="http://schemas.microsoft.com/office/2007/relationships/hdphoto" Target="../media/hdphoto35.wdp"/><Relationship Id="rId5" Type="http://schemas.openxmlformats.org/officeDocument/2006/relationships/image" Target="../media/image145.png"/><Relationship Id="rId15" Type="http://schemas.openxmlformats.org/officeDocument/2006/relationships/image" Target="../media/image138.png"/><Relationship Id="rId10" Type="http://schemas.openxmlformats.org/officeDocument/2006/relationships/image" Target="../media/image148.png"/><Relationship Id="rId4" Type="http://schemas.openxmlformats.org/officeDocument/2006/relationships/image" Target="../media/image144.png"/><Relationship Id="rId9" Type="http://schemas.microsoft.com/office/2007/relationships/hdphoto" Target="../media/hdphoto34.wdp"/><Relationship Id="rId14" Type="http://schemas.openxmlformats.org/officeDocument/2006/relationships/image" Target="../media/image8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3.png"/><Relationship Id="rId5" Type="http://schemas.openxmlformats.org/officeDocument/2006/relationships/image" Target="../media/image162.jpeg"/><Relationship Id="rId4" Type="http://schemas.openxmlformats.org/officeDocument/2006/relationships/image" Target="../media/image16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jpeg"/><Relationship Id="rId13" Type="http://schemas.openxmlformats.org/officeDocument/2006/relationships/image" Target="../media/image175.jpeg"/><Relationship Id="rId3" Type="http://schemas.openxmlformats.org/officeDocument/2006/relationships/image" Target="../media/image165.jpeg"/><Relationship Id="rId7" Type="http://schemas.openxmlformats.org/officeDocument/2006/relationships/image" Target="../media/image169.jpeg"/><Relationship Id="rId12" Type="http://schemas.openxmlformats.org/officeDocument/2006/relationships/image" Target="../media/image174.jpeg"/><Relationship Id="rId17" Type="http://schemas.openxmlformats.org/officeDocument/2006/relationships/image" Target="../media/image9.GIF"/><Relationship Id="rId2" Type="http://schemas.openxmlformats.org/officeDocument/2006/relationships/image" Target="../media/image164.jpe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8.jpeg"/><Relationship Id="rId11" Type="http://schemas.openxmlformats.org/officeDocument/2006/relationships/image" Target="../media/image173.jpeg"/><Relationship Id="rId5" Type="http://schemas.openxmlformats.org/officeDocument/2006/relationships/image" Target="../media/image167.jpeg"/><Relationship Id="rId15" Type="http://schemas.openxmlformats.org/officeDocument/2006/relationships/image" Target="../media/image177.jpeg"/><Relationship Id="rId10" Type="http://schemas.openxmlformats.org/officeDocument/2006/relationships/image" Target="../media/image172.jpeg"/><Relationship Id="rId4" Type="http://schemas.openxmlformats.org/officeDocument/2006/relationships/image" Target="../media/image166.jpeg"/><Relationship Id="rId9" Type="http://schemas.openxmlformats.org/officeDocument/2006/relationships/image" Target="../media/image171.jpeg"/><Relationship Id="rId14" Type="http://schemas.openxmlformats.org/officeDocument/2006/relationships/image" Target="../media/image17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71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69" y="-3361"/>
            <a:ext cx="12187884" cy="686177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" name="图片 27" descr="a11fffcf37fc78d395ac21660d13b2a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54965" y="1144270"/>
            <a:ext cx="12561570" cy="570039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209" y="1277052"/>
            <a:ext cx="2155336" cy="13312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721" y="1392285"/>
            <a:ext cx="4181609" cy="17091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186" y="2815533"/>
            <a:ext cx="7582667" cy="11987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583" y="2429294"/>
            <a:ext cx="2621210" cy="5556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TextBox 38"/>
          <p:cNvSpPr txBox="1"/>
          <p:nvPr/>
        </p:nvSpPr>
        <p:spPr>
          <a:xfrm>
            <a:off x="4110434" y="4061636"/>
            <a:ext cx="4591050" cy="526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665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经典中圆简" pitchFamily="49" charset="-122"/>
              </a:rPr>
              <a:t>某某大学某某系某某届毕业生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800" y="1847850"/>
            <a:ext cx="995045" cy="1009650"/>
          </a:xfrm>
          <a:prstGeom prst="rect">
            <a:avLst/>
          </a:prstGeom>
        </p:spPr>
      </p:pic>
      <p:pic>
        <p:nvPicPr>
          <p:cNvPr id="86" name="Picture 158" descr="200712419435657_1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-1383750" y="6127320"/>
            <a:ext cx="67310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椭圆 86"/>
          <p:cNvSpPr/>
          <p:nvPr/>
        </p:nvSpPr>
        <p:spPr>
          <a:xfrm>
            <a:off x="-15234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8" name="椭圆 87"/>
          <p:cNvSpPr/>
          <p:nvPr/>
        </p:nvSpPr>
        <p:spPr>
          <a:xfrm>
            <a:off x="-951949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椭圆 88"/>
          <p:cNvSpPr/>
          <p:nvPr/>
        </p:nvSpPr>
        <p:spPr>
          <a:xfrm>
            <a:off x="-19044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0" name="椭圆 89"/>
          <p:cNvSpPr/>
          <p:nvPr/>
        </p:nvSpPr>
        <p:spPr>
          <a:xfrm>
            <a:off x="-24759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1" name="椭圆 90"/>
          <p:cNvSpPr/>
          <p:nvPr/>
        </p:nvSpPr>
        <p:spPr>
          <a:xfrm>
            <a:off x="-5709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2" name="椭圆 91"/>
          <p:cNvSpPr/>
          <p:nvPr/>
        </p:nvSpPr>
        <p:spPr>
          <a:xfrm>
            <a:off x="-14281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3" name="椭圆 92"/>
          <p:cNvSpPr/>
          <p:nvPr/>
        </p:nvSpPr>
        <p:spPr>
          <a:xfrm>
            <a:off x="-15234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4" name="椭圆 93"/>
          <p:cNvSpPr/>
          <p:nvPr/>
        </p:nvSpPr>
        <p:spPr>
          <a:xfrm>
            <a:off x="-9519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5" name="椭圆 94"/>
          <p:cNvSpPr/>
          <p:nvPr/>
        </p:nvSpPr>
        <p:spPr>
          <a:xfrm>
            <a:off x="-18092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6" name="椭圆 95"/>
          <p:cNvSpPr/>
          <p:nvPr/>
        </p:nvSpPr>
        <p:spPr>
          <a:xfrm>
            <a:off x="-25712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7" name="椭圆 96"/>
          <p:cNvSpPr/>
          <p:nvPr/>
        </p:nvSpPr>
        <p:spPr>
          <a:xfrm>
            <a:off x="-1428202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8" name="椭圆 97"/>
          <p:cNvSpPr/>
          <p:nvPr/>
        </p:nvSpPr>
        <p:spPr>
          <a:xfrm>
            <a:off x="-24759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9" name="椭圆 98"/>
          <p:cNvSpPr/>
          <p:nvPr/>
        </p:nvSpPr>
        <p:spPr>
          <a:xfrm>
            <a:off x="-951906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0" name="椭圆 99"/>
          <p:cNvSpPr/>
          <p:nvPr/>
        </p:nvSpPr>
        <p:spPr>
          <a:xfrm>
            <a:off x="-1713869" y="4667277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1" name="椭圆 100"/>
          <p:cNvSpPr/>
          <p:nvPr/>
        </p:nvSpPr>
        <p:spPr>
          <a:xfrm>
            <a:off x="-19044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2" name="椭圆 101"/>
          <p:cNvSpPr/>
          <p:nvPr/>
        </p:nvSpPr>
        <p:spPr>
          <a:xfrm>
            <a:off x="-29522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3" name="椭圆 102"/>
          <p:cNvSpPr/>
          <p:nvPr/>
        </p:nvSpPr>
        <p:spPr>
          <a:xfrm>
            <a:off x="-2094981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" name="medi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161498" y="296653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9048">
        <p14:ripple/>
      </p:transition>
    </mc:Choice>
    <mc:Fallback>
      <p:transition spd="slow" advTm="190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323 -0.45651 C -0.35017 -0.47841 -0.31354 -0.5438 -0.26788 -0.56416 C -0.22066 -0.58421 -0.17639 -0.58236 -0.11198 -0.5802 C -0.04774 -0.57804 0.02917 -0.53609 0.11858 -0.55182 C 0.20816 -0.56755 0.31719 -0.67057 0.42535 -0.67551 C 0.53334 -0.68013 0.69566 -0.59994 0.76702 -0.57989 " pathEditMode="relative" rAng="0" ptsTypes="aaaaaa">
                                      <p:cBhvr>
                                        <p:cTn id="49" dur="88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03" y="-1119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51" dur="1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53" dur="1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55" dur="1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57" dur="1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59" dur="1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61" dur="1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63" dur="1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65" dur="1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67" dur="10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679 C 0.03837 0.01511 0.16111 0.11258 0.23767 0.12554 C 0.31458 0.13849 0.39114 0.11567 0.45989 0.07156 C 0.52864 0.02776 0.58889 -0.09994 0.65052 -0.13726 C 0.71215 -0.17428 0.77517 -0.17397 0.82986 -0.15145 C 0.88455 -0.12893 0.925 -0.02529 0.97899 -0.00185 C 1.03298 0.02159 1.10712 0.00308 1.15364 -0.01018 C 1.20017 -0.02344 1.23663 -0.06601 1.25833 -0.08082 " pathEditMode="relative" rAng="0" ptsTypes="aaaaaaaa">
                                      <p:cBhvr>
                                        <p:cTn id="69" dur="10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986" y="-111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-0.00402 C 0.07396 0.04443 0.14722 0.09349 0.21059 0.07898 C 0.27413 0.06448 0.31406 -0.08239 0.38021 -0.09103 C 0.44618 -0.09967 0.54653 0.03178 0.60677 0.02684 C 0.66771 0.02159 0.68715 -0.11355 0.74358 -0.12188 C 0.79983 -0.13021 0.87309 -0.01142 0.94514 -0.02345 C 1.01719 -0.03549 1.1283 -0.15798 1.17656 -0.19315 " pathEditMode="relative" rAng="0" ptsTypes="aaaaaaa">
                                      <p:cBhvr>
                                        <p:cTn id="71" dur="10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19" y="-4597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73" dur="1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61 0.07313 0.1467 0.12743 0.21007 0.11139 C 0.27327 0.09534 0.31302 -0.06726 0.379 -0.07683 C 0.44479 -0.08639 0.54479 0.05924 0.60538 0.05369 C 0.66563 0.04783 0.68334 -0.09534 0.74132 -0.11107 C 0.79913 -0.1265 0.8915 -0.11385 0.95347 -0.04134 C 1.01563 0.03086 1.08038 0.24777 1.11389 0.32429 " pathEditMode="relative" rAng="0" ptsTypes="aaaaaaa">
                                      <p:cBhvr>
                                        <p:cTn id="75" dur="1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94" y="793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5153 C 0.07361 0.10769 0.14983 0.1731 0.20955 0.14811 C 0.26892 0.12281 0.31788 -0.04288 0.35747 -0.09996 C 0.39688 -0.15766 0.40729 -0.17371 0.44618 -0.19716 C 0.48507 -0.22091 0.54271 -0.26195 0.59149 -0.24344 C 0.64028 -0.22431 0.68368 -0.11879 0.73941 -0.08361 C 0.79531 -0.04844 0.8717 -0.1265 0.92622 -0.03301 C 0.98056 0.06048 1.03663 0.37088 1.06597 0.47764 " pathEditMode="relative" rAng="0" ptsTypes="aaaaaaaa">
                                      <p:cBhvr>
                                        <p:cTn id="77" dur="1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99" y="5616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3.05556E-6 3.64085E-7 C 0.08993 0.04659 0.17952 0.09349 0.2566 0.0796 C 0.33386 0.06572 0.38264 -0.07498 0.46302 -0.08331 C 0.54358 -0.09164 0.6658 0.03456 0.73941 0.02962 C 0.8132 0.02468 0.85052 -0.10707 0.90556 -0.11293 C 0.96042 -0.11879 1.01962 -0.01111 1.06945 -0.00555 C 1.1191 3.64085E-7 1.16129 -0.0398 1.20382 -0.07961 " pathEditMode="relative" rAng="0" ptsTypes="aaaaaaA">
                                      <p:cBhvr>
                                        <p:cTn id="79" dur="1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91" y="-1265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81" dur="1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83" dur="1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2" presetClass="entr" presetSubtype="1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9" grpId="0"/>
      <p:bldP spid="87" grpId="0" bldLvl="0" animBg="1"/>
      <p:bldP spid="88" grpId="0" bldLvl="0" animBg="1"/>
      <p:bldP spid="89" grpId="0" bldLvl="0" animBg="1"/>
      <p:bldP spid="90" grpId="0" bldLvl="0" animBg="1"/>
      <p:bldP spid="91" grpId="0" bldLvl="0" animBg="1"/>
      <p:bldP spid="92" grpId="0" bldLvl="0" animBg="1"/>
      <p:bldP spid="93" grpId="0" bldLvl="0" animBg="1"/>
      <p:bldP spid="94" grpId="0" bldLvl="0" animBg="1"/>
      <p:bldP spid="95" grpId="0" bldLvl="0" animBg="1"/>
      <p:bldP spid="96" grpId="0" bldLvl="0" animBg="1"/>
      <p:bldP spid="97" grpId="0" bldLvl="0" animBg="1"/>
      <p:bldP spid="98" grpId="0" bldLvl="0" animBg="1"/>
      <p:bldP spid="99" grpId="0" bldLvl="0" animBg="1"/>
      <p:bldP spid="100" grpId="0" bldLvl="0" animBg="1"/>
      <p:bldP spid="101" grpId="0" bldLvl="0" animBg="1"/>
      <p:bldP spid="102" grpId="0" bldLvl="0" animBg="1"/>
      <p:bldP spid="10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1140" y="1054636"/>
            <a:ext cx="1929923" cy="1223338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443" y="1092989"/>
            <a:ext cx="1886225" cy="1184985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444" y="2558150"/>
            <a:ext cx="5279611" cy="3207285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矩形 5"/>
          <p:cNvSpPr/>
          <p:nvPr/>
        </p:nvSpPr>
        <p:spPr>
          <a:xfrm>
            <a:off x="7315711" y="991414"/>
            <a:ext cx="3758272" cy="5259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青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春是绿色的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像滴翠的青竹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像坦荡的草原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充满无限活力和活气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青春是红色的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像燃烧的火焰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像初升的太阳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朝气蓬勃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充满希望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愿把光和温暖无私地奉献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青春是白色的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似雪似浪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如云如月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白洁无瑕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犹如一张白纸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如写的文字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爱画最新最美的图画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青春是无色的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像风变幻无穷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像雾绚丽迷</a:t>
            </a:r>
            <a:r>
              <a:rPr lang="zh-CN" altLang="en-US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人</a:t>
            </a:r>
            <a:r>
              <a:rPr lang="en-US" altLang="zh-CN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……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14024">
        <p14:glitter pattern="hexagon"/>
      </p:transition>
    </mc:Choice>
    <mc:Fallback xmlns="">
      <p:transition spd="slow" advTm="140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5132" y="2718188"/>
            <a:ext cx="2783473" cy="3279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4272" y="771380"/>
            <a:ext cx="2277118" cy="2428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8841" y="1911565"/>
            <a:ext cx="1820858" cy="21338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7764" y="1397714"/>
            <a:ext cx="1515723" cy="18843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89670" y="4677085"/>
            <a:ext cx="1979589" cy="1319725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2011" y="3429212"/>
            <a:ext cx="1625199" cy="1069019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93466" y="4343386"/>
            <a:ext cx="2649123" cy="1723665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99776" y="3351270"/>
            <a:ext cx="1067161" cy="666975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122" y="1151888"/>
            <a:ext cx="3165316" cy="15193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5944">
        <p15:prstTrans prst="origami"/>
      </p:transition>
    </mc:Choice>
    <mc:Fallback xmlns="">
      <p:transition spd="slow" advTm="59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48687" y="-123744"/>
            <a:ext cx="32550821" cy="5072867"/>
            <a:chOff x="-360204" y="1136892"/>
            <a:chExt cx="24086332" cy="3804276"/>
          </a:xfrm>
          <a:effectLst>
            <a:outerShdw blurRad="1155700" dist="635000" dir="8820000" sx="99000" sy="99000" algn="tr" rotWithShape="0">
              <a:prstClr val="black">
                <a:alpha val="40000"/>
              </a:prstClr>
            </a:outerShdw>
          </a:effectLst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0204" y="1136892"/>
              <a:ext cx="24086332" cy="3804276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93" r="22632"/>
            <a:stretch>
              <a:fillRect/>
            </a:stretch>
          </p:blipFill>
          <p:spPr>
            <a:xfrm rot="21406130">
              <a:off x="526976" y="2152818"/>
              <a:ext cx="1635295" cy="227587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75" r="44606" b="17785"/>
            <a:stretch>
              <a:fillRect/>
            </a:stretch>
          </p:blipFill>
          <p:spPr>
            <a:xfrm rot="166300">
              <a:off x="2932348" y="2209549"/>
              <a:ext cx="1629621" cy="194942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856"/>
            <a:stretch>
              <a:fillRect/>
            </a:stretch>
          </p:blipFill>
          <p:spPr>
            <a:xfrm>
              <a:off x="5273896" y="2142572"/>
              <a:ext cx="1653954" cy="233039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62" t="4538" r="18475" b="5127"/>
            <a:stretch>
              <a:fillRect/>
            </a:stretch>
          </p:blipFill>
          <p:spPr>
            <a:xfrm rot="21377798">
              <a:off x="7556047" y="2214720"/>
              <a:ext cx="1677163" cy="19824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24" r="34121"/>
            <a:stretch>
              <a:fillRect/>
            </a:stretch>
          </p:blipFill>
          <p:spPr>
            <a:xfrm>
              <a:off x="9828584" y="2231659"/>
              <a:ext cx="1656184" cy="2210006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57" t="17265" r="48980"/>
            <a:stretch>
              <a:fillRect/>
            </a:stretch>
          </p:blipFill>
          <p:spPr>
            <a:xfrm rot="21403992">
              <a:off x="12121946" y="2211688"/>
              <a:ext cx="1657358" cy="2273156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39" r="50000"/>
            <a:stretch>
              <a:fillRect/>
            </a:stretch>
          </p:blipFill>
          <p:spPr>
            <a:xfrm>
              <a:off x="14322308" y="2204863"/>
              <a:ext cx="1675949" cy="202995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41" t="2497" r="17522"/>
            <a:stretch>
              <a:fillRect/>
            </a:stretch>
          </p:blipFill>
          <p:spPr>
            <a:xfrm>
              <a:off x="16571343" y="2204863"/>
              <a:ext cx="1699404" cy="224981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19" t="14999" r="27560" b="2741"/>
            <a:stretch>
              <a:fillRect/>
            </a:stretch>
          </p:blipFill>
          <p:spPr>
            <a:xfrm rot="21425236">
              <a:off x="18857647" y="2172251"/>
              <a:ext cx="1662278" cy="2023786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7" t="5276" r="32450" b="-2409"/>
            <a:stretch>
              <a:fillRect/>
            </a:stretch>
          </p:blipFill>
          <p:spPr>
            <a:xfrm rot="186400">
              <a:off x="21236052" y="2214583"/>
              <a:ext cx="1698422" cy="2065601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924" y="7304954"/>
            <a:ext cx="576121" cy="55131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34" y="7405861"/>
            <a:ext cx="576121" cy="5513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925" y="7117699"/>
            <a:ext cx="643843" cy="5816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89" y="6949129"/>
            <a:ext cx="849461" cy="76735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647" y="7119757"/>
            <a:ext cx="730768" cy="66013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658" y="7075792"/>
            <a:ext cx="1220780" cy="110278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972" y="7365825"/>
            <a:ext cx="317025" cy="27244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506" y="7211239"/>
            <a:ext cx="643843" cy="58161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066916" y="4642408"/>
            <a:ext cx="9603296" cy="1391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endParaRPr lang="zh-CN" altLang="en-US" sz="2135" spc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ts val="2500"/>
              </a:lnSpc>
            </a:pPr>
            <a:r>
              <a:rPr lang="zh-CN" altLang="en-US" sz="2135" spc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时</a:t>
            </a:r>
            <a:r>
              <a:rPr lang="zh-CN" altLang="en-US" sz="2135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光荏苒，岁月如歌，回首校园生涯，我们不仅收获了学业，更收获了友谊</a:t>
            </a:r>
            <a:r>
              <a:rPr lang="en-US" altLang="zh-CN" sz="2135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! </a:t>
            </a:r>
            <a:r>
              <a:rPr lang="zh-CN" altLang="en-US" sz="2135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回顾那青春燃烧的岁月，是那么的美好、那么的亲切</a:t>
            </a:r>
            <a:r>
              <a:rPr lang="en-US" altLang="zh-CN" sz="2135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!</a:t>
            </a:r>
            <a:r>
              <a:rPr lang="zh-CN" altLang="en-US" sz="2135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同桌的笑声记忆犹新，</a:t>
            </a:r>
          </a:p>
        </p:txBody>
      </p:sp>
    </p:spTree>
  </p:cSld>
  <p:clrMapOvr>
    <a:masterClrMapping/>
  </p:clrMapOvr>
  <p:transition advTm="7395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16667E-6 -2.33256E-6 L -1.66753 0.01178 " pathEditMode="relative" rAng="0" ptsTypes="AA">
                                      <p:cBhvr>
                                        <p:cTn id="9" dur="1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85" y="57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1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8.31637E-6 C 0.00227 -0.02011 0.00522 -0.03977 0.00747 -0.05966 C 0.00643 -0.07192 0.00747 -0.07932 0.00157 -0.08764 C -0.00034 -0.09713 -0.00485 -0.10638 -0.01197 -0.10938 C -0.01336 -0.11077 -0.01475 -0.11239 -0.01631 -0.11332 C -0.01822 -0.11447 -0.02065 -0.11401 -0.02239 -0.1154 C -0.0243 -0.11678 -0.02517 -0.11979 -0.0269 -0.12141 C -0.03055 -0.12465 -0.03471 -0.12673 -0.03871 -0.12927 C -0.04374 -0.13274 -0.04878 -0.13297 -0.05364 -0.13737 C -0.0644 -0.14708 -0.04773 -0.13505 -0.0611 -0.14523 C -0.0651 -0.14824 -0.06822 -0.14916 -0.07169 -0.15309 C -0.07794 -0.16049 -0.08385 -0.16905 -0.08957 -0.17714 C -0.09305 -0.19148 -0.09773 -0.20467 -0.10155 -0.219 C -0.10416 -0.24167 -0.10989 -0.26456 -0.11631 -0.2863 C -0.11839 -0.30226 -0.121 -0.31822 -0.12378 -0.33418 C -0.12482 -0.35129 -0.12569 -0.39107 -0.1328 -0.40564 C -0.13489 -0.41859 -0.13523 -0.42506 -0.14027 -0.43547 C -0.14305 -0.45073 -0.14444 -0.4542 -0.1493 -0.46739 C -0.15537 -0.48404 -0.15728 -0.50323 -0.16718 -0.51711 C -0.16944 -0.5296 -0.17187 -0.54486 -0.1776 -0.5548 C -0.17951 -0.56752 -0.18263 -0.58001 -0.18506 -0.59273 C -0.1868 -0.60985 -0.19166 -0.62349 -0.19548 -0.6406 C -0.20086 -0.66443 -0.20364 -0.69033 -0.21336 -0.71184 C -0.21735 -0.73704 -0.21145 -0.70929 -0.21944 -0.72779 C -0.22742 -0.74653 -0.21301 -0.72525 -0.22534 -0.74167 C -0.22881 -0.75924 -0.22447 -0.74074 -0.22985 -0.75554 C -0.23315 -0.7648 -0.23315 -0.77682 -0.23732 -0.78538 C -0.24044 -0.79208 -0.24218 -0.79833 -0.24478 -0.80527 C -0.24704 -0.81868 -0.25017 -0.83163 -0.25225 -0.84505 C -0.2552 -0.8839 -0.25902 -0.91928 -0.25225 -0.95837 C -0.25051 -0.96854 -0.24756 -0.98034 -0.24617 -0.99028 C -0.24513 -0.99814 -0.24322 -1.0141 -0.24322 -1.0141 " pathEditMode="relative" ptsTypes="fffffffffffffffffffffffffffffffA">
                                      <p:cBhvr>
                                        <p:cTn id="13" dur="10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9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58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1.26735E-6 C -0.00278 -0.02197 -0.01319 -0.03954 -0.0224 -0.05781 C -0.02535 -0.06382 -0.02517 -0.07146 -0.0283 -0.0777 C -0.03038 -0.08834 -0.03437 -0.09736 -0.03733 -0.10753 C -0.03958 -0.12419 -0.04514 -0.13991 -0.05069 -0.15541 C -0.0526 -0.1746 -0.05833 -0.19195 -0.06128 -0.21091 C -0.06371 -0.22733 -0.06632 -0.24306 -0.07014 -0.25878 C -0.07257 -0.29787 -0.07778 -0.33672 -0.08212 -0.3758 C -0.08316 -0.58788 -0.08368 -0.80018 -0.08507 -1.01202 C -0.08524 -1.03284 -0.08767 -1.05388 -0.09253 -1.07377 C -0.09444 -1.0925 -0.09792 -1.10938 -0.10156 -1.12742 C -0.10278 -1.1561 -0.10191 -1.15217 -0.10451 -1.17321 C -0.10486 -1.17645 -0.10538 -1.17992 -0.1059 -1.18316 C -0.10677 -1.18848 -0.10903 -1.19889 -0.10903 -1.19889 " pathEditMode="relative" ptsTypes="fffffffffffffA">
                                      <p:cBhvr>
                                        <p:cTn id="18" dur="15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6.93802E-7 C -0.01059 -0.003 -0.01545 -0.01133 -0.02239 -0.02197 C -0.02934 -0.0326 -0.03611 -0.04232 -0.0434 -0.0518 C -0.05087 -0.06151 -0.05625 -0.074 -0.06423 -0.08348 C -0.0816 -0.10384 -0.10035 -0.12164 -0.11805 -0.1413 C -0.1217 -0.14523 -0.12621 -0.14731 -0.12986 -0.15124 C -0.13368 -0.15541 -0.13646 -0.16096 -0.14028 -0.16512 C -0.14392 -0.16905 -0.14861 -0.17113 -0.15225 -0.17507 C -0.1717 -0.19495 -0.19045 -0.21716 -0.20903 -0.23866 C -0.21875 -0.25 -0.22517 -0.26665 -0.23594 -0.27636 C -0.25139 -0.29024 -0.26458 -0.30828 -0.27916 -0.324 C -0.28611 -0.3314 -0.29357 -0.34667 -0.30156 -0.3499 C -0.31128 -0.36725 -0.29982 -0.3499 -0.31354 -0.36193 C -0.32239 -0.36979 -0.31666 -0.3691 -0.32396 -0.37789 C -0.33472 -0.39107 -0.34288 -0.39593 -0.35382 -0.40564 C -0.36406 -0.41489 -0.37552 -0.42923 -0.38507 -0.4394 C -0.39635 -0.45143 -0.40729 -0.46438 -0.41649 -0.47918 C -0.42048 -0.48566 -0.42083 -0.49329 -0.42552 -0.49907 C -0.43576 -0.52729 -0.45191 -0.55018 -0.46875 -0.57261 C -0.47205 -0.57701 -0.47291 -0.58418 -0.47621 -0.58857 C -0.48611 -0.60175 -0.49965 -0.61794 -0.51198 -0.62627 C -0.51649 -0.63436 -0.51857 -0.63737 -0.52552 -0.64014 C -0.53177 -0.65286 -0.54323 -0.66119 -0.55225 -0.66998 C -0.5618 -0.67923 -0.56996 -0.69033 -0.57916 -0.69981 C -0.59965 -0.72086 -0.61857 -0.72779 -0.63298 -0.75948 C -0.63993 -0.80018 -0.63507 -0.76873 -0.63298 -0.86887 C -0.63194 -0.91581 -0.62135 -0.95397 -0.61198 -0.99815 C -0.61163 -1.00208 -0.61094 -1.01595 -0.60903 -1.02197 C -0.60243 -1.04139 -0.60607 -1.02405 -0.60312 -1.03792 C -0.60052 -1.05041 -0.59878 -1.06776 -0.5941 -1.07955 " pathEditMode="relative" ptsTypes="fffffffffffffffffffffffffffffA">
                                      <p:cBhvr>
                                        <p:cTn id="20" dur="15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4.16281E-7 C 0.00555 -0.0111 0.01076 -0.01272 0.01944 -0.0178 C 0.02638 -0.02174 0.03142 -0.02636 0.03871 -0.02983 C 0.05486 -0.03746 0.07274 -0.03376 0.08958 -0.03769 C 0.09097 -0.03908 0.09236 -0.04047 0.09392 -0.04162 C 0.09531 -0.04255 0.09722 -0.04232 0.09843 -0.04371 C 0.10104 -0.04694 0.10451 -0.0555 0.10451 -0.0555 C 0.10763 -0.06868 0.11024 -0.0821 0.11336 -0.09528 C 0.11284 -0.1006 0.11319 -0.10615 0.11197 -0.11124 C 0.11163 -0.11309 0.10954 -0.11355 0.10885 -0.11517 C 0.10798 -0.11725 0.1085 -0.11956 0.10746 -0.12118 C 0.10486 -0.12557 0.10138 -0.12927 0.09843 -0.13321 C 0.09357 -0.13968 0.08888 -0.14731 0.0835 -0.15309 C 0.07899 -0.15818 0.07343 -0.16073 0.06857 -0.16489 C 0.06284 -0.17668 0.06909 -0.16651 0.06111 -0.17298 C 0.04496 -0.18593 0.05642 -0.18062 0.04618 -0.18478 C 0.03489 -0.19472 0.0394 -0.18964 0.02986 -0.20259 C 0.02881 -0.20397 0.0269 -0.20675 0.0269 -0.20675 C 0.02291 -0.22201 0.02499 -0.21461 0.02083 -0.22849 C 0.02204 -0.24306 0.01857 -0.2604 0.02534 -0.2722 C 0.03142 -0.28284 0.03229 -0.27867 0.03576 -0.28816 C 0.03645 -0.29001 0.03628 -0.29278 0.03732 -0.29417 C 0.04444 -0.30365 0.0559 -0.30781 0.06562 -0.30804 C 0.10746 -0.3092 0.14913 -0.30943 0.19097 -0.31013 C 0.20763 -0.31429 0.22326 -0.31822 0.23871 -0.32793 C 0.25381 -0.33742 0.24618 -0.33325 0.25659 -0.33996 C 0.25868 -0.34135 0.26267 -0.34389 0.26267 -0.34389 C 0.26423 -0.34597 0.26614 -0.34736 0.26718 -0.3499 C 0.26874 -0.3536 0.27013 -0.3617 0.27013 -0.3617 C 0.27187 -0.39223 0.27708 -0.39431 0.27308 -0.42946 C 0.27239 -0.43501 0.26857 -0.44519 0.26857 -0.44519 C 0.2644 -0.47548 0.26683 -0.49028 0.28802 -0.49884 C 0.2967 -0.5067 0.3085 -0.50925 0.31631 -0.51873 C 0.31944 -0.52243 0.3217 -0.52775 0.32534 -0.53075 C 0.3269 -0.53214 0.32847 -0.53307 0.32986 -0.53469 C 0.33541 -0.54116 0.33871 -0.54926 0.34479 -0.55458 C 0.35138 -0.56984 0.35798 -0.58695 0.36111 -0.6043 C 0.36232 -0.62419 0.36284 -0.65633 0.37152 -0.67391 C 0.37395 -0.69218 0.38159 -0.71068 0.38958 -0.72548 C 0.39826 -0.74144 0.40572 -0.75925 0.41631 -0.77335 C 0.41979 -0.77798 0.42447 -0.78075 0.42829 -0.78515 C 0.4342 -0.79186 0.44201 -0.79648 0.44618 -0.80504 C 0.44722 -0.80712 0.44774 -0.80943 0.44913 -0.81105 C 0.46163 -0.82608 0.47187 -0.83603 0.48211 -0.85476 C 0.48611 -0.87187 0.47986 -0.84944 0.48802 -0.8647 C 0.48958 -0.86771 0.48975 -0.87141 0.49097 -0.87465 C 0.49496 -0.88506 0.50034 -0.89431 0.50451 -0.90448 C 0.50572 -0.90749 0.50624 -0.91119 0.50746 -0.91443 C 0.50868 -0.9179 0.51041 -0.92113 0.51197 -0.92437 C 0.51475 -0.94056 0.51979 -0.95883 0.52534 -0.97409 C 0.5269 -0.98866 0.52847 -1.01457 0.53281 -1.03168 C 0.53472 -1.03908 0.53871 -1.04532 0.53871 -1.05365 " pathEditMode="relative" ptsTypes="fffffffffffffffffffffffffffffffffffffffffffffffffffA">
                                      <p:cBhvr>
                                        <p:cTn id="22" dur="11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1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2.67345E-6 C 0.0033 -0.00879 0.0073 -0.01434 0.01198 -0.02174 C 0.01702 -0.0296 0.0132 -0.02636 0.01789 -0.03584 C 0.02466 -0.04926 0.03334 -0.06221 0.04184 -0.07354 C 0.04514 -0.07794 0.04549 -0.08603 0.04931 -0.0895 C 0.0507 -0.09089 0.05226 -0.09204 0.05365 -0.09343 C 0.05417 -0.09551 0.05452 -0.09759 0.05521 -0.09944 C 0.05608 -0.10152 0.05747 -0.10314 0.05816 -0.10523 C 0.05903 -0.10777 0.05851 -0.11101 0.05973 -0.11332 C 0.06198 -0.11794 0.07014 -0.12326 0.07309 -0.1272 C 0.08177 -0.13899 0.08646 -0.15495 0.09549 -0.16697 C 0.09861 -0.17877 0.10087 -0.18987 0.10591 -0.20074 C 0.11007 -0.20976 0.11441 -0.22017 0.11632 -0.23057 C 0.11823 -0.24075 0.11771 -0.2648 0.1224 -0.27243 C 0.12622 -0.27868 0.13368 -0.27775 0.13872 -0.28029 C 0.1474 -0.28469 0.15521 -0.29024 0.16407 -0.29417 C 0.16997 -0.30203 0.1783 -0.3055 0.18646 -0.30805 C 0.1908 -0.31105 0.19566 -0.3129 0.2 -0.31614 C 0.20313 -0.31845 0.20556 -0.32239 0.20886 -0.324 C 0.21702 -0.3277 0.22552 -0.33372 0.23282 -0.33996 C 0.23611 -0.38645 0.23299 -0.36818 0.23872 -0.3957 C 0.23941 -0.40194 0.24028 -0.41443 0.24184 -0.42137 C 0.24462 -0.43339 0.24983 -0.44288 0.25226 -0.45536 C 0.24914 -0.47942 0.24966 -0.4926 0.23733 -0.50902 C 0.23282 -0.52544 0.23993 -0.50208 0.23125 -0.52081 C 0.21702 -0.55157 0.23056 -0.53145 0.21789 -0.5488 C 0.21545 -0.55805 0.2073 -0.57539 0.20139 -0.58048 C 0.19931 -0.58927 0.1908 -0.60546 0.18507 -0.61031 C 0.18021 -0.62026 0.179 -0.63182 0.17466 -0.64223 C 0.16927 -0.65495 0.16302 -0.66674 0.15816 -0.67992 C 0.15556 -0.69496 0.14879 -0.70837 0.14618 -0.72363 C 0.14271 -0.74352 0.14132 -0.76665 0.13577 -0.78538 C 0.13525 -0.7914 0.13507 -0.79741 0.13438 -0.80319 C 0.1342 -0.80527 0.13282 -0.80712 0.13282 -0.8092 C 0.13282 -0.82562 0.13802 -0.83996 0.14184 -0.85499 C 0.14341 -0.86771 0.14584 -0.87997 0.14775 -0.89269 C 0.14757 -0.8987 0.14861 -0.98127 0.14028 -0.99815 C 0.13855 -1.01434 0.13733 -1.02937 0.13733 -1.04579 " pathEditMode="relative" ptsTypes="fffffffffffffffffffffffffffffffffffffA">
                                      <p:cBhvr>
                                        <p:cTn id="26" dur="8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3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0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023 C 0.02362 -0.03377 0.04323 -0.08696 0.06042 -0.12813 C 0.06511 -0.13923 0.06702 -0.15033 0.07257 -0.16073 C 0.07448 -0.17577 0.07987 -0.18756 0.08299 -0.20213 C 0.08612 -0.21647 0.08629 -0.2204 0.08768 -0.23474 C 0.08664 -0.28955 0.08542 -0.33002 0.08004 -0.38252 C 0.07865 -0.4179 0.07431 -0.45606 0.07848 -0.49122 C 0.08108 -0.51319 0.09792 -0.55135 0.10695 -0.56938 C 0.11441 -0.60847 0.12848 -0.64061 0.14619 -0.6716 C 0.15487 -0.70259 0.17587 -0.72341 0.18542 -0.75417 C 0.19098 -0.77105 0.19636 -0.78331 0.20035 -0.80158 C 0.20139 -0.8062 0.20382 -0.81476 0.20382 -0.81453 C 0.20504 -0.84876 0.204 -0.88946 0.22032 -0.91721 C 0.22153 -0.91929 0.22344 -0.91975 0.22483 -0.9216 C 0.23108 -0.92901 0.2283 -0.92924 0.23698 -0.93664 C 0.25278 -0.94959 0.26962 -0.95814 0.2849 -0.97133 C 0.29809 -0.9822 0.31129 -0.98844 0.31823 -1.00833 C 0.32014 -1.02799 0.3198 -1.01989 0.3198 -1.03238 " pathEditMode="relative" rAng="0" ptsTypes="fffffffffffffffffA">
                                      <p:cBhvr>
                                        <p:cTn id="31" dur="14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90" y="-5164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12858E-6 C 0.00434 -0.01156 0.00885 -0.02359 0.01493 -0.03376 C 0.01892 -0.04047 0.02413 -0.04602 0.02691 -0.05365 C 0.03368 -0.07169 0.04878 -0.10199 0.06424 -0.10731 C 0.0717 -0.12257 0.09583 -0.12858 0.10903 -0.12904 C 0.13594 -0.1302 0.16267 -0.13043 0.18958 -0.13113 C 0.20833 -0.13483 0.22604 -0.1413 0.24479 -0.145 C 0.25451 -0.14963 0.26181 -0.15749 0.2717 -0.16096 C 0.28368 -0.17137 0.26927 -0.15772 0.27917 -0.1709 C 0.28333 -0.17645 0.28889 -0.18131 0.2941 -0.18478 C 0.29618 -0.18917 0.29948 -0.19241 0.30156 -0.19681 C 0.30868 -0.21138 0.29687 -0.19519 0.30608 -0.20675 C 0.30781 -0.21161 0.31042 -0.21577 0.31198 -0.22063 C 0.31649 -0.23473 0.31875 -0.25046 0.32396 -0.26434 C 0.325 -0.31868 0.3276 -0.37303 0.32847 -0.42738 C 0.32951 -0.49768 0.31719 -0.57169 0.33437 -0.63806 C 0.33576 -0.65009 0.33681 -0.6598 0.34184 -0.66998 C 0.34514 -0.68617 0.35 -0.70166 0.35382 -0.71762 C 0.3566 -0.72918 0.35712 -0.73843 0.36128 -0.74953 C 0.36319 -0.76526 0.36337 -0.77891 0.36875 -0.79324 C 0.37361 -0.82076 0.3809 -0.84644 0.38368 -0.87465 C 0.3842 -0.93293 0.38663 -0.98358 0.38663 -1.03769 " pathEditMode="relative" ptsTypes="fffffffffffffffffffffA">
                                      <p:cBhvr>
                                        <p:cTn id="33" dur="129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129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6.93802E-7 C -0.01059 -0.003 -0.01545 -0.01133 -0.02239 -0.02197 C -0.02934 -0.0326 -0.03611 -0.04232 -0.0434 -0.0518 C -0.05087 -0.06151 -0.05625 -0.074 -0.06423 -0.08348 C -0.0816 -0.10384 -0.10035 -0.12164 -0.11805 -0.1413 C -0.1217 -0.14523 -0.12621 -0.14731 -0.12986 -0.15124 C -0.13368 -0.15541 -0.13646 -0.16096 -0.14028 -0.16512 C -0.14392 -0.16905 -0.14861 -0.17113 -0.15225 -0.17507 C -0.1717 -0.19495 -0.19045 -0.21716 -0.20903 -0.23866 C -0.21875 -0.25 -0.22517 -0.26665 -0.23594 -0.27636 C -0.25139 -0.29024 -0.26458 -0.30828 -0.27916 -0.324 C -0.28611 -0.3314 -0.29357 -0.34667 -0.30156 -0.3499 C -0.31128 -0.36725 -0.29982 -0.3499 -0.31354 -0.36193 C -0.32239 -0.36979 -0.31666 -0.3691 -0.32396 -0.37789 C -0.33472 -0.39107 -0.34288 -0.39593 -0.35382 -0.40564 C -0.36406 -0.41489 -0.37552 -0.42923 -0.38507 -0.4394 C -0.39635 -0.45143 -0.40729 -0.46438 -0.41649 -0.47918 C -0.42048 -0.48566 -0.42083 -0.49329 -0.42552 -0.49907 C -0.43576 -0.52729 -0.45191 -0.55018 -0.46875 -0.57261 C -0.47205 -0.57701 -0.47291 -0.58418 -0.47621 -0.58857 C -0.48611 -0.60175 -0.49965 -0.61794 -0.51198 -0.62627 C -0.51649 -0.63436 -0.51857 -0.63737 -0.52552 -0.64014 C -0.53177 -0.65286 -0.54323 -0.66119 -0.55225 -0.66998 C -0.5618 -0.67923 -0.56996 -0.69033 -0.57916 -0.69981 C -0.59965 -0.72086 -0.61857 -0.72779 -0.63298 -0.75948 C -0.63993 -0.80018 -0.63507 -0.76873 -0.63298 -0.86887 C -0.63194 -0.91581 -0.62135 -0.95397 -0.61198 -0.99815 C -0.61163 -1.00208 -0.61094 -1.01595 -0.60903 -1.02197 C -0.60243 -1.04139 -0.60607 -1.02405 -0.60312 -1.03792 C -0.60052 -1.05041 -0.59878 -1.06776 -0.5941 -1.07955 " pathEditMode="relative" ptsTypes="fffffffffffffffffffffffffffffA">
                                      <p:cBhvr>
                                        <p:cTn id="37" dur="15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0326" y="2257562"/>
            <a:ext cx="1655842" cy="167949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5389" y="2257562"/>
            <a:ext cx="1655842" cy="167949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5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6457" y="2257562"/>
            <a:ext cx="1655842" cy="167949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5146" y="4038629"/>
            <a:ext cx="1655842" cy="167949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7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6108" y="865710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/>
          <p:cNvPicPr>
            <a:picLocks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2209" y="1563992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9"/>
          <p:cNvPicPr>
            <a:picLocks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8711" y="1563992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0"/>
          <p:cNvPicPr>
            <a:picLocks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5134" y="4044200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1"/>
          <p:cNvPicPr>
            <a:picLocks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4334" y="1563992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2"/>
          <p:cNvPicPr>
            <a:picLocks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7532" y="1563992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3"/>
          <p:cNvPicPr>
            <a:picLocks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78910" y="1563992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4"/>
          <p:cNvPicPr>
            <a:picLocks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88" y="4044200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5"/>
          <p:cNvPicPr>
            <a:picLocks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64133" y="1566420"/>
            <a:ext cx="623814" cy="60781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6"/>
          <p:cNvPicPr>
            <a:picLocks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9991" y="4740792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7"/>
          <p:cNvPicPr>
            <a:picLocks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55171" y="2263133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8"/>
          <p:cNvPicPr>
            <a:picLocks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6267" y="2940055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9"/>
          <p:cNvPicPr>
            <a:picLocks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92655" y="4044200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0"/>
          <p:cNvPicPr>
            <a:picLocks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5134" y="4740792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1"/>
          <p:cNvPicPr>
            <a:picLocks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0407" y="865710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2"/>
          <p:cNvPicPr>
            <a:picLocks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8441" y="5824425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9"/>
          <p:cNvPicPr>
            <a:picLocks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6267" y="2263133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4"/>
          <p:cNvPicPr>
            <a:picLocks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66431" y="1563992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5"/>
          <p:cNvPicPr>
            <a:picLocks noChangeArrowheads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55171" y="2940055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9"/>
          <p:cNvPicPr>
            <a:picLocks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7260" y="865710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1"/>
          <p:cNvPicPr>
            <a:picLocks noChangeArrowheads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5120" y="865710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8"/>
          <p:cNvPicPr>
            <a:picLocks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7997" y="1563992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2"/>
          <p:cNvPicPr>
            <a:picLocks noChangeArrowheads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6547" y="4044200"/>
            <a:ext cx="623814" cy="612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428" y="4625655"/>
            <a:ext cx="1584488" cy="1133520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" y="2058635"/>
            <a:ext cx="1365099" cy="2693632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818" y="3908063"/>
            <a:ext cx="1681997" cy="1901387"/>
          </a:xfrm>
          <a:prstGeom prst="rect">
            <a:avLst/>
          </a:prstGeom>
        </p:spPr>
      </p:pic>
      <p:pic>
        <p:nvPicPr>
          <p:cNvPr id="40" name="Picture 5" descr="E:\卡拉赞\蒲公英.png"/>
          <p:cNvPicPr>
            <a:picLocks noChangeAspect="1" noChangeArrowheads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4249" y="5545289"/>
            <a:ext cx="2054670" cy="264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5" descr="E:\卡拉赞\蒲公英.png"/>
          <p:cNvPicPr>
            <a:picLocks noChangeAspect="1" noChangeArrowheads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5313" y="6871336"/>
            <a:ext cx="1415627" cy="1825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5" descr="E:\卡拉赞\蒲公英.png"/>
          <p:cNvPicPr>
            <a:picLocks noChangeAspect="1" noChangeArrowheads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2170" y="6022102"/>
            <a:ext cx="2054670" cy="2649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5" descr="E:\卡拉赞\蒲公英.png"/>
          <p:cNvPicPr>
            <a:picLocks noChangeAspect="1" noChangeArrowheads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4663" y="5545289"/>
            <a:ext cx="1415627" cy="1825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4" descr="E:\卡拉赞\气泡.png"/>
          <p:cNvPicPr>
            <a:picLocks noChangeAspect="1" noChangeArrowheads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1930" y="6905191"/>
            <a:ext cx="996651" cy="1286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4" descr="E:\卡拉赞\气泡.png"/>
          <p:cNvPicPr>
            <a:picLocks noChangeAspect="1" noChangeArrowheads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3165" y="6549697"/>
            <a:ext cx="499384" cy="64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4" descr="E:\卡拉赞\气泡.png"/>
          <p:cNvPicPr>
            <a:picLocks noChangeAspect="1" noChangeArrowheads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0091" y="5347793"/>
            <a:ext cx="801976" cy="1032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4" descr="E:\卡拉赞\气泡.png"/>
          <p:cNvPicPr>
            <a:picLocks noChangeAspect="1" noChangeArrowheads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4728" y="8121205"/>
            <a:ext cx="497267" cy="64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5974">
        <p14:ripple/>
      </p:transition>
    </mc:Choice>
    <mc:Fallback xmlns="">
      <p:transition spd="slow" advTm="2597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afterEffect" p14:presetBounceEnd="2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9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2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nodeType="withEffect" p14:presetBounceEnd="29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2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24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nodeType="withEffect" p14:presetBounceEnd="29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2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2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2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3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3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35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36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nodeType="withEffect" p14:presetBounceEnd="29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3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40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6" fill="hold" nodeType="withEffect" p14:presetBounceEnd="29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43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44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 p14:presetBounceEnd="29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4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48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5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5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55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56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 p14:presetBounceEnd="2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5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60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 p14:presetBounceEnd="29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6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6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6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6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7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7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fill="hold" nodeType="withEffect" p14:presetBounceEnd="29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7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7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 p14:presetBounceEnd="29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7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8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8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8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3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8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8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nodeType="withEffect" p14:presetBounceEnd="29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9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9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3" fill="hold" nodeType="withEffect" p14:presetBounceEnd="29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95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96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" fill="hold" nodeType="withEffect" p14:presetBounceEnd="29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9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00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nodeType="withEffect" p14:presetBounceEnd="29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03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04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nodeType="withEffect" p14:presetBounceEnd="29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0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0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1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1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3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26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9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1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0" presetClass="path" presetSubtype="0" repeatCount="indefinite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    <p:cBhvr>
                                            <p:cTn id="136" dur="10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722" y="-399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1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0" presetClass="path" presetSubtype="0" repeatCount="indefinite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    <p:cBhvr>
                                            <p:cTn id="142" dur="10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76" y="-340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1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2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2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0" presetClass="path" presetSubtype="0" repeatCount="indefinite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0.45885 -0.15393 C -0.4408 -0.1662 -0.38906 -0.17546 -0.35087 -0.22754 C -0.31267 -0.2794 -0.31076 -0.43171 -0.23003 -0.46574 C -0.14948 -0.49954 -0.00833 -0.3537 0.13334 -0.43217 C 0.27535 -0.50972 0.44809 -0.72083 0.62084 -0.93148 " pathEditMode="relative" rAng="0" ptsTypes="aaaaa">
                                          <p:cBhvr>
                                            <p:cTn id="148" dur="12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76" y="-3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1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2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2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0" presetClass="path" presetSubtype="0" repeatCount="indefinite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    <p:cBhvr>
                                            <p:cTn id="154" dur="8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76" y="-340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5" presetID="2" presetClass="entr" presetSubtype="1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8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9" presetID="0" presetClass="path" presetSubtype="0" repeatCount="indefinite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    <p:cBhvr>
                                            <p:cTn id="160" dur="1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76" y="-3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1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0" presetClass="path" presetSubtype="0" repeatCount="indefinite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    <p:cBhvr>
                                            <p:cTn id="166" dur="13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722" y="-4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2" presetClass="entr" presetSubtype="1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0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1" presetID="0" presetClass="path" presetSubtype="0" repeatCount="indefinite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    <p:cBhvr>
                                            <p:cTn id="172" dur="10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76" y="-3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2" presetClass="entr" presetSubtype="12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5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6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0" presetClass="path" presetSubtype="0" repeatCount="indefinite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    <p:cBhvr>
                                            <p:cTn id="178" dur="10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76" y="-388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6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3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3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3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26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9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1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0" presetClass="path" presetSubtype="0" repeatCount="indefinite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    <p:cBhvr>
                                            <p:cTn id="136" dur="10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722" y="-399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1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0" presetClass="path" presetSubtype="0" repeatCount="indefinite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    <p:cBhvr>
                                            <p:cTn id="142" dur="10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76" y="-340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1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2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2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0" presetClass="path" presetSubtype="0" repeatCount="indefinite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0.45885 -0.15393 C -0.4408 -0.1662 -0.38906 -0.17546 -0.35087 -0.22754 C -0.31267 -0.2794 -0.31076 -0.43171 -0.23003 -0.46574 C -0.14948 -0.49954 -0.00833 -0.3537 0.13334 -0.43217 C 0.27535 -0.50972 0.44809 -0.72083 0.62084 -0.93148 " pathEditMode="relative" rAng="0" ptsTypes="aaaaa">
                                          <p:cBhvr>
                                            <p:cTn id="148" dur="12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76" y="-3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1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2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2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0" presetClass="path" presetSubtype="0" repeatCount="indefinite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    <p:cBhvr>
                                            <p:cTn id="154" dur="8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76" y="-3407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5" presetID="2" presetClass="entr" presetSubtype="1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8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9" presetID="0" presetClass="path" presetSubtype="0" repeatCount="indefinite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    <p:cBhvr>
                                            <p:cTn id="160" dur="1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76" y="-3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1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0" presetClass="path" presetSubtype="0" repeatCount="indefinite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    <p:cBhvr>
                                            <p:cTn id="166" dur="13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722" y="-4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2" presetClass="entr" presetSubtype="1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0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1" presetID="0" presetClass="path" presetSubtype="0" repeatCount="indefinite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    <p:cBhvr>
                                            <p:cTn id="172" dur="10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76" y="-3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2" presetClass="entr" presetSubtype="12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5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6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0" presetClass="path" presetSubtype="0" repeatCount="indefinite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    <p:cBhvr>
                                            <p:cTn id="178" dur="10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76" y="-388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701" y="672569"/>
            <a:ext cx="4858772" cy="3644079"/>
          </a:xfrm>
          <a:prstGeom prst="ellipse">
            <a:avLst/>
          </a:prstGeom>
          <a:ln w="38100">
            <a:solidFill>
              <a:srgbClr val="FFFFFF">
                <a:alpha val="45098"/>
              </a:srgb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4931">
            <a:off x="3518152" y="1155611"/>
            <a:ext cx="3881826" cy="2589148"/>
          </a:xfrm>
          <a:prstGeom prst="ellipse">
            <a:avLst/>
          </a:prstGeom>
          <a:ln w="38100">
            <a:solidFill>
              <a:srgbClr val="FFFFFF">
                <a:alpha val="45098"/>
              </a:srgb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3717">
            <a:off x="799360" y="3314061"/>
            <a:ext cx="3557213" cy="2318322"/>
          </a:xfrm>
          <a:prstGeom prst="ellipse">
            <a:avLst/>
          </a:prstGeom>
          <a:ln w="38100">
            <a:solidFill>
              <a:srgbClr val="FFFFFF">
                <a:alpha val="45098"/>
              </a:srgb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20" r="20150"/>
          <a:stretch>
            <a:fillRect/>
          </a:stretch>
        </p:blipFill>
        <p:spPr>
          <a:xfrm rot="19667566">
            <a:off x="9335251" y="4442058"/>
            <a:ext cx="1650230" cy="1650800"/>
          </a:xfrm>
          <a:prstGeom prst="ellipse">
            <a:avLst/>
          </a:prstGeom>
          <a:ln w="38100">
            <a:solidFill>
              <a:srgbClr val="FFFFFF">
                <a:alpha val="45098"/>
              </a:srgb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461"/>
          <a:stretch>
            <a:fillRect/>
          </a:stretch>
        </p:blipFill>
        <p:spPr>
          <a:xfrm>
            <a:off x="1199574" y="1220537"/>
            <a:ext cx="1920401" cy="1822011"/>
          </a:xfrm>
          <a:prstGeom prst="ellipse">
            <a:avLst/>
          </a:prstGeom>
          <a:ln w="38100">
            <a:solidFill>
              <a:srgbClr val="FFFFFF">
                <a:alpha val="45098"/>
              </a:srgbClr>
            </a:solidFill>
          </a:ln>
        </p:spPr>
      </p:pic>
      <p:pic>
        <p:nvPicPr>
          <p:cNvPr id="9" name="Picture 3" descr="C:\Users\Administrator\Desktop\新建文件夹\致青春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857" y="4271807"/>
            <a:ext cx="3317074" cy="19914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3">
        <p15:prstTrans prst="airplane"/>
      </p:transition>
    </mc:Choice>
    <mc:Fallback xmlns="">
      <p:transition spd="slow" advTm="80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24 -0.63807 C -0.2566 -0.63414 -0.2875 -0.61147 -0.32101 -0.60222 C -0.33246 -0.59366 -0.34844 -0.5865 -0.36128 -0.58256 C -0.37187 -0.57539 -0.38368 -0.56823 -0.3941 -0.56059 C -0.4059 -0.55181 -0.42049 -0.52937 -0.42986 -0.51688 C -0.44167 -0.50116 -0.43594 -0.51041 -0.44774 -0.48497 C -0.44931 -0.48173 -0.45069 -0.47826 -0.45226 -0.47502 C -0.45312 -0.47294 -0.45521 -0.46901 -0.45521 -0.46901 C -0.45677 -0.4593 -0.45972 -0.4512 -0.46128 -0.44126 C -0.46302 -0.41975 -0.46719 -0.40796 -0.46424 -0.38552 C -0.46215 -0.3698 -0.45052 -0.358 -0.44635 -0.34413 C -0.43628 -0.3099 -0.41198 -0.28631 -0.38819 -0.27035 C -0.38437 -0.26804 -0.37621 -0.25717 -0.3717 -0.2544 C -0.3684 -0.25231 -0.36476 -0.25208 -0.36128 -0.25046 C -0.34861 -0.24445 -0.36181 -0.24908 -0.34931 -0.24052 C -0.34427 -0.23705 -0.33785 -0.23798 -0.33281 -0.23451 C -0.31719 -0.22387 -0.30069 -0.21531 -0.28507 -0.20467 C -0.27465 -0.1975 -0.2691 -0.18224 -0.25972 -0.17322 C -0.2559 -0.16281 -0.25087 -0.15356 -0.24774 -0.14316 C -0.24062 -0.1198 -0.23715 -0.09413 -0.23437 -0.06938 C -0.23299 -0.04047 -0.23108 -0.01249 -0.22691 0.01596 C -0.22795 0.04602 -0.22465 0.05643 -0.23437 0.0777 C -0.23767 0.11563 -0.25347 0.14639 -0.27326 0.17299 C -0.27552 0.17576 -0.27674 0.18016 -0.27917 0.18293 C -0.2809 0.18478 -0.28333 0.18501 -0.28507 0.18686 C -0.29566 0.19843 -0.30382 0.21323 -0.31649 0.22086 C -0.31927 0.22248 -0.3224 0.22317 -0.32535 0.22479 C -0.32743 0.22595 -0.32934 0.2271 -0.33142 0.22872 C -0.35052 0.22757 -0.36076 0.22988 -0.37621 0.22271 C -0.39323 0.20513 -0.36858 0.22965 -0.39115 0.21068 C -0.39392 0.2086 -0.39601 0.20513 -0.39861 0.20282 C -0.40347 0.19149 -0.40903 0.18802 -0.41493 0.17715 C -0.43559 0.13876 -0.41163 0.179 -0.42847 0.15125 C -0.43212 0.13807 -0.43524 0.1309 -0.44028 0.11933 C -0.45052 0.06822 -0.43142 0.03191 -0.39705 0.01596 C -0.37656 -0.01156 -0.34288 -0.00625 -0.31649 -0.01388 C -0.28715 -0.01318 -0.25781 -0.01295 -0.22847 -0.0118 C -0.21493 -0.01156 -0.20035 -0.00486 -0.18663 -0.00416 C -0.12431 0.00023 -0.0625 -1.26735E-6 1.38889E-6 -1.26735E-6 " pathEditMode="relative" ptsTypes="ffffffffffffffffffffffffffffffffffffffA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3594 -0.67391 C 0.04757 -0.6716 0.05851 -0.66836 0.07014 -0.66605 C 0.08177 -0.65679 0.09705 -0.65679 0.11042 -0.65009 C 0.11927 -0.64569 0.12865 -0.64315 0.13733 -0.63829 C 0.14618 -0.63344 0.1566 -0.62465 0.1658 -0.62234 C 0.17118 -0.61794 0.18385 -0.60753 0.18819 -0.60638 C 0.19201 -0.60545 0.19653 -0.60499 0.2 -0.60245 C 0.21042 -0.59528 0.21996 -0.58718 0.22847 -0.57655 C 0.23264 -0.55272 0.23715 -0.56753 0.22986 -0.52682 C 0.22934 -0.52382 0.22656 -0.52312 0.22535 -0.52058 C 0.22413 -0.5185 0.22361 -0.51526 0.2224 -0.51295 C 0.21597 -0.50092 0.19774 -0.47201 0.18663 -0.46716 C 0.18003 -0.45444 0.18819 -0.46762 0.1776 -0.45906 C 0.17587 -0.45767 0.17483 -0.4549 0.17326 -0.45328 C 0.17135 -0.45074 0.16944 -0.44865 0.16719 -0.44704 C 0.15799 -0.44056 0.14809 -0.43478 0.13889 -0.42738 C 0.12448 -0.41581 0.13177 -0.41905 0.12101 -0.41535 C 0.10729 -0.40633 0.11337 -0.40888 0.10312 -0.40564 C 0.08698 -0.38968 0.05903 -0.39014 0.04028 -0.38968 C -0.00104 -0.38852 -0.04219 -0.38829 -0.08351 -0.3876 C -0.0974 -0.38297 -0.11111 -0.38182 -0.12535 -0.37974 C -0.14427 -0.37349 -0.16285 -0.36979 -0.18212 -0.36586 C -0.18611 -0.36378 -0.18993 -0.36147 -0.19392 -0.35985 C -0.19844 -0.358 -0.20747 -0.35592 -0.20747 -0.35592 C -0.21563 -0.34944 -0.22431 -0.34366 -0.23281 -0.33811 C -0.23906 -0.32678 -0.24653 -0.32585 -0.25365 -0.31406 C -0.26389 -0.29741 -0.26945 -0.27844 -0.27465 -0.25855 C -0.27951 -0.182 -0.27691 -0.23126 -0.27309 -0.06753 C -0.27257 -0.04787 -0.27135 -0.0363 -0.26406 -0.01988 C -0.26163 -0.00023 -0.25851 0.01365 -0.25365 0.03192 C -0.25139 0.04024 -0.25052 0.0495 -0.24774 0.05759 C -0.23976 0.08118 -0.2309 0.10315 -0.22379 0.1272 C -0.22083 0.13691 -0.21927 0.13622 -0.21493 0.14316 C -0.20885 0.15287 -0.20347 0.1642 -0.19844 0.17507 C -0.18854 0.19612 -0.17587 0.21878 -0.1566 0.22457 C -0.14688 0.23335 -0.13715 0.2396 -0.12674 0.24654 C -0.12517 0.24769 -0.12413 0.25 -0.1224 0.25047 C -0.11754 0.25209 -0.1125 0.25185 -0.10747 0.25255 C -0.09497 0.25185 -0.08264 0.25162 -0.07014 0.25047 C -0.05538 0.24908 -0.04931 0.22873 -0.04028 0.2167 C -0.03715 0.20398 -0.03385 0.1982 -0.0283 0.18687 C -0.02778 0.18363 -0.02743 0.18016 -0.02674 0.17692 C -0.02604 0.17345 -0.02448 0.17045 -0.02379 0.16698 C -0.0217 0.15657 -0.02153 0.14894 -0.01788 0.13923 C -0.01754 0.12697 -0.02361 0.08835 -0.01181 0.07355 C -0.01042 0.06753 -0.00885 0.06175 -0.00747 0.05574 C -0.00642 0.05181 -0.00434 0.04371 -0.00434 0.04371 C -0.00382 0.03238 -0.00417 0.02105 -0.00295 0.00995 C 0.00052 -0.02197 3.88889E-6 0.01989 3.88889E-6 -3.78353E-6 " pathEditMode="relative" ptsTypes="ffffffffffffffffffffffffffffffffffffffffffffffffA">
                                      <p:cBhvr>
                                        <p:cTn id="19" dur="3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1042 -0.58857 C 0.89965 -0.58719 0.88941 -0.58557 0.87899 -0.58256 C 0.85191 -0.5666 0.82569 -0.54995 0.79844 -0.53492 C 0.78038 -0.52498 0.76042 -0.51619 0.74479 -0.49907 C 0.72726 -0.48011 0.72621 -0.47965 0.71632 -0.45351 C 0.71371 -0.44681 0.7059 -0.43571 0.7059 -0.43571 C 0.70347 -0.41466 0.69288 -0.40125 0.68958 -0.37974 C 0.68611 -0.35731 0.67986 -0.33927 0.67309 -0.31822 C 0.66059 -0.27914 0.6401 -0.24468 0.6283 -0.2049 C 0.62135 -0.18201 0.61875 -0.17021 0.6059 -0.14732 C 0.60295 -0.14177 0.59948 -0.13691 0.59705 -0.13159 C 0.58993 -0.11517 0.58281 -0.09621 0.57604 -0.07955 C 0.5743 -0.07516 0.57361 -0.07007 0.57153 -0.06568 C 0.56719 -0.05712 0.56076 -0.05041 0.5566 -0.04186 C 0.54496 -0.0185 0.51805 0.02706 0.49844 0.03978 C 0.47969 0.06453 0.4526 0.08095 0.4283 0.09343 C 0.41649 0.09945 0.40191 0.1006 0.38958 0.10546 C 0.3309 0.10315 0.29392 0.11355 0.24618 0.08326 C 0.23472 0.07609 0.2276 0.06337 0.21788 0.05366 C 0.21163 0.03885 0.20816 0.02475 0.20295 0.00971 C 0.19913 -0.00115 0.19861 0.00139 0.19392 -0.00809 C 0.18819 -0.01989 0.18437 -0.03191 0.17899 -0.04371 C 0.17031 -0.0629 0.17639 -0.04602 0.16858 -0.05967 C 0.16302 -0.06961 0.15885 -0.08048 0.15226 -0.0895 C 0.15052 -0.09852 0.14722 -0.10407 0.14323 -0.11147 C 0.13385 -0.12951 0.13368 -0.14015 0.11632 -0.14732 C 0.02344 -0.14477 0.07187 -0.15749 0.03576 -0.13321 C 0.02378 -0.11378 0.01476 -0.09412 0.00451 -0.07354 C 0.00399 -0.07123 0.00382 -0.06822 0.00295 -0.06568 C 0.00226 -0.06337 0.00069 -0.06198 -8.33333E-7 -0.05967 C -0.00104 -0.0562 -0.0026 -0.0407 -0.00295 -0.0377 C -0.00156 -0.00254 -0.00556 -0.01387 -8.33333E-7 8.32562E-7 " pathEditMode="relative" ptsTypes="fffffffffffffffffffffffffffffffA">
                                      <p:cBhvr>
                                        <p:cTn id="29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4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45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4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45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751" y="4595404"/>
            <a:ext cx="2937553" cy="1974620"/>
          </a:xfrm>
          <a:prstGeom prst="rect">
            <a:avLst/>
          </a:prstGeom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3909">
            <a:off x="2061198" y="1150135"/>
            <a:ext cx="2907831" cy="1865669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7" y="3213209"/>
            <a:ext cx="2334313" cy="133332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340">
            <a:off x="2250841" y="4847282"/>
            <a:ext cx="2033018" cy="129446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629">
            <a:off x="4102746" y="2741371"/>
            <a:ext cx="2168599" cy="137231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29">
            <a:off x="5853035" y="1758878"/>
            <a:ext cx="2055488" cy="116981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8346065" y="842833"/>
            <a:ext cx="3758272" cy="4464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青春是一滩水</a:t>
            </a:r>
            <a:r>
              <a:rPr lang="en-US" altLang="zh-CN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</a:p>
          <a:p>
            <a:pPr algn="l">
              <a:lnSpc>
                <a:spcPct val="150000"/>
              </a:lnSpc>
            </a:pPr>
            <a:r>
              <a:rPr lang="zh-CN" altLang="en-US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无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论是摊开还是紧</a:t>
            </a:r>
            <a:r>
              <a:rPr lang="zh-CN" altLang="en-US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握</a:t>
            </a:r>
            <a:r>
              <a:rPr lang="en-US" altLang="zh-CN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</a:p>
          <a:p>
            <a:pPr algn="l">
              <a:lnSpc>
                <a:spcPct val="150000"/>
              </a:lnSpc>
            </a:pPr>
            <a:r>
              <a:rPr lang="zh-CN" altLang="en-US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都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无法从指缝中淌过单薄的年</a:t>
            </a:r>
            <a:r>
              <a:rPr lang="zh-CN" altLang="en-US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华。</a:t>
            </a:r>
          </a:p>
          <a:p>
            <a:pPr algn="l">
              <a:lnSpc>
                <a:spcPct val="150000"/>
              </a:lnSpc>
            </a:pP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我突然就觉得自己像个华丽的木偶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演尽了所有的悲欢离合</a:t>
            </a:r>
            <a:r>
              <a:rPr lang="en-US" altLang="zh-CN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</a:p>
          <a:p>
            <a:pPr algn="l">
              <a:lnSpc>
                <a:spcPct val="150000"/>
              </a:lnSpc>
            </a:pPr>
            <a:r>
              <a:rPr lang="zh-CN" altLang="en-US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可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是背上总是有无数闪亮</a:t>
            </a:r>
            <a:r>
              <a:rPr lang="zh-CN" altLang="en-US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</a:p>
          <a:p>
            <a:pPr algn="l">
              <a:lnSpc>
                <a:spcPct val="150000"/>
              </a:lnSpc>
            </a:pPr>
            <a:r>
              <a:rPr lang="zh-CN" altLang="en-US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银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色丝线</a:t>
            </a:r>
            <a:r>
              <a:rPr lang="en-US" altLang="zh-CN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操纵我</a:t>
            </a:r>
            <a:r>
              <a:rPr lang="zh-CN" altLang="en-US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</a:p>
          <a:p>
            <a:pPr algn="l">
              <a:lnSpc>
                <a:spcPct val="150000"/>
              </a:lnSpc>
            </a:pPr>
            <a:r>
              <a:rPr lang="zh-CN" altLang="en-US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哪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怕一举手一投足</a:t>
            </a:r>
            <a:r>
              <a:rPr lang="en-US" altLang="zh-CN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青春是道明媚的忧伤 </a:t>
            </a:r>
            <a:endParaRPr lang="zh-CN" altLang="en-US" sz="1735" dirty="0" smtClean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时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间仍在</a:t>
            </a:r>
            <a:r>
              <a:rPr lang="en-US" altLang="zh-CN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</a:p>
          <a:p>
            <a:pPr algn="l">
              <a:lnSpc>
                <a:spcPct val="150000"/>
              </a:lnSpc>
            </a:pPr>
            <a:r>
              <a:rPr lang="zh-CN" altLang="en-US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1735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我们在飞</a:t>
            </a:r>
            <a:r>
              <a:rPr lang="zh-CN" altLang="en-US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逝</a:t>
            </a:r>
            <a:r>
              <a:rPr lang="en-US" altLang="zh-CN" sz="1735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~~~~~</a:t>
            </a:r>
            <a:endParaRPr lang="en-US" altLang="zh-CN" sz="1735" b="0" dirty="0" smtClean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1506031" y="4726580"/>
            <a:ext cx="1215814" cy="1215809"/>
          </a:xfrm>
          <a:prstGeom prst="ellipse">
            <a:avLst/>
          </a:prstGeom>
          <a:blipFill dpi="0" rotWithShape="1">
            <a:blip r:embed="rId13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1" name="椭圆 10"/>
          <p:cNvSpPr/>
          <p:nvPr/>
        </p:nvSpPr>
        <p:spPr>
          <a:xfrm>
            <a:off x="-898125" y="4595772"/>
            <a:ext cx="395017" cy="395017"/>
          </a:xfrm>
          <a:prstGeom prst="ellipse">
            <a:avLst/>
          </a:prstGeom>
          <a:blipFill dpi="0" rotWithShape="1">
            <a:blip r:embed="rId13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2" name="椭圆 11"/>
          <p:cNvSpPr/>
          <p:nvPr/>
        </p:nvSpPr>
        <p:spPr>
          <a:xfrm>
            <a:off x="-1520987" y="4902094"/>
            <a:ext cx="521085" cy="521085"/>
          </a:xfrm>
          <a:prstGeom prst="ellipse">
            <a:avLst/>
          </a:prstGeom>
          <a:blipFill dpi="0" rotWithShape="1">
            <a:blip r:embed="rId13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3" name="椭圆 12"/>
          <p:cNvSpPr/>
          <p:nvPr/>
        </p:nvSpPr>
        <p:spPr>
          <a:xfrm>
            <a:off x="-988762" y="5621543"/>
            <a:ext cx="343694" cy="343694"/>
          </a:xfrm>
          <a:prstGeom prst="ellipse">
            <a:avLst/>
          </a:prstGeom>
          <a:blipFill dpi="0" rotWithShape="1">
            <a:blip r:embed="rId13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4" name="椭圆 13"/>
          <p:cNvSpPr/>
          <p:nvPr/>
        </p:nvSpPr>
        <p:spPr>
          <a:xfrm>
            <a:off x="-2651252" y="6817353"/>
            <a:ext cx="343694" cy="343694"/>
          </a:xfrm>
          <a:prstGeom prst="ellipse">
            <a:avLst/>
          </a:prstGeom>
          <a:blipFill dpi="0" rotWithShape="1">
            <a:blip r:embed="rId13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5" name="椭圆 14"/>
          <p:cNvSpPr/>
          <p:nvPr/>
        </p:nvSpPr>
        <p:spPr>
          <a:xfrm>
            <a:off x="-1100087" y="6866213"/>
            <a:ext cx="818153" cy="818153"/>
          </a:xfrm>
          <a:prstGeom prst="ellipse">
            <a:avLst/>
          </a:prstGeom>
          <a:blipFill dpi="0" rotWithShape="1">
            <a:blip r:embed="rId1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6" name="椭圆 15"/>
          <p:cNvSpPr/>
          <p:nvPr/>
        </p:nvSpPr>
        <p:spPr>
          <a:xfrm>
            <a:off x="4642021" y="7118669"/>
            <a:ext cx="343694" cy="343694"/>
          </a:xfrm>
          <a:prstGeom prst="ellipse">
            <a:avLst/>
          </a:prstGeom>
          <a:blipFill dpi="0" rotWithShape="1">
            <a:blip r:embed="rId13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316">
        <p15:prstTrans prst="peelOff"/>
      </p:transition>
    </mc:Choice>
    <mc:Fallback xmlns="">
      <p:transition spd="slow" advTm="173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49" dur="5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51" dur="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53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55" dur="8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57" dur="7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59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24 L 0.2474 -0.20086 C 0.30018 -0.24406 0.37656 -0.31564 0.4533 -0.39216 C 0.54236 -0.48226 0.61233 -0.55847 0.65972 -0.6174 L 0.88594 -0.89571 " pathEditMode="relative" rAng="-1776000" ptsTypes="FffFF">
                                      <p:cBhvr>
                                        <p:cTn id="61" dur="8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9232" y="1237192"/>
            <a:ext cx="3560496" cy="2031498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08021">
            <a:off x="2033735" y="3931784"/>
            <a:ext cx="3320016" cy="2100947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235993">
            <a:off x="5005712" y="2795796"/>
            <a:ext cx="3832851" cy="2482038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矩形 8"/>
          <p:cNvSpPr/>
          <p:nvPr/>
        </p:nvSpPr>
        <p:spPr>
          <a:xfrm>
            <a:off x="6676149" y="855335"/>
            <a:ext cx="3073171" cy="1107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666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快乐</a:t>
            </a:r>
          </a:p>
        </p:txBody>
      </p:sp>
      <p:sp>
        <p:nvSpPr>
          <p:cNvPr id="10" name="矩形 9"/>
          <p:cNvSpPr/>
          <p:nvPr/>
        </p:nvSpPr>
        <p:spPr>
          <a:xfrm>
            <a:off x="7825152" y="1819184"/>
            <a:ext cx="1536585" cy="74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时光</a:t>
            </a:r>
          </a:p>
        </p:txBody>
      </p:sp>
      <p:sp>
        <p:nvSpPr>
          <p:cNvPr id="11" name="椭圆 10"/>
          <p:cNvSpPr/>
          <p:nvPr/>
        </p:nvSpPr>
        <p:spPr>
          <a:xfrm>
            <a:off x="-1522418" y="1734188"/>
            <a:ext cx="857044" cy="857044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2" name="椭圆 11"/>
          <p:cNvSpPr/>
          <p:nvPr/>
        </p:nvSpPr>
        <p:spPr>
          <a:xfrm>
            <a:off x="-951056" y="3257822"/>
            <a:ext cx="380909" cy="380909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3" name="椭圆 12"/>
          <p:cNvSpPr/>
          <p:nvPr/>
        </p:nvSpPr>
        <p:spPr>
          <a:xfrm>
            <a:off x="-1903327" y="2591232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4" name="椭圆 13"/>
          <p:cNvSpPr/>
          <p:nvPr/>
        </p:nvSpPr>
        <p:spPr>
          <a:xfrm>
            <a:off x="-2474690" y="686689"/>
            <a:ext cx="1047499" cy="1047499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5" name="椭圆 14"/>
          <p:cNvSpPr/>
          <p:nvPr/>
        </p:nvSpPr>
        <p:spPr>
          <a:xfrm>
            <a:off x="-570104" y="2686459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6" name="椭圆 15"/>
          <p:cNvSpPr/>
          <p:nvPr/>
        </p:nvSpPr>
        <p:spPr>
          <a:xfrm>
            <a:off x="-1427149" y="2115096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7" name="椭圆 16"/>
          <p:cNvSpPr/>
          <p:nvPr/>
        </p:nvSpPr>
        <p:spPr>
          <a:xfrm>
            <a:off x="-1522418" y="2781686"/>
            <a:ext cx="857044" cy="857044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8" name="椭圆 17"/>
          <p:cNvSpPr/>
          <p:nvPr/>
        </p:nvSpPr>
        <p:spPr>
          <a:xfrm>
            <a:off x="-951056" y="4114867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9" name="椭圆 18"/>
          <p:cNvSpPr/>
          <p:nvPr/>
        </p:nvSpPr>
        <p:spPr>
          <a:xfrm>
            <a:off x="-1808100" y="3543504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0" name="椭圆 19"/>
          <p:cNvSpPr/>
          <p:nvPr/>
        </p:nvSpPr>
        <p:spPr>
          <a:xfrm>
            <a:off x="-2569917" y="3829185"/>
            <a:ext cx="1047499" cy="1047499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1" name="椭圆 20"/>
          <p:cNvSpPr/>
          <p:nvPr/>
        </p:nvSpPr>
        <p:spPr>
          <a:xfrm>
            <a:off x="-1427191" y="6019386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2" name="椭圆 21"/>
          <p:cNvSpPr/>
          <p:nvPr/>
        </p:nvSpPr>
        <p:spPr>
          <a:xfrm>
            <a:off x="-2474666" y="5257592"/>
            <a:ext cx="761793" cy="76179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3" name="椭圆 22"/>
          <p:cNvSpPr/>
          <p:nvPr/>
        </p:nvSpPr>
        <p:spPr>
          <a:xfrm>
            <a:off x="-951013" y="5543250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4" name="椭圆 23"/>
          <p:cNvSpPr/>
          <p:nvPr/>
        </p:nvSpPr>
        <p:spPr>
          <a:xfrm>
            <a:off x="-1712787" y="5067157"/>
            <a:ext cx="380823" cy="38082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5" name="椭圆 24"/>
          <p:cNvSpPr/>
          <p:nvPr/>
        </p:nvSpPr>
        <p:spPr>
          <a:xfrm>
            <a:off x="-1903327" y="5638477"/>
            <a:ext cx="857044" cy="857044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椭圆 25"/>
          <p:cNvSpPr/>
          <p:nvPr/>
        </p:nvSpPr>
        <p:spPr>
          <a:xfrm>
            <a:off x="-2950826" y="5733728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7" name="椭圆 26"/>
          <p:cNvSpPr/>
          <p:nvPr/>
        </p:nvSpPr>
        <p:spPr>
          <a:xfrm>
            <a:off x="-2093805" y="6495498"/>
            <a:ext cx="380957" cy="380957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9516">
        <p15:prstTrans prst="peelOff"/>
      </p:transition>
    </mc:Choice>
    <mc:Fallback xmlns="">
      <p:transition spd="slow" advTm="195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33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35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37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3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41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43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45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47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49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51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1.38778E-17 -4.44444E-6 C 0.07083 0.04661 0.14132 0.09352 0.20208 0.07963 C 0.26285 0.06575 0.30122 -0.075 0.36458 -0.08333 C 0.42795 -0.09166 0.52413 0.03457 0.58194 0.02963 C 0.64028 0.0247 0.65903 -0.10493 0.71302 -0.11296 C 0.76701 -0.12098 0.83715 -0.00709 0.90625 -0.01851 C 0.97535 -0.02993 1.08194 -0.14753 1.12813 -0.18148 " pathEditMode="relative" rAng="0" ptsTypes="aaaaaaa">
                                      <p:cBhvr>
                                        <p:cTn id="53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55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57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92 C 0.07083 0.04568 0.14462 0.1 0.20208 0.07932 C 0.25938 0.05834 0.3066 -0.07963 0.34479 -0.12716 C 0.38281 -0.175 0.39271 -0.18858 0.43021 -0.20802 C 0.46771 -0.22777 0.52326 -0.26203 0.57031 -0.2466 C 0.61736 -0.23055 0.6592 -0.1429 0.71302 -0.11358 C 0.76684 -0.08426 0.84063 -0.14907 0.89306 -0.07129 C 0.94549 0.00648 0.99965 0.26482 1.02778 0.3534 " pathEditMode="relative" rAng="0" ptsTypes="aaaaaaaa">
                                      <p:cBhvr>
                                        <p:cTn id="59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400" y="47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61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63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65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照片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7073">
            <a:off x="2028750" y="782027"/>
            <a:ext cx="2031946" cy="129973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3909">
            <a:off x="4540499" y="1495581"/>
            <a:ext cx="2907831" cy="1598739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02" y="3290104"/>
            <a:ext cx="1554653" cy="155465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340">
            <a:off x="4292850" y="4820402"/>
            <a:ext cx="2033018" cy="1290489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629">
            <a:off x="6848135" y="2903458"/>
            <a:ext cx="2145424" cy="137231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照片"/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29">
            <a:off x="8349089" y="1721682"/>
            <a:ext cx="2055488" cy="131278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7010986" y="4749686"/>
            <a:ext cx="5307727" cy="10915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青春是蓝色的</a:t>
            </a:r>
            <a:r>
              <a:rPr lang="en-US" altLang="zh-CN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像深远的晴空</a:t>
            </a:r>
            <a:r>
              <a:rPr lang="en-US" altLang="zh-CN" sz="213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</a:p>
          <a:p>
            <a:pPr algn="just"/>
            <a:r>
              <a:rPr lang="zh-CN" altLang="en-US" sz="213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像</a:t>
            </a:r>
            <a:r>
              <a:rPr lang="zh-CN" altLang="en-US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迷人的海洋</a:t>
            </a:r>
            <a:r>
              <a:rPr lang="en-US" altLang="zh-CN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  <a:p>
            <a:pPr algn="just"/>
            <a:r>
              <a:rPr lang="zh-CN" altLang="en-US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深远广阔</a:t>
            </a:r>
            <a:r>
              <a:rPr lang="en-US" altLang="zh-CN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富于幻想</a:t>
            </a:r>
            <a:r>
              <a:rPr lang="en-US" altLang="zh-CN" sz="213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  <p:sp>
        <p:nvSpPr>
          <p:cNvPr id="11" name="椭圆 10"/>
          <p:cNvSpPr/>
          <p:nvPr/>
        </p:nvSpPr>
        <p:spPr>
          <a:xfrm>
            <a:off x="-1506031" y="4726580"/>
            <a:ext cx="1215814" cy="1215809"/>
          </a:xfrm>
          <a:prstGeom prst="ellipse">
            <a:avLst/>
          </a:prstGeom>
          <a:blipFill dpi="0" rotWithShape="1">
            <a:blip r:embed="rId13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2" name="椭圆 11"/>
          <p:cNvSpPr/>
          <p:nvPr/>
        </p:nvSpPr>
        <p:spPr>
          <a:xfrm>
            <a:off x="-898125" y="4595772"/>
            <a:ext cx="395017" cy="395017"/>
          </a:xfrm>
          <a:prstGeom prst="ellipse">
            <a:avLst/>
          </a:prstGeom>
          <a:blipFill dpi="0" rotWithShape="1">
            <a:blip r:embed="rId13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3" name="椭圆 12"/>
          <p:cNvSpPr/>
          <p:nvPr/>
        </p:nvSpPr>
        <p:spPr>
          <a:xfrm>
            <a:off x="-1520987" y="4902094"/>
            <a:ext cx="521085" cy="521085"/>
          </a:xfrm>
          <a:prstGeom prst="ellipse">
            <a:avLst/>
          </a:prstGeom>
          <a:blipFill dpi="0" rotWithShape="1">
            <a:blip r:embed="rId13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4" name="椭圆 13"/>
          <p:cNvSpPr/>
          <p:nvPr/>
        </p:nvSpPr>
        <p:spPr>
          <a:xfrm>
            <a:off x="-988762" y="5621543"/>
            <a:ext cx="343694" cy="343694"/>
          </a:xfrm>
          <a:prstGeom prst="ellipse">
            <a:avLst/>
          </a:prstGeom>
          <a:blipFill dpi="0" rotWithShape="1">
            <a:blip r:embed="rId13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5" name="椭圆 14"/>
          <p:cNvSpPr/>
          <p:nvPr/>
        </p:nvSpPr>
        <p:spPr>
          <a:xfrm>
            <a:off x="-2651252" y="6817353"/>
            <a:ext cx="343694" cy="343694"/>
          </a:xfrm>
          <a:prstGeom prst="ellipse">
            <a:avLst/>
          </a:prstGeom>
          <a:blipFill dpi="0" rotWithShape="1">
            <a:blip r:embed="rId13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6" name="椭圆 15"/>
          <p:cNvSpPr/>
          <p:nvPr/>
        </p:nvSpPr>
        <p:spPr>
          <a:xfrm>
            <a:off x="-1100087" y="6866213"/>
            <a:ext cx="818153" cy="818153"/>
          </a:xfrm>
          <a:prstGeom prst="ellipse">
            <a:avLst/>
          </a:prstGeom>
          <a:blipFill dpi="0" rotWithShape="1">
            <a:blip r:embed="rId1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7" name="椭圆 16"/>
          <p:cNvSpPr/>
          <p:nvPr/>
        </p:nvSpPr>
        <p:spPr>
          <a:xfrm>
            <a:off x="4642021" y="7118669"/>
            <a:ext cx="343694" cy="343694"/>
          </a:xfrm>
          <a:prstGeom prst="ellipse">
            <a:avLst/>
          </a:prstGeom>
          <a:blipFill dpi="0" rotWithShape="1">
            <a:blip r:embed="rId13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7784">
        <p:blinds dir="vert"/>
      </p:transition>
    </mc:Choice>
    <mc:Fallback xmlns="">
      <p:transition spd="slow" advTm="17784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53" dur="5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55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57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59" dur="8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61" dur="7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63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24 L 0.2474 -0.20086 C 0.30018 -0.24406 0.37656 -0.31564 0.4533 -0.39216 C 0.54236 -0.48226 0.61233 -0.55847 0.65972 -0.6174 L 0.88594 -0.89571 " pathEditMode="relative" rAng="-1776000" ptsTypes="FffFF">
                                      <p:cBhvr>
                                        <p:cTn id="65" dur="8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9605" y="1117567"/>
            <a:ext cx="3997979" cy="2998485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6281" y="2304742"/>
            <a:ext cx="3792913" cy="2530907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5279" y="4621673"/>
            <a:ext cx="1987818" cy="1451616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6342" y="1760406"/>
            <a:ext cx="1445209" cy="2176655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58" y="4980708"/>
            <a:ext cx="1092581" cy="109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153" y="4835649"/>
            <a:ext cx="1677337" cy="16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657" y="850616"/>
            <a:ext cx="1254821" cy="125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268242" y="4962357"/>
            <a:ext cx="4594324" cy="1091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三年的生活，我们过的充实而美丽，我们流过眼泪，却伴着欢笑，我们踏着荆棘，却嗅得万里花香。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752">
        <p:blinds dir="vert"/>
      </p:transition>
    </mc:Choice>
    <mc:Fallback xmlns="">
      <p:transition spd="slow" advTm="8752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 p14:presetBounceEnd="54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 p14:presetBounceEnd="54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5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5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6693">
            <a:off x="7650763" y="3422289"/>
            <a:ext cx="3223493" cy="21500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853">
            <a:off x="7277366" y="907569"/>
            <a:ext cx="3495201" cy="26214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8963">
            <a:off x="4330088" y="3671924"/>
            <a:ext cx="3666113" cy="24440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21"/>
          <a:stretch>
            <a:fillRect/>
          </a:stretch>
        </p:blipFill>
        <p:spPr>
          <a:xfrm rot="242140">
            <a:off x="3771745" y="1656625"/>
            <a:ext cx="4226503" cy="22986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248" y="2918978"/>
            <a:ext cx="898038" cy="73500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09390" y="4070721"/>
            <a:ext cx="1063881" cy="13121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0732" y="2949729"/>
            <a:ext cx="487763" cy="4770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6651" y="1597614"/>
            <a:ext cx="487763" cy="3050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3367" y="2871557"/>
            <a:ext cx="828559" cy="102188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2875" y="2871556"/>
            <a:ext cx="1359606" cy="120788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2210" y="3525021"/>
            <a:ext cx="1199081" cy="106527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9886" y="2178890"/>
            <a:ext cx="1033235" cy="107335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4794" y="785060"/>
            <a:ext cx="487763" cy="39387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2470" y="1838611"/>
            <a:ext cx="487763" cy="39921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6781" y="1991718"/>
            <a:ext cx="386821" cy="47708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1016" y="3639406"/>
            <a:ext cx="487763" cy="44638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15664" y="3069232"/>
            <a:ext cx="2592543" cy="2313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500"/>
              </a:lnSpc>
            </a:pPr>
            <a:r>
              <a:rPr lang="zh-CN" altLang="en-US" sz="2135" spc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硬笔楷书简体" panose="03000509000000000000" pitchFamily="65" charset="-122"/>
                <a:ea typeface="方正硬笔楷书简体" panose="03000509000000000000" pitchFamily="65" charset="-122"/>
              </a:rPr>
              <a:t>       时</a:t>
            </a:r>
            <a:r>
              <a:rPr lang="zh-CN" altLang="en-US" sz="2135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硬笔楷书简体" panose="03000509000000000000" pitchFamily="65" charset="-122"/>
                <a:ea typeface="方正硬笔楷书简体" panose="03000509000000000000" pitchFamily="65" charset="-122"/>
              </a:rPr>
              <a:t>光总是太短暂，留下了我的眷恋，刻下了你的自信和恬然； 岁月总是太漫漫，印记划过我的脸，彩虹架过你的天；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2823">
        <p:blinds dir="vert"/>
      </p:transition>
    </mc:Choice>
    <mc:Fallback xmlns="">
      <p:transition spd="slow" advTm="1282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89 0.23681 C -0.18924 0.23172 -0.18664 0.2294 -0.18073 0.22778 C -0.15434 0.20741 -0.1191 0.19653 -0.08924 0.18311 C -0.05816 0.16991 -0.02795 0.1544 0.00364 0.14121 C 0.03385 0.12824 0.10694 0.10602 0.12795 0.09861 C 0.12916 0.09792 0.1526 0.08912 0.15659 0.0875 C 0.16093 0.08473 0.16441 0.08079 0.16823 0.07917 C 0.18507 0.07153 0.20364 0.0669 0.22083 0.05973 C 0.29305 0.01922 0.39218 -0.0037 0.46319 -0.02754 C 0.60538 -0.07662 0.74774 -0.13611 0.89305 -0.16088 C 0.90902 -0.15972 0.92673 -0.16389 0.94479 -0.16643 C 0.95972 -0.16666 0.97639 -0.16689 0.99166 -0.16898 C 1.00225 -0.1706 1.01371 -0.17361 1.02396 -0.17268 C 1.03281 -0.17453 1.0408 -0.17314 1.04722 -0.17268 C 1.05521 -0.17106 1.05868 -0.16967 1.06458 -0.17037 C 1.07396 -0.16713 1.0684 -0.16643 1.08212 -0.16782 C 1.08819 -0.16944 1.09357 -0.16944 1.0934 -0.17152 C 1.10139 -0.16782 1.11319 -0.16921 1.12187 -0.1706 C 1.12899 -0.16921 1.1368 -0.17129 1.14444 -0.17361 L 1.17378 -0.17152 L 1.21701 -0.16574 " pathEditMode="relative" rAng="-801840" ptsTypes="ffffffffffffffffffAAA">
                                      <p:cBhvr>
                                        <p:cTn id="34" dur="6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861" y="-2368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9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88 -0.00023 C -0.33681 0.00023 -0.33351 0.00116 -0.32691 0.00116 C -0.29323 0.00579 -0.25278 0.00579 -0.21684 0.00671 C -0.18038 0.0081 -0.14444 0.00995 -0.10764 0.01134 C -0.07135 0.01227 0.01233 0.01227 0.03819 0.01227 C 0.03958 0.01227 0.06753 0.01273 0.07205 0.01319 C 0.07674 0.01366 0.0809 0.01458 0.08611 0.01458 C 0.1059 0.01551 0.12778 0.01551 0.14792 0.01597 C 0.23559 0.02199 0.34896 0.01921 0.43142 0.01921 C 0.59722 0.02106 0.7658 0.02616 0.93004 0.01875 C 0.94965 0.01643 0.96875 0.01551 0.98924 0.01458 C 1.00538 0.01273 1.02309 0.01134 1.04028 0.01042 C 1.05295 0.00949 1.06615 0.00949 1.0783 0.0081 C 1.08663 0.00717 1.09583 0.00625 1.10347 0.00532 C 1.11024 0.0044 1.11424 0.00255 1.12188 0.00208 C 1.13073 0.00023 1.12569 0.00116 1.14149 -0.00023 C 1.14531 -0.0007 1.15347 -0.00116 1.15347 -0.0007 C 1.16198 -0.00255 1.17344 -0.00347 1.18333 -0.00394 C 1.19149 -0.00486 1.20104 -0.00533 1.2099 -0.00533 L 1.24115 -0.00903 L 1.28715 -0.01597 " pathEditMode="relative" rAng="0" ptsTypes="ffffffffffffffffffAAA">
                                      <p:cBhvr>
                                        <p:cTn id="42" dur="9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10" y="53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6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458 0.12222 C -0.1092 0.12615 -0.10642 0.12963 -0.10052 0.13171 C -0.07066 0.15717 -0.03489 0.15694 -0.00295 0.16458 C 0.02934 0.17222 0.06111 0.18425 0.09375 0.1905 C 0.12587 0.19675 0.2 0.19675 0.22274 0.19745 C 0.22431 0.19791 0.24913 0.20023 0.25295 0.20208 C 0.25729 0.20416 0.26111 0.20995 0.26563 0.21157 C 0.28316 0.21666 0.30243 0.21504 0.32031 0.21851 C 0.39792 0.25555 0.49844 0.23726 0.57153 0.23935 C 0.71858 0.24861 0.86771 0.2787 1.01337 0.23495 C 1.03056 0.22199 1.04774 0.21713 1.06563 0.21157 C 1.08021 0.1993 1.09566 0.19143 1.11111 0.18564 C 1.12222 0.18148 1.13403 0.17963 1.14479 0.17152 C 1.15191 0.16643 1.16007 0.16226 1.16684 0.15509 C 1.17292 0.1493 1.17639 0.13981 1.18316 0.13657 C 1.19097 0.1243 1.18663 0.12939 1.20052 0.12222 C 1.20399 0.1206 1.21111 0.11782 1.21111 0.11736 C 1.21875 0.10763 1.22882 0.10416 1.23785 0.10138 C 1.24479 0.09467 1.25347 0.09189 1.26111 0.09189 L 1.28889 0.06851 L 1.32969 0.02662 " pathEditMode="relative" rAng="0" ptsTypes="ffffffffffffffffffAAA">
                                      <p:cBhvr>
                                        <p:cTn id="50" dur="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303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4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295 -0.09977 C -0.29757 -0.09769 -0.29479 -0.0956 -0.28889 -0.0956 C -0.25903 -0.07894 -0.22327 -0.07894 -0.19132 -0.07269 C -0.15903 -0.06852 -0.12726 -0.06019 -0.09462 -0.05602 C -0.0625 -0.05162 0.01163 -0.05162 0.03472 -0.05162 C 0.03594 -0.05162 0.06076 -0.04954 0.06476 -0.04746 C 0.06892 -0.04746 0.07274 -0.04329 0.07726 -0.04329 C 0.09479 -0.03912 0.11406 -0.03912 0.13194 -0.03704 C 0.20955 -0.01412 0.31007 -0.02454 0.38316 -0.02454 C 0.53021 -0.01829 0.67934 0.00278 0.825 -0.02662 C 0.84219 -0.03496 0.85937 -0.03912 0.87726 -0.04329 C 0.89184 -0.04954 0.90729 -0.05602 0.92274 -0.06019 C 0.93385 -0.06227 0.94566 -0.06435 0.95642 -0.06852 C 0.96354 -0.07269 0.9717 -0.07477 0.97847 -0.07894 C 0.98455 -0.0831 0.98802 -0.08935 0.99479 -0.09144 C 1.0026 -0.09977 0.99826 -0.0956 1.01215 -0.09977 C 1.01562 -0.10185 1.02274 -0.10394 1.02274 -0.10185 C 1.03038 -0.11042 1.04045 -0.1125 1.04948 -0.11459 C 1.05642 -0.11875 1.0651 -0.12084 1.07274 -0.12084 L 1.10052 -0.13542 L 1.14132 -0.1625 " pathEditMode="relative" rAng="0" ptsTypes="ffffffffffffffffffAAA">
                                      <p:cBhvr>
                                        <p:cTn id="58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199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15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9 -0.06296 C -0.39983 -0.06157 -0.39653 -0.05879 -0.38993 -0.05879 C -0.35625 -0.04514 -0.3158 -0.04514 -0.27986 -0.04236 C -0.2434 -0.03819 -0.20747 -0.03264 -0.17066 -0.02847 C -0.13438 -0.02569 -0.0507 -0.02569 -0.02483 -0.02569 C -0.02344 -0.02569 0.00451 -0.0243 0.00903 -0.02292 C 0.01371 -0.02153 0.01788 -0.01875 0.02309 -0.01875 C 0.04288 -0.01597 0.06476 -0.01597 0.08489 -0.01458 C 0.17257 0.00347 0.28594 -0.00486 0.3684 -0.00486 C 0.5342 0.0007 0.7026 0.01597 0.86701 -0.00625 C 0.88646 -0.01319 0.90573 -0.01597 0.92604 -0.01875 C 0.94236 -0.0243 0.96007 -0.02847 0.97708 -0.03125 C 0.98993 -0.03403 1.00312 -0.03403 1.01528 -0.03819 C 1.02361 -0.04097 1.03281 -0.04375 1.04045 -0.04653 C 1.04722 -0.04907 1.05121 -0.05463 1.05885 -0.05602 C 1.06771 -0.06157 1.06267 -0.05879 1.07847 -0.06296 C 1.08229 -0.06435 1.09045 -0.06574 1.09045 -0.06435 C 1.09896 -0.06991 1.11042 -0.07268 1.12031 -0.07407 C 1.12847 -0.07685 1.13802 -0.07824 1.14687 -0.07824 L 1.17812 -0.08935 L 1.22413 -0.10995 " pathEditMode="relative" rAng="0" ptsTypes="ffffffffffffffffffAAA">
                                      <p:cBhvr>
                                        <p:cTn id="66" dur="9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493" y="159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9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05 0.14907 C -0.09166 0.14977 -0.08889 0.15023 -0.08159 0.1507 C -0.05139 0.15556 -0.01771 0.1588 0.01528 0.16204 C 0.04636 0.16574 0.07795 0.16968 0.11059 0.17292 C 0.14254 0.17639 0.2165 0.18287 0.23924 0.18495 C 0.2408 0.18519 0.26806 0.1875 0.26927 0.18796 C 0.27361 0.18866 0.27743 0.18935 0.28195 0.19005 C 0.29948 0.1919 0.31858 0.19352 0.33646 0.19537 C 0.41372 0.20532 0.51407 0.21273 0.58698 0.21921 C 0.73368 0.23195 0.88247 0.24907 1.02795 0.2581 C 1.04514 0.25857 1.06233 0.25995 1.08021 0.26088 C 1.0948 0.26111 1.11025 0.26181 1.1257 0.26273 C 1.13681 0.26343 1.14861 0.26435 1.15938 0.26458 C 1.16563 0.2625 1.17466 0.26528 1.18143 0.26505 C 1.1875 0.26389 1.19098 0.26482 1.19775 0.26505 C 1.20556 0.26458 1.20122 0.26482 1.21511 0.26551 C 1.21858 0.26551 1.2257 0.26597 1.2257 0.2662 C 1.23334 0.26574 1.24341 0.26644 1.25243 0.2669 C 1.25938 0.26713 1.26806 0.26759 1.2757 0.26829 L 1.30313 0.26875 L 1.34445 0.26921 " pathEditMode="relative" rAng="229020" ptsTypes="ffffffffffffffffffAAA">
                                      <p:cBhvr>
                                        <p:cTn id="74" dur="5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31" y="664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3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934 -0.028 C -0.27396 -0.03055 -0.27118 -0.03287 -0.26528 -0.03425 C -0.23542 -0.05115 -0.19965 -0.05092 -0.16771 -0.05601 C -0.13542 -0.06111 -0.10365 -0.06898 -0.07101 -0.07314 C -0.03889 -0.07731 0.03524 -0.07731 0.05798 -0.07777 C 0.05955 -0.078 0.08437 -0.07963 0.08819 -0.08078 C 0.09253 -0.08217 0.09635 -0.08611 0.10087 -0.08703 C 0.1184 -0.0905 0.13767 -0.08935 0.15555 -0.09166 C 0.23316 -0.1162 0.33368 -0.10416 0.40677 -0.10555 C 0.55382 -0.11157 0.70295 -0.13148 0.84861 -0.10254 C 0.8658 -0.09398 0.88298 -0.09074 0.90087 -0.08703 C 0.91545 -0.07893 0.9309 -0.07384 0.94635 -0.0699 C 0.95746 -0.06713 0.96927 -0.06597 0.98003 -0.06064 C 0.98715 -0.05717 0.99531 -0.05439 1.00208 -0.04976 C 1.00816 -0.04583 1.01163 -0.03958 1.0184 -0.0375 C 1.02621 -0.02939 1.02187 -0.03263 1.03576 -0.028 C 1.03923 -0.02685 1.04635 -0.025 1.04635 -0.02476 C 1.05399 -0.01828 1.06406 -0.01597 1.07309 -0.01412 C 1.08003 -0.00972 1.08871 -0.00787 1.09635 -0.00787 L 1.12413 0.00764 L 1.16493 0.03542 " pathEditMode="relative" rAng="0" ptsTypes="ffffffffffffffffffAAA">
                                      <p:cBhvr>
                                        <p:cTn id="82" dur="1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-201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5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986 -0.17894 C -0.27378 -0.17848 -0.27048 -0.17755 -0.26389 -0.17755 C -0.23021 -0.17292 -0.18976 -0.17292 -0.15382 -0.172 C -0.11736 -0.17061 -0.08142 -0.16875 -0.04462 -0.16737 C -0.00833 -0.16644 0.07535 -0.16644 0.10122 -0.16644 C 0.10261 -0.16644 0.13056 -0.16598 0.13507 -0.16551 C 0.13976 -0.16505 0.14393 -0.16413 0.14913 -0.16413 C 0.16893 -0.1632 0.1908 -0.1632 0.21094 -0.16274 C 0.29861 -0.15672 0.41198 -0.1595 0.49445 -0.1595 C 0.66025 -0.15764 0.82865 -0.15255 0.99306 -0.15996 C 1.0125 -0.16227 1.03177 -0.1632 1.05209 -0.16413 C 1.0684 -0.16598 1.08611 -0.16737 1.10313 -0.16829 C 1.11597 -0.16922 1.12917 -0.16922 1.14132 -0.17061 C 1.14965 -0.17153 1.15886 -0.17246 1.1665 -0.17338 C 1.17327 -0.17431 1.17726 -0.17616 1.1849 -0.17663 C 1.19375 -0.17848 1.18872 -0.17755 1.20452 -0.17894 C 1.20834 -0.1794 1.2165 -0.17987 1.2165 -0.1794 C 1.225 -0.18125 1.23646 -0.18218 1.24636 -0.18264 C 1.25452 -0.18357 1.26406 -0.18403 1.27292 -0.18403 L 1.30417 -0.18774 L 1.35018 -0.19468 " pathEditMode="relative" rAng="0" ptsTypes="ffffffffffffffffffAAA">
                                      <p:cBhvr>
                                        <p:cTn id="90" dur="15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493" y="532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15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1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1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56 0.31776 C -0.02517 0.31591 -0.0224 0.31453 -0.01649 0.31337 C 0.01337 0.30181 0.04913 0.30204 0.08108 0.29834 C 0.11337 0.29487 0.14514 0.28932 0.17778 0.28654 C 0.2099 0.28377 0.28403 0.28377 0.30677 0.2833 C 0.30833 0.28307 0.33316 0.28215 0.33698 0.28122 C 0.34132 0.2803 0.34514 0.27775 0.34965 0.27683 C 0.36719 0.27452 0.38646 0.27544 0.40434 0.27382 C 0.48194 0.25671 0.58247 0.26527 0.65556 0.26411 C 0.8026 0.25995 0.95174 0.2463 1.0974 0.26619 C 1.11458 0.2722 1.13177 0.27429 1.14965 0.27683 C 1.16424 0.28261 1.17969 0.28608 1.19514 0.28886 C 1.20625 0.29071 1.21806 0.29163 1.22882 0.29533 C 1.23594 0.29764 1.2441 0.29949 1.25087 0.30273 C 1.25694 0.30551 1.26042 0.30967 1.26719 0.31129 C 1.275 0.31684 1.27066 0.31453 1.28455 0.31776 C 1.28802 0.31846 1.29514 0.31985 1.29514 0.32008 C 1.30278 0.32447 1.31285 0.32609 1.32187 0.32725 C 1.32882 0.33048 1.3375 0.33164 1.34514 0.33164 L 1.37292 0.34251 L 1.41372 0.3617 " pathEditMode="relative" rAng="0" ptsTypes="ffffffffffffffffffAAA">
                                      <p:cBhvr>
                                        <p:cTn id="98" dur="1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-1388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10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6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632 0.3757 C -0.21094 0.36458 -0.20816 0.3537 -0.20226 0.3537 C -0.17239 0.30972 -0.13663 0.30972 -0.10469 0.28773 C -0.07239 0.27685 -0.04062 0.25486 -0.00798 0.24375 C 0.02413 0.23287 0.09827 0.23287 0.12101 0.23287 C 0.12257 0.23287 0.1474 0.22199 0.15122 0.22199 C 0.15556 0.21088 0.15938 0.2 0.16389 0.2 C 0.18143 0.18889 0.2007 0.2 0.21858 0.18889 C 0.29618 0.12315 0.3967 0.15602 0.46979 0.14514 C 0.61684 0.13403 0.76597 0.06829 0.91163 0.15602 C 0.92882 0.17801 0.94601 0.18889 0.96389 0.2 C 0.97847 0.22199 0.99393 0.24375 1.00938 0.25486 C 1.02049 0.25486 1.03229 0.26574 1.04306 0.27685 C 1.05018 0.28773 1.05834 0.29884 1.06511 0.30972 C 1.07118 0.3206 1.07465 0.34259 1.08143 0.34259 C 1.08924 0.36458 1.0849 0.36458 1.09879 0.3757 C 1.10226 0.3757 1.10938 0.38658 1.10938 0.3757 C 1.11702 0.39745 1.12709 0.40857 1.13611 0.40857 C 1.14306 0.43056 1.15174 0.43056 1.15938 0.43056 L 1.18715 0.47431 L 1.22795 0.55139 " pathEditMode="relative" rAng="0" ptsTypes="ffffffffffffffffffAAA">
                                      <p:cBhvr>
                                        <p:cTn id="106" dur="17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-6597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17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88 0.30325 C -0.3368 0.30162 -0.3335 0.29815 -0.32691 0.29815 C -0.29323 0.28079 -0.25278 0.28079 -0.21684 0.27732 C -0.18038 0.27223 -0.14444 0.26528 -0.10764 0.26019 C -0.07135 0.25672 0.01233 0.25672 0.0382 0.25672 C 0.03959 0.25672 0.06754 0.2551 0.07205 0.25325 C 0.07674 0.25162 0.0809 0.24815 0.08611 0.24815 C 0.1059 0.24468 0.12778 0.24468 0.14792 0.24283 C 0.23559 0.22061 0.34896 0.23079 0.43143 0.23079 C 0.59722 0.22385 0.76563 0.2051 0.93004 0.23264 C 0.94948 0.24121 0.96875 0.24468 0.98906 0.24815 C 1.00538 0.2551 1.02309 0.26019 1.04011 0.26366 C 1.05295 0.26713 1.06615 0.26713 1.0783 0.27223 C 1.08663 0.2757 1.09584 0.27917 1.10347 0.28264 C 1.11025 0.28612 1.11424 0.29283 1.12188 0.29468 C 1.13073 0.30162 1.1257 0.29815 1.1415 0.30325 C 1.14531 0.3051 1.15347 0.30672 1.15347 0.3051 C 1.16198 0.31181 1.17344 0.31528 1.18334 0.31713 C 1.1915 0.32061 1.20104 0.32223 1.2099 0.32223 L 1.24115 0.33612 L 1.28716 0.36204 " pathEditMode="relative" rAng="0" ptsTypes="ffffffffffffffffffAAA">
                                      <p:cBhvr>
                                        <p:cTn id="114" dur="1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493" y="-1968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6" dur="7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3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3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01 0.13264 C -0.0849 0.13171 -0.08212 0.13125 -0.07483 0.12963 C -0.04462 0.12546 -0.01111 0.11875 0.02153 0.11203 C 0.05243 0.10648 0.08438 0.10092 0.11632 0.09467 C 0.14809 0.08842 0.22118 0.07291 0.24375 0.06805 C 0.24531 0.06805 0.27413 0.06157 0.27361 0.06227 C 0.27795 0.06157 0.28177 0.06134 0.28629 0.06064 C 0.30365 0.05717 0.32257 0.05324 0.34028 0.04953 C 0.41736 0.03634 0.51528 0.01412 0.58854 -0.00116 C 0.73368 -0.03195 0.8816 -0.05949 1.025 -0.09352 C 1.04184 -0.09815 1.0566 -0.10186 1.07639 -0.10625 C 1.09063 -0.11042 1.10365 -0.11412 1.12101 -0.11806 C 1.13194 -0.12061 1.14358 -0.12315 1.15417 -0.12616 C 1.15868 -0.12963 1.16701 -0.12963 1.17361 -0.13195 C 1.1816 -0.13519 1.18507 -0.13519 1.19167 -0.13704 C 1.19931 -0.13982 1.19288 -0.1382 1.20799 -0.14167 C 1.21215 -0.1426 1.2191 -0.14445 1.21806 -0.14422 C 1.22656 -0.14676 1.23646 -0.14931 1.2441 -0.15139 C 1.25069 -0.15255 1.26076 -0.15533 1.26823 -0.15695 L 1.29514 -0.16459 L 1.33542 -0.17639 " pathEditMode="relative" rAng="-536700" ptsTypes="ffffffffffffffffffAAA">
                                      <p:cBhvr>
                                        <p:cTn id="122" dur="13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37" y="-14815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6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5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6" presetClass="emph" presetSubtype="0" fill="hold" grpId="1" nodeType="withEffect">
                                  <p:stCondLst>
                                    <p:cond delay="7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29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3031" y="2549808"/>
            <a:ext cx="1863065" cy="1863065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90773" y="2549808"/>
            <a:ext cx="1928208" cy="1928208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43659" y="2549808"/>
            <a:ext cx="2064982" cy="2064982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3319" y="2481421"/>
            <a:ext cx="2065689" cy="2065689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953407" y="1465968"/>
            <a:ext cx="6570892" cy="74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同学之</a:t>
            </a:r>
            <a:r>
              <a:rPr lang="zh-CN" altLang="en-US" sz="213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情最</a:t>
            </a:r>
            <a:r>
              <a:rPr lang="zh-CN" altLang="en-US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纯洁、最</a:t>
            </a:r>
            <a:r>
              <a:rPr lang="zh-CN" altLang="en-US" sz="213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朴素、最</a:t>
            </a:r>
            <a:r>
              <a:rPr lang="zh-CN" altLang="en-US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平凡、最</a:t>
            </a:r>
            <a:r>
              <a:rPr lang="zh-CN" altLang="en-US" sz="213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高尚、最</a:t>
            </a:r>
            <a:r>
              <a:rPr lang="zh-CN" altLang="en-US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动人、最</a:t>
            </a:r>
            <a:r>
              <a:rPr lang="zh-CN" altLang="en-US" sz="213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浪漫、最</a:t>
            </a:r>
            <a:r>
              <a:rPr lang="zh-CN" altLang="en-US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坚实、最</a:t>
            </a:r>
            <a:r>
              <a:rPr lang="zh-CN" altLang="en-US" sz="213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永恒 </a:t>
            </a:r>
            <a:r>
              <a:rPr lang="en-US" altLang="zh-CN" sz="213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……</a:t>
            </a:r>
          </a:p>
        </p:txBody>
      </p:sp>
      <p:pic>
        <p:nvPicPr>
          <p:cNvPr id="10" name="Picture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4425" y="5545399"/>
            <a:ext cx="2054777" cy="2649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E:\卡拉赞\蒲公英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5408" y="6871515"/>
            <a:ext cx="1415701" cy="1825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2254" y="6022237"/>
            <a:ext cx="2054777" cy="264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E:\卡拉赞\蒲公英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4778" y="5545399"/>
            <a:ext cx="1415701" cy="1825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E:\卡拉赞\气泡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2071" y="6905372"/>
            <a:ext cx="996703" cy="1286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E:\卡拉赞\气泡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3222" y="6549860"/>
            <a:ext cx="499410" cy="64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E:\卡拉赞\气泡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0181" y="5347893"/>
            <a:ext cx="802018" cy="103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E:\卡拉赞\气泡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4887" y="8121449"/>
            <a:ext cx="497293" cy="64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314">
        <p:blinds dir="vert"/>
      </p:transition>
    </mc:Choice>
    <mc:Fallback xmlns="">
      <p:transition spd="slow" advTm="9314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27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33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0.45885 -0.15393 C -0.4408 -0.1662 -0.38906 -0.17546 -0.35087 -0.22754 C -0.31267 -0.2794 -0.31076 -0.43171 -0.23003 -0.46574 C -0.14948 -0.49954 -0.00833 -0.3537 0.13334 -0.43217 C 0.27535 -0.50972 0.44809 -0.72083 0.62084 -0.93148 " pathEditMode="relative" rAng="0" ptsTypes="aaaaa">
                                      <p:cBhvr>
                                        <p:cTn id="39" dur="1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45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51" dur="1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57" dur="1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63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69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816848" y="-35615"/>
            <a:ext cx="13983453" cy="5473147"/>
            <a:chOff x="-612576" y="836712"/>
            <a:chExt cx="10486557" cy="410445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55" y="2132856"/>
              <a:ext cx="2943724" cy="2808312"/>
            </a:xfrm>
            <a:prstGeom prst="teardrop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>
                  <a:alpha val="69804"/>
                </a:srgbClr>
              </a:solidFill>
              <a:miter lim="800000"/>
              <a:headEnd/>
              <a:tailEnd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47"/>
            <a:stretch>
              <a:fillRect/>
            </a:stretch>
          </p:blipFill>
          <p:spPr>
            <a:xfrm rot="21168112">
              <a:off x="6566566" y="2029203"/>
              <a:ext cx="2160240" cy="1630923"/>
            </a:xfrm>
            <a:prstGeom prst="roundRect">
              <a:avLst>
                <a:gd name="adj" fmla="val 8658"/>
              </a:avLst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>
                  <a:alpha val="69804"/>
                </a:srgbClr>
              </a:solidFill>
              <a:miter lim="800000"/>
              <a:headEnd/>
              <a:tailEnd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39459">
              <a:off x="3786541" y="2146724"/>
              <a:ext cx="2447110" cy="1630922"/>
            </a:xfrm>
            <a:prstGeom prst="roundRect">
              <a:avLst>
                <a:gd name="adj" fmla="val 12298"/>
              </a:avLst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>
                  <a:alpha val="69804"/>
                </a:srgbClr>
              </a:solidFill>
              <a:miter lim="800000"/>
              <a:headEnd/>
              <a:tailEnd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381" b="8032"/>
            <a:stretch>
              <a:fillRect/>
            </a:stretch>
          </p:blipFill>
          <p:spPr>
            <a:xfrm flipH="1">
              <a:off x="413552" y="1661738"/>
              <a:ext cx="2003414" cy="1335214"/>
            </a:xfrm>
            <a:prstGeom prst="ellipse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>
                  <a:alpha val="69804"/>
                </a:srgbClr>
              </a:solidFill>
              <a:miter lim="800000"/>
              <a:headEnd/>
              <a:tailEnd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904"/>
            <a:stretch>
              <a:fillRect/>
            </a:stretch>
          </p:blipFill>
          <p:spPr>
            <a:xfrm>
              <a:off x="-612576" y="836712"/>
              <a:ext cx="10486557" cy="161940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50237">
              <a:off x="2062442" y="1259969"/>
              <a:ext cx="457518" cy="1001592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4656298" y="4381311"/>
            <a:ext cx="6813432" cy="991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2400" spc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硬笔楷书简体" panose="03000509000000000000" pitchFamily="65" charset="-122"/>
                <a:ea typeface="方正硬笔楷书简体" panose="03000509000000000000" pitchFamily="65" charset="-122"/>
                <a:cs typeface="经典中圆简" pitchFamily="49" charset="-122"/>
              </a:rPr>
              <a:t>       时</a:t>
            </a:r>
            <a:r>
              <a:rPr lang="zh-CN" altLang="en-US" sz="2400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硬笔楷书简体" panose="03000509000000000000" pitchFamily="65" charset="-122"/>
                <a:ea typeface="方正硬笔楷书简体" panose="03000509000000000000" pitchFamily="65" charset="-122"/>
                <a:cs typeface="经典中圆简" pitchFamily="49" charset="-122"/>
              </a:rPr>
              <a:t>光荏苒，风是透明的，雨是滴答的</a:t>
            </a:r>
            <a:r>
              <a:rPr lang="zh-CN" altLang="en-US" sz="2400" spc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硬笔楷书简体" panose="03000509000000000000" pitchFamily="65" charset="-122"/>
                <a:ea typeface="方正硬笔楷书简体" panose="03000509000000000000" pitchFamily="65" charset="-122"/>
                <a:cs typeface="经典中圆简" pitchFamily="49" charset="-122"/>
              </a:rPr>
              <a:t>，云</a:t>
            </a:r>
            <a:r>
              <a:rPr lang="zh-CN" altLang="en-US" sz="2400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硬笔楷书简体" panose="03000509000000000000" pitchFamily="65" charset="-122"/>
                <a:ea typeface="方正硬笔楷书简体" panose="03000509000000000000" pitchFamily="65" charset="-122"/>
                <a:cs typeface="经典中圆简" pitchFamily="49" charset="-122"/>
              </a:rPr>
              <a:t>是流动的，歌是自由的</a:t>
            </a:r>
            <a:r>
              <a:rPr lang="zh-CN" altLang="en-US" sz="2400" spc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硬笔楷书简体" panose="03000509000000000000" pitchFamily="65" charset="-122"/>
                <a:ea typeface="方正硬笔楷书简体" panose="03000509000000000000" pitchFamily="65" charset="-122"/>
                <a:cs typeface="经典中圆简" pitchFamily="49" charset="-122"/>
              </a:rPr>
              <a:t>，爱</a:t>
            </a:r>
            <a:r>
              <a:rPr lang="zh-CN" altLang="en-US" sz="2400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硬笔楷书简体" panose="03000509000000000000" pitchFamily="65" charset="-122"/>
                <a:ea typeface="方正硬笔楷书简体" panose="03000509000000000000" pitchFamily="65" charset="-122"/>
                <a:cs typeface="经典中圆简" pitchFamily="49" charset="-122"/>
              </a:rPr>
              <a:t>是用心的，恋是疯狂的</a:t>
            </a:r>
            <a:r>
              <a:rPr lang="zh-CN" altLang="en-US" sz="2400" spc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硬笔楷书简体" panose="03000509000000000000" pitchFamily="65" charset="-122"/>
                <a:ea typeface="方正硬笔楷书简体" panose="03000509000000000000" pitchFamily="65" charset="-122"/>
                <a:cs typeface="经典中圆简" pitchFamily="49" charset="-122"/>
              </a:rPr>
              <a:t>，天</a:t>
            </a:r>
            <a:r>
              <a:rPr lang="zh-CN" altLang="en-US" sz="2400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硬笔楷书简体" panose="03000509000000000000" pitchFamily="65" charset="-122"/>
                <a:ea typeface="方正硬笔楷书简体" panose="03000509000000000000" pitchFamily="65" charset="-122"/>
                <a:cs typeface="经典中圆简" pitchFamily="49" charset="-122"/>
              </a:rPr>
              <a:t>是永恒的，你是难忘的。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821" y="7737544"/>
            <a:ext cx="428330" cy="41048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88" y="7733925"/>
            <a:ext cx="292714" cy="28051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882" y="7545504"/>
            <a:ext cx="428330" cy="41048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385" y="7541885"/>
            <a:ext cx="292714" cy="28051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655" y="7541885"/>
            <a:ext cx="292714" cy="28051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637" y="7426605"/>
            <a:ext cx="454021" cy="435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343">
        <p:blinds dir="vert"/>
      </p:transition>
    </mc:Choice>
    <mc:Fallback xmlns="">
      <p:transition spd="slow" advTm="1034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3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620" fill="hold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620" fill="hold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620" fill="hold">
                                          <p:stCondLst>
                                            <p:cond delay="186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620" fill="hold">
                                          <p:stCondLst>
                                            <p:cond delay="248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0 L 0.00139 -0.03681 " pathEditMode="relative" rAng="0" ptsTypes="AA">
                                      <p:cBhvr>
                                        <p:cTn id="17" dur="6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185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6736 -0.89963 C -0.06233 -0.8987 -0.05677 -0.89916 -0.05208 -0.89616 C -0.05017 -0.895 -0.04913 -0.89223 -0.0474 -0.89084 C -0.04271 -0.88691 -0.03715 -0.88737 -0.03195 -0.88575 C -0.03004 -0.88459 -0.02813 -0.88321 -0.02622 -0.88228 C -0.02431 -0.88136 -0.02205 -0.88159 -0.02014 -0.88043 C -0.0059 -0.87211 0.00851 -0.86008 0.02135 -0.84759 C 0.02535 -0.83996 0.03021 -0.83279 0.03542 -0.82701 C 0.0375 -0.81868 0.0408 -0.81036 0.04375 -0.80273 C 0.04531 -0.79903 0.04861 -0.79232 0.04861 -0.79209 C 0.05035 -0.77914 0.0533 -0.76804 0.05451 -0.75439 C 0.05347 -0.73126 0.05347 -0.71068 0.03906 -0.69727 C 0.03003 -0.67761 0.01805 -0.66235 0.00469 -0.6487 C -0.0007 -0.64361 -0.0059 -0.63436 -0.01181 -0.63136 C -0.01458 -0.62673 -0.01771 -0.62303 -0.02014 -0.61748 C -0.02656 -0.60314 -0.02049 -0.61077 -0.02726 -0.6043 C -0.03108 -0.59019 -0.03056 -0.57608 -0.03438 -0.56221 C -0.03386 -0.54718 -0.03559 -0.53122 -0.03195 -0.5178 C -0.02917 -0.50647 -0.02552 -0.49537 -0.02257 -0.48427 C -0.0217 -0.48126 -0.0191 -0.47988 -0.01771 -0.47733 C -0.01406 -0.47039 -0.01076 -0.46207 -0.00712 -0.4549 C -0.00226 -0.44472 0.00087 -0.43362 0.0059 -0.42391 C 0.0066 -0.42044 0.00729 -0.41674 0.00816 -0.41397 C 0.00885 -0.41212 0.01007 -0.41027 0.01059 -0.40818 C 0.01319 -0.39708 0.01406 -0.3839 0.01528 -0.37257 C 0.01493 -0.35638 0.0151 -0.34065 0.01424 -0.32562 C 0.01389 -0.32169 0.01076 -0.3166 0.00955 -0.31313 C 0.00816 -0.30943 0.00885 -0.30481 0.00712 -0.30111 C 0.00069 -0.28792 0.00121 -0.29417 -0.00469 -0.28607 C -0.01094 -0.27659 -0.01615 -0.26549 -0.02257 -0.25601 C -0.02448 -0.24838 -0.02552 -0.23982 -0.02726 -0.23173 C -0.02656 -0.20143 -0.02656 -0.19033 -0.02379 -0.16605 C -0.02292 -0.16027 -0.02257 -0.1531 -0.02136 -0.14708 C -0.02031 -0.14292 -0.01667 -0.1339 -0.01667 -0.13367 C -0.01615 -0.1302 -0.01632 -0.12789 -0.01545 -0.12442 C -0.01372 -0.12049 -0.00313 -0.10939 1.11111E-6 -0.10754 C 0.00312 -0.10569 0.00521 -0.10569 0.00816 -0.10199 C 0.01458 -0.09505 0.02101 -0.08718 0.02378 -0.07608 C 0.02222 -0.0555 0.02569 -0.03631 0.01424 -0.02474 C 0.01337 -0.02289 0.01285 -0.02081 0.0118 -0.01919 C 0.01094 -0.01757 0.0092 -0.01734 0.00816 -0.01549 C 0.00156 -0.00347 0.01424 -0.01734 0.00347 -0.00693 C 0.00069 -0.00092 0.00208 -0.003 1.11111E-6 -3.14524E-6 " pathEditMode="relative" rAng="0" ptsTypes="ffffffffffffffffffffffffffffffffffffffffffA">
                                      <p:cBhvr>
                                        <p:cTn id="19" dur="6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4" y="4498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11111E-6 -1.26735E-6 C 0.00381 -0.02706 -0.00226 0.00717 0.00503 -0.01388 C 0.00694 -0.01943 0.00729 -0.02567 0.00902 -0.03122 C 0.01059 -0.03677 0.01371 -0.0414 0.01545 -0.04672 C 0.01805 -0.05458 0.0184 -0.06221 0.02204 -0.06915 C 0.025 -0.0821 0.03194 -0.10476 0.0401 -0.11425 C 0.04166 -0.1161 0.04375 -0.11748 0.04531 -0.11933 C 0.04895 -0.12373 0.05572 -0.13321 0.05572 -0.13321 C 0.05972 -0.14801 0.06267 -0.1679 0.05572 -0.18154 C 0.05034 -0.19218 0.04357 -0.20097 0.0375 -0.21092 C 0.03333 -0.21762 0.03177 -0.22687 0.02986 -0.2352 C 0.0302 -0.24908 0.03038 -0.26295 0.03107 -0.27683 C 0.03194 -0.29232 0.03854 -0.30944 0.0427 -0.32354 C 0.04947 -0.3469 0.05312 -0.37211 0.05833 -0.39616 C 0.0625 -0.43987 0.06441 -0.48844 0.04531 -0.5259 C 0.04288 -0.53585 0.03975 -0.54487 0.03888 -0.55527 C 0.03784 -0.5673 0.03628 -0.59158 0.03628 -0.59158 C 0.03489 -0.64408 0.03489 -0.7012 0.03246 -0.75254 C 0.03246 -0.75324 0.02795 -0.76711 0.02725 -0.77151 C 0.02586 -0.7796 0.02534 -0.78839 0.02204 -0.79579 C 0.01892 -0.8025 0.01354 -0.80735 0.01163 -0.81475 C 0.00989 -0.82146 0.00885 -0.82747 0.00642 -0.83372 C 0.0059 -0.84366 0.00711 -0.8543 0.00381 -0.86332 C -0.00209 -0.87905 -0.01407 -0.89917 -0.02344 -0.91166 C -0.02726 -0.91674 -0.03021 -0.92322 -0.03507 -0.92553 C -0.0441 -0.93432 -0.054 -0.93594 -0.06494 -0.93756 C -0.06667 -0.93871 -0.06841 -0.9401 -0.07014 -0.94103 C -0.07275 -0.94241 -0.07796 -0.9445 -0.07796 -0.9445 " pathEditMode="relative" ptsTypes="fffffffffffffffffffffffffffA">
                                      <p:cBhvr>
                                        <p:cTn id="21" dur="7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0.0691 -0.89954 C -0.06407 -0.89861 -0.05851 -0.89908 -0.05382 -0.89607 C -0.05191 -0.89491 -0.05087 -0.89213 -0.04914 -0.89074 C -0.04445 -0.88681 -0.03889 -0.88727 -0.03368 -0.88565 C -0.03177 -0.88449 -0.02987 -0.88311 -0.02796 -0.88218 C -0.02605 -0.88125 -0.02379 -0.88149 -0.02188 -0.88033 C -0.00764 -0.87223 0.00677 -0.86019 0.01961 -0.84769 C 0.02361 -0.84005 0.02847 -0.83287 0.03368 -0.82709 C 0.03576 -0.81875 0.03906 -0.81042 0.04201 -0.80278 C 0.04357 -0.79908 0.04687 -0.79236 0.04687 -0.79213 C 0.04861 -0.77917 0.05156 -0.76806 0.05277 -0.7544 C 0.05173 -0.73125 0.05173 -0.71065 0.03732 -0.69723 C 0.02829 -0.67755 0.01632 -0.66227 0.00295 -0.64861 C -0.00243 -0.64352 -0.00764 -0.63426 -0.01355 -0.63125 C -0.01632 -0.62662 -0.01945 -0.62292 -0.02188 -0.6176 C -0.0283 -0.60324 -0.02223 -0.61088 -0.029 -0.6044 C -0.03282 -0.59028 -0.0323 -0.57616 -0.03612 -0.56227 C -0.03559 -0.54723 -0.03733 -0.53125 -0.03368 -0.51783 C -0.03091 -0.50649 -0.02726 -0.49537 -0.02431 -0.48426 C -0.02344 -0.48125 -0.02084 -0.47986 -0.01945 -0.47732 C -0.0158 -0.47037 -0.0125 -0.46204 -0.00886 -0.45486 C -0.004 -0.44468 -0.00087 -0.43357 0.00416 -0.42385 C 0.00486 -0.42037 0.00555 -0.41667 0.00642 -0.41389 C 0.00711 -0.41204 0.00833 -0.41019 0.00885 -0.40811 C 0.01145 -0.39699 0.01232 -0.3838 0.01354 -0.37269 C 0.01319 -0.35649 0.01336 -0.34074 0.0125 -0.3257 C 0.01215 -0.32176 0.00902 -0.31667 0.00781 -0.3132 C 0.00642 -0.30949 0.00711 -0.30486 0.00538 -0.30116 C -0.00105 -0.28797 -0.00052 -0.29422 -0.00643 -0.28611 C -0.01268 -0.27662 -0.01789 -0.26551 -0.02431 -0.25602 C -0.02622 -0.24838 -0.02726 -0.23982 -0.029 -0.23172 C -0.0283 -0.20139 -0.0283 -0.19028 -0.02552 -0.16598 C -0.02466 -0.16019 -0.02431 -0.15301 -0.02309 -0.14699 C -0.02205 -0.14283 -0.01841 -0.1338 -0.01841 -0.13357 C -0.01789 -0.1301 -0.01806 -0.12778 -0.01719 -0.12431 C -0.01546 -0.12061 -0.00487 -0.10949 -0.00174 -0.10764 C 0.00138 -0.10579 0.00347 -0.10579 0.00642 -0.10209 C 0.01284 -0.09514 0.01927 -0.08727 0.02204 -0.07616 C 0.02048 -0.05556 0.02395 -0.03635 0.0125 -0.02477 C 0.01163 -0.02292 0.01111 -0.02084 0.01007 -0.01922 C 0.0092 -0.0176 0.00746 -0.01736 0.00642 -0.01551 C -0.00018 -0.00348 0.0125 -0.01736 0.00173 -0.00695 C -0.00105 -0.00093 0.00034 -0.00301 -0.00174 3.7037E-6 " pathEditMode="relative" rAng="0" ptsTypes="ffffffffffffffffffffffffffffffffffffffffffA">
                                      <p:cBhvr>
                                        <p:cTn id="23" dur="6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4" y="4497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111E-6 -1.26735E-6 C 0.00381 -0.02706 -0.00226 0.00717 0.00503 -0.01388 C 0.00694 -0.01943 0.00729 -0.02567 0.00902 -0.03122 C 0.01059 -0.03677 0.01371 -0.0414 0.01545 -0.04672 C 0.01805 -0.05458 0.0184 -0.06221 0.02204 -0.06915 C 0.025 -0.0821 0.03194 -0.10476 0.0401 -0.11425 C 0.04166 -0.1161 0.04375 -0.11748 0.04531 -0.11933 C 0.04895 -0.12373 0.05572 -0.13321 0.05572 -0.13321 C 0.05972 -0.14801 0.06267 -0.1679 0.05572 -0.18154 C 0.05034 -0.19218 0.04357 -0.20097 0.0375 -0.21092 C 0.03333 -0.21762 0.03177 -0.22687 0.02986 -0.2352 C 0.0302 -0.24908 0.03038 -0.26295 0.03107 -0.27683 C 0.03194 -0.29232 0.03854 -0.30944 0.0427 -0.32354 C 0.04947 -0.3469 0.05312 -0.37211 0.05833 -0.39616 C 0.0625 -0.43987 0.06441 -0.48844 0.04531 -0.5259 C 0.04288 -0.53585 0.03975 -0.54487 0.03888 -0.55527 C 0.03784 -0.5673 0.03628 -0.59158 0.03628 -0.59158 C 0.03489 -0.64408 0.03489 -0.7012 0.03246 -0.75254 C 0.03246 -0.75324 0.02795 -0.76711 0.02725 -0.77151 C 0.02586 -0.7796 0.02534 -0.78839 0.02204 -0.79579 C 0.01892 -0.8025 0.01354 -0.80735 0.01163 -0.81475 C 0.00989 -0.82146 0.00885 -0.82747 0.00642 -0.83372 C 0.0059 -0.84366 0.00711 -0.8543 0.00381 -0.86332 C -0.00209 -0.87905 -0.01407 -0.89917 -0.02344 -0.91166 C -0.02726 -0.91674 -0.03021 -0.92322 -0.03507 -0.92553 C -0.0441 -0.93432 -0.054 -0.93594 -0.06494 -0.93756 C -0.06667 -0.93871 -0.06841 -0.9401 -0.07014 -0.94103 C -0.07275 -0.94241 -0.07796 -0.9445 -0.07796 -0.9445 " pathEditMode="relative" ptsTypes="fffffffffffffffffffffffffffA">
                                      <p:cBhvr>
                                        <p:cTn id="25" dur="7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38889E-6 3.34875E-6 C 0.00382 -0.02706 -0.00226 0.00717 0.00504 -0.01388 C 0.00695 -0.01943 0.00729 -0.02567 0.00903 -0.03122 C 0.01059 -0.03677 0.01372 -0.0414 0.01545 -0.04672 C 0.01806 -0.05458 0.0184 -0.06221 0.02205 -0.06915 C 0.025 -0.0821 0.03195 -0.10477 0.04011 -0.11425 C 0.04167 -0.1161 0.04375 -0.11749 0.04531 -0.11934 C 0.04896 -0.12373 0.05573 -0.13321 0.05573 -0.13298 C 0.05972 -0.14801 0.06268 -0.1679 0.05573 -0.18155 C 0.05035 -0.19219 0.04358 -0.20097 0.0375 -0.21092 C 0.03333 -0.21763 0.03177 -0.22688 0.02986 -0.2352 C 0.03021 -0.24908 0.03038 -0.26295 0.03108 -0.27683 C 0.03195 -0.29233 0.03854 -0.30944 0.04271 -0.32355 C 0.04948 -0.3469 0.05313 -0.37211 0.05833 -0.39616 C 0.0625 -0.43987 0.06441 -0.48844 0.04531 -0.52591 C 0.04288 -0.53585 0.03976 -0.54487 0.03889 -0.55528 C 0.03785 -0.5673 0.03629 -0.59159 0.03629 -0.59135 C 0.0349 -0.64408 0.0349 -0.70121 0.03247 -0.75255 C 0.03247 -0.75324 0.02795 -0.76712 0.02726 -0.77151 C 0.02587 -0.77961 0.02535 -0.78839 0.02205 -0.79579 C 0.01893 -0.8025 0.01354 -0.80736 0.01163 -0.81476 C 0.0099 -0.82146 0.00886 -0.82748 0.00643 -0.83372 C 0.0059 -0.84367 0.00712 -0.8543 0.00382 -0.86332 C -0.00208 -0.87905 -0.01406 -0.89917 -0.02344 -0.91166 C -0.02726 -0.91675 -0.03021 -0.92322 -0.03507 -0.92554 C -0.0441 -0.93432 -0.05399 -0.93594 -0.06493 -0.93756 C -0.06667 -0.93872 -0.0684 -0.94011 -0.07014 -0.94103 C -0.07274 -0.94242 -0.07795 -0.9445 -0.07795 -0.94427 " pathEditMode="relative" rAng="0" ptsTypes="fffffffffffffffffffffffffffA">
                                      <p:cBhvr>
                                        <p:cTn id="27" dur="7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-46878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-5.06938E-6 C -0.01163 -0.0051 -0.00972 -0.00857 -0.01683 -0.02082 C -0.02031 -0.04117 -0.02152 -0.06037 -0.01163 -0.07771 C -0.00954 -0.08997 -0.00364 -0.10177 0.0014 -0.11241 C 0.00626 -0.12235 0.00765 -0.13368 0.00921 -0.14525 C 0.01008 -0.16814 0.01615 -0.21301 0.0066 -0.23174 C 0.00522 -0.26204 0.00226 -0.29141 -0.0052 -0.32008 C -0.00763 -0.35685 -0.00781 -0.35408 -0.0052 -0.41005 C -0.00485 -0.41837 -0.00121 -0.426 7.77778E-6 -0.4341 C 0.00365 -0.45884 0.00452 -0.48544 0.0066 -0.51042 C 0.00765 -0.59691 0.00869 -0.68155 0.0066 -0.76805 C 0.00591 -0.7995 0.00869 -0.83673 -0.0026 -0.8668 C -0.00711 -0.89016 -0.00781 -0.88969 -0.00781 -0.9186 " pathEditMode="relative" ptsTypes="ffffffffffffA">
                                      <p:cBhvr>
                                        <p:cTn id="29" dur="7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照片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533175">
            <a:off x="6079062" y="267032"/>
            <a:ext cx="2849185" cy="183409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照片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0895626">
            <a:off x="8466790" y="1480508"/>
            <a:ext cx="3212171" cy="210370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030995">
            <a:off x="7251228" y="3799948"/>
            <a:ext cx="2621961" cy="173308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-1242784" y="4992021"/>
            <a:ext cx="687559" cy="687559"/>
          </a:xfrm>
          <a:prstGeom prst="ellipse">
            <a:avLst/>
          </a:prstGeom>
          <a:blipFill dpi="0" rotWithShape="1">
            <a:blip r:embed="rId5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/>
          </a:p>
        </p:txBody>
      </p:sp>
      <p:sp>
        <p:nvSpPr>
          <p:cNvPr id="7" name="椭圆 6"/>
          <p:cNvSpPr/>
          <p:nvPr/>
        </p:nvSpPr>
        <p:spPr>
          <a:xfrm>
            <a:off x="-899005" y="4596907"/>
            <a:ext cx="395115" cy="395115"/>
          </a:xfrm>
          <a:prstGeom prst="ellipse">
            <a:avLst/>
          </a:prstGeom>
          <a:blipFill dpi="0" rotWithShape="1">
            <a:blip r:embed="rId6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/>
          </a:p>
        </p:txBody>
      </p:sp>
      <p:sp>
        <p:nvSpPr>
          <p:cNvPr id="8" name="椭圆 7"/>
          <p:cNvSpPr/>
          <p:nvPr/>
        </p:nvSpPr>
        <p:spPr>
          <a:xfrm>
            <a:off x="-1433304" y="4992021"/>
            <a:ext cx="343779" cy="343779"/>
          </a:xfrm>
          <a:prstGeom prst="ellipse">
            <a:avLst/>
          </a:prstGeom>
          <a:blipFill dpi="0" rotWithShape="1">
            <a:blip r:embed="rId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/>
          </a:p>
        </p:txBody>
      </p:sp>
      <p:sp>
        <p:nvSpPr>
          <p:cNvPr id="9" name="椭圆 8"/>
          <p:cNvSpPr/>
          <p:nvPr/>
        </p:nvSpPr>
        <p:spPr>
          <a:xfrm>
            <a:off x="-989665" y="5622931"/>
            <a:ext cx="343779" cy="343779"/>
          </a:xfrm>
          <a:prstGeom prst="ellipse">
            <a:avLst/>
          </a:prstGeom>
          <a:blipFill dpi="0" rotWithShape="1">
            <a:blip r:embed="rId7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/>
          </a:p>
        </p:txBody>
      </p:sp>
      <p:sp>
        <p:nvSpPr>
          <p:cNvPr id="10" name="椭圆 9"/>
          <p:cNvSpPr/>
          <p:nvPr/>
        </p:nvSpPr>
        <p:spPr>
          <a:xfrm>
            <a:off x="-817776" y="5990443"/>
            <a:ext cx="687559" cy="687559"/>
          </a:xfrm>
          <a:prstGeom prst="ellipse">
            <a:avLst/>
          </a:prstGeom>
          <a:blipFill dpi="0" rotWithShape="1">
            <a:blip r:embed="rId5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/>
          </a:p>
        </p:txBody>
      </p:sp>
      <p:sp>
        <p:nvSpPr>
          <p:cNvPr id="11" name="椭圆 10"/>
          <p:cNvSpPr/>
          <p:nvPr/>
        </p:nvSpPr>
        <p:spPr>
          <a:xfrm>
            <a:off x="-2652565" y="6819036"/>
            <a:ext cx="343779" cy="343779"/>
          </a:xfrm>
          <a:prstGeom prst="ellipse">
            <a:avLst/>
          </a:prstGeom>
          <a:blipFill dpi="0" rotWithShape="1">
            <a:blip r:embed="rId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/>
          </a:p>
        </p:txBody>
      </p:sp>
      <p:sp>
        <p:nvSpPr>
          <p:cNvPr id="5" name="椭圆 4"/>
          <p:cNvSpPr/>
          <p:nvPr/>
        </p:nvSpPr>
        <p:spPr>
          <a:xfrm>
            <a:off x="-920865" y="7048060"/>
            <a:ext cx="458049" cy="458049"/>
          </a:xfrm>
          <a:prstGeom prst="ellipse">
            <a:avLst/>
          </a:prstGeom>
          <a:blipFill dpi="0" rotWithShape="1">
            <a:blip r:embed="rId8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" y="1743477"/>
            <a:ext cx="7344139" cy="51449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11606">
        <p14:glitter pattern="hexagon"/>
      </p:transition>
    </mc:Choice>
    <mc:Fallback xmlns="">
      <p:transition spd="slow" advTm="116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4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2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8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0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2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4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39 0.00463 L 0.29809 -0.24838 C 0.36163 -0.30206 0.45434 -0.38599 0.54878 -0.47207 C 0.65868 -0.57544 0.74583 -0.65874 0.80573 -0.72014 L 1.09427 -1.01141 " pathEditMode="relative" rAng="-1654680" ptsTypes="FffFF">
                                      <p:cBhvr>
                                        <p:cTn id="36" dur="7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5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5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475391">
            <a:off x="5265040" y="1969120"/>
            <a:ext cx="2314261" cy="1560529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0870768">
            <a:off x="2660067" y="2379417"/>
            <a:ext cx="2076195" cy="1384129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62321">
            <a:off x="334594" y="2537487"/>
            <a:ext cx="2061019" cy="1383392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20666346">
            <a:off x="7947582" y="1375697"/>
            <a:ext cx="2252172" cy="1677149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6" name="组合 25"/>
          <p:cNvGrpSpPr/>
          <p:nvPr/>
        </p:nvGrpSpPr>
        <p:grpSpPr>
          <a:xfrm rot="20875153">
            <a:off x="-1650770" y="227001"/>
            <a:ext cx="16918533" cy="1676423"/>
            <a:chOff x="-828600" y="642019"/>
            <a:chExt cx="12688900" cy="125731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6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828600" y="642019"/>
              <a:ext cx="12688900" cy="793459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74850">
              <a:off x="1254921" y="719794"/>
              <a:ext cx="239414" cy="823350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0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02067">
              <a:off x="2915905" y="933262"/>
              <a:ext cx="207297" cy="814591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12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08672">
              <a:off x="4982949" y="1073067"/>
              <a:ext cx="259852" cy="826269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8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0626353">
              <a:off x="6698497" y="1057004"/>
              <a:ext cx="239414" cy="823350"/>
            </a:xfrm>
            <a:prstGeom prst="rect">
              <a:avLst/>
            </a:prstGeom>
          </p:spPr>
        </p:pic>
      </p:grpSp>
      <p:sp>
        <p:nvSpPr>
          <p:cNvPr id="35" name="椭圆 34"/>
          <p:cNvSpPr/>
          <p:nvPr/>
        </p:nvSpPr>
        <p:spPr>
          <a:xfrm>
            <a:off x="-1507061" y="4727747"/>
            <a:ext cx="1216115" cy="1216109"/>
          </a:xfrm>
          <a:prstGeom prst="ellipse">
            <a:avLst/>
          </a:prstGeom>
          <a:blipFill dpi="0" rotWithShape="1">
            <a:blip r:embed="rId14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/>
          </a:p>
        </p:txBody>
      </p:sp>
      <p:sp>
        <p:nvSpPr>
          <p:cNvPr id="36" name="椭圆 35"/>
          <p:cNvSpPr/>
          <p:nvPr/>
        </p:nvSpPr>
        <p:spPr>
          <a:xfrm>
            <a:off x="-899005" y="4596907"/>
            <a:ext cx="395115" cy="395115"/>
          </a:xfrm>
          <a:prstGeom prst="ellipse">
            <a:avLst/>
          </a:prstGeom>
          <a:blipFill dpi="0" rotWithShape="1">
            <a:blip r:embed="rId15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/>
          </a:p>
        </p:txBody>
      </p:sp>
      <p:sp>
        <p:nvSpPr>
          <p:cNvPr id="37" name="椭圆 36"/>
          <p:cNvSpPr/>
          <p:nvPr/>
        </p:nvSpPr>
        <p:spPr>
          <a:xfrm>
            <a:off x="-1492768" y="4794464"/>
            <a:ext cx="674992" cy="674992"/>
          </a:xfrm>
          <a:prstGeom prst="ellipse">
            <a:avLst/>
          </a:prstGeom>
          <a:blipFill dpi="0" rotWithShape="1">
            <a:blip r:embed="rId1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/>
          </a:p>
        </p:txBody>
      </p:sp>
      <p:sp>
        <p:nvSpPr>
          <p:cNvPr id="38" name="椭圆 37"/>
          <p:cNvSpPr/>
          <p:nvPr/>
        </p:nvSpPr>
        <p:spPr>
          <a:xfrm>
            <a:off x="-989665" y="5622931"/>
            <a:ext cx="343779" cy="343779"/>
          </a:xfrm>
          <a:prstGeom prst="ellipse">
            <a:avLst/>
          </a:prstGeom>
          <a:blipFill dpi="0" rotWithShape="1">
            <a:blip r:embed="rId17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/>
          </a:p>
        </p:txBody>
      </p:sp>
      <p:sp>
        <p:nvSpPr>
          <p:cNvPr id="39" name="椭圆 38"/>
          <p:cNvSpPr/>
          <p:nvPr/>
        </p:nvSpPr>
        <p:spPr>
          <a:xfrm>
            <a:off x="-2652565" y="6819036"/>
            <a:ext cx="343779" cy="343779"/>
          </a:xfrm>
          <a:prstGeom prst="ellipse">
            <a:avLst/>
          </a:prstGeom>
          <a:blipFill dpi="0" rotWithShape="1">
            <a:blip r:embed="rId1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/>
          </a:p>
        </p:txBody>
      </p:sp>
      <p:sp>
        <p:nvSpPr>
          <p:cNvPr id="40" name="椭圆 39"/>
          <p:cNvSpPr/>
          <p:nvPr/>
        </p:nvSpPr>
        <p:spPr>
          <a:xfrm>
            <a:off x="-1101017" y="6867908"/>
            <a:ext cx="818355" cy="818355"/>
          </a:xfrm>
          <a:prstGeom prst="ellipse">
            <a:avLst/>
          </a:prstGeom>
          <a:blipFill dpi="0" rotWithShape="1">
            <a:blip r:embed="rId1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/>
          </a:p>
        </p:txBody>
      </p:sp>
      <p:sp>
        <p:nvSpPr>
          <p:cNvPr id="41" name="椭圆 40"/>
          <p:cNvSpPr/>
          <p:nvPr/>
        </p:nvSpPr>
        <p:spPr>
          <a:xfrm>
            <a:off x="4642508" y="7120427"/>
            <a:ext cx="343779" cy="343779"/>
          </a:xfrm>
          <a:prstGeom prst="ellipse">
            <a:avLst/>
          </a:prstGeom>
          <a:blipFill dpi="0" rotWithShape="1">
            <a:blip r:embed="rId17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/>
          </a:p>
        </p:txBody>
      </p:sp>
      <p:sp>
        <p:nvSpPr>
          <p:cNvPr id="32" name="TextBox 28"/>
          <p:cNvSpPr txBox="1"/>
          <p:nvPr/>
        </p:nvSpPr>
        <p:spPr>
          <a:xfrm>
            <a:off x="3770150" y="4727269"/>
            <a:ext cx="7167391" cy="155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只剩下一些凋零的记忆，随风飘落成一地的斑驳，往昔繁华，以转变成一生落寞。生命就是一场又一场的聚与散，随着时钟的时针缓缓地走动着。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109">
        <p14:ripple/>
      </p:transition>
    </mc:Choice>
    <mc:Fallback xmlns="">
      <p:transition spd="slow" advTm="101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6" dur="5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8" dur="7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0" dur="7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2" dur="8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4" dur="7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6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8" dur="8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5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200056" y="644691"/>
            <a:ext cx="6144683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中倩_GBK" panose="03000509000000000000" pitchFamily="65" charset="-122"/>
                <a:ea typeface="方正中倩_GBK" panose="03000509000000000000" pitchFamily="65" charset="-122"/>
              </a:rPr>
              <a:t>因为青春，我们有用不完的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中倩_GBK" panose="03000509000000000000" pitchFamily="65" charset="-122"/>
                <a:ea typeface="方正中倩_GBK" panose="03000509000000000000" pitchFamily="65" charset="-122"/>
              </a:rPr>
              <a:t>精力。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74" y="1802267"/>
            <a:ext cx="5689025" cy="3479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440" y="3841561"/>
            <a:ext cx="5136779" cy="2302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24" y="1412776"/>
            <a:ext cx="4932017" cy="36002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440" y="1412776"/>
            <a:ext cx="3264047" cy="2127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5" name="矩形 64"/>
          <p:cNvSpPr/>
          <p:nvPr/>
        </p:nvSpPr>
        <p:spPr>
          <a:xfrm>
            <a:off x="126688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36214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428815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21926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30498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4002406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-18091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-10472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-189901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-22854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-15234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-66619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advTm="13946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4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5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 bldLvl="0" animBg="1"/>
      <p:bldP spid="74" grpId="0" bldLvl="0" animBg="1"/>
      <p:bldP spid="75" grpId="0" bldLvl="0" animBg="1"/>
      <p:bldP spid="76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44472" y="4982203"/>
            <a:ext cx="5568619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中倩_GBK" panose="03000509000000000000" pitchFamily="65" charset="-122"/>
                <a:ea typeface="方正中倩_GBK" panose="03000509000000000000" pitchFamily="65" charset="-122"/>
              </a:rPr>
              <a:t>就像是是蓬蓬勃勃的生机，是不会泯灭的希望，是一往无前的勇敢，是生命中最辉煌的色彩</a:t>
            </a:r>
            <a:r>
              <a:rPr lang="en-US" altLang="zh-C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中倩_GBK" panose="03000509000000000000" pitchFamily="65" charset="-122"/>
                <a:ea typeface="方正中倩_GBK" panose="03000509000000000000" pitchFamily="65" charset="-122"/>
              </a:rPr>
              <a:t>……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2814">
            <a:off x="5473724" y="1160477"/>
            <a:ext cx="3600396" cy="3169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6205">
            <a:off x="583559" y="1466551"/>
            <a:ext cx="4497489" cy="35905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Picture 158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392166" y="4650317"/>
            <a:ext cx="67310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椭圆 33"/>
          <p:cNvSpPr/>
          <p:nvPr/>
        </p:nvSpPr>
        <p:spPr>
          <a:xfrm>
            <a:off x="-15234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/>
        </p:nvSpPr>
        <p:spPr>
          <a:xfrm>
            <a:off x="-951949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/>
        </p:nvSpPr>
        <p:spPr>
          <a:xfrm>
            <a:off x="-19044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/>
        </p:nvSpPr>
        <p:spPr>
          <a:xfrm>
            <a:off x="-24759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椭圆 37"/>
          <p:cNvSpPr/>
          <p:nvPr/>
        </p:nvSpPr>
        <p:spPr>
          <a:xfrm>
            <a:off x="-5709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椭圆 38"/>
          <p:cNvSpPr/>
          <p:nvPr/>
        </p:nvSpPr>
        <p:spPr>
          <a:xfrm>
            <a:off x="-14281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椭圆 39"/>
          <p:cNvSpPr/>
          <p:nvPr/>
        </p:nvSpPr>
        <p:spPr>
          <a:xfrm>
            <a:off x="-15234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椭圆 40"/>
          <p:cNvSpPr/>
          <p:nvPr/>
        </p:nvSpPr>
        <p:spPr>
          <a:xfrm>
            <a:off x="-9519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2" name="椭圆 41"/>
          <p:cNvSpPr/>
          <p:nvPr/>
        </p:nvSpPr>
        <p:spPr>
          <a:xfrm>
            <a:off x="-18092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3" name="椭圆 42"/>
          <p:cNvSpPr/>
          <p:nvPr/>
        </p:nvSpPr>
        <p:spPr>
          <a:xfrm>
            <a:off x="-25712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4" name="椭圆 43"/>
          <p:cNvSpPr/>
          <p:nvPr/>
        </p:nvSpPr>
        <p:spPr>
          <a:xfrm>
            <a:off x="-1428202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5" name="椭圆 44"/>
          <p:cNvSpPr/>
          <p:nvPr/>
        </p:nvSpPr>
        <p:spPr>
          <a:xfrm>
            <a:off x="-24759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6" name="椭圆 45"/>
          <p:cNvSpPr/>
          <p:nvPr/>
        </p:nvSpPr>
        <p:spPr>
          <a:xfrm>
            <a:off x="-951906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7" name="椭圆 46"/>
          <p:cNvSpPr/>
          <p:nvPr/>
        </p:nvSpPr>
        <p:spPr>
          <a:xfrm>
            <a:off x="-1713869" y="4667277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8" name="椭圆 47"/>
          <p:cNvSpPr/>
          <p:nvPr/>
        </p:nvSpPr>
        <p:spPr>
          <a:xfrm>
            <a:off x="-19044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9" name="椭圆 48"/>
          <p:cNvSpPr/>
          <p:nvPr/>
        </p:nvSpPr>
        <p:spPr>
          <a:xfrm>
            <a:off x="-29522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0" name="椭圆 49"/>
          <p:cNvSpPr/>
          <p:nvPr/>
        </p:nvSpPr>
        <p:spPr>
          <a:xfrm>
            <a:off x="-2094981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998">
        <p:blinds dir="vert"/>
      </p:transition>
    </mc:Choice>
    <mc:Fallback xmlns="">
      <p:transition spd="slow" advTm="10998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9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9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077 -0.409 C -0.41597 -0.4309 -0.37795 -0.4963 -0.33038 -0.51665 C -0.28125 -0.5367 -0.23525 -0.53485 -0.16823 -0.53269 C -0.10139 -0.53053 -0.02118 -0.48859 0.07187 -0.50432 C 0.1651 -0.52005 0.27864 -0.62307 0.39114 -0.62801 C 0.50364 -0.63263 0.67257 -0.55243 0.7467 -0.53239 " pathEditMode="relative" rAng="0" ptsTypes="aaaaaa">
                                      <p:cBhvr>
                                        <p:cTn id="22" dur="8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65" y="-111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24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26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28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30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32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34" dur="1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36" dur="1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38" dur="1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40" dur="1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42" dur="1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4.58192E-6 C 0.075 0.04659 0.14931 0.09349 0.21354 0.0796 C 0.2776 0.06572 0.31823 -0.07498 0.38524 -0.08331 C 0.45208 -0.09164 0.55382 0.03455 0.61493 0.02962 C 0.67656 0.02468 0.69635 -0.10491 0.75347 -0.11293 C 0.81042 -0.12095 0.88455 -0.0071 0.95764 -0.01852 C 1.03073 -0.02993 1.14323 -0.14749 1.19219 -0.18174 " pathEditMode="relative" rAng="0" ptsTypes="aaaaaaa">
                                      <p:cBhvr>
                                        <p:cTn id="44" dur="1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01" y="-441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46" dur="1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09 0.07313 0.14566 0.12712 0.20851 0.11108 C 0.27118 0.09503 0.31077 -0.06726 0.37622 -0.07683 C 0.44167 -0.08639 0.54097 0.05924 0.60104 0.05338 C 0.66077 0.04783 0.67847 -0.09534 0.73594 -0.11107 C 0.79341 -0.1265 0.88507 -0.11385 0.9467 -0.04165 C 1.00834 0.03086 1.07275 0.24807 1.10591 0.32429 " pathEditMode="relative" rAng="0" ptsTypes="aaaaaaa">
                                      <p:cBhvr>
                                        <p:cTn id="48" dur="1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95" y="793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7 C 0.07309 0.07961 0.14878 0.13978 0.20799 0.11694 C 0.26701 0.09349 0.31563 -0.05954 0.35486 -0.11231 C 0.3941 -0.16568 0.40417 -0.1808 0.44288 -0.2024 C 0.48142 -0.22431 0.53872 -0.26226 0.58715 -0.24529 C 0.63559 -0.22739 0.67865 -0.12989 0.73403 -0.09719 C 0.78941 -0.06479 0.86545 -0.13668 0.91944 -0.05029 C 0.97326 0.0361 1.02917 0.32305 1.05816 0.42117 " pathEditMode="relative" rAng="0" ptsTypes="aaaaaaaa">
                                      <p:cBhvr>
                                        <p:cTn id="50" dur="1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99" y="518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3.05556E-6 3.64085E-7 C 0.09045 0.04659 0.18056 0.09349 0.25834 0.0796 C 0.33594 0.06572 0.38507 -0.07498 0.46615 -0.08331 C 0.54705 -0.09164 0.66997 0.03456 0.74427 0.02962 C 0.81841 0.02468 0.85608 -0.10707 0.91146 -0.11293 C 0.96667 -0.11879 1.02622 -0.01111 1.07639 -0.00555 C 1.12639 3.64085E-7 1.16893 -0.0398 1.21164 -0.07961 " pathEditMode="relative" rAng="0" ptsTypes="aaaaaaA">
                                      <p:cBhvr>
                                        <p:cTn id="52" dur="1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3" y="-126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54" dur="1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56" dur="1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6096600" y="536291"/>
            <a:ext cx="5568619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中倩_GBK" panose="03000509000000000000" pitchFamily="65" charset="-122"/>
                <a:ea typeface="方正中倩_GBK" panose="03000509000000000000" pitchFamily="65" charset="-122"/>
              </a:rPr>
              <a:t>因为青春，我们约定制造共同的回忆，镶在青春纪念册。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322" y="1710365"/>
            <a:ext cx="5885637" cy="4333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224" y="2084851"/>
            <a:ext cx="3427205" cy="31200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5" name="椭圆 34"/>
          <p:cNvSpPr/>
          <p:nvPr/>
        </p:nvSpPr>
        <p:spPr>
          <a:xfrm>
            <a:off x="-15234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/>
        </p:nvSpPr>
        <p:spPr>
          <a:xfrm>
            <a:off x="-951949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/>
        </p:nvSpPr>
        <p:spPr>
          <a:xfrm>
            <a:off x="-19044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椭圆 37"/>
          <p:cNvSpPr/>
          <p:nvPr/>
        </p:nvSpPr>
        <p:spPr>
          <a:xfrm>
            <a:off x="-24759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椭圆 38"/>
          <p:cNvSpPr/>
          <p:nvPr/>
        </p:nvSpPr>
        <p:spPr>
          <a:xfrm>
            <a:off x="-5709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椭圆 39"/>
          <p:cNvSpPr/>
          <p:nvPr/>
        </p:nvSpPr>
        <p:spPr>
          <a:xfrm>
            <a:off x="-14281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椭圆 40"/>
          <p:cNvSpPr/>
          <p:nvPr/>
        </p:nvSpPr>
        <p:spPr>
          <a:xfrm>
            <a:off x="-15234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2" name="椭圆 41"/>
          <p:cNvSpPr/>
          <p:nvPr/>
        </p:nvSpPr>
        <p:spPr>
          <a:xfrm>
            <a:off x="-9519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3" name="椭圆 42"/>
          <p:cNvSpPr/>
          <p:nvPr/>
        </p:nvSpPr>
        <p:spPr>
          <a:xfrm>
            <a:off x="-18092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4" name="椭圆 43"/>
          <p:cNvSpPr/>
          <p:nvPr/>
        </p:nvSpPr>
        <p:spPr>
          <a:xfrm>
            <a:off x="-25712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5" name="椭圆 44"/>
          <p:cNvSpPr/>
          <p:nvPr/>
        </p:nvSpPr>
        <p:spPr>
          <a:xfrm>
            <a:off x="-1428202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6" name="椭圆 45"/>
          <p:cNvSpPr/>
          <p:nvPr/>
        </p:nvSpPr>
        <p:spPr>
          <a:xfrm>
            <a:off x="-24759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7" name="椭圆 46"/>
          <p:cNvSpPr/>
          <p:nvPr/>
        </p:nvSpPr>
        <p:spPr>
          <a:xfrm>
            <a:off x="-951906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8" name="椭圆 47"/>
          <p:cNvSpPr/>
          <p:nvPr/>
        </p:nvSpPr>
        <p:spPr>
          <a:xfrm>
            <a:off x="-1713869" y="4667277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9" name="椭圆 48"/>
          <p:cNvSpPr/>
          <p:nvPr/>
        </p:nvSpPr>
        <p:spPr>
          <a:xfrm>
            <a:off x="-19044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0" name="椭圆 49"/>
          <p:cNvSpPr/>
          <p:nvPr/>
        </p:nvSpPr>
        <p:spPr>
          <a:xfrm>
            <a:off x="-29522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1" name="椭圆 50"/>
          <p:cNvSpPr/>
          <p:nvPr/>
        </p:nvSpPr>
        <p:spPr>
          <a:xfrm>
            <a:off x="-2094981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952">
        <p:blinds dir="vert"/>
      </p:transition>
    </mc:Choice>
    <mc:Fallback xmlns="">
      <p:transition spd="slow" advTm="10952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12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14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16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18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20" dur="1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22" dur="1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24" dur="1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26" dur="1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28" dur="1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30" dur="1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4.58192E-6 C 0.075 0.04659 0.14931 0.09349 0.21354 0.0796 C 0.2776 0.06572 0.31823 -0.07498 0.38524 -0.08331 C 0.45208 -0.09164 0.55382 0.03455 0.61493 0.02962 C 0.67656 0.02468 0.69635 -0.10491 0.75347 -0.11293 C 0.81042 -0.12095 0.88455 -0.0071 0.95764 -0.01852 C 1.03073 -0.02993 1.14323 -0.14749 1.19219 -0.18174 " pathEditMode="relative" rAng="0" ptsTypes="aaaaaaa">
                                      <p:cBhvr>
                                        <p:cTn id="32" dur="1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01" y="-441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34" dur="1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09 0.07313 0.14566 0.12712 0.20851 0.11108 C 0.27118 0.09503 0.31077 -0.06726 0.37622 -0.07683 C 0.44167 -0.08639 0.54097 0.05924 0.60104 0.05338 C 0.66077 0.04783 0.67847 -0.09534 0.73594 -0.11107 C 0.79341 -0.1265 0.88507 -0.11385 0.9467 -0.04165 C 1.00834 0.03086 1.07275 0.24807 1.10591 0.32429 " pathEditMode="relative" rAng="0" ptsTypes="aaaaaaa">
                                      <p:cBhvr>
                                        <p:cTn id="36" dur="1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95" y="793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7 C 0.07309 0.07961 0.14878 0.13978 0.20799 0.11694 C 0.26701 0.09349 0.31563 -0.05954 0.35486 -0.11231 C 0.3941 -0.16568 0.40417 -0.1808 0.44288 -0.2024 C 0.48142 -0.22431 0.53872 -0.26226 0.58715 -0.24529 C 0.63559 -0.22739 0.67865 -0.12989 0.73403 -0.09719 C 0.78941 -0.06479 0.86545 -0.13668 0.91944 -0.05029 C 0.97326 0.0361 1.02917 0.32305 1.05816 0.42117 " pathEditMode="relative" rAng="0" ptsTypes="aaaaaaaa">
                                      <p:cBhvr>
                                        <p:cTn id="38" dur="1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99" y="518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3.05556E-6 3.64085E-7 C 0.09045 0.04659 0.18056 0.09349 0.25834 0.0796 C 0.33594 0.06572 0.38507 -0.07498 0.46615 -0.08331 C 0.54705 -0.09164 0.66997 0.03456 0.74427 0.02962 C 0.81841 0.02468 0.85608 -0.10707 0.91146 -0.11293 C 0.96667 -0.11879 1.02622 -0.01111 1.07639 -0.00555 C 1.12639 3.64085E-7 1.16893 -0.0398 1.21164 -0.07961 " pathEditMode="relative" rAng="0" ptsTypes="aaaaaaA">
                                      <p:cBhvr>
                                        <p:cTn id="40" dur="1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3" y="-126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42" dur="1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44" dur="1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54028 0.72104 L 2.22222E-6 6.79642E-8 " pathEditMode="relative" rAng="0" ptsTypes="AA">
                                      <p:cBhvr>
                                        <p:cTn id="54" dur="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14" y="-3605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111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7" dur="2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71" y="2608324"/>
            <a:ext cx="2171976" cy="2037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403" y="2817957"/>
            <a:ext cx="2809683" cy="2207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355" y="2856572"/>
            <a:ext cx="2643392" cy="2129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931" y="2564904"/>
            <a:ext cx="2707275" cy="2124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4626" y="1362235"/>
            <a:ext cx="13105964" cy="19921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940390" y="735046"/>
            <a:ext cx="5568619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中倩_GBK" panose="03000509000000000000" pitchFamily="65" charset="-122"/>
                <a:ea typeface="方正中倩_GBK" panose="03000509000000000000" pitchFamily="65" charset="-122"/>
              </a:rPr>
              <a:t>因为青春，我们不怕失败，努力往前飞</a:t>
            </a:r>
          </a:p>
        </p:txBody>
      </p:sp>
      <p:sp>
        <p:nvSpPr>
          <p:cNvPr id="35" name="椭圆 34"/>
          <p:cNvSpPr/>
          <p:nvPr/>
        </p:nvSpPr>
        <p:spPr>
          <a:xfrm>
            <a:off x="-15234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/>
        </p:nvSpPr>
        <p:spPr>
          <a:xfrm>
            <a:off x="-951949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/>
        </p:nvSpPr>
        <p:spPr>
          <a:xfrm>
            <a:off x="-19044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椭圆 37"/>
          <p:cNvSpPr/>
          <p:nvPr/>
        </p:nvSpPr>
        <p:spPr>
          <a:xfrm>
            <a:off x="-24759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椭圆 38"/>
          <p:cNvSpPr/>
          <p:nvPr/>
        </p:nvSpPr>
        <p:spPr>
          <a:xfrm>
            <a:off x="-5709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椭圆 39"/>
          <p:cNvSpPr/>
          <p:nvPr/>
        </p:nvSpPr>
        <p:spPr>
          <a:xfrm>
            <a:off x="-14281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椭圆 40"/>
          <p:cNvSpPr/>
          <p:nvPr/>
        </p:nvSpPr>
        <p:spPr>
          <a:xfrm>
            <a:off x="-15234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2" name="椭圆 41"/>
          <p:cNvSpPr/>
          <p:nvPr/>
        </p:nvSpPr>
        <p:spPr>
          <a:xfrm>
            <a:off x="-9519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3" name="椭圆 42"/>
          <p:cNvSpPr/>
          <p:nvPr/>
        </p:nvSpPr>
        <p:spPr>
          <a:xfrm>
            <a:off x="-18092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4" name="椭圆 43"/>
          <p:cNvSpPr/>
          <p:nvPr/>
        </p:nvSpPr>
        <p:spPr>
          <a:xfrm>
            <a:off x="-25712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5" name="椭圆 44"/>
          <p:cNvSpPr/>
          <p:nvPr/>
        </p:nvSpPr>
        <p:spPr>
          <a:xfrm>
            <a:off x="-1428202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6" name="椭圆 45"/>
          <p:cNvSpPr/>
          <p:nvPr/>
        </p:nvSpPr>
        <p:spPr>
          <a:xfrm>
            <a:off x="-24759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7" name="椭圆 46"/>
          <p:cNvSpPr/>
          <p:nvPr/>
        </p:nvSpPr>
        <p:spPr>
          <a:xfrm>
            <a:off x="-951906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8" name="椭圆 47"/>
          <p:cNvSpPr/>
          <p:nvPr/>
        </p:nvSpPr>
        <p:spPr>
          <a:xfrm>
            <a:off x="-1713869" y="4667277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9" name="椭圆 48"/>
          <p:cNvSpPr/>
          <p:nvPr/>
        </p:nvSpPr>
        <p:spPr>
          <a:xfrm>
            <a:off x="-19044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0" name="椭圆 49"/>
          <p:cNvSpPr/>
          <p:nvPr/>
        </p:nvSpPr>
        <p:spPr>
          <a:xfrm>
            <a:off x="-29522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1" name="椭圆 50"/>
          <p:cNvSpPr/>
          <p:nvPr/>
        </p:nvSpPr>
        <p:spPr>
          <a:xfrm>
            <a:off x="-2094981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291">
        <p:blinds dir="vert"/>
      </p:transition>
    </mc:Choice>
    <mc:Fallback xmlns="">
      <p:transition spd="slow" advTm="13291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35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37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39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41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43" dur="1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45" dur="1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47" dur="1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49" dur="1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51" dur="1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53" dur="1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4.58192E-6 C 0.075 0.04659 0.14931 0.09349 0.21354 0.0796 C 0.2776 0.06572 0.31823 -0.07498 0.38524 -0.08331 C 0.45208 -0.09164 0.55382 0.03455 0.61493 0.02962 C 0.67656 0.02468 0.69635 -0.10491 0.75347 -0.11293 C 0.81042 -0.12095 0.88455 -0.0071 0.95764 -0.01852 C 1.03073 -0.02993 1.14323 -0.14749 1.19219 -0.18174 " pathEditMode="relative" rAng="0" ptsTypes="aaaaaaa">
                                      <p:cBhvr>
                                        <p:cTn id="55" dur="1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01" y="-4412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57" dur="1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09 0.07313 0.14566 0.12712 0.20851 0.11108 C 0.27118 0.09503 0.31077 -0.06726 0.37622 -0.07683 C 0.44167 -0.08639 0.54097 0.05924 0.60104 0.05338 C 0.66077 0.04783 0.67847 -0.09534 0.73594 -0.11107 C 0.79341 -0.1265 0.88507 -0.11385 0.9467 -0.04165 C 1.00834 0.03086 1.07275 0.24807 1.10591 0.32429 " pathEditMode="relative" rAng="0" ptsTypes="aaaaaaa">
                                      <p:cBhvr>
                                        <p:cTn id="59" dur="1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95" y="793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7 C 0.07309 0.07961 0.14878 0.13978 0.20799 0.11694 C 0.26701 0.09349 0.31563 -0.05954 0.35486 -0.11231 C 0.3941 -0.16568 0.40417 -0.1808 0.44288 -0.2024 C 0.48142 -0.22431 0.53872 -0.26226 0.58715 -0.24529 C 0.63559 -0.22739 0.67865 -0.12989 0.73403 -0.09719 C 0.78941 -0.06479 0.86545 -0.13668 0.91944 -0.05029 C 0.97326 0.0361 1.02917 0.32305 1.05816 0.42117 " pathEditMode="relative" rAng="0" ptsTypes="aaaaaaaa">
                                      <p:cBhvr>
                                        <p:cTn id="61" dur="1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99" y="518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3.05556E-6 3.64085E-7 C 0.09045 0.04659 0.18056 0.09349 0.25834 0.0796 C 0.33594 0.06572 0.38507 -0.07498 0.46615 -0.08331 C 0.54705 -0.09164 0.66997 0.03456 0.74427 0.02962 C 0.81841 0.02468 0.85608 -0.10707 0.91146 -0.11293 C 0.96667 -0.11879 1.02622 -0.01111 1.07639 -0.00555 C 1.12639 3.64085E-7 1.16893 -0.0398 1.21164 -0.07961 " pathEditMode="relative" rAng="0" ptsTypes="aaaaaaA">
                                      <p:cBhvr>
                                        <p:cTn id="63" dur="1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3" y="-1265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65" dur="1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67" dur="1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483813" y="5538185"/>
            <a:ext cx="6144683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中倩_GBK" panose="03000509000000000000" pitchFamily="65" charset="-122"/>
                <a:ea typeface="方正中倩_GBK" panose="03000509000000000000" pitchFamily="65" charset="-122"/>
              </a:rPr>
              <a:t>因为青春，我们用力深呼吸</a:t>
            </a:r>
            <a:r>
              <a:rPr lang="zh-CN" altLang="en-US" sz="2400" dirty="0" smtClean="0">
                <a:solidFill>
                  <a:schemeClr val="bg1"/>
                </a:solidFill>
                <a:latin typeface="方正中倩_GBK" panose="03000509000000000000" pitchFamily="65" charset="-122"/>
                <a:ea typeface="方正中倩_GBK" panose="03000509000000000000" pitchFamily="65" charset="-122"/>
              </a:rPr>
              <a:t>，</a:t>
            </a:r>
            <a:endParaRPr lang="en-US" altLang="zh-CN" sz="2400" dirty="0" smtClean="0">
              <a:solidFill>
                <a:schemeClr val="bg1"/>
              </a:solidFill>
              <a:latin typeface="方正中倩_GBK" panose="03000509000000000000" pitchFamily="65" charset="-122"/>
              <a:ea typeface="方正中倩_GBK" panose="03000509000000000000" pitchFamily="65" charset="-122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latin typeface="方正中倩_GBK" panose="03000509000000000000" pitchFamily="65" charset="-122"/>
                <a:ea typeface="方正中倩_GBK" panose="03000509000000000000" pitchFamily="65" charset="-122"/>
              </a:rPr>
              <a:t>用力</a:t>
            </a:r>
            <a:r>
              <a:rPr lang="zh-CN" altLang="en-US" sz="2400" dirty="0">
                <a:solidFill>
                  <a:schemeClr val="bg1"/>
                </a:solidFill>
                <a:latin typeface="方正中倩_GBK" panose="03000509000000000000" pitchFamily="65" charset="-122"/>
                <a:ea typeface="方正中倩_GBK" panose="03000509000000000000" pitchFamily="65" charset="-122"/>
              </a:rPr>
              <a:t>作梦。 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374" y="1620989"/>
            <a:ext cx="1559875" cy="1184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896" y="766779"/>
            <a:ext cx="1529827" cy="1030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598" y="3225436"/>
            <a:ext cx="939651" cy="881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814" y="2175549"/>
            <a:ext cx="1565456" cy="1142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931" y="1523144"/>
            <a:ext cx="1243325" cy="834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190" y="1217891"/>
            <a:ext cx="1107416" cy="962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311" y="2492331"/>
            <a:ext cx="1336728" cy="1176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526" y="4005064"/>
            <a:ext cx="1264896" cy="931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139" y="5253203"/>
            <a:ext cx="1654979" cy="10123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686" y="720312"/>
            <a:ext cx="1568315" cy="10765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707" y="2419309"/>
            <a:ext cx="1522235" cy="13698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728" y="4418772"/>
            <a:ext cx="1608531" cy="1028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79" y="4005064"/>
            <a:ext cx="1427493" cy="11396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931" y="2966249"/>
            <a:ext cx="1178205" cy="925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5" name="矩形 64"/>
          <p:cNvSpPr/>
          <p:nvPr/>
        </p:nvSpPr>
        <p:spPr>
          <a:xfrm>
            <a:off x="126688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36214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428815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21926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30498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4002406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-18091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-10472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-189901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-22854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-15234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-66619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939" y="1604797"/>
            <a:ext cx="1261875" cy="1280163"/>
          </a:xfrm>
          <a:prstGeom prst="rect">
            <a:avLst/>
          </a:prstGeom>
        </p:spPr>
      </p:pic>
      <p:pic>
        <p:nvPicPr>
          <p:cNvPr id="86" name="Picture 158" descr="200712419435657_1"/>
          <p:cNvPicPr>
            <a:picLocks noChangeAspect="1" noChangeArrowheads="1" noCrop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-1383750" y="6127320"/>
            <a:ext cx="67310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椭圆 86"/>
          <p:cNvSpPr/>
          <p:nvPr/>
        </p:nvSpPr>
        <p:spPr>
          <a:xfrm>
            <a:off x="-15234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8" name="椭圆 87"/>
          <p:cNvSpPr/>
          <p:nvPr/>
        </p:nvSpPr>
        <p:spPr>
          <a:xfrm>
            <a:off x="-951949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椭圆 88"/>
          <p:cNvSpPr/>
          <p:nvPr/>
        </p:nvSpPr>
        <p:spPr>
          <a:xfrm>
            <a:off x="-19044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0" name="椭圆 89"/>
          <p:cNvSpPr/>
          <p:nvPr/>
        </p:nvSpPr>
        <p:spPr>
          <a:xfrm>
            <a:off x="-24759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1" name="椭圆 90"/>
          <p:cNvSpPr/>
          <p:nvPr/>
        </p:nvSpPr>
        <p:spPr>
          <a:xfrm>
            <a:off x="-5709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2" name="椭圆 91"/>
          <p:cNvSpPr/>
          <p:nvPr/>
        </p:nvSpPr>
        <p:spPr>
          <a:xfrm>
            <a:off x="-14281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3" name="椭圆 92"/>
          <p:cNvSpPr/>
          <p:nvPr/>
        </p:nvSpPr>
        <p:spPr>
          <a:xfrm>
            <a:off x="-15234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4" name="椭圆 93"/>
          <p:cNvSpPr/>
          <p:nvPr/>
        </p:nvSpPr>
        <p:spPr>
          <a:xfrm>
            <a:off x="-9519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5" name="椭圆 94"/>
          <p:cNvSpPr/>
          <p:nvPr/>
        </p:nvSpPr>
        <p:spPr>
          <a:xfrm>
            <a:off x="-18092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6" name="椭圆 95"/>
          <p:cNvSpPr/>
          <p:nvPr/>
        </p:nvSpPr>
        <p:spPr>
          <a:xfrm>
            <a:off x="-25712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7" name="椭圆 96"/>
          <p:cNvSpPr/>
          <p:nvPr/>
        </p:nvSpPr>
        <p:spPr>
          <a:xfrm>
            <a:off x="-1428202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8" name="椭圆 97"/>
          <p:cNvSpPr/>
          <p:nvPr/>
        </p:nvSpPr>
        <p:spPr>
          <a:xfrm>
            <a:off x="-24759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9" name="椭圆 98"/>
          <p:cNvSpPr/>
          <p:nvPr/>
        </p:nvSpPr>
        <p:spPr>
          <a:xfrm>
            <a:off x="-951906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0" name="椭圆 99"/>
          <p:cNvSpPr/>
          <p:nvPr/>
        </p:nvSpPr>
        <p:spPr>
          <a:xfrm>
            <a:off x="-1713869" y="4667277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1" name="椭圆 100"/>
          <p:cNvSpPr/>
          <p:nvPr/>
        </p:nvSpPr>
        <p:spPr>
          <a:xfrm>
            <a:off x="-19044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2" name="椭圆 101"/>
          <p:cNvSpPr/>
          <p:nvPr/>
        </p:nvSpPr>
        <p:spPr>
          <a:xfrm>
            <a:off x="-29522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3" name="椭圆 102"/>
          <p:cNvSpPr/>
          <p:nvPr/>
        </p:nvSpPr>
        <p:spPr>
          <a:xfrm>
            <a:off x="-2094981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250">
        <p14:ripple/>
      </p:transition>
    </mc:Choice>
    <mc:Fallback xmlns="">
      <p:transition spd="slow" advTm="102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323 -0.45651 C -0.35017 -0.47841 -0.31354 -0.5438 -0.26788 -0.56416 C -0.22066 -0.58421 -0.17639 -0.58236 -0.11198 -0.5802 C -0.04774 -0.57804 0.02917 -0.53609 0.11858 -0.55182 C 0.20816 -0.56755 0.31719 -0.67057 0.42535 -0.67551 C 0.53334 -0.68013 0.69566 -0.59994 0.76702 -0.57989 " pathEditMode="relative" rAng="0" ptsTypes="aaaaaa">
                                      <p:cBhvr>
                                        <p:cTn id="200" dur="88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03" y="-11197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202" dur="1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204" dur="1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206" dur="1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208" dur="1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210" dur="1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212" dur="1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214" dur="1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216" dur="1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218" dur="10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679 C 0.03837 0.01511 0.16111 0.11258 0.23767 0.12554 C 0.31458 0.13849 0.39114 0.11567 0.45989 0.07156 C 0.52864 0.02776 0.58889 -0.09994 0.65052 -0.13726 C 0.71215 -0.17428 0.77517 -0.17397 0.82986 -0.15145 C 0.88455 -0.12893 0.925 -0.02529 0.97899 -0.00185 C 1.03298 0.02159 1.10712 0.00308 1.15364 -0.01018 C 1.20017 -0.02344 1.23663 -0.06601 1.25833 -0.08082 " pathEditMode="relative" rAng="0" ptsTypes="aaaaaaaa">
                                      <p:cBhvr>
                                        <p:cTn id="220" dur="10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986" y="-1110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-0.00402 C 0.07396 0.04443 0.14722 0.09349 0.21059 0.07898 C 0.27413 0.06448 0.31406 -0.08239 0.38021 -0.09103 C 0.44618 -0.09967 0.54653 0.03178 0.60677 0.02684 C 0.66771 0.02159 0.68715 -0.11355 0.74358 -0.12188 C 0.79983 -0.13021 0.87309 -0.01142 0.94514 -0.02345 C 1.01719 -0.03549 1.1283 -0.15798 1.17656 -0.19315 " pathEditMode="relative" rAng="0" ptsTypes="aaaaaaa">
                                      <p:cBhvr>
                                        <p:cTn id="222" dur="10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19" y="-4597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224" dur="1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61 0.07313 0.1467 0.12743 0.21007 0.11139 C 0.27327 0.09534 0.31302 -0.06726 0.379 -0.07683 C 0.44479 -0.08639 0.54479 0.05924 0.60538 0.05369 C 0.66563 0.04783 0.68334 -0.09534 0.74132 -0.11107 C 0.79913 -0.1265 0.8915 -0.11385 0.95347 -0.04134 C 1.01563 0.03086 1.08038 0.24777 1.11389 0.32429 " pathEditMode="relative" rAng="0" ptsTypes="aaaaaaa">
                                      <p:cBhvr>
                                        <p:cTn id="226" dur="1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94" y="7930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5153 C 0.07361 0.10769 0.14983 0.1731 0.20955 0.14811 C 0.26892 0.12281 0.31788 -0.04288 0.35747 -0.09996 C 0.39688 -0.15766 0.40729 -0.17371 0.44618 -0.19716 C 0.48507 -0.22091 0.54271 -0.26195 0.59149 -0.24344 C 0.64028 -0.22431 0.68368 -0.11879 0.73941 -0.08361 C 0.79531 -0.04844 0.8717 -0.1265 0.92622 -0.03301 C 0.98056 0.06048 1.03663 0.37088 1.06597 0.47764 " pathEditMode="relative" rAng="0" ptsTypes="aaaaaaaa">
                                      <p:cBhvr>
                                        <p:cTn id="228" dur="1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99" y="5616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3.05556E-6 3.64085E-7 C 0.08993 0.04659 0.17952 0.09349 0.2566 0.0796 C 0.33386 0.06572 0.38264 -0.07498 0.46302 -0.08331 C 0.54358 -0.09164 0.6658 0.03456 0.73941 0.02962 C 0.8132 0.02468 0.85052 -0.10707 0.90556 -0.11293 C 0.96042 -0.11879 1.01962 -0.01111 1.06945 -0.00555 C 1.1191 3.64085E-7 1.16129 -0.0398 1.20382 -0.07961 " pathEditMode="relative" rAng="0" ptsTypes="aaaaaaA">
                                      <p:cBhvr>
                                        <p:cTn id="230" dur="1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91" y="-1265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232" dur="1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234" dur="1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2" presetClass="entr" presetSubtype="1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8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24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5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 bldLvl="0" animBg="1"/>
      <p:bldP spid="74" grpId="0" bldLvl="0" animBg="1"/>
      <p:bldP spid="75" grpId="0" bldLvl="0" animBg="1"/>
      <p:bldP spid="76" grpId="0" bldLvl="0" animBg="1"/>
      <p:bldP spid="87" grpId="0" bldLvl="0" animBg="1"/>
      <p:bldP spid="88" grpId="0" bldLvl="0" animBg="1"/>
      <p:bldP spid="89" grpId="0" bldLvl="0" animBg="1"/>
      <p:bldP spid="90" grpId="0" bldLvl="0" animBg="1"/>
      <p:bldP spid="91" grpId="0" bldLvl="0" animBg="1"/>
      <p:bldP spid="92" grpId="0" bldLvl="0" animBg="1"/>
      <p:bldP spid="93" grpId="0" bldLvl="0" animBg="1"/>
      <p:bldP spid="94" grpId="0" bldLvl="0" animBg="1"/>
      <p:bldP spid="95" grpId="0" bldLvl="0" animBg="1"/>
      <p:bldP spid="96" grpId="0" bldLvl="0" animBg="1"/>
      <p:bldP spid="97" grpId="0" bldLvl="0" animBg="1"/>
      <p:bldP spid="98" grpId="0" bldLvl="0" animBg="1"/>
      <p:bldP spid="99" grpId="0" bldLvl="0" animBg="1"/>
      <p:bldP spid="100" grpId="0" bldLvl="0" animBg="1"/>
      <p:bldP spid="101" grpId="0" bldLvl="0" animBg="1"/>
      <p:bldP spid="102" grpId="0" bldLvl="0" animBg="1"/>
      <p:bldP spid="103" grpId="0" bldLvl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517</Words>
  <Application>Microsoft Office PowerPoint</Application>
  <PresentationFormat>宽屏</PresentationFormat>
  <Paragraphs>37</Paragraphs>
  <Slides>20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方正启体简体</vt:lpstr>
      <vt:lpstr>方正苏新诗柳楷简体</vt:lpstr>
      <vt:lpstr>方正硬笔楷书简体</vt:lpstr>
      <vt:lpstr>方正中倩_GBK</vt:lpstr>
      <vt:lpstr>经典中圆简</vt:lpstr>
      <vt:lpstr>楷体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7</cp:revision>
  <dcterms:created xsi:type="dcterms:W3CDTF">2017-04-17T03:22:00Z</dcterms:created>
  <dcterms:modified xsi:type="dcterms:W3CDTF">2017-07-16T15:16:35Z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