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2"/>
  </p:notesMasterIdLst>
  <p:sldIdLst>
    <p:sldId id="498" r:id="rId2"/>
    <p:sldId id="471" r:id="rId3"/>
    <p:sldId id="472" r:id="rId4"/>
    <p:sldId id="494" r:id="rId5"/>
    <p:sldId id="468" r:id="rId6"/>
    <p:sldId id="493" r:id="rId7"/>
    <p:sldId id="469" r:id="rId8"/>
    <p:sldId id="474" r:id="rId9"/>
    <p:sldId id="470" r:id="rId10"/>
    <p:sldId id="475" r:id="rId11"/>
    <p:sldId id="476" r:id="rId12"/>
    <p:sldId id="484" r:id="rId13"/>
    <p:sldId id="467" r:id="rId14"/>
    <p:sldId id="478" r:id="rId15"/>
    <p:sldId id="479" r:id="rId16"/>
    <p:sldId id="481" r:id="rId17"/>
    <p:sldId id="483" r:id="rId18"/>
    <p:sldId id="482" r:id="rId19"/>
    <p:sldId id="485" r:id="rId20"/>
    <p:sldId id="490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 userDrawn="1">
          <p15:clr>
            <a:srgbClr val="A4A3A4"/>
          </p15:clr>
        </p15:guide>
        <p15:guide id="2" pos="644" userDrawn="1">
          <p15:clr>
            <a:srgbClr val="A4A3A4"/>
          </p15:clr>
        </p15:guide>
        <p15:guide id="3" pos="9596" userDrawn="1">
          <p15:clr>
            <a:srgbClr val="A4A3A4"/>
          </p15:clr>
        </p15:guide>
        <p15:guide id="4" orient="horz" pos="4876" userDrawn="1">
          <p15:clr>
            <a:srgbClr val="A4A3A4"/>
          </p15:clr>
        </p15:guide>
        <p15:guide id="5" orient="horz" pos="1368" userDrawn="1">
          <p15:clr>
            <a:srgbClr val="A4A3A4"/>
          </p15:clr>
        </p15:guide>
        <p15:guide id="6" orient="horz" pos="280" userDrawn="1">
          <p15:clr>
            <a:srgbClr val="A4A3A4"/>
          </p15:clr>
        </p15:guide>
        <p15:guide id="7" orient="horz" pos="5480" userDrawn="1">
          <p15:clr>
            <a:srgbClr val="A4A3A4"/>
          </p15:clr>
        </p15:guide>
        <p15:guide id="8" pos="5120" userDrawn="1">
          <p15:clr>
            <a:srgbClr val="A4A3A4"/>
          </p15:clr>
        </p15:guide>
        <p15:guide id="9" orient="horz" pos="2668" userDrawn="1">
          <p15:clr>
            <a:srgbClr val="A4A3A4"/>
          </p15:clr>
        </p15:guide>
        <p15:guide id="11" orient="horz" pos="3908" userDrawn="1">
          <p15:clr>
            <a:srgbClr val="A4A3A4"/>
          </p15:clr>
        </p15:guide>
        <p15:guide id="12" orient="horz" pos="2840" userDrawn="1">
          <p15:clr>
            <a:srgbClr val="A4A3A4"/>
          </p15:clr>
        </p15:guide>
        <p15:guide id="13" orient="horz" pos="3657" userDrawn="1">
          <p15:clr>
            <a:srgbClr val="A4A3A4"/>
          </p15:clr>
        </p15:guide>
        <p15:guide id="14" orient="horz" pos="1027" userDrawn="1">
          <p15:clr>
            <a:srgbClr val="A4A3A4"/>
          </p15:clr>
        </p15:guide>
        <p15:guide id="15" orient="horz" pos="4111" userDrawn="1">
          <p15:clr>
            <a:srgbClr val="A4A3A4"/>
          </p15:clr>
        </p15:guide>
        <p15:guide id="16" orient="horz" userDrawn="1">
          <p15:clr>
            <a:srgbClr val="A4A3A4"/>
          </p15:clr>
        </p15:guide>
        <p15:guide id="17" orient="horz" pos="2931" userDrawn="1">
          <p15:clr>
            <a:srgbClr val="A4A3A4"/>
          </p15:clr>
        </p15:guide>
        <p15:guide id="18" pos="483" userDrawn="1">
          <p15:clr>
            <a:srgbClr val="A4A3A4"/>
          </p15:clr>
        </p15:guide>
        <p15:guide id="19" pos="7197" userDrawn="1">
          <p15:clr>
            <a:srgbClr val="A4A3A4"/>
          </p15:clr>
        </p15:guide>
        <p15:guide id="20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C3"/>
    <a:srgbClr val="BBBE2C"/>
    <a:srgbClr val="43CBB3"/>
    <a:srgbClr val="64A0DC"/>
    <a:srgbClr val="C2DA3A"/>
    <a:srgbClr val="000912"/>
    <a:srgbClr val="EE7158"/>
    <a:srgbClr val="F2F2F2"/>
    <a:srgbClr val="030D17"/>
    <a:srgbClr val="B01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94424" autoAdjust="0"/>
  </p:normalViewPr>
  <p:slideViewPr>
    <p:cSldViewPr snapToGrid="0" showGuides="1">
      <p:cViewPr varScale="1">
        <p:scale>
          <a:sx n="108" d="100"/>
          <a:sy n="108" d="100"/>
        </p:scale>
        <p:origin x="564" y="102"/>
      </p:cViewPr>
      <p:guideLst>
        <p:guide orient="horz" pos="3787"/>
        <p:guide pos="644"/>
        <p:guide pos="9596"/>
        <p:guide orient="horz" pos="4876"/>
        <p:guide orient="horz" pos="1368"/>
        <p:guide orient="horz" pos="280"/>
        <p:guide orient="horz" pos="5480"/>
        <p:guide pos="5120"/>
        <p:guide orient="horz" pos="2668"/>
        <p:guide orient="horz" pos="3908"/>
        <p:guide orient="horz" pos="2840"/>
        <p:guide orient="horz" pos="3657"/>
        <p:guide orient="horz" pos="1027"/>
        <p:guide orient="horz" pos="4111"/>
        <p:guide orient="horz"/>
        <p:guide orient="horz" pos="2931"/>
        <p:guide pos="483"/>
        <p:guide pos="71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76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178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558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837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510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847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089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923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759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817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684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824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942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214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363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283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106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680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535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205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70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9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8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92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17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2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84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18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73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592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xinchuang\Desktop\图片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37" y="-1"/>
            <a:ext cx="758136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739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仅标题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 userDrawn="1"/>
        </p:nvSpPr>
        <p:spPr>
          <a:xfrm>
            <a:off x="11658600" y="6162886"/>
            <a:ext cx="635000" cy="400655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5"/>
          <p:cNvSpPr txBox="1"/>
          <p:nvPr userDrawn="1"/>
        </p:nvSpPr>
        <p:spPr>
          <a:xfrm>
            <a:off x="11737567" y="6208130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5695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 userDrawn="1"/>
        </p:nvSpPr>
        <p:spPr>
          <a:xfrm>
            <a:off x="11614879" y="6295869"/>
            <a:ext cx="577121" cy="577121"/>
          </a:xfrm>
          <a:custGeom>
            <a:avLst/>
            <a:gdLst>
              <a:gd name="connsiteX0" fmla="*/ 689548 w 1064301"/>
              <a:gd name="connsiteY0" fmla="*/ 0 h 1064301"/>
              <a:gd name="connsiteX1" fmla="*/ 957951 w 1064301"/>
              <a:gd name="connsiteY1" fmla="*/ 54188 h 1064301"/>
              <a:gd name="connsiteX2" fmla="*/ 1064301 w 1064301"/>
              <a:gd name="connsiteY2" fmla="*/ 111913 h 1064301"/>
              <a:gd name="connsiteX3" fmla="*/ 1064301 w 1064301"/>
              <a:gd name="connsiteY3" fmla="*/ 1064301 h 1064301"/>
              <a:gd name="connsiteX4" fmla="*/ 111913 w 1064301"/>
              <a:gd name="connsiteY4" fmla="*/ 1064301 h 1064301"/>
              <a:gd name="connsiteX5" fmla="*/ 54188 w 1064301"/>
              <a:gd name="connsiteY5" fmla="*/ 957951 h 1064301"/>
              <a:gd name="connsiteX6" fmla="*/ 0 w 1064301"/>
              <a:gd name="connsiteY6" fmla="*/ 689548 h 1064301"/>
              <a:gd name="connsiteX7" fmla="*/ 689548 w 1064301"/>
              <a:gd name="connsiteY7" fmla="*/ 0 h 106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4301" h="1064301">
                <a:moveTo>
                  <a:pt x="689548" y="0"/>
                </a:moveTo>
                <a:cubicBezTo>
                  <a:pt x="784755" y="0"/>
                  <a:pt x="875455" y="19295"/>
                  <a:pt x="957951" y="54188"/>
                </a:cubicBezTo>
                <a:lnTo>
                  <a:pt x="1064301" y="111913"/>
                </a:lnTo>
                <a:lnTo>
                  <a:pt x="1064301" y="1064301"/>
                </a:lnTo>
                <a:lnTo>
                  <a:pt x="111913" y="1064301"/>
                </a:lnTo>
                <a:lnTo>
                  <a:pt x="54188" y="957951"/>
                </a:lnTo>
                <a:cubicBezTo>
                  <a:pt x="19295" y="875455"/>
                  <a:pt x="0" y="784755"/>
                  <a:pt x="0" y="689548"/>
                </a:cubicBezTo>
                <a:cubicBezTo>
                  <a:pt x="0" y="308721"/>
                  <a:pt x="308721" y="0"/>
                  <a:pt x="68954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5"/>
          <p:cNvSpPr txBox="1"/>
          <p:nvPr userDrawn="1"/>
        </p:nvSpPr>
        <p:spPr>
          <a:xfrm>
            <a:off x="11713699" y="6478228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20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71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3" r:id="rId12"/>
    <p:sldLayoutId id="2147483663" r:id="rId13"/>
    <p:sldLayoutId id="214748371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919006" y="1305676"/>
            <a:ext cx="427299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个人</a:t>
            </a:r>
            <a:endParaRPr lang="en-US" altLang="zh-CN" sz="5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08456" y="556505"/>
            <a:ext cx="355889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>
                <a:solidFill>
                  <a:schemeClr val="bg1"/>
                </a:solidFill>
                <a:latin typeface="Kunstler Script" panose="030304020206070D0D06" pitchFamily="66" charset="0"/>
                <a:ea typeface="幼圆" panose="02010509060101010101" pitchFamily="49" charset="-122"/>
              </a:rPr>
              <a:t>~~my school left</a:t>
            </a:r>
            <a:endParaRPr lang="zh-CN" altLang="en-US" sz="4000" dirty="0">
              <a:solidFill>
                <a:schemeClr val="bg1"/>
              </a:solidFill>
              <a:latin typeface="Kunstler Script" panose="030304020206070D0D06" pitchFamily="66" charset="0"/>
              <a:ea typeface="幼圆" panose="020105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539242" y="3707113"/>
            <a:ext cx="2670627" cy="0"/>
          </a:xfrm>
          <a:prstGeom prst="line">
            <a:avLst/>
          </a:prstGeom>
          <a:ln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双括号 25"/>
          <p:cNvSpPr/>
          <p:nvPr/>
        </p:nvSpPr>
        <p:spPr>
          <a:xfrm>
            <a:off x="1659355" y="5397477"/>
            <a:ext cx="7355351" cy="995195"/>
          </a:xfrm>
          <a:prstGeom prst="bracketPair">
            <a:avLst>
              <a:gd name="adj" fmla="val 8704"/>
            </a:avLst>
          </a:prstGeom>
          <a:ln w="31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92C3"/>
              </a:solidFill>
            </a:endParaRPr>
          </a:p>
        </p:txBody>
      </p:sp>
      <p:sp>
        <p:nvSpPr>
          <p:cNvPr id="29" name="心形 28"/>
          <p:cNvSpPr/>
          <p:nvPr/>
        </p:nvSpPr>
        <p:spPr>
          <a:xfrm rot="19800000">
            <a:off x="568458" y="4158153"/>
            <a:ext cx="324170" cy="299517"/>
          </a:xfrm>
          <a:prstGeom prst="heart">
            <a:avLst/>
          </a:prstGeom>
          <a:solidFill>
            <a:srgbClr val="5848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92C3"/>
              </a:solidFill>
            </a:endParaRPr>
          </a:p>
        </p:txBody>
      </p:sp>
      <p:sp>
        <p:nvSpPr>
          <p:cNvPr id="30" name="心形 29"/>
          <p:cNvSpPr/>
          <p:nvPr/>
        </p:nvSpPr>
        <p:spPr>
          <a:xfrm rot="2700000">
            <a:off x="730858" y="4060258"/>
            <a:ext cx="306237" cy="282947"/>
          </a:xfrm>
          <a:prstGeom prst="heart">
            <a:avLst/>
          </a:prstGeom>
          <a:solidFill>
            <a:srgbClr val="5848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92C3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914312" y="2087891"/>
            <a:ext cx="3147015" cy="186204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简历</a:t>
            </a:r>
          </a:p>
        </p:txBody>
      </p:sp>
      <p:sp>
        <p:nvSpPr>
          <p:cNvPr id="20" name="文本框 12"/>
          <p:cNvSpPr txBox="1"/>
          <p:nvPr/>
        </p:nvSpPr>
        <p:spPr>
          <a:xfrm>
            <a:off x="1151854" y="4278700"/>
            <a:ext cx="7295700" cy="13726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应聘人：</a:t>
            </a:r>
            <a:r>
              <a:rPr lang="en-US" altLang="zh-CN" sz="1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</a:t>
            </a:r>
          </a:p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应聘职位：销售经理</a:t>
            </a:r>
            <a:r>
              <a:rPr lang="en-US" altLang="zh-CN" sz="1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客户经理</a:t>
            </a:r>
            <a:endParaRPr lang="en-US" altLang="zh-CN" sz="1800" b="1" dirty="0">
              <a:solidFill>
                <a:srgbClr val="0092C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手机号：</a:t>
            </a:r>
            <a:r>
              <a:rPr lang="en-US" altLang="zh-CN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15800000000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123456789@qq.com</a:t>
            </a:r>
          </a:p>
        </p:txBody>
      </p:sp>
      <p:sp>
        <p:nvSpPr>
          <p:cNvPr id="22" name="矩形 21"/>
          <p:cNvSpPr/>
          <p:nvPr/>
        </p:nvSpPr>
        <p:spPr>
          <a:xfrm>
            <a:off x="2259389" y="3647273"/>
            <a:ext cx="1266693" cy="95904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23" name="西班牙女郎 钢琴伴奏-适合小清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594111" y="7609306"/>
            <a:ext cx="609600" cy="6096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9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1055">
        <p:fade/>
      </p:transition>
    </mc:Choice>
    <mc:Fallback xmlns=""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0.25 2.22222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13333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9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2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45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7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2" grpId="0"/>
      <p:bldP spid="13" grpId="0"/>
      <p:bldP spid="13" grpId="1"/>
      <p:bldP spid="26" grpId="0"/>
      <p:bldP spid="29" grpId="0" animBg="1"/>
      <p:bldP spid="30" grpId="0" animBg="1"/>
      <p:bldP spid="31" grpId="0"/>
      <p:bldP spid="20" grpId="0" build="p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8795" y="2395470"/>
            <a:ext cx="9337183" cy="3683358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92C3"/>
              </a:solidFill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6970049" y="1310599"/>
            <a:ext cx="2105920" cy="1527947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vert="horz" wrap="square" lIns="121912" tIns="60956" rIns="121912" bIns="60956" numCol="1" rtlCol="0" anchor="t" anchorCtr="0" compatLnSpc="1">
            <a:prstTxWarp prst="textNoShape">
              <a:avLst/>
            </a:prstTxWarp>
          </a:bodyPr>
          <a:lstStyle/>
          <a:p>
            <a:pPr defTabSz="1219091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92C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TextBox 18"/>
          <p:cNvSpPr>
            <a:spLocks noChangeArrowheads="1"/>
          </p:cNvSpPr>
          <p:nvPr/>
        </p:nvSpPr>
        <p:spPr bwMode="auto">
          <a:xfrm>
            <a:off x="673943" y="1422663"/>
            <a:ext cx="2299652" cy="94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/>
          <a:p>
            <a:r>
              <a:rPr lang="zh-CN" altLang="en-US" sz="5333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自荐信</a:t>
            </a:r>
          </a:p>
        </p:txBody>
      </p:sp>
      <p:sp>
        <p:nvSpPr>
          <p:cNvPr id="4" name="前言"/>
          <p:cNvSpPr>
            <a:spLocks noChangeArrowheads="1"/>
          </p:cNvSpPr>
          <p:nvPr/>
        </p:nvSpPr>
        <p:spPr bwMode="auto">
          <a:xfrm>
            <a:off x="2973595" y="1787351"/>
            <a:ext cx="2177823" cy="57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2933" dirty="0">
                <a:solidFill>
                  <a:srgbClr val="0092C3"/>
                </a:solidFill>
                <a:latin typeface="Impact" pitchFamily="34" charset="0"/>
                <a:sym typeface="Impact" pitchFamily="34" charset="0"/>
              </a:rPr>
              <a:t>Introduction</a:t>
            </a:r>
            <a:endParaRPr lang="zh-CN" altLang="en-US" sz="2933" dirty="0">
              <a:solidFill>
                <a:srgbClr val="0092C3"/>
              </a:solidFill>
              <a:latin typeface="Impact" pitchFamily="34" charset="0"/>
              <a:sym typeface="Impact" pitchFamily="34" charset="0"/>
            </a:endParaRPr>
          </a:p>
        </p:txBody>
      </p:sp>
      <p:sp>
        <p:nvSpPr>
          <p:cNvPr id="2" name="TextBox 9"/>
          <p:cNvSpPr>
            <a:spLocks noChangeArrowheads="1"/>
          </p:cNvSpPr>
          <p:nvPr/>
        </p:nvSpPr>
        <p:spPr bwMode="auto">
          <a:xfrm>
            <a:off x="720446" y="3108792"/>
            <a:ext cx="8461177" cy="297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24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首先</a:t>
            </a: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感谢您在百忙之中审阅我的简历，当您打开这个文件时，您将开始对我的能力进行评估，对我的经历进行阅读；希望当您关闭这个胶片时，我能够契合您的要求，加入一个新的家庭，共同奋斗！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endParaRPr lang="en-US" altLang="zh-CN" sz="1467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2532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3" grpId="0"/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210190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求职意向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149509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Purpose</a:t>
            </a:r>
            <a:r>
              <a:rPr lang="zh-CN" altLang="en-US" dirty="0">
                <a:solidFill>
                  <a:srgbClr val="0092C3"/>
                </a:solidFill>
              </a:rPr>
              <a:t> </a:t>
            </a:r>
            <a:r>
              <a:rPr lang="en-US" altLang="zh-CN" dirty="0">
                <a:solidFill>
                  <a:srgbClr val="0092C3"/>
                </a:solidFill>
              </a:rPr>
              <a:t>position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64709" y="61823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空心弧 40"/>
          <p:cNvSpPr/>
          <p:nvPr/>
        </p:nvSpPr>
        <p:spPr>
          <a:xfrm rot="5400000">
            <a:off x="308021" y="1929967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136219" y="1992327"/>
            <a:ext cx="512808" cy="512808"/>
          </a:xfrm>
          <a:prstGeom prst="ellipse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999052" y="3078700"/>
            <a:ext cx="512808" cy="512808"/>
          </a:xfrm>
          <a:prstGeom prst="ellipse">
            <a:avLst/>
          </a:prstGeom>
          <a:solidFill>
            <a:srgbClr val="43C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009752" y="4345977"/>
            <a:ext cx="512808" cy="512808"/>
          </a:xfrm>
          <a:prstGeom prst="ellipse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140345" y="5462244"/>
            <a:ext cx="512808" cy="512808"/>
          </a:xfrm>
          <a:prstGeom prst="ellipse">
            <a:avLst/>
          </a:prstGeom>
          <a:solidFill>
            <a:srgbClr val="C2D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645853" y="1767992"/>
            <a:ext cx="2390955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56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rgbClr val="0092C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rgbClr val="0092C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653158" y="5240584"/>
            <a:ext cx="2383653" cy="956128"/>
            <a:chOff x="4348253" y="4975681"/>
            <a:chExt cx="2383653" cy="9561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98981" y="2857040"/>
            <a:ext cx="3364602" cy="956128"/>
            <a:chOff x="5471876" y="2623003"/>
            <a:chExt cx="3364602" cy="956128"/>
          </a:xfrm>
        </p:grpSpPr>
        <p:cxnSp>
          <p:nvCxnSpPr>
            <p:cNvPr id="63" name="直接连接符 62"/>
            <p:cNvCxnSpPr>
              <a:stCxn id="43" idx="6"/>
              <a:endCxn id="64" idx="2"/>
            </p:cNvCxnSpPr>
            <p:nvPr/>
          </p:nvCxnSpPr>
          <p:spPr>
            <a:xfrm>
              <a:off x="5471876" y="3101067"/>
              <a:ext cx="2408474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511860" y="4124317"/>
            <a:ext cx="3351721" cy="956128"/>
            <a:chOff x="5484757" y="3890281"/>
            <a:chExt cx="3351721" cy="95612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484757" y="4384386"/>
              <a:ext cx="2372336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6088009" y="164462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销售经理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6090809" y="2012061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6088009" y="5195050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资深客户经理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090809" y="5562487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76" name="矩形 75"/>
          <p:cNvSpPr/>
          <p:nvPr/>
        </p:nvSpPr>
        <p:spPr>
          <a:xfrm>
            <a:off x="7923357" y="274609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渠道经理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7926159" y="3113529"/>
            <a:ext cx="2549946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78" name="矩形 77"/>
          <p:cNvSpPr/>
          <p:nvPr/>
        </p:nvSpPr>
        <p:spPr>
          <a:xfrm>
            <a:off x="7923357" y="4050926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金融行业销售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7926159" y="4418361"/>
            <a:ext cx="2549946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784979" y="2392776"/>
            <a:ext cx="3160072" cy="3160072"/>
            <a:chOff x="1103084" y="2155824"/>
            <a:chExt cx="3176815" cy="3176815"/>
          </a:xfrm>
        </p:grpSpPr>
        <p:sp>
          <p:nvSpPr>
            <p:cNvPr id="81" name="椭圆 80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21588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 animBg="1"/>
      <p:bldP spid="42" grpId="0" animBg="1"/>
      <p:bldP spid="43" grpId="0" animBg="1"/>
      <p:bldP spid="44" grpId="0" animBg="1"/>
      <p:bldP spid="45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482133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个人信息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62975" y="618236"/>
            <a:ext cx="263341" cy="395013"/>
            <a:chOff x="5284519" y="1508166"/>
            <a:chExt cx="213756" cy="427512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37"/>
          <p:cNvSpPr txBox="1"/>
          <p:nvPr/>
        </p:nvSpPr>
        <p:spPr>
          <a:xfrm>
            <a:off x="672761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Myself</a:t>
            </a:r>
            <a:endParaRPr lang="zh-CN" altLang="en-US" sz="16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976993" y="5265838"/>
            <a:ext cx="10329635" cy="81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92C3"/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1177643" y="1760566"/>
            <a:ext cx="3177003" cy="3007921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l="-25310" r="-80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spcCol="0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54646" y="1760566"/>
            <a:ext cx="2916621" cy="3007921"/>
          </a:xfrm>
          <a:prstGeom prst="rect">
            <a:avLst/>
          </a:prstGeom>
          <a:solidFill>
            <a:srgbClr val="40487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491279" y="2036635"/>
            <a:ext cx="1998424" cy="400108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altLang="zh-CN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Nancy . Wong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491282" y="2802009"/>
            <a:ext cx="2559269" cy="16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右键点击图片选择设置图片格式可直接替换图片，在此录入上述图表的综合描述说明，在此录入上述图表的综合描述说明。</a:t>
            </a:r>
            <a:endParaRPr lang="en-US" altLang="zh-CN" sz="12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altLang="zh-CN" sz="12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在此录入您的综合描述说明，在此录入您的综合描述说明。</a:t>
            </a:r>
          </a:p>
        </p:txBody>
      </p:sp>
      <p:sp>
        <p:nvSpPr>
          <p:cNvPr id="65" name="文本框 37"/>
          <p:cNvSpPr txBox="1"/>
          <p:nvPr/>
        </p:nvSpPr>
        <p:spPr>
          <a:xfrm>
            <a:off x="4507047" y="2366161"/>
            <a:ext cx="2308007" cy="318098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467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  <a:endParaRPr lang="zh-CN" altLang="en-US" sz="1467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23821" y="1795947"/>
            <a:ext cx="1210580" cy="400108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个人情况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842223" y="2689165"/>
            <a:ext cx="2574472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68" name="TextBox 32"/>
          <p:cNvSpPr txBox="1"/>
          <p:nvPr/>
        </p:nvSpPr>
        <p:spPr>
          <a:xfrm>
            <a:off x="7871793" y="2703595"/>
            <a:ext cx="2417467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民族：汉</a:t>
            </a:r>
            <a:endParaRPr lang="zh-CN" altLang="en-US" sz="1467" dirty="0">
              <a:solidFill>
                <a:srgbClr val="0092C3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842220" y="3093489"/>
            <a:ext cx="2844576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70" name="TextBox 34"/>
          <p:cNvSpPr txBox="1"/>
          <p:nvPr/>
        </p:nvSpPr>
        <p:spPr>
          <a:xfrm>
            <a:off x="7871794" y="3107920"/>
            <a:ext cx="254490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rgbClr val="0092C3"/>
                </a:solidFill>
              </a:rPr>
              <a:t>生日：</a:t>
            </a:r>
            <a:r>
              <a:rPr lang="en-US" altLang="zh-CN" dirty="0">
                <a:solidFill>
                  <a:srgbClr val="0092C3"/>
                </a:solidFill>
              </a:rPr>
              <a:t>1985</a:t>
            </a:r>
            <a:r>
              <a:rPr lang="zh-CN" altLang="en-US" dirty="0">
                <a:solidFill>
                  <a:srgbClr val="0092C3"/>
                </a:solidFill>
              </a:rPr>
              <a:t>年</a:t>
            </a:r>
            <a:r>
              <a:rPr lang="en-US" altLang="zh-CN" dirty="0">
                <a:solidFill>
                  <a:srgbClr val="0092C3"/>
                </a:solidFill>
              </a:rPr>
              <a:t>1</a:t>
            </a:r>
            <a:r>
              <a:rPr lang="zh-CN" altLang="en-US" dirty="0">
                <a:solidFill>
                  <a:srgbClr val="0092C3"/>
                </a:solidFill>
              </a:rPr>
              <a:t>月</a:t>
            </a:r>
            <a:r>
              <a:rPr lang="en-US" altLang="zh-CN" dirty="0">
                <a:solidFill>
                  <a:srgbClr val="0092C3"/>
                </a:solidFill>
              </a:rPr>
              <a:t>18</a:t>
            </a:r>
            <a:r>
              <a:rPr lang="zh-CN" altLang="en-US" dirty="0">
                <a:solidFill>
                  <a:srgbClr val="0092C3"/>
                </a:solidFill>
              </a:rPr>
              <a:t>日</a:t>
            </a:r>
          </a:p>
        </p:txBody>
      </p:sp>
      <p:sp>
        <p:nvSpPr>
          <p:cNvPr id="71" name="矩形 70"/>
          <p:cNvSpPr/>
          <p:nvPr/>
        </p:nvSpPr>
        <p:spPr>
          <a:xfrm>
            <a:off x="7842225" y="3497814"/>
            <a:ext cx="2844575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72" name="TextBox 36"/>
          <p:cNvSpPr txBox="1"/>
          <p:nvPr/>
        </p:nvSpPr>
        <p:spPr>
          <a:xfrm>
            <a:off x="7871792" y="3512245"/>
            <a:ext cx="2724971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rgbClr val="0092C3"/>
                </a:solidFill>
              </a:rPr>
              <a:t>籍贯：北京</a:t>
            </a:r>
          </a:p>
        </p:txBody>
      </p:sp>
      <p:sp>
        <p:nvSpPr>
          <p:cNvPr id="73" name="矩形 72"/>
          <p:cNvSpPr/>
          <p:nvPr/>
        </p:nvSpPr>
        <p:spPr>
          <a:xfrm>
            <a:off x="7842221" y="3902141"/>
            <a:ext cx="3166975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74" name="TextBox 38"/>
          <p:cNvSpPr txBox="1"/>
          <p:nvPr/>
        </p:nvSpPr>
        <p:spPr>
          <a:xfrm>
            <a:off x="7871794" y="3916571"/>
            <a:ext cx="297074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rgbClr val="0092C3"/>
                </a:solidFill>
              </a:rPr>
              <a:t>邮箱：</a:t>
            </a:r>
            <a:r>
              <a:rPr lang="en-US" altLang="zh-CN" dirty="0">
                <a:solidFill>
                  <a:srgbClr val="0092C3"/>
                </a:solidFill>
              </a:rPr>
              <a:t>Nancy@12666.com</a:t>
            </a:r>
            <a:endParaRPr lang="zh-CN" altLang="en-US" dirty="0">
              <a:solidFill>
                <a:srgbClr val="0092C3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842222" y="2284839"/>
            <a:ext cx="3166975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76" name="TextBox 40"/>
          <p:cNvSpPr txBox="1"/>
          <p:nvPr/>
        </p:nvSpPr>
        <p:spPr>
          <a:xfrm>
            <a:off x="7871791" y="2299269"/>
            <a:ext cx="2417469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手机：</a:t>
            </a:r>
            <a:r>
              <a:rPr lang="en-US" altLang="zh-CN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12345678</a:t>
            </a:r>
            <a:endParaRPr lang="zh-CN" altLang="en-US" sz="1467" dirty="0">
              <a:solidFill>
                <a:srgbClr val="0092C3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842225" y="4301654"/>
            <a:ext cx="2214337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rgbClr val="0092C3"/>
              </a:solidFill>
            </a:endParaRPr>
          </a:p>
        </p:txBody>
      </p:sp>
      <p:sp>
        <p:nvSpPr>
          <p:cNvPr id="80" name="TextBox 42"/>
          <p:cNvSpPr txBox="1"/>
          <p:nvPr/>
        </p:nvSpPr>
        <p:spPr>
          <a:xfrm>
            <a:off x="7871794" y="4316087"/>
            <a:ext cx="297074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en-US" altLang="zh-CN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QQ</a:t>
            </a:r>
            <a:r>
              <a:rPr lang="zh-CN" altLang="en-US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：</a:t>
            </a:r>
            <a:r>
              <a:rPr lang="en-US" altLang="zh-CN" sz="1467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295220345</a:t>
            </a:r>
            <a:endParaRPr lang="zh-CN" altLang="en-US" sz="1467" dirty="0">
              <a:solidFill>
                <a:srgbClr val="0092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3606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5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1" grpId="0"/>
      <p:bldP spid="59" grpId="0" animBg="1"/>
      <p:bldP spid="60" grpId="0" animBg="1"/>
      <p:bldP spid="63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6" grpId="0"/>
      <p:bldP spid="79" grpId="0" animBg="1"/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/>
          <p:nvPr/>
        </p:nvSpPr>
        <p:spPr>
          <a:xfrm>
            <a:off x="219627" y="1588069"/>
            <a:ext cx="2503432" cy="2133600"/>
          </a:xfrm>
          <a:prstGeom prst="rect">
            <a:avLst/>
          </a:prstGeom>
          <a:solidFill>
            <a:srgbClr val="0092C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5"/>
          <p:cNvSpPr/>
          <p:nvPr/>
        </p:nvSpPr>
        <p:spPr>
          <a:xfrm>
            <a:off x="2723059" y="3721669"/>
            <a:ext cx="2389636" cy="2133600"/>
          </a:xfrm>
          <a:prstGeom prst="rect">
            <a:avLst/>
          </a:prstGeom>
          <a:solidFill>
            <a:srgbClr val="43CBB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Rectangle 6"/>
          <p:cNvSpPr/>
          <p:nvPr/>
        </p:nvSpPr>
        <p:spPr>
          <a:xfrm>
            <a:off x="5112695" y="1588069"/>
            <a:ext cx="2389636" cy="2133600"/>
          </a:xfrm>
          <a:prstGeom prst="rect">
            <a:avLst/>
          </a:prstGeom>
          <a:solidFill>
            <a:srgbClr val="64A0D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Rectangle 9"/>
          <p:cNvSpPr/>
          <p:nvPr/>
        </p:nvSpPr>
        <p:spPr>
          <a:xfrm>
            <a:off x="7502331" y="3721669"/>
            <a:ext cx="2389636" cy="2133600"/>
          </a:xfrm>
          <a:prstGeom prst="rect">
            <a:avLst/>
          </a:prstGeom>
          <a:solidFill>
            <a:srgbClr val="BBBE2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3178663" y="579773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工作经历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37"/>
          <p:cNvSpPr txBox="1"/>
          <p:nvPr/>
        </p:nvSpPr>
        <p:spPr>
          <a:xfrm>
            <a:off x="5108828" y="78390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Working Experience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798408" y="592478"/>
            <a:ext cx="263341" cy="395013"/>
            <a:chOff x="5284519" y="1508166"/>
            <a:chExt cx="213756" cy="4275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/>
          <p:cNvSpPr/>
          <p:nvPr/>
        </p:nvSpPr>
        <p:spPr>
          <a:xfrm>
            <a:off x="219627" y="3716589"/>
            <a:ext cx="2503432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Rectangle 4"/>
          <p:cNvSpPr/>
          <p:nvPr/>
        </p:nvSpPr>
        <p:spPr>
          <a:xfrm>
            <a:off x="2723059" y="158806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Rectangle 7"/>
          <p:cNvSpPr/>
          <p:nvPr/>
        </p:nvSpPr>
        <p:spPr>
          <a:xfrm>
            <a:off x="5112695" y="371658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Rectangle 8"/>
          <p:cNvSpPr/>
          <p:nvPr/>
        </p:nvSpPr>
        <p:spPr>
          <a:xfrm>
            <a:off x="7502331" y="158806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31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0631" y="4251186"/>
            <a:ext cx="107449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342595" y="403659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9" name="文本框 13"/>
          <p:cNvSpPr txBox="1"/>
          <p:nvPr/>
        </p:nvSpPr>
        <p:spPr>
          <a:xfrm>
            <a:off x="356243" y="4456028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26928" y="2030501"/>
            <a:ext cx="2288830" cy="1522888"/>
            <a:chOff x="95106" y="1868460"/>
            <a:chExt cx="2288830" cy="1522888"/>
          </a:xfrm>
        </p:grpSpPr>
        <p:pic>
          <p:nvPicPr>
            <p:cNvPr id="24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275" y="186846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85"/>
            <p:cNvSpPr>
              <a:spLocks noChangeArrowheads="1"/>
            </p:cNvSpPr>
            <p:nvPr/>
          </p:nvSpPr>
          <p:spPr bwMode="auto">
            <a:xfrm>
              <a:off x="9510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有家公司有限公司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63098" y="2001473"/>
            <a:ext cx="2288830" cy="1551916"/>
            <a:chOff x="4931276" y="1839432"/>
            <a:chExt cx="2288830" cy="1551916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445" y="1839432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85"/>
            <p:cNvSpPr>
              <a:spLocks noChangeArrowheads="1"/>
            </p:cNvSpPr>
            <p:nvPr/>
          </p:nvSpPr>
          <p:spPr bwMode="auto">
            <a:xfrm>
              <a:off x="493127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有家企业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52734" y="3933898"/>
            <a:ext cx="2288830" cy="1810732"/>
            <a:chOff x="7320912" y="3771857"/>
            <a:chExt cx="2288830" cy="1810732"/>
          </a:xfrm>
        </p:grpSpPr>
        <p:pic>
          <p:nvPicPr>
            <p:cNvPr id="37" name="Picture 4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0459" y="3771857"/>
              <a:ext cx="1389736" cy="138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矩形 85"/>
            <p:cNvSpPr>
              <a:spLocks noChangeArrowheads="1"/>
            </p:cNvSpPr>
            <p:nvPr/>
          </p:nvSpPr>
          <p:spPr bwMode="auto">
            <a:xfrm>
              <a:off x="7320912" y="5220037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有家企业有限公司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sp>
        <p:nvSpPr>
          <p:cNvPr id="59" name="矩形 85"/>
          <p:cNvSpPr>
            <a:spLocks noChangeArrowheads="1"/>
          </p:cNvSpPr>
          <p:nvPr/>
        </p:nvSpPr>
        <p:spPr bwMode="auto">
          <a:xfrm>
            <a:off x="2807912" y="1717986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0" name="文本框 13"/>
          <p:cNvSpPr txBox="1"/>
          <p:nvPr/>
        </p:nvSpPr>
        <p:spPr>
          <a:xfrm>
            <a:off x="2821560" y="2137422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1" name="矩形 85"/>
          <p:cNvSpPr>
            <a:spLocks noChangeArrowheads="1"/>
          </p:cNvSpPr>
          <p:nvPr/>
        </p:nvSpPr>
        <p:spPr bwMode="auto">
          <a:xfrm>
            <a:off x="5219112" y="403659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5232760" y="4456028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5" name="矩形 85"/>
          <p:cNvSpPr>
            <a:spLocks noChangeArrowheads="1"/>
          </p:cNvSpPr>
          <p:nvPr/>
        </p:nvSpPr>
        <p:spPr bwMode="auto">
          <a:xfrm>
            <a:off x="7602479" y="1717986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6" name="文本框 13"/>
          <p:cNvSpPr txBox="1"/>
          <p:nvPr/>
        </p:nvSpPr>
        <p:spPr>
          <a:xfrm>
            <a:off x="7616127" y="2137422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53" name="等腰三角形 15"/>
          <p:cNvSpPr>
            <a:spLocks noChangeArrowheads="1"/>
          </p:cNvSpPr>
          <p:nvPr/>
        </p:nvSpPr>
        <p:spPr bwMode="auto">
          <a:xfrm flipV="1">
            <a:off x="1367711" y="3851235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5" name="等腰三角形 15"/>
          <p:cNvSpPr>
            <a:spLocks noChangeArrowheads="1"/>
          </p:cNvSpPr>
          <p:nvPr/>
        </p:nvSpPr>
        <p:spPr bwMode="auto">
          <a:xfrm rot="10800000" flipV="1">
            <a:off x="3814246" y="3413057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6" name="等腰三角形 15"/>
          <p:cNvSpPr>
            <a:spLocks noChangeArrowheads="1"/>
          </p:cNvSpPr>
          <p:nvPr/>
        </p:nvSpPr>
        <p:spPr bwMode="auto">
          <a:xfrm flipV="1">
            <a:off x="6203881" y="3851235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7" name="等腰三角形 15"/>
          <p:cNvSpPr>
            <a:spLocks noChangeArrowheads="1"/>
          </p:cNvSpPr>
          <p:nvPr/>
        </p:nvSpPr>
        <p:spPr bwMode="auto">
          <a:xfrm rot="10800000" flipV="1">
            <a:off x="8593517" y="3413057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08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75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250"/>
                            </p:stCondLst>
                            <p:childTnLst>
                              <p:par>
                                <p:cTn id="1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75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9" grpId="0" animBg="1"/>
      <p:bldP spid="25" grpId="0"/>
      <p:bldP spid="26" grpId="0"/>
      <p:bldP spid="43" grpId="0" animBg="1"/>
      <p:bldP spid="44" grpId="0" animBg="1"/>
      <p:bldP spid="47" grpId="0" animBg="1"/>
      <p:bldP spid="48" grpId="0" animBg="1"/>
      <p:bldP spid="38" grpId="0"/>
      <p:bldP spid="39" grpId="0"/>
      <p:bldP spid="59" grpId="0"/>
      <p:bldP spid="60" grpId="0"/>
      <p:bldP spid="61" grpId="0"/>
      <p:bldP spid="62" grpId="0"/>
      <p:bldP spid="65" grpId="0"/>
      <p:bldP spid="66" grpId="0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83234"/>
            <a:ext cx="1020657" cy="1099169"/>
          </a:xfrm>
          <a:prstGeom prst="rect">
            <a:avLst/>
          </a:prstGeom>
          <a:solidFill>
            <a:srgbClr val="BBBE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684066"/>
            <a:ext cx="1020657" cy="1099169"/>
          </a:xfrm>
          <a:prstGeom prst="rect">
            <a:avLst/>
          </a:prstGeom>
          <a:solidFill>
            <a:srgbClr val="43CBB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595688"/>
            <a:ext cx="1020657" cy="1099169"/>
          </a:xfrm>
          <a:prstGeom prst="rect">
            <a:avLst/>
          </a:prstGeom>
          <a:solidFill>
            <a:srgbClr val="64A0D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501191"/>
            <a:ext cx="1020657" cy="1099169"/>
          </a:xfrm>
          <a:prstGeom prst="rect">
            <a:avLst/>
          </a:prstGeom>
          <a:solidFill>
            <a:srgbClr val="0092C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</a:rPr>
              <a:t> 01</a:t>
            </a:r>
            <a:endParaRPr lang="zh-CN" altLang="en-US" sz="2800" dirty="0">
              <a:latin typeface="Calibri" panose="020F0502020204030204" pitchFamily="34" charset="0"/>
            </a:endParaRPr>
          </a:p>
        </p:txBody>
      </p:sp>
      <p:sp>
        <p:nvSpPr>
          <p:cNvPr id="6" name="矩形 28"/>
          <p:cNvSpPr/>
          <p:nvPr/>
        </p:nvSpPr>
        <p:spPr>
          <a:xfrm>
            <a:off x="1020657" y="1501190"/>
            <a:ext cx="1991709" cy="1396262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0092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8"/>
          <p:cNvSpPr/>
          <p:nvPr/>
        </p:nvSpPr>
        <p:spPr>
          <a:xfrm>
            <a:off x="1020659" y="2597764"/>
            <a:ext cx="1995170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64A0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28"/>
          <p:cNvSpPr/>
          <p:nvPr/>
        </p:nvSpPr>
        <p:spPr>
          <a:xfrm>
            <a:off x="1020658" y="3688799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3CBB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8"/>
          <p:cNvSpPr/>
          <p:nvPr/>
        </p:nvSpPr>
        <p:spPr>
          <a:xfrm>
            <a:off x="1015351" y="4468862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BBBE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44"/>
          <p:cNvSpPr>
            <a:spLocks noEditPoints="1"/>
          </p:cNvSpPr>
          <p:nvPr/>
        </p:nvSpPr>
        <p:spPr bwMode="black">
          <a:xfrm>
            <a:off x="1789006" y="2928050"/>
            <a:ext cx="373969" cy="660050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4" y="3795977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73"/>
          <p:cNvGrpSpPr>
            <a:grpSpLocks noChangeAspect="1"/>
          </p:cNvGrpSpPr>
          <p:nvPr/>
        </p:nvGrpSpPr>
        <p:grpSpPr>
          <a:xfrm>
            <a:off x="1700231" y="4720234"/>
            <a:ext cx="551518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 89"/>
          <p:cNvSpPr>
            <a:spLocks noEditPoints="1"/>
          </p:cNvSpPr>
          <p:nvPr/>
        </p:nvSpPr>
        <p:spPr bwMode="black">
          <a:xfrm>
            <a:off x="1600779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1" name="等腰三角形 66"/>
          <p:cNvSpPr/>
          <p:nvPr/>
        </p:nvSpPr>
        <p:spPr>
          <a:xfrm rot="5400000">
            <a:off x="4166956" y="950678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0092C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计算机</a:t>
            </a:r>
          </a:p>
        </p:txBody>
      </p:sp>
      <p:sp>
        <p:nvSpPr>
          <p:cNvPr id="22" name="等腰三角形 67"/>
          <p:cNvSpPr/>
          <p:nvPr/>
        </p:nvSpPr>
        <p:spPr>
          <a:xfrm rot="5400000">
            <a:off x="4166956" y="1742584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64A0D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沟通技巧</a:t>
            </a:r>
          </a:p>
        </p:txBody>
      </p:sp>
      <p:sp>
        <p:nvSpPr>
          <p:cNvPr id="23" name="等腰三角形 68"/>
          <p:cNvSpPr/>
          <p:nvPr/>
        </p:nvSpPr>
        <p:spPr>
          <a:xfrm rot="5400000">
            <a:off x="4172110" y="2529336"/>
            <a:ext cx="781878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3CBB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4" name="等腰三角形 69"/>
          <p:cNvSpPr/>
          <p:nvPr/>
        </p:nvSpPr>
        <p:spPr>
          <a:xfrm rot="5400000">
            <a:off x="4166956" y="331608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BBBE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团队建设</a:t>
            </a:r>
          </a:p>
        </p:txBody>
      </p:sp>
      <p:sp>
        <p:nvSpPr>
          <p:cNvPr id="25" name="TextBox 85"/>
          <p:cNvSpPr txBox="1"/>
          <p:nvPr/>
        </p:nvSpPr>
        <p:spPr>
          <a:xfrm>
            <a:off x="6311230" y="2144847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6" name="TextBox 86"/>
          <p:cNvSpPr txBox="1"/>
          <p:nvPr/>
        </p:nvSpPr>
        <p:spPr>
          <a:xfrm>
            <a:off x="6311230" y="2920393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27" name="TextBox 87"/>
          <p:cNvSpPr txBox="1"/>
          <p:nvPr/>
        </p:nvSpPr>
        <p:spPr>
          <a:xfrm>
            <a:off x="6311230" y="3709955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8" name="TextBox 88"/>
          <p:cNvSpPr txBox="1"/>
          <p:nvPr/>
        </p:nvSpPr>
        <p:spPr>
          <a:xfrm>
            <a:off x="6311230" y="4506529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846544" y="563444"/>
            <a:ext cx="1826123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职业技能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6768202" y="809665"/>
            <a:ext cx="2308007" cy="338546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01063" y="61823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22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9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8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640248" y="3624197"/>
            <a:ext cx="9405532" cy="228600"/>
          </a:xfrm>
          <a:prstGeom prst="notch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981036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476449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956812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0676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80668" y="2415604"/>
            <a:ext cx="962021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本科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98996" y="2415601"/>
            <a:ext cx="962021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07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高中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559065" y="2415604"/>
            <a:ext cx="962021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其他</a:t>
              </a:r>
              <a:endParaRPr lang="en-US" altLang="zh-CN" sz="28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77393" y="2415603"/>
            <a:ext cx="962021" cy="962022"/>
            <a:chOff x="6898301" y="2343128"/>
            <a:chExt cx="962021" cy="962021"/>
          </a:xfrm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硕士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830739" y="4150231"/>
            <a:ext cx="144621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585468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798226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教育背景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7049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zh-CN" altLang="en-US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252745" y="61823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537341" y="1562264"/>
            <a:ext cx="957887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3314901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3069633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5839877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5594609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0" name="矩形 49"/>
          <p:cNvSpPr/>
          <p:nvPr/>
        </p:nvSpPr>
        <p:spPr>
          <a:xfrm>
            <a:off x="8233706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988438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884794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36" grpId="0"/>
      <p:bldP spid="37" grpId="0"/>
      <p:bldP spid="45" grpId="0"/>
      <p:bldP spid="46" grpId="0"/>
      <p:bldP spid="47" grpId="0"/>
      <p:bldP spid="48" grpId="0"/>
      <p:bldP spid="49" grpId="0"/>
      <p:bldP spid="50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50604" y="1748423"/>
            <a:ext cx="2557424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47797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某方言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13083" y="1748423"/>
            <a:ext cx="2557424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89295"/>
              <a:ext cx="22939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普通话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425645" y="1748423"/>
            <a:ext cx="2557424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第二外语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88124" y="1748423"/>
            <a:ext cx="2557424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第一外语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97619" y="5060374"/>
            <a:ext cx="962526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1515734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221345" y="3413297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3676182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3424465" y="3413297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836630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5595061" y="3413297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997079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782902" y="3413297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45" name="直接连接符 8"/>
          <p:cNvCxnSpPr/>
          <p:nvPr/>
        </p:nvCxnSpPr>
        <p:spPr>
          <a:xfrm>
            <a:off x="746342" y="4925150"/>
            <a:ext cx="9359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468021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语言能力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7"/>
          <p:cNvSpPr txBox="1"/>
          <p:nvPr/>
        </p:nvSpPr>
        <p:spPr>
          <a:xfrm>
            <a:off x="666549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Ability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134734" y="61823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50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231995" y="4500229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5664705" y="5704607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>
            <a:stCxn id="5" idx="3"/>
          </p:cNvCxnSpPr>
          <p:nvPr/>
        </p:nvCxnSpPr>
        <p:spPr>
          <a:xfrm flipH="1" flipV="1">
            <a:off x="2795348" y="4500229"/>
            <a:ext cx="625645" cy="21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2795348" y="3145727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777873" y="1611300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043868" y="2618680"/>
            <a:ext cx="1203960" cy="1051561"/>
            <a:chOff x="6842760" y="2637270"/>
            <a:chExt cx="1203960" cy="1051560"/>
          </a:xfrm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26960" y="1860489"/>
            <a:ext cx="1203960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28036" y="3974449"/>
            <a:ext cx="1203960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420993" y="3976634"/>
            <a:ext cx="1203960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07345" y="2618680"/>
            <a:ext cx="1203960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26960" y="4680485"/>
            <a:ext cx="1203960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85418" y="3006574"/>
            <a:ext cx="1887055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2544199" y="137780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勇于创新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519867" y="1742748"/>
            <a:ext cx="325221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1506213" y="2733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细心谨慎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557874" y="3098599"/>
            <a:ext cx="21589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1506213" y="415301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承担责任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557875" y="4517961"/>
            <a:ext cx="215890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7934422" y="21421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乐观向上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7907123" y="2522882"/>
            <a:ext cx="220666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7924878" y="382536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团队精神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7924876" y="4206074"/>
            <a:ext cx="220666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6769887" y="53715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乐于奉献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6769889" y="5752240"/>
            <a:ext cx="291682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6975712" y="2369699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4781279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自我评价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9" name="文本框 37"/>
          <p:cNvSpPr txBox="1"/>
          <p:nvPr/>
        </p:nvSpPr>
        <p:spPr>
          <a:xfrm>
            <a:off x="6713829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 </a:t>
            </a:r>
            <a:r>
              <a:rPr lang="en-US" altLang="zh-CN" sz="1600" dirty="0" err="1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Evalution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235798" y="618236"/>
            <a:ext cx="263341" cy="395013"/>
            <a:chOff x="5284519" y="1508166"/>
            <a:chExt cx="213756" cy="427512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0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  <p:bldP spid="65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476398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个人荣誉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37"/>
          <p:cNvSpPr txBox="1"/>
          <p:nvPr/>
        </p:nvSpPr>
        <p:spPr>
          <a:xfrm>
            <a:off x="67033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Reword Record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18506" y="618236"/>
            <a:ext cx="263341" cy="395013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420955" y="1709405"/>
            <a:ext cx="3679314" cy="438394"/>
            <a:chOff x="179512" y="2794116"/>
            <a:chExt cx="3240360" cy="328796"/>
          </a:xfrm>
        </p:grpSpPr>
        <p:sp>
          <p:nvSpPr>
            <p:cNvPr id="15" name="矩形 14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377562" y="2217262"/>
            <a:ext cx="3877253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rgbClr val="0092C3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20955" y="3373202"/>
            <a:ext cx="3679314" cy="438394"/>
            <a:chOff x="179512" y="2794116"/>
            <a:chExt cx="3240360" cy="328796"/>
          </a:xfrm>
        </p:grpSpPr>
        <p:sp>
          <p:nvSpPr>
            <p:cNvPr id="20" name="矩形 19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377562" y="3881058"/>
            <a:ext cx="3877253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在此录入上述图表的综合分析说明，在此录入上述图表的综合分析说明。</a:t>
            </a:r>
            <a:endParaRPr lang="zh-CN" altLang="en-US" sz="1400" dirty="0">
              <a:solidFill>
                <a:srgbClr val="0092C3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20955" y="4774725"/>
            <a:ext cx="3679314" cy="438394"/>
            <a:chOff x="179512" y="2794116"/>
            <a:chExt cx="3240360" cy="328796"/>
          </a:xfrm>
        </p:grpSpPr>
        <p:sp>
          <p:nvSpPr>
            <p:cNvPr id="24" name="矩形 23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C1D8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1377562" y="5282582"/>
            <a:ext cx="3877253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rgbClr val="0092C3"/>
              </a:solidFill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6"/>
          <a:stretch/>
        </p:blipFill>
        <p:spPr>
          <a:xfrm>
            <a:off x="5493413" y="1105444"/>
            <a:ext cx="5242166" cy="459167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090275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8" grpId="0"/>
      <p:bldP spid="22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9244759" y="3838019"/>
            <a:ext cx="922867" cy="2260600"/>
          </a:xfrm>
          <a:prstGeom prst="rect">
            <a:avLst/>
          </a:prstGeom>
          <a:solidFill>
            <a:srgbClr val="43C5AD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4454477" y="3838019"/>
            <a:ext cx="4667249" cy="2260600"/>
          </a:xfrm>
          <a:prstGeom prst="rect">
            <a:avLst/>
          </a:prstGeom>
          <a:solidFill>
            <a:srgbClr val="C2DA3A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944776" y="3838019"/>
            <a:ext cx="3388783" cy="2260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3298775" y="1486138"/>
            <a:ext cx="3386667" cy="225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944778" y="1484019"/>
            <a:ext cx="2260599" cy="2260600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8607"/>
              </a:solidFill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6778842" y="1484019"/>
            <a:ext cx="3388783" cy="2260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944777" y="1612396"/>
            <a:ext cx="215212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sym typeface="微软雅黑" pitchFamily="34" charset="-122"/>
              </a:rPr>
              <a:t>添加主题</a:t>
            </a:r>
            <a:endParaRPr lang="zh-CN" altLang="en-US" sz="22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260520" y="2062123"/>
            <a:ext cx="1841813" cy="6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ts val="2133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文字描述，总结概括，内容大纲。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4585566" y="3979314"/>
            <a:ext cx="309865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添加主题</a:t>
            </a:r>
            <a:endParaRPr lang="zh-CN" altLang="en-US" sz="22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4585566" y="4382048"/>
            <a:ext cx="4280712" cy="98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右键点击图片选择设置图片格式可直接替换图片，在此录入上述图表的综合描述说明，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在此录入上述图表的综合分析说明，在此录入上述图表的综合分析说明，在此录入上述图表的综合分析说明。 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810763" y="563444"/>
            <a:ext cx="1832535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0092C3"/>
                </a:solidFill>
                <a:cs typeface="Arial" panose="020B0604020202020204" pitchFamily="34" charset="0"/>
              </a:rPr>
              <a:t>兴趣爱好</a:t>
            </a:r>
          </a:p>
        </p:txBody>
      </p:sp>
      <p:sp>
        <p:nvSpPr>
          <p:cNvPr id="18" name="文本框 37"/>
          <p:cNvSpPr txBox="1"/>
          <p:nvPr/>
        </p:nvSpPr>
        <p:spPr>
          <a:xfrm>
            <a:off x="671979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Interesting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65282" y="618236"/>
            <a:ext cx="263341" cy="395013"/>
            <a:chOff x="5284519" y="1508166"/>
            <a:chExt cx="213756" cy="42751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燕尾形 1"/>
          <p:cNvSpPr/>
          <p:nvPr/>
        </p:nvSpPr>
        <p:spPr>
          <a:xfrm>
            <a:off x="10544176" y="3487945"/>
            <a:ext cx="513347" cy="513347"/>
          </a:xfrm>
          <a:prstGeom prst="chevron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 flipH="1">
            <a:off x="109211" y="3487945"/>
            <a:ext cx="513347" cy="513347"/>
          </a:xfrm>
          <a:prstGeom prst="chevron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6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17" grpId="0"/>
      <p:bldP spid="18" grpId="0"/>
      <p:bldP spid="2" grpId="0" animBg="1"/>
      <p:bldP spid="2" grpId="1" animBg="1"/>
      <p:bldP spid="24" grpId="0" animBg="1"/>
      <p:bldP spid="2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83021" y="1345718"/>
            <a:ext cx="4013321" cy="4966128"/>
            <a:chOff x="865232" y="1286330"/>
            <a:chExt cx="4013321" cy="4966128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3" name="矩形 22"/>
          <p:cNvSpPr/>
          <p:nvPr/>
        </p:nvSpPr>
        <p:spPr>
          <a:xfrm>
            <a:off x="4875685" y="2092421"/>
            <a:ext cx="3424064" cy="472433"/>
          </a:xfrm>
          <a:prstGeom prst="rect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4929407" y="2175770"/>
            <a:ext cx="3025089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75681" y="2640210"/>
            <a:ext cx="3763442" cy="472433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4929405" y="2723560"/>
            <a:ext cx="316783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75684" y="3187999"/>
            <a:ext cx="3763442" cy="472433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4929406" y="3271348"/>
            <a:ext cx="339198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5681" y="3735787"/>
            <a:ext cx="4320721" cy="472433"/>
          </a:xfrm>
          <a:prstGeom prst="rect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4929405" y="3819137"/>
            <a:ext cx="381329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75681" y="1544631"/>
            <a:ext cx="4110101" cy="472433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4929404" y="1627981"/>
            <a:ext cx="310310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75684" y="4283578"/>
            <a:ext cx="2914443" cy="472433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4929406" y="4349002"/>
            <a:ext cx="243392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99135" y="5044714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785123" y="5428206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7425462" y="5044714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7411450" y="5428206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391711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专业技能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7"/>
          <p:cNvSpPr txBox="1"/>
          <p:nvPr/>
        </p:nvSpPr>
        <p:spPr>
          <a:xfrm>
            <a:off x="70821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846230" y="618236"/>
            <a:ext cx="263341" cy="395013"/>
            <a:chOff x="5284519" y="1508166"/>
            <a:chExt cx="213756" cy="42751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92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4"/>
          <p:cNvSpPr>
            <a:spLocks noChangeArrowheads="1"/>
          </p:cNvSpPr>
          <p:nvPr/>
        </p:nvSpPr>
        <p:spPr bwMode="auto">
          <a:xfrm>
            <a:off x="0" y="3754073"/>
            <a:ext cx="10936791" cy="1022637"/>
          </a:xfrm>
          <a:prstGeom prst="rect">
            <a:avLst/>
          </a:prstGeom>
          <a:solidFill>
            <a:srgbClr val="0092C3"/>
          </a:solidFill>
          <a:ln w="57150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Rectangle 60"/>
          <p:cNvSpPr/>
          <p:nvPr/>
        </p:nvSpPr>
        <p:spPr>
          <a:xfrm>
            <a:off x="466742" y="1549422"/>
            <a:ext cx="2012949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92C3"/>
                </a:solidFill>
                <a:latin typeface="Calibri" pitchFamily="34" charset="0"/>
                <a:cs typeface="Calibri" pitchFamily="34" charset="0"/>
              </a:rPr>
              <a:t>Nickel Lee</a:t>
            </a:r>
          </a:p>
        </p:txBody>
      </p: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482133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主要经历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62975" y="618236"/>
            <a:ext cx="263341" cy="395013"/>
            <a:chOff x="5284519" y="1508166"/>
            <a:chExt cx="213756" cy="427512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37"/>
          <p:cNvSpPr txBox="1"/>
          <p:nvPr/>
        </p:nvSpPr>
        <p:spPr>
          <a:xfrm>
            <a:off x="672761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Experience</a:t>
            </a:r>
            <a:endParaRPr lang="zh-CN" altLang="en-US" sz="16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66742" y="2016151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公司职务</a:t>
            </a:r>
            <a:endParaRPr lang="en-US" altLang="zh-CN" sz="1200" dirty="0">
              <a:solidFill>
                <a:srgbClr val="0092C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66742" y="2414798"/>
            <a:ext cx="626087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2007696" y="3959143"/>
            <a:ext cx="835095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909" t="15800" r="24934" b="59326"/>
          <a:stretch/>
        </p:blipFill>
        <p:spPr>
          <a:xfrm>
            <a:off x="1434490" y="3754074"/>
            <a:ext cx="586854" cy="53226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909" t="15800" r="24934" b="59326"/>
          <a:stretch/>
        </p:blipFill>
        <p:spPr>
          <a:xfrm rot="10800000">
            <a:off x="10160760" y="4233221"/>
            <a:ext cx="586854" cy="532264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1374034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1998.9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364733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4615723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2005-2010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606422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7857412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2012.9</a:t>
            </a: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7848111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168099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6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5" grpId="0"/>
      <p:bldP spid="52" grpId="0"/>
      <p:bldP spid="56" grpId="0"/>
      <p:bldP spid="57" grpId="0"/>
      <p:bldP spid="58" grpId="0"/>
      <p:bldP spid="46" grpId="0"/>
      <p:bldP spid="48" grpId="0"/>
      <p:bldP spid="49" grpId="0"/>
      <p:bldP spid="61" grpId="0"/>
      <p:bldP spid="62" grpId="0"/>
      <p:bldP spid="77" grpId="0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727512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rgbClr val="0092C3"/>
                </a:solidFill>
              </a:rPr>
              <a:t>专注专业 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183423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3959976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rgbClr val="0092C3"/>
                </a:solidFill>
                <a:sym typeface="微软雅黑" pitchFamily="34" charset="-122"/>
              </a:rPr>
              <a:t>精诚协作</a:t>
            </a:r>
            <a:endParaRPr lang="zh-CN" altLang="en-US" sz="2200" dirty="0">
              <a:solidFill>
                <a:srgbClr val="0092C3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192440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rgbClr val="0092C3"/>
                </a:solidFill>
                <a:sym typeface="微软雅黑" pitchFamily="34" charset="-122"/>
              </a:rPr>
              <a:t>开放成长</a:t>
            </a:r>
            <a:endParaRPr lang="zh-CN" altLang="en-US" sz="2200" dirty="0">
              <a:solidFill>
                <a:srgbClr val="0092C3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384888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7550011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466814" y="563444"/>
            <a:ext cx="223649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核心竞争力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7033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Core advance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21333" y="61823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4316271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2" name="新月形 4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3" name="新月形 4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4" name="新月形 4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5" name="新月形 4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826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7" name="新月形 46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8" name="新月形 47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9" name="新月形 48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0" name="新月形 49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529294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52" name="新月形 5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3" name="新月形 5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4" name="新月形 5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5" name="新月形 5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54573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"/>
          <p:cNvCxnSpPr/>
          <p:nvPr/>
        </p:nvCxnSpPr>
        <p:spPr>
          <a:xfrm flipH="1" flipV="1">
            <a:off x="5706543" y="1989441"/>
            <a:ext cx="3769285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flipH="1">
            <a:off x="5706543" y="5417316"/>
            <a:ext cx="3769285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 flipV="1">
            <a:off x="1456839" y="1989441"/>
            <a:ext cx="3636170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肘形连接符 4"/>
          <p:cNvCxnSpPr/>
          <p:nvPr/>
        </p:nvCxnSpPr>
        <p:spPr>
          <a:xfrm>
            <a:off x="1456839" y="5417316"/>
            <a:ext cx="3636170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215923" y="5058242"/>
            <a:ext cx="2877086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09589" y="59853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60083" y="4053685"/>
            <a:ext cx="1345789" cy="1345789"/>
            <a:chOff x="1854558" y="3854906"/>
            <a:chExt cx="1403797" cy="1403797"/>
          </a:xfrm>
        </p:grpSpPr>
        <p:sp>
          <p:nvSpPr>
            <p:cNvPr id="9" name="椭圆 8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40694" y="4217787"/>
              <a:ext cx="392888" cy="661931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5780383" y="5042409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337017" y="59853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215923" y="2055323"/>
            <a:ext cx="2877086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222469" y="158037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780384" y="2055323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zh-CN" altLang="en-US" sz="1400" dirty="0">
              <a:solidFill>
                <a:srgbClr val="0092C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49895" y="158037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8760453" y="4053685"/>
            <a:ext cx="1345789" cy="1345789"/>
            <a:chOff x="8886420" y="3854906"/>
            <a:chExt cx="1403797" cy="1403797"/>
          </a:xfrm>
        </p:grpSpPr>
        <p:sp>
          <p:nvSpPr>
            <p:cNvPr id="21" name="椭圆 20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9366060" y="4217787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60083" y="2550470"/>
            <a:ext cx="1345789" cy="1345789"/>
            <a:chOff x="1854558" y="1736117"/>
            <a:chExt cx="1403797" cy="1403797"/>
          </a:xfrm>
        </p:grpSpPr>
        <p:sp>
          <p:nvSpPr>
            <p:cNvPr id="24" name="椭圆 23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26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760453" y="2550470"/>
            <a:ext cx="1345789" cy="1345789"/>
            <a:chOff x="8886420" y="1736117"/>
            <a:chExt cx="1403797" cy="1403797"/>
          </a:xfrm>
        </p:grpSpPr>
        <p:sp>
          <p:nvSpPr>
            <p:cNvPr id="29" name="椭圆 28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1"/>
            <p:cNvSpPr>
              <a:spLocks noEditPoints="1"/>
            </p:cNvSpPr>
            <p:nvPr/>
          </p:nvSpPr>
          <p:spPr bwMode="auto">
            <a:xfrm>
              <a:off x="9250313" y="2121297"/>
              <a:ext cx="661930" cy="531751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2797273" y="3536874"/>
            <a:ext cx="5258039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4526128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管理理念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37"/>
          <p:cNvSpPr txBox="1"/>
          <p:nvPr/>
        </p:nvSpPr>
        <p:spPr>
          <a:xfrm>
            <a:off x="64842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Management Concept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80647" y="61823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2209589" y="5062729"/>
            <a:ext cx="2877086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774049" y="5046896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2209589" y="2059810"/>
            <a:ext cx="2877086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216135" y="15848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5774050" y="2059810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zh-CN" altLang="en-US" sz="1400" dirty="0">
              <a:solidFill>
                <a:srgbClr val="0092C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343561" y="15848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2790939" y="3541361"/>
            <a:ext cx="5258039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4519794" y="567931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管理理念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6477872" y="814152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Management Concept</a:t>
            </a:r>
            <a:endParaRPr lang="zh-CN" altLang="en-US" dirty="0">
              <a:solidFill>
                <a:srgbClr val="0092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91645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39" grpId="0"/>
      <p:bldP spid="40" grpId="0"/>
      <p:bldP spid="41" grpId="0"/>
      <p:bldP spid="37" grpId="0"/>
      <p:bldP spid="38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41266" y="5131719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克服困难</a:t>
            </a:r>
            <a:endParaRPr lang="zh-CN" altLang="en-US" sz="2000" b="1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2417" y="5507221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76938" y="502961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93392" y="1828633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坚持方向</a:t>
            </a:r>
            <a:endParaRPr lang="zh-CN" altLang="en-US" sz="2000" b="1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2417" y="2204138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376938" y="172653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8691" y="5131719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汲取经验</a:t>
            </a:r>
            <a:endParaRPr lang="zh-CN" altLang="en-US" sz="2000" b="1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8656" y="5501741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154334" y="502413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65527" y="1828633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目标明确</a:t>
            </a:r>
            <a:endParaRPr lang="zh-CN" altLang="en-US" sz="2000" b="1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68652" y="2198654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35282" y="172105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rgbClr val="0092C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rgbClr val="0092C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8133" y="1495223"/>
            <a:ext cx="1897871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38133" y="4332814"/>
            <a:ext cx="1897871" cy="1969071"/>
            <a:chOff x="4854966" y="4355480"/>
            <a:chExt cx="1897870" cy="1969070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26680"/>
              <a:ext cx="1897870" cy="1897870"/>
            </a:xfrm>
            <a:prstGeom prst="teardrop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1429" y="2945860"/>
            <a:ext cx="1897871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554839" y="2945860"/>
            <a:ext cx="1897871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24885" y="33592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39139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6780197" y="335929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38127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430486" y="221705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08138" y="2566840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439125" y="492829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368089" y="5306216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5000731" y="563444"/>
            <a:ext cx="141575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执行力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651636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455250" y="618236"/>
            <a:ext cx="263341" cy="395013"/>
            <a:chOff x="5284519" y="1508166"/>
            <a:chExt cx="213756" cy="427512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54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  <p:bldP spid="49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4803248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团队合作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37"/>
          <p:cNvSpPr txBox="1"/>
          <p:nvPr/>
        </p:nvSpPr>
        <p:spPr>
          <a:xfrm>
            <a:off x="6689298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Teamwork</a:t>
            </a:r>
            <a:endParaRPr lang="zh-CN" altLang="en-US" sz="16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4257767" y="618236"/>
            <a:ext cx="263341" cy="395013"/>
            <a:chOff x="5284519" y="1508166"/>
            <a:chExt cx="213756" cy="427512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六边形 33"/>
          <p:cNvSpPr/>
          <p:nvPr/>
        </p:nvSpPr>
        <p:spPr>
          <a:xfrm>
            <a:off x="4159877" y="1345718"/>
            <a:ext cx="1724083" cy="1486279"/>
          </a:xfrm>
          <a:prstGeom prst="hexagon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荣誉</a:t>
            </a:r>
          </a:p>
        </p:txBody>
      </p:sp>
      <p:sp>
        <p:nvSpPr>
          <p:cNvPr id="35" name="六边形 34"/>
          <p:cNvSpPr/>
          <p:nvPr/>
        </p:nvSpPr>
        <p:spPr>
          <a:xfrm>
            <a:off x="5620079" y="2164646"/>
            <a:ext cx="1724083" cy="1486279"/>
          </a:xfrm>
          <a:prstGeom prst="hexagon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36" name="六边形 35"/>
          <p:cNvSpPr/>
          <p:nvPr/>
        </p:nvSpPr>
        <p:spPr>
          <a:xfrm>
            <a:off x="4159875" y="2962440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tile tx="0" ty="0" sx="100000" sy="100000" flip="none" algn="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六边形 36"/>
          <p:cNvSpPr/>
          <p:nvPr/>
        </p:nvSpPr>
        <p:spPr>
          <a:xfrm>
            <a:off x="7080283" y="2983734"/>
            <a:ext cx="1724083" cy="1486279"/>
          </a:xfrm>
          <a:prstGeom prst="hexagon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六边形 37"/>
          <p:cNvSpPr/>
          <p:nvPr/>
        </p:nvSpPr>
        <p:spPr>
          <a:xfrm>
            <a:off x="5624773" y="3770785"/>
            <a:ext cx="1724083" cy="1486279"/>
          </a:xfrm>
          <a:prstGeom prst="hexagon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</a:p>
        </p:txBody>
      </p:sp>
      <p:sp>
        <p:nvSpPr>
          <p:cNvPr id="39" name="六边形 38"/>
          <p:cNvSpPr/>
          <p:nvPr/>
        </p:nvSpPr>
        <p:spPr>
          <a:xfrm>
            <a:off x="8540487" y="2168220"/>
            <a:ext cx="1724083" cy="1486279"/>
          </a:xfrm>
          <a:prstGeom prst="hexagon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</a:p>
        </p:txBody>
      </p:sp>
      <p:sp>
        <p:nvSpPr>
          <p:cNvPr id="40" name="六边形 39"/>
          <p:cNvSpPr/>
          <p:nvPr/>
        </p:nvSpPr>
        <p:spPr>
          <a:xfrm>
            <a:off x="2699672" y="2168220"/>
            <a:ext cx="1724083" cy="1486279"/>
          </a:xfrm>
          <a:prstGeom prst="hexagon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40"/>
          <p:cNvSpPr/>
          <p:nvPr/>
        </p:nvSpPr>
        <p:spPr>
          <a:xfrm>
            <a:off x="7080285" y="4579163"/>
            <a:ext cx="1724083" cy="1486279"/>
          </a:xfrm>
          <a:prstGeom prst="hexagon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奉献</a:t>
            </a:r>
          </a:p>
        </p:txBody>
      </p:sp>
      <p:sp>
        <p:nvSpPr>
          <p:cNvPr id="42" name="六边形 41"/>
          <p:cNvSpPr/>
          <p:nvPr/>
        </p:nvSpPr>
        <p:spPr>
          <a:xfrm>
            <a:off x="8540487" y="3758358"/>
            <a:ext cx="1724083" cy="1486279"/>
          </a:xfrm>
          <a:prstGeom prst="hexagon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谦虚</a:t>
            </a:r>
          </a:p>
        </p:txBody>
      </p:sp>
      <p:sp>
        <p:nvSpPr>
          <p:cNvPr id="43" name="六边形 42"/>
          <p:cNvSpPr/>
          <p:nvPr/>
        </p:nvSpPr>
        <p:spPr>
          <a:xfrm>
            <a:off x="2699672" y="3758358"/>
            <a:ext cx="1724083" cy="1486279"/>
          </a:xfrm>
          <a:prstGeom prst="hexagon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远见</a:t>
            </a:r>
          </a:p>
        </p:txBody>
      </p:sp>
      <p:sp>
        <p:nvSpPr>
          <p:cNvPr id="44" name="六边形 43"/>
          <p:cNvSpPr/>
          <p:nvPr/>
        </p:nvSpPr>
        <p:spPr>
          <a:xfrm>
            <a:off x="1239468" y="2983734"/>
            <a:ext cx="1724083" cy="1486279"/>
          </a:xfrm>
          <a:prstGeom prst="hexagon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</a:p>
        </p:txBody>
      </p:sp>
      <p:sp>
        <p:nvSpPr>
          <p:cNvPr id="45" name="TextBox 39"/>
          <p:cNvSpPr txBox="1"/>
          <p:nvPr/>
        </p:nvSpPr>
        <p:spPr>
          <a:xfrm flipH="1">
            <a:off x="617031" y="4854640"/>
            <a:ext cx="2786907" cy="43088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0092C3"/>
                </a:solidFill>
              </a:rPr>
              <a:t>点击添加标题</a:t>
            </a:r>
          </a:p>
        </p:txBody>
      </p:sp>
      <p:sp>
        <p:nvSpPr>
          <p:cNvPr id="46" name="TextBox 40"/>
          <p:cNvSpPr txBox="1"/>
          <p:nvPr/>
        </p:nvSpPr>
        <p:spPr>
          <a:xfrm>
            <a:off x="617031" y="5408364"/>
            <a:ext cx="3417895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/>
            <a:r>
              <a:rPr lang="zh-CN" altLang="en-US" dirty="0">
                <a:solidFill>
                  <a:srgbClr val="0092C3"/>
                </a:solidFill>
              </a:rPr>
              <a:t>您的内容打在这里，或者通过复制您的文本后，在此框中选择粘贴，并选择只保留文字。</a:t>
            </a:r>
            <a:endParaRPr lang="zh-CN" altLang="en-US" dirty="0">
              <a:solidFill>
                <a:srgbClr val="0092C3"/>
              </a:solidFill>
              <a:sym typeface="微软雅黑" pitchFamily="34" charset="-122"/>
            </a:endParaRPr>
          </a:p>
        </p:txBody>
      </p:sp>
      <p:sp>
        <p:nvSpPr>
          <p:cNvPr id="47" name="六边形 46"/>
          <p:cNvSpPr/>
          <p:nvPr/>
        </p:nvSpPr>
        <p:spPr>
          <a:xfrm>
            <a:off x="4159877" y="4579163"/>
            <a:ext cx="1724083" cy="1486279"/>
          </a:xfrm>
          <a:prstGeom prst="hexagon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6028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5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6" grpId="0"/>
      <p:bldP spid="47" grpId="0" animBg="1"/>
      <p:bldP spid="4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97540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工作方式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37"/>
          <p:cNvSpPr txBox="1"/>
          <p:nvPr/>
        </p:nvSpPr>
        <p:spPr>
          <a:xfrm>
            <a:off x="6760531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Function</a:t>
            </a:r>
            <a:endParaRPr lang="zh-CN" altLang="en-US" sz="1600" baseline="-3000" dirty="0">
              <a:solidFill>
                <a:srgbClr val="0092C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52059" y="618236"/>
            <a:ext cx="263341" cy="395013"/>
            <a:chOff x="5284519" y="1508166"/>
            <a:chExt cx="213756" cy="42751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2"/>
          <p:cNvSpPr/>
          <p:nvPr/>
        </p:nvSpPr>
        <p:spPr>
          <a:xfrm>
            <a:off x="5297502" y="1503947"/>
            <a:ext cx="4883150" cy="233278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420702" y="1503947"/>
            <a:ext cx="4876800" cy="2336800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8" name="Oval 4"/>
          <p:cNvSpPr/>
          <p:nvPr/>
        </p:nvSpPr>
        <p:spPr>
          <a:xfrm>
            <a:off x="880416" y="4016432"/>
            <a:ext cx="956733" cy="960967"/>
          </a:xfrm>
          <a:prstGeom prst="ellipse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3520918" y="4016432"/>
            <a:ext cx="956733" cy="960967"/>
          </a:xfrm>
          <a:prstGeom prst="ellipse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2" name="Oval 14"/>
          <p:cNvSpPr/>
          <p:nvPr/>
        </p:nvSpPr>
        <p:spPr>
          <a:xfrm>
            <a:off x="6161420" y="4016432"/>
            <a:ext cx="954617" cy="960967"/>
          </a:xfrm>
          <a:prstGeom prst="ellipse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4" name="Oval 16"/>
          <p:cNvSpPr/>
          <p:nvPr/>
        </p:nvSpPr>
        <p:spPr>
          <a:xfrm>
            <a:off x="8799806" y="4016432"/>
            <a:ext cx="954617" cy="960967"/>
          </a:xfrm>
          <a:prstGeom prst="ellipse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8" name="Group 20"/>
          <p:cNvGrpSpPr/>
          <p:nvPr/>
        </p:nvGrpSpPr>
        <p:grpSpPr>
          <a:xfrm>
            <a:off x="1104651" y="4224376"/>
            <a:ext cx="53576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69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71" name="Group 23"/>
          <p:cNvGrpSpPr/>
          <p:nvPr/>
        </p:nvGrpSpPr>
        <p:grpSpPr>
          <a:xfrm>
            <a:off x="3784196" y="4282611"/>
            <a:ext cx="519123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2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8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80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81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82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83" name="Group 35"/>
          <p:cNvGrpSpPr/>
          <p:nvPr/>
        </p:nvGrpSpPr>
        <p:grpSpPr>
          <a:xfrm>
            <a:off x="9023015" y="4236620"/>
            <a:ext cx="505812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84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5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6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7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8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9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0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1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2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4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5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6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7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8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9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0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1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02" name="Group 54"/>
          <p:cNvGrpSpPr/>
          <p:nvPr/>
        </p:nvGrpSpPr>
        <p:grpSpPr>
          <a:xfrm>
            <a:off x="6444308" y="4284943"/>
            <a:ext cx="399325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03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  <p:sp>
          <p:nvSpPr>
            <p:cNvPr id="104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92C3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3648762" y="18860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765830" y="2338626"/>
            <a:ext cx="419609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107" name="矩形 106"/>
          <p:cNvSpPr/>
          <p:nvPr/>
        </p:nvSpPr>
        <p:spPr>
          <a:xfrm>
            <a:off x="582899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373088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09" name="矩形 108"/>
          <p:cNvSpPr/>
          <p:nvPr/>
        </p:nvSpPr>
        <p:spPr>
          <a:xfrm>
            <a:off x="3222343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3012532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11" name="矩形 110"/>
          <p:cNvSpPr/>
          <p:nvPr/>
        </p:nvSpPr>
        <p:spPr>
          <a:xfrm>
            <a:off x="8501231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8291420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5861787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5651976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03059166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6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-64168" y="3271136"/>
            <a:ext cx="7102739" cy="1166363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956676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1699786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442894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86004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rgbClr val="0092C3"/>
              </a:solidFill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210337" y="2893969"/>
            <a:ext cx="2369988" cy="2261047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0092C3"/>
                </a:solidFill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4952789" y="3830644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068686" y="2893969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585282" y="2896377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2808388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323140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418063" y="2634999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418063" y="3952110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418063" y="5032233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7363337" y="1672993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363471" y="1998707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363337" y="5150350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363471" y="5476067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363337" y="2753116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363471" y="3078830"/>
            <a:ext cx="315223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63337" y="4070227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2000" b="1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63471" y="4395941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92C3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851100" y="213078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6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318987" y="213078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6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68739" y="527045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6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036625" y="527045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rgbClr val="0092C3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600" dirty="0">
              <a:solidFill>
                <a:srgbClr val="0092C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81432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0092C3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发展目标</a:t>
            </a:r>
            <a:endParaRPr lang="zh-CN" altLang="en-US" b="1" dirty="0">
              <a:solidFill>
                <a:srgbClr val="0092C3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37"/>
          <p:cNvSpPr txBox="1"/>
          <p:nvPr/>
        </p:nvSpPr>
        <p:spPr>
          <a:xfrm>
            <a:off x="6702714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rgbClr val="0092C3"/>
                </a:solidFill>
              </a:rPr>
              <a:t>Target</a:t>
            </a:r>
            <a:endParaRPr lang="zh-CN" altLang="en-US" dirty="0">
              <a:solidFill>
                <a:srgbClr val="0092C3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268846" y="618236"/>
            <a:ext cx="263341" cy="395013"/>
            <a:chOff x="5284519" y="1508166"/>
            <a:chExt cx="213756" cy="427512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rgbClr val="0092C3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801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0839" y="2863155"/>
            <a:ext cx="56380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一个从业</a:t>
            </a:r>
            <a:r>
              <a:rPr lang="en-US" altLang="zh-CN" sz="6600" dirty="0">
                <a:solidFill>
                  <a:srgbClr val="0092C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8</a:t>
            </a:r>
            <a:r>
              <a:rPr lang="zh-CN" altLang="en-US" sz="6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3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的销售老鸟</a:t>
            </a: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6955134" y="732717"/>
            <a:ext cx="141575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结束语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96774" y="787509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37"/>
          <p:cNvSpPr txBox="1"/>
          <p:nvPr/>
        </p:nvSpPr>
        <p:spPr>
          <a:xfrm>
            <a:off x="8826856" y="978938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Summary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0" y="3269646"/>
            <a:ext cx="55707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3C5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深入熟悉了解</a:t>
            </a:r>
            <a:r>
              <a:rPr lang="zh-CN" altLang="en-US" sz="6600" b="1" dirty="0">
                <a:solidFill>
                  <a:srgbClr val="43C5A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华东</a:t>
            </a:r>
            <a:r>
              <a:rPr lang="zh-CN" altLang="en-US" sz="3600" b="1" dirty="0">
                <a:solidFill>
                  <a:srgbClr val="43C5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72229" y="2586156"/>
            <a:ext cx="433965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1D8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平均指标达成率达到</a:t>
            </a:r>
            <a:endParaRPr lang="en-US" altLang="zh-CN" sz="3600" b="1" dirty="0">
              <a:solidFill>
                <a:srgbClr val="C1D8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600" dirty="0">
                <a:solidFill>
                  <a:srgbClr val="C1D84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168%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07547" y="2250443"/>
            <a:ext cx="5069015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7500" b="1" dirty="0">
                <a:solidFill>
                  <a:srgbClr val="64A0D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我就是您</a:t>
            </a:r>
            <a:endParaRPr lang="en-US" altLang="zh-CN" sz="7500" b="1" dirty="0">
              <a:solidFill>
                <a:srgbClr val="64A0D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7500" b="1" dirty="0">
                <a:solidFill>
                  <a:srgbClr val="64A0D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寻找的人！</a:t>
            </a:r>
            <a:endParaRPr lang="en-US" altLang="zh-CN" sz="7500" b="1" dirty="0">
              <a:solidFill>
                <a:srgbClr val="64A0D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79476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7 -3.7037E-6 L 2.08333E-7 -0.07222 " pathEditMode="relative" rAng="0" ptsTypes="AA">
                                      <p:cBhvr>
                                        <p:cTn id="2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37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3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57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8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6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9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3" dur="12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7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4" dur="1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6" grpId="1" build="allAtOnce"/>
      <p:bldP spid="16" grpId="2" build="allAtOnce"/>
      <p:bldP spid="2" grpId="0"/>
      <p:bldP spid="6" grpId="0"/>
      <p:bldP spid="17" grpId="0" build="p"/>
      <p:bldP spid="17" grpId="1" build="allAtOnce"/>
      <p:bldP spid="17" grpId="2" build="allAtOnce"/>
      <p:bldP spid="18" grpId="0" build="p"/>
      <p:bldP spid="18" grpId="1" build="allAtOnce"/>
      <p:bldP spid="18" grpId="2" build="allAtOnce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4709</TotalTime>
  <Words>2499</Words>
  <Application>Microsoft Office PowerPoint</Application>
  <PresentationFormat>宽屏</PresentationFormat>
  <Paragraphs>272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 Unicode MS</vt:lpstr>
      <vt:lpstr>微软雅黑</vt:lpstr>
      <vt:lpstr>幼圆</vt:lpstr>
      <vt:lpstr>Arial</vt:lpstr>
      <vt:lpstr>Calibri</vt:lpstr>
      <vt:lpstr>Impact</vt:lpstr>
      <vt:lpstr>Kunstler Script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求职9</dc:title>
  <dc:creator>Lizzy</dc:creator>
  <cp:lastModifiedBy>Administrator</cp:lastModifiedBy>
  <cp:revision>1661</cp:revision>
  <dcterms:created xsi:type="dcterms:W3CDTF">2014-10-29T09:18:14Z</dcterms:created>
  <dcterms:modified xsi:type="dcterms:W3CDTF">2020-02-17T04:22:53Z</dcterms:modified>
</cp:coreProperties>
</file>