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607" r:id="rId3"/>
    <p:sldId id="929" r:id="rId5"/>
    <p:sldId id="930" r:id="rId6"/>
    <p:sldId id="959" r:id="rId7"/>
    <p:sldId id="963" r:id="rId8"/>
    <p:sldId id="960" r:id="rId9"/>
    <p:sldId id="969" r:id="rId10"/>
    <p:sldId id="954" r:id="rId11"/>
    <p:sldId id="966" r:id="rId12"/>
    <p:sldId id="957" r:id="rId13"/>
    <p:sldId id="967" r:id="rId14"/>
    <p:sldId id="965" r:id="rId15"/>
    <p:sldId id="955" r:id="rId16"/>
    <p:sldId id="958" r:id="rId17"/>
    <p:sldId id="968" r:id="rId18"/>
    <p:sldId id="962" r:id="rId19"/>
    <p:sldId id="970" r:id="rId20"/>
    <p:sldId id="961" r:id="rId21"/>
    <p:sldId id="956" r:id="rId22"/>
    <p:sldId id="971" r:id="rId23"/>
    <p:sldId id="974" r:id="rId24"/>
    <p:sldId id="964" r:id="rId25"/>
    <p:sldId id="972" r:id="rId26"/>
    <p:sldId id="973" r:id="rId27"/>
    <p:sldId id="953" r:id="rId28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>
        <p:scale>
          <a:sx n="100" d="100"/>
          <a:sy n="100" d="100"/>
        </p:scale>
        <p:origin x="-600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Sheet1!$D$2:$D$9</c:f>
              <c:numCache>
                <c:formatCode>General</c:formatCode>
                <c:ptCount val="8"/>
                <c:pt idx="0">
                  <c:v>2.3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  <a:round/>
              </a:ln>
            </c:spPr>
          </c:marker>
          <c:dLbls>
            <c:delete val="1"/>
          </c:dLbls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558656"/>
        <c:axId val="175560576"/>
      </c:lineChart>
      <c:catAx>
        <c:axId val="175558656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175560576"/>
        <c:crosses val="autoZero"/>
        <c:auto val="1"/>
        <c:lblAlgn val="ctr"/>
        <c:lblOffset val="100"/>
        <c:noMultiLvlLbl val="0"/>
      </c:catAx>
      <c:valAx>
        <c:axId val="17556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</a:p>
        </c:txPr>
        <c:crossAx val="175558656"/>
        <c:crosses val="autoZero"/>
        <c:crossBetween val="between"/>
      </c:valAx>
      <c:spPr>
        <a:ln w="12700">
          <a:noFill/>
        </a:ln>
      </c:spPr>
    </c:plotArea>
    <c:plotVisOnly val="1"/>
    <c:dispBlanksAs val="gap"/>
    <c:showDLblsOverMax val="0"/>
  </c:chart>
  <c:spPr>
    <a:ln w="19050">
      <a:noFill/>
    </a:ln>
  </c:spPr>
  <c:txPr>
    <a:bodyPr/>
    <a:lstStyle/>
    <a:p>
      <a:pPr>
        <a:defRPr lang="zh-CN"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54745-8413-4732-B5EB-1684930933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3895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3895" fontAlgn="base">
              <a:spcBef>
                <a:spcPct val="0"/>
              </a:spcBef>
              <a:spcAft>
                <a:spcPct val="0"/>
              </a:spcAft>
            </a:pPr>
            <a:fld id="{CC93303C-3497-4F76-9803-500ECC048CCA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21E8CE-9CC8-49CD-83DC-F491AC292A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90F24-971F-48E3-A885-C81073CC90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290F24-971F-48E3-A885-C81073CC90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819F8-A4CB-48C2-AA45-0E4078537C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C5934F-EAF2-4BA1-98D1-AB7BE00B8F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E43C7-BEB6-426A-BE16-2C91E01EB2D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5A6DA-66F8-4910-9E6C-05DAE8B64C7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公司介绍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产品介绍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市场分析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67494"/>
            <a:ext cx="912897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未来规划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267494"/>
            <a:ext cx="432048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s with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52438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48"/>
          </p:nvPr>
        </p:nvSpPr>
        <p:spPr>
          <a:xfrm>
            <a:off x="452438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29" name="Rounded Rectangle 28"/>
          <p:cNvSpPr/>
          <p:nvPr userDrawn="1"/>
        </p:nvSpPr>
        <p:spPr>
          <a:xfrm>
            <a:off x="452438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77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832629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78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832629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2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1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3259138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67"/>
          </p:nvPr>
        </p:nvSpPr>
        <p:spPr>
          <a:xfrm>
            <a:off x="3259138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33" name="Rounded Rectangle 28"/>
          <p:cNvSpPr/>
          <p:nvPr userDrawn="1"/>
        </p:nvSpPr>
        <p:spPr>
          <a:xfrm>
            <a:off x="3259138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69" hasCustomPrompt="1"/>
          </p:nvPr>
        </p:nvSpPr>
        <p:spPr>
          <a:xfrm>
            <a:off x="3639329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70" hasCustomPrompt="1"/>
          </p:nvPr>
        </p:nvSpPr>
        <p:spPr>
          <a:xfrm>
            <a:off x="3639329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3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71" hasCustomPrompt="1"/>
          </p:nvPr>
        </p:nvSpPr>
        <p:spPr>
          <a:xfrm>
            <a:off x="6236837" y="3601883"/>
            <a:ext cx="2445202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72"/>
          </p:nvPr>
        </p:nvSpPr>
        <p:spPr>
          <a:xfrm>
            <a:off x="6236837" y="1184914"/>
            <a:ext cx="2445202" cy="1581148"/>
          </a:xfrm>
          <a:custGeom>
            <a:avLst/>
            <a:gdLst/>
            <a:ahLst/>
            <a:cxnLst/>
            <a:rect l="l" t="t" r="r" b="b"/>
            <a:pathLst>
              <a:path w="2445202" h="1756831">
                <a:moveTo>
                  <a:pt x="327483" y="0"/>
                </a:moveTo>
                <a:lnTo>
                  <a:pt x="2117719" y="0"/>
                </a:lnTo>
                <a:cubicBezTo>
                  <a:pt x="2298583" y="0"/>
                  <a:pt x="2445202" y="146619"/>
                  <a:pt x="2445202" y="327483"/>
                </a:cubicBezTo>
                <a:lnTo>
                  <a:pt x="2445202" y="1756831"/>
                </a:lnTo>
                <a:lnTo>
                  <a:pt x="0" y="1756831"/>
                </a:lnTo>
                <a:lnTo>
                  <a:pt x="0" y="327483"/>
                </a:lnTo>
                <a:cubicBezTo>
                  <a:pt x="0" y="146619"/>
                  <a:pt x="146619" y="0"/>
                  <a:pt x="327483" y="0"/>
                </a:cubicBezTo>
                <a:close/>
              </a:path>
            </a:pathLst>
          </a:custGeom>
          <a:effectLst/>
        </p:spPr>
        <p:txBody>
          <a:bodyPr vert="horz" lIns="67595" tIns="33798" rIns="67595" bIns="33798"/>
          <a:lstStyle>
            <a:lvl1pPr marL="0" indent="0" algn="ctr">
              <a:buNone/>
              <a:defRPr sz="8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/>
          </a:p>
        </p:txBody>
      </p:sp>
      <p:sp>
        <p:nvSpPr>
          <p:cNvPr id="39" name="Rounded Rectangle 28"/>
          <p:cNvSpPr/>
          <p:nvPr userDrawn="1"/>
        </p:nvSpPr>
        <p:spPr>
          <a:xfrm>
            <a:off x="6236837" y="2777492"/>
            <a:ext cx="2445202" cy="582928"/>
          </a:xfrm>
          <a:custGeom>
            <a:avLst/>
            <a:gdLst/>
            <a:ahLst/>
            <a:cxnLst/>
            <a:rect l="l" t="t" r="r" b="b"/>
            <a:pathLst>
              <a:path w="2445202" h="647698">
                <a:moveTo>
                  <a:pt x="0" y="0"/>
                </a:moveTo>
                <a:lnTo>
                  <a:pt x="2445202" y="0"/>
                </a:lnTo>
                <a:lnTo>
                  <a:pt x="2445202" y="289024"/>
                </a:lnTo>
                <a:cubicBezTo>
                  <a:pt x="2445202" y="487114"/>
                  <a:pt x="2284618" y="647698"/>
                  <a:pt x="2086528" y="647698"/>
                </a:cubicBezTo>
                <a:lnTo>
                  <a:pt x="358674" y="647698"/>
                </a:lnTo>
                <a:cubicBezTo>
                  <a:pt x="160584" y="647698"/>
                  <a:pt x="0" y="487114"/>
                  <a:pt x="0" y="28902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en-US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74" hasCustomPrompt="1"/>
          </p:nvPr>
        </p:nvSpPr>
        <p:spPr>
          <a:xfrm>
            <a:off x="6617027" y="2833760"/>
            <a:ext cx="1694390" cy="259035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75" hasCustomPrompt="1"/>
          </p:nvPr>
        </p:nvSpPr>
        <p:spPr>
          <a:xfrm>
            <a:off x="6617027" y="3114854"/>
            <a:ext cx="1694390" cy="171338"/>
          </a:xfrm>
          <a:prstGeom prst="rect">
            <a:avLst/>
          </a:prstGeom>
        </p:spPr>
        <p:txBody>
          <a:bodyPr vert="horz" lIns="0" tIns="28802" rIns="0" bIns="28802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accent4">
                    <a:lumMod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00"/>
                            </p:stCondLst>
                            <p:childTnLst>
                              <p:par>
                                <p:cTn id="4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 nodePh="1">
                                  <p:stCondLst>
                                    <p:cond delay="800"/>
                                  </p:stCondLst>
                                  <p:endCondLst>
                                    <p:cond evt="begin" delay="0">
                                      <p:tn val="6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300"/>
                            </p:stCondLst>
                            <p:childTnLst>
                              <p:par>
                                <p:cTn id="7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/>
      <p:bldP spid="29" grpId="0" animBg="1"/>
      <p:bldP spid="7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7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/>
      <p:bldP spid="33" grpId="0" animBg="1"/>
      <p:bldP spid="3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animBg="1"/>
      <p:bldP spid="4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1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8DD4-A9AD-4113-82BD-DB389D9CB6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EA383-4DC3-49F8-8A34-8517224E53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jpeg"/><Relationship Id="rId3" Type="http://schemas.openxmlformats.org/officeDocument/2006/relationships/image" Target="../media/image9.jpeg"/><Relationship Id="rId2" Type="http://schemas.openxmlformats.org/officeDocument/2006/relationships/image" Target="../media/image17.jpeg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2893" y="2179191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893" y="2435285"/>
            <a:ext cx="4256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网络安全</a:t>
            </a:r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2893" y="3076966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8504" y="3341772"/>
            <a:ext cx="275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CCTV FUTURE ADVERTISING COMPANY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en-US" altLang="zh-CN" sz="1200" dirty="0">
                <a:solidFill>
                  <a:schemeClr val="bg1"/>
                </a:solidFill>
              </a:rPr>
              <a:t>IS CCTV TO EXOLORE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1275606"/>
            <a:ext cx="2137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spc="-300" dirty="0">
                <a:solidFill>
                  <a:schemeClr val="bg1"/>
                </a:solidFill>
                <a:latin typeface="Agency FB" panose="020B0503020202020204" pitchFamily="34" charset="0"/>
              </a:rPr>
              <a:t>2 0 </a:t>
            </a:r>
            <a:r>
              <a:rPr lang="en-US" altLang="zh-CN" sz="7200" b="1" spc="-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X X</a:t>
            </a:r>
            <a:endParaRPr lang="zh-CN" altLang="en-US" sz="7200" b="1" spc="-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6592" y="-9254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6000">
        <p14:glitter pattern="hexagon"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99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00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499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" grpId="0"/>
      <p:bldP spid="27" grpId="0"/>
      <p:bldP spid="33" grpId="0"/>
      <p:bldP spid="34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/>
          <p:cNvSpPr txBox="1"/>
          <p:nvPr/>
        </p:nvSpPr>
        <p:spPr>
          <a:xfrm>
            <a:off x="620484" y="3353425"/>
            <a:ext cx="1765841" cy="353613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" name="Text Placeholder 11"/>
          <p:cNvSpPr txBox="1"/>
          <p:nvPr/>
        </p:nvSpPr>
        <p:spPr>
          <a:xfrm>
            <a:off x="620485" y="3718464"/>
            <a:ext cx="1765840" cy="235575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9"/>
          <p:cNvSpPr txBox="1"/>
          <p:nvPr/>
        </p:nvSpPr>
        <p:spPr>
          <a:xfrm>
            <a:off x="481512" y="373863"/>
            <a:ext cx="1570208" cy="522988"/>
          </a:xfrm>
          <a:prstGeom prst="rect">
            <a:avLst/>
          </a:prstGeom>
        </p:spPr>
        <p:txBody>
          <a:bodyPr lIns="65023" tIns="32511" rIns="65023" bIns="3251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rgbClr val="006AB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rgbClr val="006AB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ubtitle 10"/>
          <p:cNvSpPr txBox="1"/>
          <p:nvPr/>
        </p:nvSpPr>
        <p:spPr>
          <a:xfrm>
            <a:off x="539552" y="995013"/>
            <a:ext cx="1488344" cy="280593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rgbClr val="006AB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  <a:endParaRPr lang="en-US" altLang="zh-CN" dirty="0">
              <a:solidFill>
                <a:srgbClr val="006AB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Text Placeholder 10"/>
          <p:cNvSpPr txBox="1"/>
          <p:nvPr/>
        </p:nvSpPr>
        <p:spPr>
          <a:xfrm>
            <a:off x="2666716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02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9" name="Text Placeholder 11"/>
          <p:cNvSpPr txBox="1"/>
          <p:nvPr/>
        </p:nvSpPr>
        <p:spPr>
          <a:xfrm>
            <a:off x="2666716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10"/>
          <p:cNvSpPr txBox="1"/>
          <p:nvPr/>
        </p:nvSpPr>
        <p:spPr>
          <a:xfrm>
            <a:off x="4712947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03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11" name="Text Placeholder 11"/>
          <p:cNvSpPr txBox="1"/>
          <p:nvPr/>
        </p:nvSpPr>
        <p:spPr>
          <a:xfrm>
            <a:off x="4712948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10"/>
          <p:cNvSpPr txBox="1"/>
          <p:nvPr/>
        </p:nvSpPr>
        <p:spPr>
          <a:xfrm>
            <a:off x="6759178" y="3353425"/>
            <a:ext cx="1765841" cy="353613"/>
          </a:xfrm>
          <a:prstGeom prst="rect">
            <a:avLst/>
          </a:prstGeom>
        </p:spPr>
        <p:txBody>
          <a:bodyPr vert="horz" lIns="68558" tIns="34279" rIns="68558" bIns="34279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latin typeface="Agency FB" panose="020B0503020202020204" pitchFamily="34" charset="0"/>
              </a:rPr>
              <a:t>PART 04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13" name="Text Placeholder 11"/>
          <p:cNvSpPr txBox="1"/>
          <p:nvPr/>
        </p:nvSpPr>
        <p:spPr>
          <a:xfrm>
            <a:off x="6759178" y="3718464"/>
            <a:ext cx="1765840" cy="235575"/>
          </a:xfrm>
          <a:prstGeom prst="rect">
            <a:avLst/>
          </a:prstGeom>
        </p:spPr>
        <p:txBody>
          <a:bodyPr vert="horz" lIns="68558" tIns="34279" rIns="68558" bIns="34279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Oval 25"/>
          <p:cNvSpPr/>
          <p:nvPr/>
        </p:nvSpPr>
        <p:spPr>
          <a:xfrm>
            <a:off x="921476" y="1980070"/>
            <a:ext cx="1163854" cy="1163918"/>
          </a:xfrm>
          <a:prstGeom prst="ellipse">
            <a:avLst/>
          </a:prstGeom>
          <a:solidFill>
            <a:srgbClr val="006A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01</a:t>
            </a:r>
            <a:endParaRPr lang="en-AU" sz="3100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2" name="Group 42"/>
          <p:cNvGrpSpPr/>
          <p:nvPr/>
        </p:nvGrpSpPr>
        <p:grpSpPr>
          <a:xfrm>
            <a:off x="2967708" y="1980070"/>
            <a:ext cx="1163854" cy="1163918"/>
            <a:chOff x="3956297" y="2639898"/>
            <a:chExt cx="1552274" cy="1552274"/>
          </a:xfrm>
          <a:solidFill>
            <a:srgbClr val="1CB7F1"/>
          </a:solidFill>
        </p:grpSpPr>
        <p:sp>
          <p:nvSpPr>
            <p:cNvPr id="18" name="Oval 26"/>
            <p:cNvSpPr/>
            <p:nvPr/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3100" dirty="0"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  <a:endPara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21" name="Freeform 6"/>
            <p:cNvSpPr/>
            <p:nvPr/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8" tIns="64274" rIns="128548" bIns="64274" numCol="1" anchor="t" anchorCtr="0" compatLnSpc="1"/>
            <a:lstStyle/>
            <a:p>
              <a:endParaRPr lang="en-US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4" name="Oval 27"/>
          <p:cNvSpPr/>
          <p:nvPr/>
        </p:nvSpPr>
        <p:spPr>
          <a:xfrm>
            <a:off x="5013938" y="1989791"/>
            <a:ext cx="1163854" cy="1163918"/>
          </a:xfrm>
          <a:prstGeom prst="ellipse">
            <a:avLst/>
          </a:prstGeom>
          <a:solidFill>
            <a:srgbClr val="006A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03</a:t>
            </a:r>
            <a:endParaRPr lang="en-AU" sz="3100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7" name="Oval 28"/>
          <p:cNvSpPr/>
          <p:nvPr/>
        </p:nvSpPr>
        <p:spPr>
          <a:xfrm>
            <a:off x="7060170" y="1989791"/>
            <a:ext cx="1163854" cy="11639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r>
              <a:rPr lang="en-AU" sz="31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04</a:t>
            </a:r>
            <a:endParaRPr lang="en-AU" sz="3100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glitter pattern="hexagon"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/>
      <p:bldP spid="7" grpId="0" build="p"/>
      <p:bldP spid="8" grpId="0"/>
      <p:bldP spid="9" grpId="0"/>
      <p:bldP spid="11" grpId="0"/>
      <p:bldP spid="12" grpId="0"/>
      <p:bldP spid="13" grpId="0"/>
      <p:bldP spid="15" grpId="0" animBg="1"/>
      <p:bldP spid="2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7160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97160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6000">
        <p14:glitter pattern="hexagon"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44468" y="1538245"/>
            <a:ext cx="2111908" cy="1169627"/>
            <a:chOff x="5844468" y="1538244"/>
            <a:chExt cx="2111908" cy="1169627"/>
          </a:xfrm>
        </p:grpSpPr>
        <p:sp>
          <p:nvSpPr>
            <p:cNvPr id="3" name="Line 19"/>
            <p:cNvSpPr>
              <a:spLocks noChangeShapeType="1"/>
            </p:cNvSpPr>
            <p:nvPr/>
          </p:nvSpPr>
          <p:spPr bwMode="auto">
            <a:xfrm flipH="1">
              <a:off x="5844468" y="1843568"/>
              <a:ext cx="2111908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19"/>
            <p:cNvSpPr txBox="1">
              <a:spLocks noChangeArrowheads="1"/>
            </p:cNvSpPr>
            <p:nvPr/>
          </p:nvSpPr>
          <p:spPr bwMode="auto">
            <a:xfrm>
              <a:off x="6405677" y="1538244"/>
              <a:ext cx="1518584" cy="282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  <a:cs typeface="宋体" panose="02010600030101010101" pitchFamily="2" charset="-122"/>
                </a:rPr>
                <a:t>标题文本</a:t>
              </a:r>
              <a:endPara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" name="TextBox 20"/>
            <p:cNvSpPr txBox="1"/>
            <p:nvPr/>
          </p:nvSpPr>
          <p:spPr bwMode="auto">
            <a:xfrm>
              <a:off x="6405677" y="1999985"/>
              <a:ext cx="1519067" cy="70788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86615" y="1598231"/>
            <a:ext cx="2127013" cy="1052840"/>
            <a:chOff x="986614" y="1598230"/>
            <a:chExt cx="2127013" cy="1052840"/>
          </a:xfrm>
        </p:grpSpPr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1000325" y="1903553"/>
              <a:ext cx="2113302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9"/>
            <p:cNvSpPr txBox="1">
              <a:spLocks noChangeArrowheads="1"/>
            </p:cNvSpPr>
            <p:nvPr/>
          </p:nvSpPr>
          <p:spPr bwMode="auto">
            <a:xfrm>
              <a:off x="986614" y="1598230"/>
              <a:ext cx="1518584" cy="282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  <a:cs typeface="宋体" panose="02010600030101010101" pitchFamily="2" charset="-122"/>
                </a:rPr>
                <a:t>标题文本</a:t>
              </a:r>
              <a:endPara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9" name="TextBox 20"/>
            <p:cNvSpPr txBox="1"/>
            <p:nvPr/>
          </p:nvSpPr>
          <p:spPr bwMode="auto">
            <a:xfrm>
              <a:off x="986614" y="1943184"/>
              <a:ext cx="1519067" cy="707886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02963" y="1041901"/>
            <a:ext cx="3541307" cy="3393498"/>
            <a:chOff x="2730329" y="1043444"/>
            <a:chExt cx="3541307" cy="3393498"/>
          </a:xfrm>
        </p:grpSpPr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3823974" y="2458846"/>
              <a:ext cx="1303517" cy="722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7D7D7D"/>
                  </a:solidFill>
                  <a:latin typeface="方正兰亭粗黑_GBK" pitchFamily="2" charset="-122"/>
                  <a:ea typeface="方正兰亭粗黑_GBK" pitchFamily="2" charset="-122"/>
                </a:rPr>
                <a:t>单击此处添加标题</a:t>
              </a:r>
              <a:endParaRPr lang="en-US" altLang="zh-CN" sz="2000" dirty="0">
                <a:solidFill>
                  <a:srgbClr val="7D7D7D"/>
                </a:solidFill>
                <a:latin typeface="方正兰亭粗黑_GBK" pitchFamily="2" charset="-122"/>
                <a:ea typeface="方正兰亭粗黑_GBK" pitchFamily="2" charset="-122"/>
              </a:endParaRPr>
            </a:p>
          </p:txBody>
        </p:sp>
        <p:grpSp>
          <p:nvGrpSpPr>
            <p:cNvPr id="12" name="组合 2"/>
            <p:cNvGrpSpPr/>
            <p:nvPr/>
          </p:nvGrpSpPr>
          <p:grpSpPr>
            <a:xfrm>
              <a:off x="2730329" y="1380604"/>
              <a:ext cx="3306983" cy="3056338"/>
              <a:chOff x="2584069" y="1592195"/>
              <a:chExt cx="3763541" cy="3478292"/>
            </a:xfrm>
          </p:grpSpPr>
          <p:sp>
            <p:nvSpPr>
              <p:cNvPr id="19" name="AutoShape 4"/>
              <p:cNvSpPr>
                <a:spLocks noChangeArrowheads="1"/>
              </p:cNvSpPr>
              <p:nvPr/>
            </p:nvSpPr>
            <p:spPr bwMode="gray">
              <a:xfrm rot="19367479">
                <a:off x="2584069" y="1592195"/>
                <a:ext cx="3763541" cy="3478292"/>
              </a:xfrm>
              <a:custGeom>
                <a:avLst/>
                <a:gdLst>
                  <a:gd name="G0" fmla="+- 2978742 0 0"/>
                  <a:gd name="G1" fmla="+- -2701147 0 0"/>
                  <a:gd name="G2" fmla="+- 2978742 0 -2701147"/>
                  <a:gd name="G3" fmla="+- 10800 0 0"/>
                  <a:gd name="G4" fmla="+- 0 0 297874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349 0 0"/>
                  <a:gd name="G9" fmla="+- 0 0 -2701147"/>
                  <a:gd name="G10" fmla="+- 7349 0 2700"/>
                  <a:gd name="G11" fmla="cos G10 2978742"/>
                  <a:gd name="G12" fmla="sin G10 2978742"/>
                  <a:gd name="G13" fmla="cos 13500 2978742"/>
                  <a:gd name="G14" fmla="sin 13500 297874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349 1 2"/>
                  <a:gd name="G20" fmla="+- G19 5400 0"/>
                  <a:gd name="G21" fmla="cos G20 2978742"/>
                  <a:gd name="G22" fmla="sin G20 2978742"/>
                  <a:gd name="G23" fmla="+- G21 10800 0"/>
                  <a:gd name="G24" fmla="+- G12 G23 G22"/>
                  <a:gd name="G25" fmla="+- G22 G23 G11"/>
                  <a:gd name="G26" fmla="cos 10800 2978742"/>
                  <a:gd name="G27" fmla="sin 10800 2978742"/>
                  <a:gd name="G28" fmla="cos 7349 2978742"/>
                  <a:gd name="G29" fmla="sin 7349 297874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2701147"/>
                  <a:gd name="G36" fmla="sin G34 -2701147"/>
                  <a:gd name="G37" fmla="+/ -2701147 297874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349 G39"/>
                  <a:gd name="G43" fmla="sin 7349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21592 w 21600"/>
                  <a:gd name="T5" fmla="*/ 11199 h 21600"/>
                  <a:gd name="T6" fmla="*/ 17626 w 21600"/>
                  <a:gd name="T7" fmla="*/ 4820 h 21600"/>
                  <a:gd name="T8" fmla="*/ 18143 w 21600"/>
                  <a:gd name="T9" fmla="*/ 11071 h 21600"/>
                  <a:gd name="T10" fmla="*/ 20270 w 21600"/>
                  <a:gd name="T11" fmla="*/ 20420 h 21600"/>
                  <a:gd name="T12" fmla="*/ 14012 w 21600"/>
                  <a:gd name="T13" fmla="*/ 20372 h 21600"/>
                  <a:gd name="T14" fmla="*/ 14061 w 21600"/>
                  <a:gd name="T15" fmla="*/ 1411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018"/>
                      <a:pt x="17501" y="7297"/>
                      <a:pt x="16328" y="5957"/>
                    </a:cubicBezTo>
                    <a:lnTo>
                      <a:pt x="18924" y="3683"/>
                    </a:lnTo>
                    <a:cubicBezTo>
                      <a:pt x="20649" y="5653"/>
                      <a:pt x="21600" y="8182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lIns="0" rIns="0" anchor="ctr"/>
              <a:lstStyle/>
              <a:p>
                <a:pPr algn="ctr" fontAlgn="base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endParaRPr lang="zh-CN" altLang="en-US" sz="28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WordArt 7"/>
              <p:cNvSpPr>
                <a:spLocks noChangeArrowheads="1" noChangeShapeType="1" noTextEdit="1"/>
              </p:cNvSpPr>
              <p:nvPr/>
            </p:nvSpPr>
            <p:spPr bwMode="gray">
              <a:xfrm rot="3394332">
                <a:off x="3957638" y="2074625"/>
                <a:ext cx="2105025" cy="177165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2808676"/>
                  </a:avLst>
                </a:prstTxWarp>
              </a:bodyPr>
              <a:lstStyle/>
              <a:p>
                <a:pPr algn="ctr">
                  <a:defRPr/>
                </a:pPr>
                <a:r>
                  <a:rPr lang="zh-CN" altLang="en-US" sz="1200" kern="10" dirty="0">
                    <a:ln w="6350">
                      <a:noFill/>
                      <a:round/>
                    </a:ln>
                    <a:solidFill>
                      <a:srgbClr val="FFFFFF"/>
                    </a:solidFill>
                    <a:latin typeface="方正兰亭中黑_GBK" pitchFamily="2" charset="-122"/>
                    <a:ea typeface="方正兰亭中黑_GBK" pitchFamily="2" charset="-122"/>
                    <a:cs typeface="Arial" panose="020B0604020202020204"/>
                  </a:rPr>
                  <a:t>单击此处添加文字</a:t>
                </a:r>
                <a:endParaRPr lang="zh-CN" altLang="en-US" sz="1200" kern="10" dirty="0">
                  <a:ln w="6350">
                    <a:noFill/>
                    <a:round/>
                  </a:ln>
                  <a:solidFill>
                    <a:srgbClr val="FFFFFF"/>
                  </a:solidFill>
                  <a:latin typeface="方正兰亭中黑_GBK" pitchFamily="2" charset="-122"/>
                  <a:ea typeface="方正兰亭中黑_GBK" pitchFamily="2" charset="-122"/>
                  <a:cs typeface="Arial" panose="020B0604020202020204"/>
                </a:endParaRPr>
              </a:p>
            </p:txBody>
          </p:sp>
        </p:grpSp>
        <p:grpSp>
          <p:nvGrpSpPr>
            <p:cNvPr id="13" name="组合 1"/>
            <p:cNvGrpSpPr/>
            <p:nvPr/>
          </p:nvGrpSpPr>
          <p:grpSpPr>
            <a:xfrm>
              <a:off x="2963736" y="1349404"/>
              <a:ext cx="3307900" cy="3055491"/>
              <a:chOff x="2849700" y="1556687"/>
              <a:chExt cx="3764584" cy="3477329"/>
            </a:xfrm>
          </p:grpSpPr>
          <p:sp>
            <p:nvSpPr>
              <p:cNvPr id="17" name="AutoShape 6"/>
              <p:cNvSpPr>
                <a:spLocks noChangeArrowheads="1"/>
              </p:cNvSpPr>
              <p:nvPr/>
            </p:nvSpPr>
            <p:spPr bwMode="gray">
              <a:xfrm rot="12146960">
                <a:off x="2849700" y="1556687"/>
                <a:ext cx="3764584" cy="3477329"/>
              </a:xfrm>
              <a:custGeom>
                <a:avLst/>
                <a:gdLst>
                  <a:gd name="G0" fmla="+- 2978742 0 0"/>
                  <a:gd name="G1" fmla="+- -2534030 0 0"/>
                  <a:gd name="G2" fmla="+- 2978742 0 -2534030"/>
                  <a:gd name="G3" fmla="+- 10800 0 0"/>
                  <a:gd name="G4" fmla="+- 0 0 297874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349 0 0"/>
                  <a:gd name="G9" fmla="+- 0 0 -2534030"/>
                  <a:gd name="G10" fmla="+- 7349 0 2700"/>
                  <a:gd name="G11" fmla="cos G10 2978742"/>
                  <a:gd name="G12" fmla="sin G10 2978742"/>
                  <a:gd name="G13" fmla="cos 13500 2978742"/>
                  <a:gd name="G14" fmla="sin 13500 297874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349 1 2"/>
                  <a:gd name="G20" fmla="+- G19 5400 0"/>
                  <a:gd name="G21" fmla="cos G20 2978742"/>
                  <a:gd name="G22" fmla="sin G20 2978742"/>
                  <a:gd name="G23" fmla="+- G21 10800 0"/>
                  <a:gd name="G24" fmla="+- G12 G23 G22"/>
                  <a:gd name="G25" fmla="+- G22 G23 G11"/>
                  <a:gd name="G26" fmla="cos 10800 2978742"/>
                  <a:gd name="G27" fmla="sin 10800 2978742"/>
                  <a:gd name="G28" fmla="cos 7349 2978742"/>
                  <a:gd name="G29" fmla="sin 7349 297874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2534030"/>
                  <a:gd name="G36" fmla="sin G34 -2534030"/>
                  <a:gd name="G37" fmla="+/ -2534030 297874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349 G39"/>
                  <a:gd name="G43" fmla="sin 7349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21581 w 21600"/>
                  <a:gd name="T5" fmla="*/ 11439 h 21600"/>
                  <a:gd name="T6" fmla="*/ 17885 w 21600"/>
                  <a:gd name="T7" fmla="*/ 5130 h 21600"/>
                  <a:gd name="T8" fmla="*/ 18136 w 21600"/>
                  <a:gd name="T9" fmla="*/ 11234 h 21600"/>
                  <a:gd name="T10" fmla="*/ 20270 w 21600"/>
                  <a:gd name="T11" fmla="*/ 20420 h 21600"/>
                  <a:gd name="T12" fmla="*/ 14012 w 21600"/>
                  <a:gd name="T13" fmla="*/ 20372 h 21600"/>
                  <a:gd name="T14" fmla="*/ 14061 w 21600"/>
                  <a:gd name="T15" fmla="*/ 1411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130"/>
                      <a:pt x="17580" y="7511"/>
                      <a:pt x="16538" y="6208"/>
                    </a:cubicBezTo>
                    <a:lnTo>
                      <a:pt x="19232" y="4052"/>
                    </a:lnTo>
                    <a:cubicBezTo>
                      <a:pt x="20765" y="5967"/>
                      <a:pt x="21600" y="8347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 cap="flat" cmpd="sng" algn="ctr">
                <a:solidFill>
                  <a:srgbClr val="EAEAEA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WordArt 9"/>
              <p:cNvSpPr>
                <a:spLocks noChangeArrowheads="1" noChangeShapeType="1" noTextEdit="1"/>
              </p:cNvSpPr>
              <p:nvPr/>
            </p:nvSpPr>
            <p:spPr bwMode="gray">
              <a:xfrm rot="17984564">
                <a:off x="3069433" y="2134155"/>
                <a:ext cx="2105024" cy="1770063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Up">
                  <a:avLst>
                    <a:gd name="adj" fmla="val 12807259"/>
                  </a:avLst>
                </a:prstTxWarp>
              </a:bodyPr>
              <a:lstStyle/>
              <a:p>
                <a:pPr algn="ctr">
                  <a:defRPr/>
                </a:pPr>
                <a:r>
                  <a:rPr lang="zh-CN" altLang="en-US" sz="1200" kern="10" dirty="0">
                    <a:ln w="6350">
                      <a:noFill/>
                      <a:round/>
                    </a:ln>
                    <a:solidFill>
                      <a:schemeClr val="bg1"/>
                    </a:solidFill>
                    <a:latin typeface="方正兰亭中黑_GBK" pitchFamily="2" charset="-122"/>
                    <a:ea typeface="方正兰亭中黑_GBK" pitchFamily="2" charset="-122"/>
                    <a:cs typeface="Arial" panose="020B0604020202020204"/>
                  </a:rPr>
                  <a:t>单击此处添加文字</a:t>
                </a:r>
                <a:endParaRPr lang="zh-CN" altLang="en-US" sz="12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  <a:cs typeface="Arial" panose="020B0604020202020204"/>
                </a:endParaRPr>
              </a:p>
            </p:txBody>
          </p:sp>
        </p:grpSp>
        <p:grpSp>
          <p:nvGrpSpPr>
            <p:cNvPr id="14" name="组合 3"/>
            <p:cNvGrpSpPr/>
            <p:nvPr/>
          </p:nvGrpSpPr>
          <p:grpSpPr>
            <a:xfrm>
              <a:off x="2947988" y="1043444"/>
              <a:ext cx="3055491" cy="3307899"/>
              <a:chOff x="2831777" y="1208487"/>
              <a:chExt cx="3477329" cy="3764584"/>
            </a:xfrm>
          </p:grpSpPr>
          <p:sp>
            <p:nvSpPr>
              <p:cNvPr id="15" name="AutoShape 5"/>
              <p:cNvSpPr>
                <a:spLocks noChangeArrowheads="1"/>
              </p:cNvSpPr>
              <p:nvPr/>
            </p:nvSpPr>
            <p:spPr bwMode="gray">
              <a:xfrm rot="5078397">
                <a:off x="2688150" y="1352114"/>
                <a:ext cx="3764584" cy="3477329"/>
              </a:xfrm>
              <a:custGeom>
                <a:avLst/>
                <a:gdLst>
                  <a:gd name="G0" fmla="+- 2978742 0 0"/>
                  <a:gd name="G1" fmla="+- -2701274 0 0"/>
                  <a:gd name="G2" fmla="+- 2978742 0 -2701274"/>
                  <a:gd name="G3" fmla="+- 10800 0 0"/>
                  <a:gd name="G4" fmla="+- 0 0 297874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7349 0 0"/>
                  <a:gd name="G9" fmla="+- 0 0 -2701274"/>
                  <a:gd name="G10" fmla="+- 7349 0 2700"/>
                  <a:gd name="G11" fmla="cos G10 2978742"/>
                  <a:gd name="G12" fmla="sin G10 2978742"/>
                  <a:gd name="G13" fmla="cos 13500 2978742"/>
                  <a:gd name="G14" fmla="sin 13500 297874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7349 1 2"/>
                  <a:gd name="G20" fmla="+- G19 5400 0"/>
                  <a:gd name="G21" fmla="cos G20 2978742"/>
                  <a:gd name="G22" fmla="sin G20 2978742"/>
                  <a:gd name="G23" fmla="+- G21 10800 0"/>
                  <a:gd name="G24" fmla="+- G12 G23 G22"/>
                  <a:gd name="G25" fmla="+- G22 G23 G11"/>
                  <a:gd name="G26" fmla="cos 10800 2978742"/>
                  <a:gd name="G27" fmla="sin 10800 2978742"/>
                  <a:gd name="G28" fmla="cos 7349 2978742"/>
                  <a:gd name="G29" fmla="sin 7349 297874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2701274"/>
                  <a:gd name="G36" fmla="sin G34 -2701274"/>
                  <a:gd name="G37" fmla="+/ -2701274 297874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7349 G39"/>
                  <a:gd name="G43" fmla="sin 7349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21592 w 21600"/>
                  <a:gd name="T5" fmla="*/ 11198 h 21600"/>
                  <a:gd name="T6" fmla="*/ 17626 w 21600"/>
                  <a:gd name="T7" fmla="*/ 4820 h 21600"/>
                  <a:gd name="T8" fmla="*/ 18143 w 21600"/>
                  <a:gd name="T9" fmla="*/ 11071 h 21600"/>
                  <a:gd name="T10" fmla="*/ 20270 w 21600"/>
                  <a:gd name="T11" fmla="*/ 20420 h 21600"/>
                  <a:gd name="T12" fmla="*/ 14012 w 21600"/>
                  <a:gd name="T13" fmla="*/ 20372 h 21600"/>
                  <a:gd name="T14" fmla="*/ 14061 w 21600"/>
                  <a:gd name="T15" fmla="*/ 1411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5955" y="16037"/>
                    </a:moveTo>
                    <a:cubicBezTo>
                      <a:pt x="17358" y="14655"/>
                      <a:pt x="18149" y="12769"/>
                      <a:pt x="18149" y="10800"/>
                    </a:cubicBezTo>
                    <a:cubicBezTo>
                      <a:pt x="18149" y="9018"/>
                      <a:pt x="17501" y="7297"/>
                      <a:pt x="16327" y="5957"/>
                    </a:cubicBezTo>
                    <a:lnTo>
                      <a:pt x="18923" y="3683"/>
                    </a:lnTo>
                    <a:cubicBezTo>
                      <a:pt x="20648" y="5652"/>
                      <a:pt x="21600" y="8181"/>
                      <a:pt x="21600" y="10800"/>
                    </a:cubicBezTo>
                    <a:cubicBezTo>
                      <a:pt x="21600" y="13693"/>
                      <a:pt x="20438" y="16466"/>
                      <a:pt x="18376" y="18496"/>
                    </a:cubicBezTo>
                    <a:lnTo>
                      <a:pt x="20270" y="20420"/>
                    </a:lnTo>
                    <a:lnTo>
                      <a:pt x="14012" y="20372"/>
                    </a:lnTo>
                    <a:lnTo>
                      <a:pt x="14061" y="14113"/>
                    </a:lnTo>
                    <a:lnTo>
                      <a:pt x="15955" y="16037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 cap="flat" cmpd="sng" algn="ctr">
                <a:solidFill>
                  <a:srgbClr val="2676FF">
                    <a:lumMod val="20000"/>
                    <a:lumOff val="80000"/>
                  </a:srgbClr>
                </a:solidFill>
                <a:prstDash val="solid"/>
              </a:ln>
              <a:effectLst/>
            </p:spPr>
            <p:txBody>
              <a:bodyPr lIns="0" rIns="0" anchor="ctr"/>
              <a:lstStyle/>
              <a:p>
                <a:pPr marL="182245" indent="-182245" fontAlgn="base"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  <a:defRPr/>
                </a:pPr>
                <a:endParaRPr lang="zh-CN" altLang="en-US" sz="140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WordArt 8"/>
              <p:cNvSpPr>
                <a:spLocks noChangeArrowheads="1" noChangeShapeType="1" noTextEdit="1"/>
              </p:cNvSpPr>
              <p:nvPr/>
            </p:nvSpPr>
            <p:spPr bwMode="gray">
              <a:xfrm rot="79672">
                <a:off x="3330576" y="2847737"/>
                <a:ext cx="2474912" cy="1771650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spcFirstLastPara="1" wrap="none" fromWordArt="1">
                <a:prstTxWarp prst="textArchDown">
                  <a:avLst>
                    <a:gd name="adj" fmla="val 2320405"/>
                  </a:avLst>
                </a:prstTxWarp>
              </a:bodyPr>
              <a:lstStyle/>
              <a:p>
                <a:pPr algn="ctr">
                  <a:defRPr/>
                </a:pPr>
                <a:r>
                  <a:rPr lang="zh-CN" altLang="en-US" sz="1200" kern="10" dirty="0">
                    <a:ln w="6350">
                      <a:noFill/>
                      <a:round/>
                    </a:ln>
                    <a:solidFill>
                      <a:schemeClr val="bg1"/>
                    </a:solidFill>
                    <a:latin typeface="方正兰亭中黑_GBK" pitchFamily="2" charset="-122"/>
                    <a:ea typeface="方正兰亭中黑_GBK" pitchFamily="2" charset="-122"/>
                    <a:cs typeface="Arial" panose="020B0604020202020204"/>
                  </a:rPr>
                  <a:t>单击此处添加文字</a:t>
                </a:r>
                <a:endParaRPr lang="zh-CN" altLang="en-US" sz="1200" kern="10" dirty="0">
                  <a:ln w="6350">
                    <a:noFill/>
                    <a:round/>
                  </a:ln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  <a:cs typeface="Arial" panose="020B0604020202020204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361861" y="3832950"/>
            <a:ext cx="2594516" cy="879632"/>
            <a:chOff x="5361860" y="3832949"/>
            <a:chExt cx="2594516" cy="879632"/>
          </a:xfrm>
        </p:grpSpPr>
        <p:sp>
          <p:nvSpPr>
            <p:cNvPr id="22" name="Line 18"/>
            <p:cNvSpPr>
              <a:spLocks noChangeShapeType="1"/>
            </p:cNvSpPr>
            <p:nvPr/>
          </p:nvSpPr>
          <p:spPr bwMode="auto">
            <a:xfrm flipH="1">
              <a:off x="5361860" y="4134087"/>
              <a:ext cx="2594516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6437792" y="3832949"/>
              <a:ext cx="1518584" cy="282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中黑_GBK" pitchFamily="2" charset="-122"/>
                  <a:ea typeface="方正兰亭中黑_GBK" pitchFamily="2" charset="-122"/>
                  <a:cs typeface="宋体" panose="02010600030101010101" pitchFamily="2" charset="-122"/>
                </a:rPr>
                <a:t>标题文本</a:t>
              </a:r>
              <a:endParaRPr lang="zh-CN" altLang="en-US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5500408" y="4158583"/>
              <a:ext cx="2455968" cy="55399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spAutoFit/>
            </a:bodyPr>
            <a:lstStyle/>
            <a:p>
              <a:pPr algn="just"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兰亭纤黑简体" pitchFamily="65" charset="-122"/>
                  <a:ea typeface="方正兰亭纤黑简体" pitchFamily="65" charset="-122"/>
                </a:rPr>
                <a:t>单击此处添加文字阐述，添加简短问题说明文字，具体说明文字在此处添加此处。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itchFamily="65" charset="-122"/>
                <a:ea typeface="方正兰亭纤黑简体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4199">
        <p14:glitter pattern="hexagon"/>
      </p:transition>
    </mc:Choice>
    <mc:Fallback>
      <p:transition spd="med" advClick="0" advTm="419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803373" y="1927225"/>
            <a:ext cx="3584378" cy="2609850"/>
            <a:chOff x="2047009" y="1663503"/>
            <a:chExt cx="4100513" cy="2985932"/>
          </a:xfrm>
        </p:grpSpPr>
        <p:grpSp>
          <p:nvGrpSpPr>
            <p:cNvPr id="3" name="Group 2"/>
            <p:cNvGrpSpPr/>
            <p:nvPr/>
          </p:nvGrpSpPr>
          <p:grpSpPr bwMode="auto">
            <a:xfrm>
              <a:off x="2047009" y="3042091"/>
              <a:ext cx="4100513" cy="1607344"/>
              <a:chOff x="3381376" y="4711701"/>
              <a:chExt cx="5467350" cy="2143125"/>
            </a:xfrm>
          </p:grpSpPr>
          <p:sp>
            <p:nvSpPr>
              <p:cNvPr id="73" name="Freeform 5"/>
              <p:cNvSpPr/>
              <p:nvPr/>
            </p:nvSpPr>
            <p:spPr bwMode="auto">
              <a:xfrm>
                <a:off x="3381376" y="4711640"/>
                <a:ext cx="5467350" cy="2143186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en-US" sz="1000" dirty="0"/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3689351" y="4819651"/>
                <a:ext cx="4849813" cy="1701800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1" cstate="print"/>
                <a:stretch>
                  <a:fillRect l="-25000" r="-250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en-US" sz="1000" dirty="0"/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en-US" sz="1000" dirty="0"/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6556960"/>
                <a:ext cx="561747" cy="101711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en-US" sz="1000" dirty="0"/>
              </a:p>
            </p:txBody>
          </p:sp>
        </p:grpSp>
        <p:grpSp>
          <p:nvGrpSpPr>
            <p:cNvPr id="4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rgbClr val="A6A6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165">
                  <a:defRPr/>
                </a:pPr>
                <a:endParaRPr lang="id-ID" sz="1000" dirty="0"/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id-ID" sz="1000" dirty="0"/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5" name="Freeform 51"/>
                <p:cNvSpPr/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6" name="Freeform 52"/>
                <p:cNvSpPr/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7" name="Freeform 53"/>
                <p:cNvSpPr/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8" name="Freeform 54"/>
                <p:cNvSpPr/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9" name="Freeform 55"/>
                <p:cNvSpPr/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70" name="Freeform 56"/>
                <p:cNvSpPr/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id-ID" sz="1000" dirty="0"/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96435" tIns="48218" rIns="96435" bIns="48218"/>
              <a:lstStyle/>
              <a:p>
                <a:pPr defTabSz="685165">
                  <a:defRPr/>
                </a:pPr>
                <a:endParaRPr lang="id-ID" sz="1000" dirty="0"/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4" name="Freeform 67"/>
                <p:cNvSpPr/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5" name="Freeform 68"/>
                <p:cNvSpPr/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7" name="Freeform 73"/>
                <p:cNvSpPr/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8" name="Freeform 74"/>
                <p:cNvSpPr/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9" name="Freeform 75"/>
                <p:cNvSpPr/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51" name="Freeform 77"/>
                <p:cNvSpPr/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5" name="Freeform 79"/>
                <p:cNvSpPr/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6" name="Freeform 80"/>
                <p:cNvSpPr/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7" name="Freeform 81"/>
                <p:cNvSpPr/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8" name="Freeform 82"/>
                <p:cNvSpPr/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9" name="Freeform 83"/>
                <p:cNvSpPr/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0" name="Freeform 84"/>
                <p:cNvSpPr/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1" name="Freeform 85"/>
                <p:cNvSpPr/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lIns="96435" tIns="48218" rIns="96435" bIns="48218"/>
                <a:lstStyle/>
                <a:p>
                  <a:pPr defTabSz="685165">
                    <a:defRPr/>
                  </a:pPr>
                  <a:endParaRPr lang="id-ID" sz="1000" dirty="0"/>
                </a:p>
              </p:txBody>
            </p:sp>
          </p:grpSp>
        </p:grpSp>
      </p:grpSp>
      <p:grpSp>
        <p:nvGrpSpPr>
          <p:cNvPr id="77" name="组合 103"/>
          <p:cNvGrpSpPr/>
          <p:nvPr/>
        </p:nvGrpSpPr>
        <p:grpSpPr bwMode="auto">
          <a:xfrm>
            <a:off x="6425056" y="2222079"/>
            <a:ext cx="2131896" cy="1012060"/>
            <a:chOff x="6597339" y="1985092"/>
            <a:chExt cx="2133080" cy="1011210"/>
          </a:xfrm>
        </p:grpSpPr>
        <p:grpSp>
          <p:nvGrpSpPr>
            <p:cNvPr id="78" name="Group 84"/>
            <p:cNvGrpSpPr>
              <a:grpSpLocks noChangeAspect="1"/>
            </p:cNvGrpSpPr>
            <p:nvPr/>
          </p:nvGrpSpPr>
          <p:grpSpPr>
            <a:xfrm>
              <a:off x="6597339" y="1985092"/>
              <a:ext cx="432000" cy="432000"/>
              <a:chOff x="7275513" y="5302250"/>
              <a:chExt cx="1012825" cy="1012825"/>
            </a:xfrm>
            <a:solidFill>
              <a:schemeClr val="accent1"/>
            </a:solidFill>
          </p:grpSpPr>
          <p:sp>
            <p:nvSpPr>
              <p:cNvPr id="107" name="Freeform 34"/>
              <p:cNvSpPr/>
              <p:nvPr/>
            </p:nvSpPr>
            <p:spPr bwMode="auto">
              <a:xfrm>
                <a:off x="7467601" y="5521325"/>
                <a:ext cx="608013" cy="606425"/>
              </a:xfrm>
              <a:custGeom>
                <a:avLst/>
                <a:gdLst>
                  <a:gd name="T0" fmla="*/ 189 w 211"/>
                  <a:gd name="T1" fmla="*/ 85 h 211"/>
                  <a:gd name="T2" fmla="*/ 187 w 211"/>
                  <a:gd name="T3" fmla="*/ 64 h 211"/>
                  <a:gd name="T4" fmla="*/ 192 w 211"/>
                  <a:gd name="T5" fmla="*/ 41 h 211"/>
                  <a:gd name="T6" fmla="*/ 179 w 211"/>
                  <a:gd name="T7" fmla="*/ 31 h 211"/>
                  <a:gd name="T8" fmla="*/ 170 w 211"/>
                  <a:gd name="T9" fmla="*/ 36 h 211"/>
                  <a:gd name="T10" fmla="*/ 164 w 211"/>
                  <a:gd name="T11" fmla="*/ 34 h 211"/>
                  <a:gd name="T12" fmla="*/ 155 w 211"/>
                  <a:gd name="T13" fmla="*/ 26 h 211"/>
                  <a:gd name="T14" fmla="*/ 148 w 211"/>
                  <a:gd name="T15" fmla="*/ 20 h 211"/>
                  <a:gd name="T16" fmla="*/ 149 w 211"/>
                  <a:gd name="T17" fmla="*/ 11 h 211"/>
                  <a:gd name="T18" fmla="*/ 125 w 211"/>
                  <a:gd name="T19" fmla="*/ 5 h 211"/>
                  <a:gd name="T20" fmla="*/ 106 w 211"/>
                  <a:gd name="T21" fmla="*/ 1 h 211"/>
                  <a:gd name="T22" fmla="*/ 89 w 211"/>
                  <a:gd name="T23" fmla="*/ 2 h 211"/>
                  <a:gd name="T24" fmla="*/ 88 w 211"/>
                  <a:gd name="T25" fmla="*/ 7 h 211"/>
                  <a:gd name="T26" fmla="*/ 99 w 211"/>
                  <a:gd name="T27" fmla="*/ 3 h 211"/>
                  <a:gd name="T28" fmla="*/ 101 w 211"/>
                  <a:gd name="T29" fmla="*/ 13 h 211"/>
                  <a:gd name="T30" fmla="*/ 83 w 211"/>
                  <a:gd name="T31" fmla="*/ 23 h 211"/>
                  <a:gd name="T32" fmla="*/ 87 w 211"/>
                  <a:gd name="T33" fmla="*/ 31 h 211"/>
                  <a:gd name="T34" fmla="*/ 96 w 211"/>
                  <a:gd name="T35" fmla="*/ 25 h 211"/>
                  <a:gd name="T36" fmla="*/ 108 w 211"/>
                  <a:gd name="T37" fmla="*/ 30 h 211"/>
                  <a:gd name="T38" fmla="*/ 118 w 211"/>
                  <a:gd name="T39" fmla="*/ 29 h 211"/>
                  <a:gd name="T40" fmla="*/ 130 w 211"/>
                  <a:gd name="T41" fmla="*/ 32 h 211"/>
                  <a:gd name="T42" fmla="*/ 128 w 211"/>
                  <a:gd name="T43" fmla="*/ 37 h 211"/>
                  <a:gd name="T44" fmla="*/ 116 w 211"/>
                  <a:gd name="T45" fmla="*/ 43 h 211"/>
                  <a:gd name="T46" fmla="*/ 117 w 211"/>
                  <a:gd name="T47" fmla="*/ 50 h 211"/>
                  <a:gd name="T48" fmla="*/ 113 w 211"/>
                  <a:gd name="T49" fmla="*/ 58 h 211"/>
                  <a:gd name="T50" fmla="*/ 110 w 211"/>
                  <a:gd name="T51" fmla="*/ 91 h 211"/>
                  <a:gd name="T52" fmla="*/ 104 w 211"/>
                  <a:gd name="T53" fmla="*/ 97 h 211"/>
                  <a:gd name="T54" fmla="*/ 88 w 211"/>
                  <a:gd name="T55" fmla="*/ 77 h 211"/>
                  <a:gd name="T56" fmla="*/ 57 w 211"/>
                  <a:gd name="T57" fmla="*/ 83 h 211"/>
                  <a:gd name="T58" fmla="*/ 73 w 211"/>
                  <a:gd name="T59" fmla="*/ 89 h 211"/>
                  <a:gd name="T60" fmla="*/ 75 w 211"/>
                  <a:gd name="T61" fmla="*/ 94 h 211"/>
                  <a:gd name="T62" fmla="*/ 63 w 211"/>
                  <a:gd name="T63" fmla="*/ 97 h 211"/>
                  <a:gd name="T64" fmla="*/ 62 w 211"/>
                  <a:gd name="T65" fmla="*/ 105 h 211"/>
                  <a:gd name="T66" fmla="*/ 70 w 211"/>
                  <a:gd name="T67" fmla="*/ 110 h 211"/>
                  <a:gd name="T68" fmla="*/ 84 w 211"/>
                  <a:gd name="T69" fmla="*/ 107 h 211"/>
                  <a:gd name="T70" fmla="*/ 99 w 211"/>
                  <a:gd name="T71" fmla="*/ 114 h 211"/>
                  <a:gd name="T72" fmla="*/ 116 w 211"/>
                  <a:gd name="T73" fmla="*/ 109 h 211"/>
                  <a:gd name="T74" fmla="*/ 118 w 211"/>
                  <a:gd name="T75" fmla="*/ 131 h 211"/>
                  <a:gd name="T76" fmla="*/ 109 w 211"/>
                  <a:gd name="T77" fmla="*/ 159 h 211"/>
                  <a:gd name="T78" fmla="*/ 90 w 211"/>
                  <a:gd name="T79" fmla="*/ 189 h 211"/>
                  <a:gd name="T80" fmla="*/ 82 w 211"/>
                  <a:gd name="T81" fmla="*/ 197 h 211"/>
                  <a:gd name="T82" fmla="*/ 79 w 211"/>
                  <a:gd name="T83" fmla="*/ 181 h 211"/>
                  <a:gd name="T84" fmla="*/ 78 w 211"/>
                  <a:gd name="T85" fmla="*/ 159 h 211"/>
                  <a:gd name="T86" fmla="*/ 63 w 211"/>
                  <a:gd name="T87" fmla="*/ 132 h 211"/>
                  <a:gd name="T88" fmla="*/ 72 w 211"/>
                  <a:gd name="T89" fmla="*/ 125 h 211"/>
                  <a:gd name="T90" fmla="*/ 60 w 211"/>
                  <a:gd name="T91" fmla="*/ 115 h 211"/>
                  <a:gd name="T92" fmla="*/ 55 w 211"/>
                  <a:gd name="T93" fmla="*/ 102 h 211"/>
                  <a:gd name="T94" fmla="*/ 50 w 211"/>
                  <a:gd name="T95" fmla="*/ 89 h 211"/>
                  <a:gd name="T96" fmla="*/ 38 w 211"/>
                  <a:gd name="T97" fmla="*/ 78 h 211"/>
                  <a:gd name="T98" fmla="*/ 37 w 211"/>
                  <a:gd name="T99" fmla="*/ 91 h 211"/>
                  <a:gd name="T100" fmla="*/ 30 w 211"/>
                  <a:gd name="T101" fmla="*/ 91 h 211"/>
                  <a:gd name="T102" fmla="*/ 32 w 211"/>
                  <a:gd name="T103" fmla="*/ 52 h 211"/>
                  <a:gd name="T104" fmla="*/ 20 w 211"/>
                  <a:gd name="T105" fmla="*/ 148 h 211"/>
                  <a:gd name="T106" fmla="*/ 167 w 211"/>
                  <a:gd name="T107" fmla="*/ 185 h 211"/>
                  <a:gd name="T108" fmla="*/ 160 w 211"/>
                  <a:gd name="T109" fmla="*/ 127 h 211"/>
                  <a:gd name="T110" fmla="*/ 184 w 211"/>
                  <a:gd name="T111" fmla="*/ 133 h 211"/>
                  <a:gd name="T112" fmla="*/ 201 w 211"/>
                  <a:gd name="T113" fmla="*/ 146 h 211"/>
                  <a:gd name="T114" fmla="*/ 206 w 211"/>
                  <a:gd name="T115" fmla="*/ 10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1" h="211">
                    <a:moveTo>
                      <a:pt x="196" y="93"/>
                    </a:moveTo>
                    <a:cubicBezTo>
                      <a:pt x="195" y="88"/>
                      <a:pt x="194" y="87"/>
                      <a:pt x="189" y="85"/>
                    </a:cubicBezTo>
                    <a:cubicBezTo>
                      <a:pt x="183" y="84"/>
                      <a:pt x="181" y="81"/>
                      <a:pt x="183" y="76"/>
                    </a:cubicBezTo>
                    <a:cubicBezTo>
                      <a:pt x="184" y="72"/>
                      <a:pt x="186" y="68"/>
                      <a:pt x="187" y="64"/>
                    </a:cubicBezTo>
                    <a:cubicBezTo>
                      <a:pt x="189" y="61"/>
                      <a:pt x="190" y="57"/>
                      <a:pt x="189" y="52"/>
                    </a:cubicBezTo>
                    <a:cubicBezTo>
                      <a:pt x="188" y="48"/>
                      <a:pt x="189" y="44"/>
                      <a:pt x="192" y="41"/>
                    </a:cubicBezTo>
                    <a:cubicBezTo>
                      <a:pt x="189" y="37"/>
                      <a:pt x="186" y="34"/>
                      <a:pt x="182" y="30"/>
                    </a:cubicBezTo>
                    <a:cubicBezTo>
                      <a:pt x="181" y="28"/>
                      <a:pt x="180" y="29"/>
                      <a:pt x="179" y="31"/>
                    </a:cubicBezTo>
                    <a:cubicBezTo>
                      <a:pt x="179" y="32"/>
                      <a:pt x="179" y="33"/>
                      <a:pt x="179" y="33"/>
                    </a:cubicBezTo>
                    <a:cubicBezTo>
                      <a:pt x="178" y="38"/>
                      <a:pt x="174" y="39"/>
                      <a:pt x="170" y="36"/>
                    </a:cubicBezTo>
                    <a:cubicBezTo>
                      <a:pt x="170" y="36"/>
                      <a:pt x="169" y="35"/>
                      <a:pt x="168" y="35"/>
                    </a:cubicBezTo>
                    <a:cubicBezTo>
                      <a:pt x="167" y="34"/>
                      <a:pt x="165" y="34"/>
                      <a:pt x="164" y="34"/>
                    </a:cubicBezTo>
                    <a:cubicBezTo>
                      <a:pt x="160" y="35"/>
                      <a:pt x="159" y="34"/>
                      <a:pt x="159" y="30"/>
                    </a:cubicBezTo>
                    <a:cubicBezTo>
                      <a:pt x="160" y="27"/>
                      <a:pt x="159" y="25"/>
                      <a:pt x="155" y="26"/>
                    </a:cubicBezTo>
                    <a:cubicBezTo>
                      <a:pt x="154" y="26"/>
                      <a:pt x="153" y="26"/>
                      <a:pt x="152" y="26"/>
                    </a:cubicBezTo>
                    <a:cubicBezTo>
                      <a:pt x="149" y="26"/>
                      <a:pt x="147" y="23"/>
                      <a:pt x="148" y="20"/>
                    </a:cubicBezTo>
                    <a:cubicBezTo>
                      <a:pt x="148" y="18"/>
                      <a:pt x="149" y="17"/>
                      <a:pt x="149" y="15"/>
                    </a:cubicBezTo>
                    <a:cubicBezTo>
                      <a:pt x="150" y="14"/>
                      <a:pt x="150" y="12"/>
                      <a:pt x="149" y="11"/>
                    </a:cubicBezTo>
                    <a:cubicBezTo>
                      <a:pt x="147" y="9"/>
                      <a:pt x="144" y="7"/>
                      <a:pt x="141" y="5"/>
                    </a:cubicBezTo>
                    <a:cubicBezTo>
                      <a:pt x="136" y="1"/>
                      <a:pt x="130" y="4"/>
                      <a:pt x="125" y="5"/>
                    </a:cubicBezTo>
                    <a:cubicBezTo>
                      <a:pt x="124" y="9"/>
                      <a:pt x="124" y="10"/>
                      <a:pt x="119" y="9"/>
                    </a:cubicBezTo>
                    <a:cubicBezTo>
                      <a:pt x="114" y="7"/>
                      <a:pt x="110" y="5"/>
                      <a:pt x="106" y="1"/>
                    </a:cubicBezTo>
                    <a:cubicBezTo>
                      <a:pt x="106" y="0"/>
                      <a:pt x="105" y="0"/>
                      <a:pt x="104" y="0"/>
                    </a:cubicBezTo>
                    <a:cubicBezTo>
                      <a:pt x="99" y="1"/>
                      <a:pt x="94" y="1"/>
                      <a:pt x="89" y="2"/>
                    </a:cubicBezTo>
                    <a:cubicBezTo>
                      <a:pt x="88" y="2"/>
                      <a:pt x="87" y="3"/>
                      <a:pt x="87" y="4"/>
                    </a:cubicBezTo>
                    <a:cubicBezTo>
                      <a:pt x="87" y="5"/>
                      <a:pt x="87" y="6"/>
                      <a:pt x="88" y="7"/>
                    </a:cubicBezTo>
                    <a:cubicBezTo>
                      <a:pt x="90" y="7"/>
                      <a:pt x="92" y="7"/>
                      <a:pt x="93" y="6"/>
                    </a:cubicBezTo>
                    <a:cubicBezTo>
                      <a:pt x="95" y="5"/>
                      <a:pt x="97" y="4"/>
                      <a:pt x="99" y="3"/>
                    </a:cubicBezTo>
                    <a:cubicBezTo>
                      <a:pt x="102" y="2"/>
                      <a:pt x="103" y="2"/>
                      <a:pt x="104" y="5"/>
                    </a:cubicBezTo>
                    <a:cubicBezTo>
                      <a:pt x="105" y="8"/>
                      <a:pt x="104" y="11"/>
                      <a:pt x="101" y="13"/>
                    </a:cubicBezTo>
                    <a:cubicBezTo>
                      <a:pt x="98" y="15"/>
                      <a:pt x="94" y="17"/>
                      <a:pt x="90" y="19"/>
                    </a:cubicBezTo>
                    <a:cubicBezTo>
                      <a:pt x="88" y="20"/>
                      <a:pt x="85" y="22"/>
                      <a:pt x="83" y="23"/>
                    </a:cubicBezTo>
                    <a:cubicBezTo>
                      <a:pt x="81" y="25"/>
                      <a:pt x="79" y="27"/>
                      <a:pt x="81" y="30"/>
                    </a:cubicBezTo>
                    <a:cubicBezTo>
                      <a:pt x="82" y="32"/>
                      <a:pt x="85" y="31"/>
                      <a:pt x="87" y="31"/>
                    </a:cubicBezTo>
                    <a:cubicBezTo>
                      <a:pt x="89" y="30"/>
                      <a:pt x="91" y="29"/>
                      <a:pt x="93" y="28"/>
                    </a:cubicBezTo>
                    <a:cubicBezTo>
                      <a:pt x="94" y="27"/>
                      <a:pt x="95" y="26"/>
                      <a:pt x="96" y="25"/>
                    </a:cubicBezTo>
                    <a:cubicBezTo>
                      <a:pt x="98" y="24"/>
                      <a:pt x="99" y="24"/>
                      <a:pt x="100" y="27"/>
                    </a:cubicBezTo>
                    <a:cubicBezTo>
                      <a:pt x="102" y="31"/>
                      <a:pt x="105" y="32"/>
                      <a:pt x="108" y="30"/>
                    </a:cubicBezTo>
                    <a:cubicBezTo>
                      <a:pt x="110" y="29"/>
                      <a:pt x="111" y="27"/>
                      <a:pt x="113" y="26"/>
                    </a:cubicBezTo>
                    <a:cubicBezTo>
                      <a:pt x="116" y="25"/>
                      <a:pt x="118" y="26"/>
                      <a:pt x="118" y="29"/>
                    </a:cubicBezTo>
                    <a:cubicBezTo>
                      <a:pt x="119" y="33"/>
                      <a:pt x="120" y="34"/>
                      <a:pt x="124" y="33"/>
                    </a:cubicBezTo>
                    <a:cubicBezTo>
                      <a:pt x="126" y="33"/>
                      <a:pt x="128" y="33"/>
                      <a:pt x="130" y="32"/>
                    </a:cubicBezTo>
                    <a:cubicBezTo>
                      <a:pt x="130" y="33"/>
                      <a:pt x="131" y="33"/>
                      <a:pt x="131" y="33"/>
                    </a:cubicBezTo>
                    <a:cubicBezTo>
                      <a:pt x="130" y="34"/>
                      <a:pt x="130" y="36"/>
                      <a:pt x="128" y="37"/>
                    </a:cubicBezTo>
                    <a:cubicBezTo>
                      <a:pt x="127" y="39"/>
                      <a:pt x="124" y="40"/>
                      <a:pt x="122" y="41"/>
                    </a:cubicBezTo>
                    <a:cubicBezTo>
                      <a:pt x="119" y="42"/>
                      <a:pt x="116" y="43"/>
                      <a:pt x="116" y="43"/>
                    </a:cubicBezTo>
                    <a:cubicBezTo>
                      <a:pt x="116" y="43"/>
                      <a:pt x="120" y="45"/>
                      <a:pt x="118" y="46"/>
                    </a:cubicBezTo>
                    <a:cubicBezTo>
                      <a:pt x="114" y="47"/>
                      <a:pt x="108" y="53"/>
                      <a:pt x="117" y="50"/>
                    </a:cubicBezTo>
                    <a:cubicBezTo>
                      <a:pt x="118" y="50"/>
                      <a:pt x="120" y="50"/>
                      <a:pt x="122" y="49"/>
                    </a:cubicBezTo>
                    <a:cubicBezTo>
                      <a:pt x="120" y="54"/>
                      <a:pt x="116" y="56"/>
                      <a:pt x="113" y="58"/>
                    </a:cubicBezTo>
                    <a:cubicBezTo>
                      <a:pt x="102" y="64"/>
                      <a:pt x="101" y="79"/>
                      <a:pt x="107" y="86"/>
                    </a:cubicBezTo>
                    <a:cubicBezTo>
                      <a:pt x="108" y="88"/>
                      <a:pt x="109" y="89"/>
                      <a:pt x="110" y="91"/>
                    </a:cubicBezTo>
                    <a:cubicBezTo>
                      <a:pt x="111" y="93"/>
                      <a:pt x="111" y="96"/>
                      <a:pt x="109" y="97"/>
                    </a:cubicBezTo>
                    <a:cubicBezTo>
                      <a:pt x="108" y="98"/>
                      <a:pt x="105" y="97"/>
                      <a:pt x="104" y="97"/>
                    </a:cubicBezTo>
                    <a:cubicBezTo>
                      <a:pt x="101" y="94"/>
                      <a:pt x="98" y="92"/>
                      <a:pt x="96" y="89"/>
                    </a:cubicBezTo>
                    <a:cubicBezTo>
                      <a:pt x="93" y="85"/>
                      <a:pt x="91" y="81"/>
                      <a:pt x="88" y="77"/>
                    </a:cubicBezTo>
                    <a:cubicBezTo>
                      <a:pt x="78" y="66"/>
                      <a:pt x="66" y="68"/>
                      <a:pt x="57" y="77"/>
                    </a:cubicBezTo>
                    <a:cubicBezTo>
                      <a:pt x="54" y="79"/>
                      <a:pt x="55" y="81"/>
                      <a:pt x="57" y="83"/>
                    </a:cubicBezTo>
                    <a:cubicBezTo>
                      <a:pt x="58" y="83"/>
                      <a:pt x="59" y="84"/>
                      <a:pt x="60" y="84"/>
                    </a:cubicBezTo>
                    <a:cubicBezTo>
                      <a:pt x="65" y="86"/>
                      <a:pt x="69" y="88"/>
                      <a:pt x="73" y="89"/>
                    </a:cubicBezTo>
                    <a:cubicBezTo>
                      <a:pt x="74" y="90"/>
                      <a:pt x="75" y="90"/>
                      <a:pt x="76" y="91"/>
                    </a:cubicBezTo>
                    <a:cubicBezTo>
                      <a:pt x="77" y="92"/>
                      <a:pt x="77" y="93"/>
                      <a:pt x="75" y="94"/>
                    </a:cubicBezTo>
                    <a:cubicBezTo>
                      <a:pt x="74" y="95"/>
                      <a:pt x="72" y="95"/>
                      <a:pt x="71" y="95"/>
                    </a:cubicBezTo>
                    <a:cubicBezTo>
                      <a:pt x="68" y="96"/>
                      <a:pt x="65" y="96"/>
                      <a:pt x="63" y="97"/>
                    </a:cubicBezTo>
                    <a:cubicBezTo>
                      <a:pt x="61" y="98"/>
                      <a:pt x="59" y="100"/>
                      <a:pt x="59" y="101"/>
                    </a:cubicBezTo>
                    <a:cubicBezTo>
                      <a:pt x="59" y="102"/>
                      <a:pt x="61" y="104"/>
                      <a:pt x="62" y="105"/>
                    </a:cubicBezTo>
                    <a:cubicBezTo>
                      <a:pt x="63" y="106"/>
                      <a:pt x="64" y="106"/>
                      <a:pt x="65" y="107"/>
                    </a:cubicBezTo>
                    <a:cubicBezTo>
                      <a:pt x="67" y="108"/>
                      <a:pt x="69" y="109"/>
                      <a:pt x="70" y="110"/>
                    </a:cubicBezTo>
                    <a:cubicBezTo>
                      <a:pt x="72" y="113"/>
                      <a:pt x="74" y="113"/>
                      <a:pt x="76" y="112"/>
                    </a:cubicBezTo>
                    <a:cubicBezTo>
                      <a:pt x="79" y="110"/>
                      <a:pt x="81" y="109"/>
                      <a:pt x="84" y="107"/>
                    </a:cubicBezTo>
                    <a:cubicBezTo>
                      <a:pt x="87" y="105"/>
                      <a:pt x="87" y="105"/>
                      <a:pt x="89" y="108"/>
                    </a:cubicBezTo>
                    <a:cubicBezTo>
                      <a:pt x="91" y="112"/>
                      <a:pt x="94" y="115"/>
                      <a:pt x="99" y="114"/>
                    </a:cubicBezTo>
                    <a:cubicBezTo>
                      <a:pt x="102" y="114"/>
                      <a:pt x="106" y="112"/>
                      <a:pt x="109" y="111"/>
                    </a:cubicBezTo>
                    <a:cubicBezTo>
                      <a:pt x="111" y="110"/>
                      <a:pt x="113" y="109"/>
                      <a:pt x="116" y="109"/>
                    </a:cubicBezTo>
                    <a:cubicBezTo>
                      <a:pt x="121" y="108"/>
                      <a:pt x="124" y="112"/>
                      <a:pt x="124" y="118"/>
                    </a:cubicBezTo>
                    <a:cubicBezTo>
                      <a:pt x="125" y="124"/>
                      <a:pt x="122" y="128"/>
                      <a:pt x="118" y="131"/>
                    </a:cubicBezTo>
                    <a:cubicBezTo>
                      <a:pt x="114" y="135"/>
                      <a:pt x="112" y="139"/>
                      <a:pt x="114" y="145"/>
                    </a:cubicBezTo>
                    <a:cubicBezTo>
                      <a:pt x="116" y="150"/>
                      <a:pt x="114" y="155"/>
                      <a:pt x="109" y="159"/>
                    </a:cubicBezTo>
                    <a:cubicBezTo>
                      <a:pt x="106" y="162"/>
                      <a:pt x="103" y="164"/>
                      <a:pt x="99" y="167"/>
                    </a:cubicBezTo>
                    <a:cubicBezTo>
                      <a:pt x="95" y="169"/>
                      <a:pt x="89" y="184"/>
                      <a:pt x="90" y="189"/>
                    </a:cubicBezTo>
                    <a:cubicBezTo>
                      <a:pt x="90" y="190"/>
                      <a:pt x="91" y="191"/>
                      <a:pt x="90" y="192"/>
                    </a:cubicBezTo>
                    <a:cubicBezTo>
                      <a:pt x="90" y="197"/>
                      <a:pt x="87" y="196"/>
                      <a:pt x="82" y="197"/>
                    </a:cubicBezTo>
                    <a:cubicBezTo>
                      <a:pt x="79" y="198"/>
                      <a:pt x="80" y="192"/>
                      <a:pt x="79" y="189"/>
                    </a:cubicBezTo>
                    <a:cubicBezTo>
                      <a:pt x="78" y="186"/>
                      <a:pt x="78" y="183"/>
                      <a:pt x="79" y="181"/>
                    </a:cubicBezTo>
                    <a:cubicBezTo>
                      <a:pt x="79" y="178"/>
                      <a:pt x="81" y="176"/>
                      <a:pt x="81" y="173"/>
                    </a:cubicBezTo>
                    <a:cubicBezTo>
                      <a:pt x="83" y="168"/>
                      <a:pt x="82" y="163"/>
                      <a:pt x="78" y="159"/>
                    </a:cubicBezTo>
                    <a:cubicBezTo>
                      <a:pt x="76" y="158"/>
                      <a:pt x="74" y="156"/>
                      <a:pt x="73" y="154"/>
                    </a:cubicBezTo>
                    <a:cubicBezTo>
                      <a:pt x="66" y="148"/>
                      <a:pt x="63" y="141"/>
                      <a:pt x="63" y="132"/>
                    </a:cubicBezTo>
                    <a:cubicBezTo>
                      <a:pt x="63" y="128"/>
                      <a:pt x="65" y="126"/>
                      <a:pt x="69" y="126"/>
                    </a:cubicBezTo>
                    <a:cubicBezTo>
                      <a:pt x="70" y="126"/>
                      <a:pt x="71" y="125"/>
                      <a:pt x="72" y="125"/>
                    </a:cubicBezTo>
                    <a:cubicBezTo>
                      <a:pt x="71" y="122"/>
                      <a:pt x="70" y="120"/>
                      <a:pt x="66" y="120"/>
                    </a:cubicBezTo>
                    <a:cubicBezTo>
                      <a:pt x="63" y="120"/>
                      <a:pt x="61" y="118"/>
                      <a:pt x="60" y="115"/>
                    </a:cubicBezTo>
                    <a:cubicBezTo>
                      <a:pt x="59" y="114"/>
                      <a:pt x="59" y="112"/>
                      <a:pt x="59" y="111"/>
                    </a:cubicBezTo>
                    <a:cubicBezTo>
                      <a:pt x="57" y="108"/>
                      <a:pt x="57" y="104"/>
                      <a:pt x="55" y="102"/>
                    </a:cubicBezTo>
                    <a:cubicBezTo>
                      <a:pt x="53" y="99"/>
                      <a:pt x="52" y="97"/>
                      <a:pt x="52" y="94"/>
                    </a:cubicBezTo>
                    <a:cubicBezTo>
                      <a:pt x="52" y="92"/>
                      <a:pt x="51" y="91"/>
                      <a:pt x="50" y="89"/>
                    </a:cubicBezTo>
                    <a:cubicBezTo>
                      <a:pt x="47" y="87"/>
                      <a:pt x="45" y="84"/>
                      <a:pt x="42" y="82"/>
                    </a:cubicBezTo>
                    <a:cubicBezTo>
                      <a:pt x="41" y="81"/>
                      <a:pt x="40" y="80"/>
                      <a:pt x="38" y="78"/>
                    </a:cubicBezTo>
                    <a:cubicBezTo>
                      <a:pt x="38" y="81"/>
                      <a:pt x="38" y="83"/>
                      <a:pt x="38" y="84"/>
                    </a:cubicBezTo>
                    <a:cubicBezTo>
                      <a:pt x="38" y="86"/>
                      <a:pt x="38" y="89"/>
                      <a:pt x="37" y="91"/>
                    </a:cubicBezTo>
                    <a:cubicBezTo>
                      <a:pt x="37" y="92"/>
                      <a:pt x="35" y="94"/>
                      <a:pt x="34" y="94"/>
                    </a:cubicBezTo>
                    <a:cubicBezTo>
                      <a:pt x="33" y="94"/>
                      <a:pt x="31" y="92"/>
                      <a:pt x="30" y="91"/>
                    </a:cubicBezTo>
                    <a:cubicBezTo>
                      <a:pt x="30" y="89"/>
                      <a:pt x="30" y="86"/>
                      <a:pt x="30" y="84"/>
                    </a:cubicBezTo>
                    <a:cubicBezTo>
                      <a:pt x="32" y="73"/>
                      <a:pt x="33" y="62"/>
                      <a:pt x="32" y="52"/>
                    </a:cubicBezTo>
                    <a:cubicBezTo>
                      <a:pt x="32" y="48"/>
                      <a:pt x="31" y="44"/>
                      <a:pt x="30" y="39"/>
                    </a:cubicBezTo>
                    <a:cubicBezTo>
                      <a:pt x="10" y="64"/>
                      <a:pt x="0" y="108"/>
                      <a:pt x="20" y="148"/>
                    </a:cubicBezTo>
                    <a:cubicBezTo>
                      <a:pt x="42" y="190"/>
                      <a:pt x="89" y="211"/>
                      <a:pt x="135" y="199"/>
                    </a:cubicBezTo>
                    <a:cubicBezTo>
                      <a:pt x="147" y="196"/>
                      <a:pt x="158" y="191"/>
                      <a:pt x="167" y="185"/>
                    </a:cubicBezTo>
                    <a:cubicBezTo>
                      <a:pt x="162" y="183"/>
                      <a:pt x="155" y="180"/>
                      <a:pt x="154" y="161"/>
                    </a:cubicBezTo>
                    <a:cubicBezTo>
                      <a:pt x="153" y="133"/>
                      <a:pt x="157" y="127"/>
                      <a:pt x="160" y="127"/>
                    </a:cubicBezTo>
                    <a:cubicBezTo>
                      <a:pt x="162" y="127"/>
                      <a:pt x="164" y="126"/>
                      <a:pt x="172" y="134"/>
                    </a:cubicBezTo>
                    <a:cubicBezTo>
                      <a:pt x="179" y="143"/>
                      <a:pt x="183" y="139"/>
                      <a:pt x="184" y="133"/>
                    </a:cubicBezTo>
                    <a:cubicBezTo>
                      <a:pt x="184" y="127"/>
                      <a:pt x="190" y="118"/>
                      <a:pt x="193" y="127"/>
                    </a:cubicBezTo>
                    <a:cubicBezTo>
                      <a:pt x="194" y="133"/>
                      <a:pt x="198" y="141"/>
                      <a:pt x="201" y="146"/>
                    </a:cubicBezTo>
                    <a:cubicBezTo>
                      <a:pt x="207" y="135"/>
                      <a:pt x="210" y="123"/>
                      <a:pt x="211" y="111"/>
                    </a:cubicBezTo>
                    <a:cubicBezTo>
                      <a:pt x="209" y="110"/>
                      <a:pt x="208" y="110"/>
                      <a:pt x="206" y="109"/>
                    </a:cubicBezTo>
                    <a:cubicBezTo>
                      <a:pt x="200" y="106"/>
                      <a:pt x="196" y="101"/>
                      <a:pt x="196" y="9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  <p:sp>
            <p:nvSpPr>
              <p:cNvPr id="108" name="Freeform 35"/>
              <p:cNvSpPr>
                <a:spLocks noEditPoints="1"/>
              </p:cNvSpPr>
              <p:nvPr/>
            </p:nvSpPr>
            <p:spPr bwMode="auto">
              <a:xfrm>
                <a:off x="7275513" y="5302250"/>
                <a:ext cx="1012825" cy="1012825"/>
              </a:xfrm>
              <a:custGeom>
                <a:avLst/>
                <a:gdLst>
                  <a:gd name="T0" fmla="*/ 176 w 352"/>
                  <a:gd name="T1" fmla="*/ 0 h 352"/>
                  <a:gd name="T2" fmla="*/ 0 w 352"/>
                  <a:gd name="T3" fmla="*/ 176 h 352"/>
                  <a:gd name="T4" fmla="*/ 176 w 352"/>
                  <a:gd name="T5" fmla="*/ 352 h 352"/>
                  <a:gd name="T6" fmla="*/ 352 w 352"/>
                  <a:gd name="T7" fmla="*/ 176 h 352"/>
                  <a:gd name="T8" fmla="*/ 176 w 352"/>
                  <a:gd name="T9" fmla="*/ 0 h 352"/>
                  <a:gd name="T10" fmla="*/ 258 w 352"/>
                  <a:gd name="T11" fmla="*/ 261 h 352"/>
                  <a:gd name="T12" fmla="*/ 188 w 352"/>
                  <a:gd name="T13" fmla="*/ 294 h 352"/>
                  <a:gd name="T14" fmla="*/ 96 w 352"/>
                  <a:gd name="T15" fmla="*/ 263 h 352"/>
                  <a:gd name="T16" fmla="*/ 59 w 352"/>
                  <a:gd name="T17" fmla="*/ 189 h 352"/>
                  <a:gd name="T18" fmla="*/ 157 w 352"/>
                  <a:gd name="T19" fmla="*/ 60 h 352"/>
                  <a:gd name="T20" fmla="*/ 175 w 352"/>
                  <a:gd name="T21" fmla="*/ 58 h 352"/>
                  <a:gd name="T22" fmla="*/ 176 w 352"/>
                  <a:gd name="T23" fmla="*/ 58 h 352"/>
                  <a:gd name="T24" fmla="*/ 196 w 352"/>
                  <a:gd name="T25" fmla="*/ 60 h 352"/>
                  <a:gd name="T26" fmla="*/ 272 w 352"/>
                  <a:gd name="T27" fmla="*/ 108 h 352"/>
                  <a:gd name="T28" fmla="*/ 293 w 352"/>
                  <a:gd name="T29" fmla="*/ 162 h 352"/>
                  <a:gd name="T30" fmla="*/ 258 w 352"/>
                  <a:gd name="T31" fmla="*/ 261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2" h="352">
                    <a:moveTo>
                      <a:pt x="176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3"/>
                      <a:pt x="79" y="352"/>
                      <a:pt x="176" y="352"/>
                    </a:cubicBezTo>
                    <a:cubicBezTo>
                      <a:pt x="273" y="352"/>
                      <a:pt x="352" y="273"/>
                      <a:pt x="352" y="176"/>
                    </a:cubicBezTo>
                    <a:cubicBezTo>
                      <a:pt x="352" y="79"/>
                      <a:pt x="273" y="0"/>
                      <a:pt x="176" y="0"/>
                    </a:cubicBezTo>
                    <a:close/>
                    <a:moveTo>
                      <a:pt x="258" y="261"/>
                    </a:moveTo>
                    <a:cubicBezTo>
                      <a:pt x="238" y="280"/>
                      <a:pt x="215" y="291"/>
                      <a:pt x="188" y="294"/>
                    </a:cubicBezTo>
                    <a:cubicBezTo>
                      <a:pt x="153" y="297"/>
                      <a:pt x="122" y="287"/>
                      <a:pt x="96" y="263"/>
                    </a:cubicBezTo>
                    <a:cubicBezTo>
                      <a:pt x="75" y="243"/>
                      <a:pt x="62" y="218"/>
                      <a:pt x="59" y="189"/>
                    </a:cubicBezTo>
                    <a:cubicBezTo>
                      <a:pt x="52" y="127"/>
                      <a:pt x="96" y="69"/>
                      <a:pt x="157" y="60"/>
                    </a:cubicBezTo>
                    <a:cubicBezTo>
                      <a:pt x="163" y="59"/>
                      <a:pt x="169" y="59"/>
                      <a:pt x="175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83" y="59"/>
                      <a:pt x="189" y="59"/>
                      <a:pt x="196" y="60"/>
                    </a:cubicBezTo>
                    <a:cubicBezTo>
                      <a:pt x="227" y="66"/>
                      <a:pt x="253" y="82"/>
                      <a:pt x="272" y="108"/>
                    </a:cubicBezTo>
                    <a:cubicBezTo>
                      <a:pt x="283" y="124"/>
                      <a:pt x="291" y="142"/>
                      <a:pt x="293" y="162"/>
                    </a:cubicBezTo>
                    <a:cubicBezTo>
                      <a:pt x="297" y="200"/>
                      <a:pt x="286" y="234"/>
                      <a:pt x="258" y="2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</p:grp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7124653" y="2008884"/>
              <a:ext cx="1605766" cy="9874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4290" tIns="32145" rIns="64290" bIns="32145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108"/>
          <p:cNvGrpSpPr/>
          <p:nvPr/>
        </p:nvGrpSpPr>
        <p:grpSpPr bwMode="auto">
          <a:xfrm>
            <a:off x="6425055" y="3442868"/>
            <a:ext cx="2146182" cy="1072386"/>
            <a:chOff x="6597339" y="3205806"/>
            <a:chExt cx="2145995" cy="1071864"/>
          </a:xfrm>
        </p:grpSpPr>
        <p:grpSp>
          <p:nvGrpSpPr>
            <p:cNvPr id="80" name="Group 92"/>
            <p:cNvGrpSpPr>
              <a:grpSpLocks noChangeAspect="1"/>
            </p:cNvGrpSpPr>
            <p:nvPr/>
          </p:nvGrpSpPr>
          <p:grpSpPr>
            <a:xfrm>
              <a:off x="6597339" y="3205806"/>
              <a:ext cx="432000" cy="432833"/>
              <a:chOff x="4427538" y="3192463"/>
              <a:chExt cx="823913" cy="825500"/>
            </a:xfrm>
            <a:solidFill>
              <a:schemeClr val="accent1"/>
            </a:solidFill>
          </p:grpSpPr>
          <p:sp>
            <p:nvSpPr>
              <p:cNvPr id="112" name="Oval 23"/>
              <p:cNvSpPr>
                <a:spLocks noChangeArrowheads="1"/>
              </p:cNvSpPr>
              <p:nvPr/>
            </p:nvSpPr>
            <p:spPr bwMode="auto">
              <a:xfrm>
                <a:off x="4813301" y="3825875"/>
                <a:ext cx="57150" cy="571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  <p:sp>
            <p:nvSpPr>
              <p:cNvPr id="113" name="Rectangle 24"/>
              <p:cNvSpPr>
                <a:spLocks noChangeArrowheads="1"/>
              </p:cNvSpPr>
              <p:nvPr/>
            </p:nvSpPr>
            <p:spPr bwMode="auto">
              <a:xfrm>
                <a:off x="4784726" y="3352800"/>
                <a:ext cx="115888" cy="15875"/>
              </a:xfrm>
              <a:prstGeom prst="rect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  <p:sp>
            <p:nvSpPr>
              <p:cNvPr id="114" name="Freeform 25"/>
              <p:cNvSpPr>
                <a:spLocks noEditPoints="1"/>
              </p:cNvSpPr>
              <p:nvPr/>
            </p:nvSpPr>
            <p:spPr bwMode="auto">
              <a:xfrm>
                <a:off x="4427538" y="3192463"/>
                <a:ext cx="823913" cy="825500"/>
              </a:xfrm>
              <a:custGeom>
                <a:avLst/>
                <a:gdLst>
                  <a:gd name="T0" fmla="*/ 143 w 286"/>
                  <a:gd name="T1" fmla="*/ 0 h 287"/>
                  <a:gd name="T2" fmla="*/ 0 w 286"/>
                  <a:gd name="T3" fmla="*/ 143 h 287"/>
                  <a:gd name="T4" fmla="*/ 143 w 286"/>
                  <a:gd name="T5" fmla="*/ 287 h 287"/>
                  <a:gd name="T6" fmla="*/ 286 w 286"/>
                  <a:gd name="T7" fmla="*/ 143 h 287"/>
                  <a:gd name="T8" fmla="*/ 143 w 286"/>
                  <a:gd name="T9" fmla="*/ 0 h 287"/>
                  <a:gd name="T10" fmla="*/ 201 w 286"/>
                  <a:gd name="T11" fmla="*/ 234 h 287"/>
                  <a:gd name="T12" fmla="*/ 187 w 286"/>
                  <a:gd name="T13" fmla="*/ 248 h 287"/>
                  <a:gd name="T14" fmla="*/ 101 w 286"/>
                  <a:gd name="T15" fmla="*/ 248 h 287"/>
                  <a:gd name="T16" fmla="*/ 87 w 286"/>
                  <a:gd name="T17" fmla="*/ 234 h 287"/>
                  <a:gd name="T18" fmla="*/ 87 w 286"/>
                  <a:gd name="T19" fmla="*/ 60 h 287"/>
                  <a:gd name="T20" fmla="*/ 101 w 286"/>
                  <a:gd name="T21" fmla="*/ 46 h 287"/>
                  <a:gd name="T22" fmla="*/ 187 w 286"/>
                  <a:gd name="T23" fmla="*/ 46 h 287"/>
                  <a:gd name="T24" fmla="*/ 201 w 286"/>
                  <a:gd name="T25" fmla="*/ 60 h 287"/>
                  <a:gd name="T26" fmla="*/ 201 w 286"/>
                  <a:gd name="T27" fmla="*/ 23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87">
                    <a:moveTo>
                      <a:pt x="143" y="0"/>
                    </a:moveTo>
                    <a:cubicBezTo>
                      <a:pt x="64" y="0"/>
                      <a:pt x="0" y="64"/>
                      <a:pt x="0" y="143"/>
                    </a:cubicBezTo>
                    <a:cubicBezTo>
                      <a:pt x="0" y="222"/>
                      <a:pt x="64" y="287"/>
                      <a:pt x="143" y="287"/>
                    </a:cubicBezTo>
                    <a:cubicBezTo>
                      <a:pt x="222" y="287"/>
                      <a:pt x="286" y="222"/>
                      <a:pt x="286" y="143"/>
                    </a:cubicBezTo>
                    <a:cubicBezTo>
                      <a:pt x="286" y="64"/>
                      <a:pt x="222" y="0"/>
                      <a:pt x="143" y="0"/>
                    </a:cubicBezTo>
                    <a:close/>
                    <a:moveTo>
                      <a:pt x="201" y="234"/>
                    </a:moveTo>
                    <a:cubicBezTo>
                      <a:pt x="201" y="242"/>
                      <a:pt x="195" y="248"/>
                      <a:pt x="187" y="248"/>
                    </a:cubicBezTo>
                    <a:cubicBezTo>
                      <a:pt x="101" y="248"/>
                      <a:pt x="101" y="248"/>
                      <a:pt x="101" y="248"/>
                    </a:cubicBezTo>
                    <a:cubicBezTo>
                      <a:pt x="93" y="248"/>
                      <a:pt x="87" y="242"/>
                      <a:pt x="87" y="234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87" y="52"/>
                      <a:pt x="93" y="46"/>
                      <a:pt x="101" y="46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5" y="46"/>
                      <a:pt x="201" y="52"/>
                      <a:pt x="201" y="60"/>
                    </a:cubicBezTo>
                    <a:lnTo>
                      <a:pt x="201" y="23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  <p:sp>
            <p:nvSpPr>
              <p:cNvPr id="115" name="Oval 26"/>
              <p:cNvSpPr>
                <a:spLocks noChangeArrowheads="1"/>
              </p:cNvSpPr>
              <p:nvPr/>
            </p:nvSpPr>
            <p:spPr bwMode="auto">
              <a:xfrm>
                <a:off x="4926013" y="3351213"/>
                <a:ext cx="22225" cy="19050"/>
              </a:xfrm>
              <a:prstGeom prst="ellipse">
                <a:avLst/>
              </a:prstGeom>
              <a:solidFill>
                <a:srgbClr val="EC2D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  <p:sp>
            <p:nvSpPr>
              <p:cNvPr id="116" name="Rectangle 27"/>
              <p:cNvSpPr>
                <a:spLocks noChangeArrowheads="1"/>
              </p:cNvSpPr>
              <p:nvPr/>
            </p:nvSpPr>
            <p:spPr bwMode="auto">
              <a:xfrm>
                <a:off x="4710113" y="3397250"/>
                <a:ext cx="265113" cy="400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6435" tIns="48218" rIns="96435" bIns="48218"/>
              <a:lstStyle/>
              <a:p>
                <a:pPr defTabSz="685165">
                  <a:lnSpc>
                    <a:spcPct val="150000"/>
                  </a:lnSpc>
                  <a:defRPr/>
                </a:pPr>
                <a:endParaRPr lang="id-ID" sz="600" dirty="0"/>
              </a:p>
            </p:txBody>
          </p:sp>
        </p:grpSp>
        <p:sp>
          <p:nvSpPr>
            <p:cNvPr id="111" name="Text Box 10"/>
            <p:cNvSpPr txBox="1">
              <a:spLocks noChangeArrowheads="1"/>
            </p:cNvSpPr>
            <p:nvPr/>
          </p:nvSpPr>
          <p:spPr bwMode="auto">
            <a:xfrm>
              <a:off x="7137012" y="3289903"/>
              <a:ext cx="1606322" cy="98776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4290" tIns="32145" rIns="64290" bIns="32145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组合 116"/>
          <p:cNvGrpSpPr/>
          <p:nvPr/>
        </p:nvGrpSpPr>
        <p:grpSpPr bwMode="auto">
          <a:xfrm>
            <a:off x="629411" y="2217317"/>
            <a:ext cx="2200154" cy="887847"/>
            <a:chOff x="189578" y="1980213"/>
            <a:chExt cx="2200182" cy="887894"/>
          </a:xfrm>
        </p:grpSpPr>
        <p:sp>
          <p:nvSpPr>
            <p:cNvPr id="118" name="Freeform 31"/>
            <p:cNvSpPr>
              <a:spLocks noChangeAspect="1" noEditPoints="1"/>
            </p:cNvSpPr>
            <p:nvPr/>
          </p:nvSpPr>
          <p:spPr bwMode="auto">
            <a:xfrm>
              <a:off x="1957760" y="1980213"/>
              <a:ext cx="432000" cy="432851"/>
            </a:xfrm>
            <a:custGeom>
              <a:avLst/>
              <a:gdLst>
                <a:gd name="T0" fmla="*/ 216000 w 280"/>
                <a:gd name="T1" fmla="*/ 0 h 280"/>
                <a:gd name="T2" fmla="*/ 0 w 280"/>
                <a:gd name="T3" fmla="*/ 216426 h 280"/>
                <a:gd name="T4" fmla="*/ 216000 w 280"/>
                <a:gd name="T5" fmla="*/ 432851 h 280"/>
                <a:gd name="T6" fmla="*/ 432000 w 280"/>
                <a:gd name="T7" fmla="*/ 216426 h 280"/>
                <a:gd name="T8" fmla="*/ 216000 w 280"/>
                <a:gd name="T9" fmla="*/ 0 h 280"/>
                <a:gd name="T10" fmla="*/ 285429 w 280"/>
                <a:gd name="T11" fmla="*/ 106667 h 280"/>
                <a:gd name="T12" fmla="*/ 325543 w 280"/>
                <a:gd name="T13" fmla="*/ 146860 h 280"/>
                <a:gd name="T14" fmla="*/ 285429 w 280"/>
                <a:gd name="T15" fmla="*/ 188599 h 280"/>
                <a:gd name="T16" fmla="*/ 268457 w 280"/>
                <a:gd name="T17" fmla="*/ 183962 h 280"/>
                <a:gd name="T18" fmla="*/ 243771 w 280"/>
                <a:gd name="T19" fmla="*/ 146860 h 280"/>
                <a:gd name="T20" fmla="*/ 285429 w 280"/>
                <a:gd name="T21" fmla="*/ 106667 h 280"/>
                <a:gd name="T22" fmla="*/ 217543 w 280"/>
                <a:gd name="T23" fmla="*/ 148406 h 280"/>
                <a:gd name="T24" fmla="*/ 257657 w 280"/>
                <a:gd name="T25" fmla="*/ 190145 h 280"/>
                <a:gd name="T26" fmla="*/ 217543 w 280"/>
                <a:gd name="T27" fmla="*/ 230339 h 280"/>
                <a:gd name="T28" fmla="*/ 177429 w 280"/>
                <a:gd name="T29" fmla="*/ 190145 h 280"/>
                <a:gd name="T30" fmla="*/ 217543 w 280"/>
                <a:gd name="T31" fmla="*/ 148406 h 280"/>
                <a:gd name="T32" fmla="*/ 146571 w 280"/>
                <a:gd name="T33" fmla="*/ 106667 h 280"/>
                <a:gd name="T34" fmla="*/ 186686 w 280"/>
                <a:gd name="T35" fmla="*/ 146860 h 280"/>
                <a:gd name="T36" fmla="*/ 186686 w 280"/>
                <a:gd name="T37" fmla="*/ 149952 h 280"/>
                <a:gd name="T38" fmla="*/ 168171 w 280"/>
                <a:gd name="T39" fmla="*/ 182416 h 280"/>
                <a:gd name="T40" fmla="*/ 146571 w 280"/>
                <a:gd name="T41" fmla="*/ 188599 h 280"/>
                <a:gd name="T42" fmla="*/ 104914 w 280"/>
                <a:gd name="T43" fmla="*/ 146860 h 280"/>
                <a:gd name="T44" fmla="*/ 146571 w 280"/>
                <a:gd name="T45" fmla="*/ 106667 h 280"/>
                <a:gd name="T46" fmla="*/ 138857 w 280"/>
                <a:gd name="T47" fmla="*/ 298358 h 280"/>
                <a:gd name="T48" fmla="*/ 80229 w 280"/>
                <a:gd name="T49" fmla="*/ 287537 h 280"/>
                <a:gd name="T50" fmla="*/ 77143 w 280"/>
                <a:gd name="T51" fmla="*/ 285991 h 280"/>
                <a:gd name="T52" fmla="*/ 77143 w 280"/>
                <a:gd name="T53" fmla="*/ 285991 h 280"/>
                <a:gd name="T54" fmla="*/ 77143 w 280"/>
                <a:gd name="T55" fmla="*/ 242706 h 280"/>
                <a:gd name="T56" fmla="*/ 129600 w 280"/>
                <a:gd name="T57" fmla="*/ 191691 h 280"/>
                <a:gd name="T58" fmla="*/ 163543 w 280"/>
                <a:gd name="T59" fmla="*/ 191691 h 280"/>
                <a:gd name="T60" fmla="*/ 166629 w 280"/>
                <a:gd name="T61" fmla="*/ 191691 h 280"/>
                <a:gd name="T62" fmla="*/ 182057 w 280"/>
                <a:gd name="T63" fmla="*/ 225701 h 280"/>
                <a:gd name="T64" fmla="*/ 138857 w 280"/>
                <a:gd name="T65" fmla="*/ 285991 h 280"/>
                <a:gd name="T66" fmla="*/ 138857 w 280"/>
                <a:gd name="T67" fmla="*/ 298358 h 280"/>
                <a:gd name="T68" fmla="*/ 286971 w 280"/>
                <a:gd name="T69" fmla="*/ 327730 h 280"/>
                <a:gd name="T70" fmla="*/ 286971 w 280"/>
                <a:gd name="T71" fmla="*/ 327730 h 280"/>
                <a:gd name="T72" fmla="*/ 283886 w 280"/>
                <a:gd name="T73" fmla="*/ 329276 h 280"/>
                <a:gd name="T74" fmla="*/ 222171 w 280"/>
                <a:gd name="T75" fmla="*/ 340097 h 280"/>
                <a:gd name="T76" fmla="*/ 151200 w 280"/>
                <a:gd name="T77" fmla="*/ 329276 h 280"/>
                <a:gd name="T78" fmla="*/ 148114 w 280"/>
                <a:gd name="T79" fmla="*/ 327730 h 280"/>
                <a:gd name="T80" fmla="*/ 148114 w 280"/>
                <a:gd name="T81" fmla="*/ 327730 h 280"/>
                <a:gd name="T82" fmla="*/ 148114 w 280"/>
                <a:gd name="T83" fmla="*/ 285991 h 280"/>
                <a:gd name="T84" fmla="*/ 200571 w 280"/>
                <a:gd name="T85" fmla="*/ 233430 h 280"/>
                <a:gd name="T86" fmla="*/ 234514 w 280"/>
                <a:gd name="T87" fmla="*/ 233430 h 280"/>
                <a:gd name="T88" fmla="*/ 286971 w 280"/>
                <a:gd name="T89" fmla="*/ 285991 h 280"/>
                <a:gd name="T90" fmla="*/ 286971 w 280"/>
                <a:gd name="T91" fmla="*/ 327730 h 280"/>
                <a:gd name="T92" fmla="*/ 354857 w 280"/>
                <a:gd name="T93" fmla="*/ 285991 h 280"/>
                <a:gd name="T94" fmla="*/ 354857 w 280"/>
                <a:gd name="T95" fmla="*/ 285991 h 280"/>
                <a:gd name="T96" fmla="*/ 351771 w 280"/>
                <a:gd name="T97" fmla="*/ 287537 h 280"/>
                <a:gd name="T98" fmla="*/ 296229 w 280"/>
                <a:gd name="T99" fmla="*/ 298358 h 280"/>
                <a:gd name="T100" fmla="*/ 296229 w 280"/>
                <a:gd name="T101" fmla="*/ 285991 h 280"/>
                <a:gd name="T102" fmla="*/ 253029 w 280"/>
                <a:gd name="T103" fmla="*/ 225701 h 280"/>
                <a:gd name="T104" fmla="*/ 268457 w 280"/>
                <a:gd name="T105" fmla="*/ 191691 h 280"/>
                <a:gd name="T106" fmla="*/ 302400 w 280"/>
                <a:gd name="T107" fmla="*/ 191691 h 280"/>
                <a:gd name="T108" fmla="*/ 354857 w 280"/>
                <a:gd name="T109" fmla="*/ 242706 h 280"/>
                <a:gd name="T110" fmla="*/ 354857 w 280"/>
                <a:gd name="T111" fmla="*/ 285991 h 28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0" h="280">
                  <a:moveTo>
                    <a:pt x="140" y="0"/>
                  </a:moveTo>
                  <a:cubicBezTo>
                    <a:pt x="62" y="0"/>
                    <a:pt x="0" y="62"/>
                    <a:pt x="0" y="140"/>
                  </a:cubicBezTo>
                  <a:cubicBezTo>
                    <a:pt x="0" y="217"/>
                    <a:pt x="62" y="280"/>
                    <a:pt x="140" y="280"/>
                  </a:cubicBezTo>
                  <a:cubicBezTo>
                    <a:pt x="217" y="280"/>
                    <a:pt x="280" y="217"/>
                    <a:pt x="280" y="140"/>
                  </a:cubicBezTo>
                  <a:cubicBezTo>
                    <a:pt x="280" y="62"/>
                    <a:pt x="217" y="0"/>
                    <a:pt x="140" y="0"/>
                  </a:cubicBezTo>
                  <a:close/>
                  <a:moveTo>
                    <a:pt x="185" y="69"/>
                  </a:moveTo>
                  <a:cubicBezTo>
                    <a:pt x="199" y="69"/>
                    <a:pt x="211" y="81"/>
                    <a:pt x="211" y="95"/>
                  </a:cubicBezTo>
                  <a:cubicBezTo>
                    <a:pt x="211" y="110"/>
                    <a:pt x="199" y="122"/>
                    <a:pt x="185" y="122"/>
                  </a:cubicBezTo>
                  <a:cubicBezTo>
                    <a:pt x="181" y="122"/>
                    <a:pt x="177" y="121"/>
                    <a:pt x="174" y="119"/>
                  </a:cubicBezTo>
                  <a:cubicBezTo>
                    <a:pt x="173" y="109"/>
                    <a:pt x="167" y="100"/>
                    <a:pt x="158" y="95"/>
                  </a:cubicBezTo>
                  <a:cubicBezTo>
                    <a:pt x="159" y="81"/>
                    <a:pt x="170" y="69"/>
                    <a:pt x="185" y="69"/>
                  </a:cubicBezTo>
                  <a:close/>
                  <a:moveTo>
                    <a:pt x="141" y="96"/>
                  </a:moveTo>
                  <a:cubicBezTo>
                    <a:pt x="156" y="96"/>
                    <a:pt x="167" y="108"/>
                    <a:pt x="167" y="123"/>
                  </a:cubicBezTo>
                  <a:cubicBezTo>
                    <a:pt x="167" y="137"/>
                    <a:pt x="156" y="149"/>
                    <a:pt x="141" y="149"/>
                  </a:cubicBezTo>
                  <a:cubicBezTo>
                    <a:pt x="127" y="149"/>
                    <a:pt x="115" y="137"/>
                    <a:pt x="115" y="123"/>
                  </a:cubicBezTo>
                  <a:cubicBezTo>
                    <a:pt x="115" y="108"/>
                    <a:pt x="127" y="96"/>
                    <a:pt x="141" y="96"/>
                  </a:cubicBezTo>
                  <a:close/>
                  <a:moveTo>
                    <a:pt x="95" y="69"/>
                  </a:moveTo>
                  <a:cubicBezTo>
                    <a:pt x="109" y="69"/>
                    <a:pt x="121" y="81"/>
                    <a:pt x="121" y="95"/>
                  </a:cubicBezTo>
                  <a:cubicBezTo>
                    <a:pt x="121" y="96"/>
                    <a:pt x="121" y="96"/>
                    <a:pt x="121" y="97"/>
                  </a:cubicBezTo>
                  <a:cubicBezTo>
                    <a:pt x="115" y="102"/>
                    <a:pt x="110" y="109"/>
                    <a:pt x="109" y="118"/>
                  </a:cubicBezTo>
                  <a:cubicBezTo>
                    <a:pt x="105" y="120"/>
                    <a:pt x="100" y="122"/>
                    <a:pt x="95" y="122"/>
                  </a:cubicBezTo>
                  <a:cubicBezTo>
                    <a:pt x="80" y="122"/>
                    <a:pt x="68" y="110"/>
                    <a:pt x="68" y="95"/>
                  </a:cubicBezTo>
                  <a:cubicBezTo>
                    <a:pt x="68" y="81"/>
                    <a:pt x="80" y="69"/>
                    <a:pt x="95" y="69"/>
                  </a:cubicBezTo>
                  <a:close/>
                  <a:moveTo>
                    <a:pt x="90" y="193"/>
                  </a:moveTo>
                  <a:cubicBezTo>
                    <a:pt x="79" y="192"/>
                    <a:pt x="66" y="190"/>
                    <a:pt x="52" y="186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50" y="139"/>
                    <a:pt x="65" y="124"/>
                    <a:pt x="84" y="124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4"/>
                    <a:pt x="108" y="124"/>
                    <a:pt x="108" y="124"/>
                  </a:cubicBezTo>
                  <a:cubicBezTo>
                    <a:pt x="109" y="132"/>
                    <a:pt x="113" y="140"/>
                    <a:pt x="118" y="146"/>
                  </a:cubicBezTo>
                  <a:cubicBezTo>
                    <a:pt x="102" y="151"/>
                    <a:pt x="90" y="166"/>
                    <a:pt x="90" y="185"/>
                  </a:cubicBezTo>
                  <a:lnTo>
                    <a:pt x="90" y="193"/>
                  </a:lnTo>
                  <a:close/>
                  <a:moveTo>
                    <a:pt x="186" y="212"/>
                  </a:moveTo>
                  <a:cubicBezTo>
                    <a:pt x="186" y="212"/>
                    <a:pt x="186" y="212"/>
                    <a:pt x="186" y="212"/>
                  </a:cubicBezTo>
                  <a:cubicBezTo>
                    <a:pt x="184" y="213"/>
                    <a:pt x="184" y="213"/>
                    <a:pt x="184" y="213"/>
                  </a:cubicBezTo>
                  <a:cubicBezTo>
                    <a:pt x="183" y="213"/>
                    <a:pt x="169" y="220"/>
                    <a:pt x="144" y="220"/>
                  </a:cubicBezTo>
                  <a:cubicBezTo>
                    <a:pt x="131" y="220"/>
                    <a:pt x="116" y="218"/>
                    <a:pt x="98" y="213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212"/>
                    <a:pt x="96" y="212"/>
                    <a:pt x="96" y="212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66"/>
                    <a:pt x="111" y="151"/>
                    <a:pt x="130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71" y="151"/>
                    <a:pt x="186" y="166"/>
                    <a:pt x="186" y="185"/>
                  </a:cubicBezTo>
                  <a:lnTo>
                    <a:pt x="186" y="212"/>
                  </a:lnTo>
                  <a:close/>
                  <a:moveTo>
                    <a:pt x="230" y="185"/>
                  </a:moveTo>
                  <a:cubicBezTo>
                    <a:pt x="230" y="185"/>
                    <a:pt x="230" y="185"/>
                    <a:pt x="230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7" y="186"/>
                    <a:pt x="214" y="192"/>
                    <a:pt x="192" y="193"/>
                  </a:cubicBezTo>
                  <a:cubicBezTo>
                    <a:pt x="192" y="185"/>
                    <a:pt x="192" y="185"/>
                    <a:pt x="192" y="185"/>
                  </a:cubicBezTo>
                  <a:cubicBezTo>
                    <a:pt x="192" y="166"/>
                    <a:pt x="180" y="151"/>
                    <a:pt x="164" y="146"/>
                  </a:cubicBezTo>
                  <a:cubicBezTo>
                    <a:pt x="170" y="140"/>
                    <a:pt x="173" y="132"/>
                    <a:pt x="174" y="124"/>
                  </a:cubicBezTo>
                  <a:cubicBezTo>
                    <a:pt x="196" y="124"/>
                    <a:pt x="196" y="124"/>
                    <a:pt x="196" y="124"/>
                  </a:cubicBezTo>
                  <a:cubicBezTo>
                    <a:pt x="215" y="124"/>
                    <a:pt x="230" y="139"/>
                    <a:pt x="230" y="157"/>
                  </a:cubicBezTo>
                  <a:lnTo>
                    <a:pt x="230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sp>
          <p:nvSpPr>
            <p:cNvPr id="119" name="Text Box 10"/>
            <p:cNvSpPr txBox="1">
              <a:spLocks noChangeArrowheads="1"/>
            </p:cNvSpPr>
            <p:nvPr/>
          </p:nvSpPr>
          <p:spPr bwMode="auto">
            <a:xfrm>
              <a:off x="189578" y="2018314"/>
              <a:ext cx="1677498" cy="8497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4290" tIns="32145" rIns="64290" bIns="32145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组合 119"/>
          <p:cNvGrpSpPr/>
          <p:nvPr/>
        </p:nvGrpSpPr>
        <p:grpSpPr bwMode="auto">
          <a:xfrm>
            <a:off x="629411" y="3439695"/>
            <a:ext cx="2200154" cy="1056640"/>
            <a:chOff x="189578" y="3201419"/>
            <a:chExt cx="2200182" cy="1057816"/>
          </a:xfrm>
        </p:grpSpPr>
        <p:sp>
          <p:nvSpPr>
            <p:cNvPr id="121" name="Freeform 45"/>
            <p:cNvSpPr>
              <a:spLocks noChangeAspect="1" noEditPoints="1"/>
            </p:cNvSpPr>
            <p:nvPr/>
          </p:nvSpPr>
          <p:spPr bwMode="auto">
            <a:xfrm>
              <a:off x="1957760" y="3201419"/>
              <a:ext cx="432000" cy="432698"/>
            </a:xfrm>
            <a:custGeom>
              <a:avLst/>
              <a:gdLst>
                <a:gd name="T0" fmla="*/ 0 w 342"/>
                <a:gd name="T1" fmla="*/ 216349 h 342"/>
                <a:gd name="T2" fmla="*/ 432000 w 342"/>
                <a:gd name="T3" fmla="*/ 216349 h 342"/>
                <a:gd name="T4" fmla="*/ 60632 w 342"/>
                <a:gd name="T5" fmla="*/ 177128 h 342"/>
                <a:gd name="T6" fmla="*/ 136421 w 342"/>
                <a:gd name="T7" fmla="*/ 207493 h 342"/>
                <a:gd name="T8" fmla="*/ 60632 w 342"/>
                <a:gd name="T9" fmla="*/ 177128 h 342"/>
                <a:gd name="T10" fmla="*/ 137684 w 342"/>
                <a:gd name="T11" fmla="*/ 216349 h 342"/>
                <a:gd name="T12" fmla="*/ 83368 w 342"/>
                <a:gd name="T13" fmla="*/ 264427 h 342"/>
                <a:gd name="T14" fmla="*/ 120000 w 342"/>
                <a:gd name="T15" fmla="*/ 358051 h 342"/>
                <a:gd name="T16" fmla="*/ 120000 w 342"/>
                <a:gd name="T17" fmla="*/ 309974 h 342"/>
                <a:gd name="T18" fmla="*/ 120000 w 342"/>
                <a:gd name="T19" fmla="*/ 358051 h 342"/>
                <a:gd name="T20" fmla="*/ 84632 w 342"/>
                <a:gd name="T21" fmla="*/ 273283 h 342"/>
                <a:gd name="T22" fmla="*/ 144000 w 342"/>
                <a:gd name="T23" fmla="*/ 302383 h 342"/>
                <a:gd name="T24" fmla="*/ 213474 w 342"/>
                <a:gd name="T25" fmla="*/ 302383 h 342"/>
                <a:gd name="T26" fmla="*/ 151579 w 342"/>
                <a:gd name="T27" fmla="*/ 273283 h 342"/>
                <a:gd name="T28" fmla="*/ 213474 w 342"/>
                <a:gd name="T29" fmla="*/ 302383 h 342"/>
                <a:gd name="T30" fmla="*/ 150316 w 342"/>
                <a:gd name="T31" fmla="*/ 264427 h 342"/>
                <a:gd name="T32" fmla="*/ 221053 w 342"/>
                <a:gd name="T33" fmla="*/ 216349 h 342"/>
                <a:gd name="T34" fmla="*/ 146526 w 342"/>
                <a:gd name="T35" fmla="*/ 207493 h 342"/>
                <a:gd name="T36" fmla="*/ 223579 w 342"/>
                <a:gd name="T37" fmla="*/ 177128 h 342"/>
                <a:gd name="T38" fmla="*/ 146526 w 342"/>
                <a:gd name="T39" fmla="*/ 207493 h 342"/>
                <a:gd name="T40" fmla="*/ 223579 w 342"/>
                <a:gd name="T41" fmla="*/ 334012 h 342"/>
                <a:gd name="T42" fmla="*/ 271579 w 342"/>
                <a:gd name="T43" fmla="*/ 334012 h 342"/>
                <a:gd name="T44" fmla="*/ 274105 w 342"/>
                <a:gd name="T45" fmla="*/ 302383 h 342"/>
                <a:gd name="T46" fmla="*/ 224842 w 342"/>
                <a:gd name="T47" fmla="*/ 273283 h 342"/>
                <a:gd name="T48" fmla="*/ 274105 w 342"/>
                <a:gd name="T49" fmla="*/ 302383 h 342"/>
                <a:gd name="T50" fmla="*/ 226105 w 342"/>
                <a:gd name="T51" fmla="*/ 264427 h 342"/>
                <a:gd name="T52" fmla="*/ 296842 w 342"/>
                <a:gd name="T53" fmla="*/ 216349 h 342"/>
                <a:gd name="T54" fmla="*/ 357474 w 342"/>
                <a:gd name="T55" fmla="*/ 159415 h 342"/>
                <a:gd name="T56" fmla="*/ 304421 w 342"/>
                <a:gd name="T57" fmla="*/ 188515 h 342"/>
                <a:gd name="T58" fmla="*/ 229895 w 342"/>
                <a:gd name="T59" fmla="*/ 207493 h 342"/>
                <a:gd name="T60" fmla="*/ 277895 w 342"/>
                <a:gd name="T61" fmla="*/ 177128 h 342"/>
                <a:gd name="T62" fmla="*/ 318316 w 342"/>
                <a:gd name="T63" fmla="*/ 135376 h 342"/>
                <a:gd name="T64" fmla="*/ 328421 w 342"/>
                <a:gd name="T65" fmla="*/ 130315 h 342"/>
                <a:gd name="T66" fmla="*/ 357474 w 342"/>
                <a:gd name="T67" fmla="*/ 159415 h 3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42" h="342">
                  <a:moveTo>
                    <a:pt x="171" y="0"/>
                  </a:moveTo>
                  <a:cubicBezTo>
                    <a:pt x="76" y="0"/>
                    <a:pt x="0" y="77"/>
                    <a:pt x="0" y="171"/>
                  </a:cubicBezTo>
                  <a:cubicBezTo>
                    <a:pt x="0" y="266"/>
                    <a:pt x="76" y="342"/>
                    <a:pt x="171" y="342"/>
                  </a:cubicBezTo>
                  <a:cubicBezTo>
                    <a:pt x="265" y="342"/>
                    <a:pt x="342" y="266"/>
                    <a:pt x="342" y="171"/>
                  </a:cubicBezTo>
                  <a:cubicBezTo>
                    <a:pt x="342" y="77"/>
                    <a:pt x="265" y="0"/>
                    <a:pt x="171" y="0"/>
                  </a:cubicBezTo>
                  <a:close/>
                  <a:moveTo>
                    <a:pt x="48" y="140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108" y="164"/>
                    <a:pt x="108" y="164"/>
                    <a:pt x="108" y="164"/>
                  </a:cubicBezTo>
                  <a:cubicBezTo>
                    <a:pt x="54" y="164"/>
                    <a:pt x="54" y="164"/>
                    <a:pt x="54" y="164"/>
                  </a:cubicBezTo>
                  <a:lnTo>
                    <a:pt x="48" y="140"/>
                  </a:lnTo>
                  <a:close/>
                  <a:moveTo>
                    <a:pt x="56" y="171"/>
                  </a:moveTo>
                  <a:cubicBezTo>
                    <a:pt x="109" y="171"/>
                    <a:pt x="109" y="171"/>
                    <a:pt x="109" y="171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66" y="209"/>
                    <a:pt x="66" y="209"/>
                    <a:pt x="66" y="209"/>
                  </a:cubicBezTo>
                  <a:lnTo>
                    <a:pt x="56" y="171"/>
                  </a:lnTo>
                  <a:close/>
                  <a:moveTo>
                    <a:pt x="95" y="283"/>
                  </a:moveTo>
                  <a:cubicBezTo>
                    <a:pt x="85" y="283"/>
                    <a:pt x="76" y="275"/>
                    <a:pt x="76" y="264"/>
                  </a:cubicBezTo>
                  <a:cubicBezTo>
                    <a:pt x="76" y="254"/>
                    <a:pt x="85" y="245"/>
                    <a:pt x="95" y="245"/>
                  </a:cubicBezTo>
                  <a:cubicBezTo>
                    <a:pt x="106" y="245"/>
                    <a:pt x="114" y="254"/>
                    <a:pt x="114" y="264"/>
                  </a:cubicBezTo>
                  <a:cubicBezTo>
                    <a:pt x="114" y="275"/>
                    <a:pt x="106" y="283"/>
                    <a:pt x="95" y="283"/>
                  </a:cubicBezTo>
                  <a:close/>
                  <a:moveTo>
                    <a:pt x="73" y="239"/>
                  </a:moveTo>
                  <a:cubicBezTo>
                    <a:pt x="67" y="216"/>
                    <a:pt x="67" y="216"/>
                    <a:pt x="67" y="216"/>
                  </a:cubicBezTo>
                  <a:cubicBezTo>
                    <a:pt x="113" y="216"/>
                    <a:pt x="113" y="216"/>
                    <a:pt x="113" y="216"/>
                  </a:cubicBezTo>
                  <a:cubicBezTo>
                    <a:pt x="114" y="239"/>
                    <a:pt x="114" y="239"/>
                    <a:pt x="114" y="239"/>
                  </a:cubicBezTo>
                  <a:lnTo>
                    <a:pt x="73" y="239"/>
                  </a:lnTo>
                  <a:close/>
                  <a:moveTo>
                    <a:pt x="169" y="239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120" y="216"/>
                    <a:pt x="120" y="216"/>
                    <a:pt x="120" y="216"/>
                  </a:cubicBezTo>
                  <a:cubicBezTo>
                    <a:pt x="171" y="216"/>
                    <a:pt x="171" y="216"/>
                    <a:pt x="171" y="216"/>
                  </a:cubicBezTo>
                  <a:lnTo>
                    <a:pt x="169" y="239"/>
                  </a:lnTo>
                  <a:close/>
                  <a:moveTo>
                    <a:pt x="171" y="209"/>
                  </a:moveTo>
                  <a:cubicBezTo>
                    <a:pt x="119" y="209"/>
                    <a:pt x="119" y="209"/>
                    <a:pt x="119" y="209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75" y="171"/>
                    <a:pt x="175" y="171"/>
                    <a:pt x="175" y="171"/>
                  </a:cubicBezTo>
                  <a:lnTo>
                    <a:pt x="171" y="209"/>
                  </a:lnTo>
                  <a:close/>
                  <a:moveTo>
                    <a:pt x="116" y="164"/>
                  </a:moveTo>
                  <a:cubicBezTo>
                    <a:pt x="114" y="140"/>
                    <a:pt x="114" y="140"/>
                    <a:pt x="114" y="140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5" y="164"/>
                    <a:pt x="175" y="164"/>
                    <a:pt x="175" y="164"/>
                  </a:cubicBezTo>
                  <a:lnTo>
                    <a:pt x="116" y="164"/>
                  </a:lnTo>
                  <a:close/>
                  <a:moveTo>
                    <a:pt x="196" y="283"/>
                  </a:moveTo>
                  <a:cubicBezTo>
                    <a:pt x="185" y="283"/>
                    <a:pt x="177" y="275"/>
                    <a:pt x="177" y="264"/>
                  </a:cubicBezTo>
                  <a:cubicBezTo>
                    <a:pt x="177" y="254"/>
                    <a:pt x="185" y="245"/>
                    <a:pt x="196" y="245"/>
                  </a:cubicBezTo>
                  <a:cubicBezTo>
                    <a:pt x="206" y="245"/>
                    <a:pt x="215" y="254"/>
                    <a:pt x="215" y="264"/>
                  </a:cubicBezTo>
                  <a:cubicBezTo>
                    <a:pt x="215" y="275"/>
                    <a:pt x="206" y="283"/>
                    <a:pt x="196" y="283"/>
                  </a:cubicBezTo>
                  <a:close/>
                  <a:moveTo>
                    <a:pt x="217" y="239"/>
                  </a:moveTo>
                  <a:cubicBezTo>
                    <a:pt x="176" y="239"/>
                    <a:pt x="176" y="239"/>
                    <a:pt x="176" y="239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223" y="216"/>
                    <a:pt x="223" y="216"/>
                    <a:pt x="223" y="216"/>
                  </a:cubicBezTo>
                  <a:lnTo>
                    <a:pt x="217" y="239"/>
                  </a:lnTo>
                  <a:close/>
                  <a:moveTo>
                    <a:pt x="225" y="209"/>
                  </a:moveTo>
                  <a:cubicBezTo>
                    <a:pt x="179" y="209"/>
                    <a:pt x="179" y="209"/>
                    <a:pt x="179" y="209"/>
                  </a:cubicBezTo>
                  <a:cubicBezTo>
                    <a:pt x="182" y="171"/>
                    <a:pt x="182" y="171"/>
                    <a:pt x="182" y="171"/>
                  </a:cubicBezTo>
                  <a:cubicBezTo>
                    <a:pt x="235" y="171"/>
                    <a:pt x="235" y="171"/>
                    <a:pt x="235" y="171"/>
                  </a:cubicBezTo>
                  <a:lnTo>
                    <a:pt x="225" y="209"/>
                  </a:lnTo>
                  <a:close/>
                  <a:moveTo>
                    <a:pt x="283" y="126"/>
                  </a:moveTo>
                  <a:cubicBezTo>
                    <a:pt x="264" y="126"/>
                    <a:pt x="264" y="126"/>
                    <a:pt x="264" y="126"/>
                  </a:cubicBezTo>
                  <a:cubicBezTo>
                    <a:pt x="256" y="133"/>
                    <a:pt x="249" y="141"/>
                    <a:pt x="241" y="149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182" y="164"/>
                    <a:pt x="182" y="164"/>
                    <a:pt x="182" y="164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39"/>
                    <a:pt x="221" y="138"/>
                    <a:pt x="222" y="137"/>
                  </a:cubicBezTo>
                  <a:cubicBezTo>
                    <a:pt x="232" y="127"/>
                    <a:pt x="242" y="117"/>
                    <a:pt x="252" y="107"/>
                  </a:cubicBezTo>
                  <a:cubicBezTo>
                    <a:pt x="252" y="107"/>
                    <a:pt x="253" y="106"/>
                    <a:pt x="254" y="105"/>
                  </a:cubicBezTo>
                  <a:cubicBezTo>
                    <a:pt x="256" y="104"/>
                    <a:pt x="258" y="103"/>
                    <a:pt x="260" y="103"/>
                  </a:cubicBezTo>
                  <a:cubicBezTo>
                    <a:pt x="283" y="103"/>
                    <a:pt x="283" y="103"/>
                    <a:pt x="283" y="103"/>
                  </a:cubicBezTo>
                  <a:cubicBezTo>
                    <a:pt x="297" y="103"/>
                    <a:pt x="297" y="126"/>
                    <a:pt x="283" y="1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35" tIns="48218" rIns="96435" bIns="48218"/>
            <a:lstStyle/>
            <a:p>
              <a:endParaRPr lang="zh-CN" altLang="en-US"/>
            </a:p>
          </p:txBody>
        </p:sp>
        <p:sp>
          <p:nvSpPr>
            <p:cNvPr id="122" name="Text Box 10"/>
            <p:cNvSpPr txBox="1">
              <a:spLocks noChangeArrowheads="1"/>
            </p:cNvSpPr>
            <p:nvPr/>
          </p:nvSpPr>
          <p:spPr bwMode="auto">
            <a:xfrm>
              <a:off x="189578" y="3271347"/>
              <a:ext cx="1606482" cy="9878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64290" tIns="32145" rIns="64290" bIns="32145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   </a:t>
              </a:r>
              <a:endPara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glitter pattern="hexagon"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3091321" y="2493371"/>
            <a:ext cx="4308872" cy="638175"/>
            <a:chOff x="2822576" y="3382963"/>
            <a:chExt cx="5745163" cy="850900"/>
          </a:xfrm>
          <a:solidFill>
            <a:schemeClr val="accent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2951164" y="3709988"/>
              <a:ext cx="5616575" cy="230187"/>
            </a:xfrm>
            <a:custGeom>
              <a:avLst/>
              <a:gdLst>
                <a:gd name="T0" fmla="*/ 171 w 174"/>
                <a:gd name="T1" fmla="*/ 7 h 7"/>
                <a:gd name="T2" fmla="*/ 3 w 174"/>
                <a:gd name="T3" fmla="*/ 7 h 7"/>
                <a:gd name="T4" fmla="*/ 0 w 174"/>
                <a:gd name="T5" fmla="*/ 3 h 7"/>
                <a:gd name="T6" fmla="*/ 3 w 174"/>
                <a:gd name="T7" fmla="*/ 0 h 7"/>
                <a:gd name="T8" fmla="*/ 171 w 174"/>
                <a:gd name="T9" fmla="*/ 0 h 7"/>
                <a:gd name="T10" fmla="*/ 174 w 174"/>
                <a:gd name="T11" fmla="*/ 3 h 7"/>
                <a:gd name="T12" fmla="*/ 171 w 17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7">
                  <a:moveTo>
                    <a:pt x="171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3" y="0"/>
                    <a:pt x="174" y="1"/>
                    <a:pt x="174" y="3"/>
                  </a:cubicBezTo>
                  <a:cubicBezTo>
                    <a:pt x="174" y="5"/>
                    <a:pt x="173" y="7"/>
                    <a:pt x="17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2822576" y="3382963"/>
              <a:ext cx="515938" cy="850900"/>
            </a:xfrm>
            <a:custGeom>
              <a:avLst/>
              <a:gdLst>
                <a:gd name="T0" fmla="*/ 13 w 16"/>
                <a:gd name="T1" fmla="*/ 26 h 26"/>
                <a:gd name="T2" fmla="*/ 11 w 16"/>
                <a:gd name="T3" fmla="*/ 25 h 26"/>
                <a:gd name="T4" fmla="*/ 1 w 16"/>
                <a:gd name="T5" fmla="*/ 16 h 26"/>
                <a:gd name="T6" fmla="*/ 1 w 16"/>
                <a:gd name="T7" fmla="*/ 11 h 26"/>
                <a:gd name="T8" fmla="*/ 11 w 16"/>
                <a:gd name="T9" fmla="*/ 2 h 26"/>
                <a:gd name="T10" fmla="*/ 15 w 16"/>
                <a:gd name="T11" fmla="*/ 2 h 26"/>
                <a:gd name="T12" fmla="*/ 15 w 16"/>
                <a:gd name="T13" fmla="*/ 6 h 26"/>
                <a:gd name="T14" fmla="*/ 8 w 16"/>
                <a:gd name="T15" fmla="*/ 13 h 26"/>
                <a:gd name="T16" fmla="*/ 15 w 16"/>
                <a:gd name="T17" fmla="*/ 21 h 26"/>
                <a:gd name="T18" fmla="*/ 15 w 16"/>
                <a:gd name="T19" fmla="*/ 25 h 26"/>
                <a:gd name="T20" fmla="*/ 13 w 16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6">
                  <a:moveTo>
                    <a:pt x="13" y="26"/>
                  </a:moveTo>
                  <a:cubicBezTo>
                    <a:pt x="12" y="26"/>
                    <a:pt x="11" y="26"/>
                    <a:pt x="11" y="2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6" y="3"/>
                    <a:pt x="16" y="5"/>
                    <a:pt x="15" y="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4"/>
                    <a:pt x="15" y="25"/>
                  </a:cubicBezTo>
                  <a:cubicBezTo>
                    <a:pt x="14" y="26"/>
                    <a:pt x="14" y="26"/>
                    <a:pt x="1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3986671" y="1954018"/>
            <a:ext cx="3511154" cy="957263"/>
            <a:chOff x="4016376" y="2663825"/>
            <a:chExt cx="4681538" cy="1276350"/>
          </a:xfrm>
          <a:solidFill>
            <a:schemeClr val="accent4"/>
          </a:solidFill>
        </p:grpSpPr>
        <p:sp>
          <p:nvSpPr>
            <p:cNvPr id="13" name="Freeform 6"/>
            <p:cNvSpPr/>
            <p:nvPr/>
          </p:nvSpPr>
          <p:spPr bwMode="auto">
            <a:xfrm>
              <a:off x="4178301" y="2728913"/>
              <a:ext cx="4519613" cy="1211262"/>
            </a:xfrm>
            <a:custGeom>
              <a:avLst/>
              <a:gdLst>
                <a:gd name="T0" fmla="*/ 137 w 140"/>
                <a:gd name="T1" fmla="*/ 37 h 37"/>
                <a:gd name="T2" fmla="*/ 29 w 140"/>
                <a:gd name="T3" fmla="*/ 37 h 37"/>
                <a:gd name="T4" fmla="*/ 13 w 140"/>
                <a:gd name="T5" fmla="*/ 27 h 37"/>
                <a:gd name="T6" fmla="*/ 1 w 140"/>
                <a:gd name="T7" fmla="*/ 5 h 37"/>
                <a:gd name="T8" fmla="*/ 2 w 140"/>
                <a:gd name="T9" fmla="*/ 0 h 37"/>
                <a:gd name="T10" fmla="*/ 7 w 140"/>
                <a:gd name="T11" fmla="*/ 2 h 37"/>
                <a:gd name="T12" fmla="*/ 19 w 140"/>
                <a:gd name="T13" fmla="*/ 24 h 37"/>
                <a:gd name="T14" fmla="*/ 29 w 140"/>
                <a:gd name="T15" fmla="*/ 30 h 37"/>
                <a:gd name="T16" fmla="*/ 137 w 140"/>
                <a:gd name="T17" fmla="*/ 30 h 37"/>
                <a:gd name="T18" fmla="*/ 140 w 140"/>
                <a:gd name="T19" fmla="*/ 33 h 37"/>
                <a:gd name="T20" fmla="*/ 137 w 140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37">
                  <a:moveTo>
                    <a:pt x="137" y="37"/>
                  </a:moveTo>
                  <a:cubicBezTo>
                    <a:pt x="29" y="37"/>
                    <a:pt x="29" y="37"/>
                    <a:pt x="29" y="37"/>
                  </a:cubicBezTo>
                  <a:cubicBezTo>
                    <a:pt x="22" y="37"/>
                    <a:pt x="16" y="33"/>
                    <a:pt x="13" y="27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1" y="1"/>
                    <a:pt x="2" y="0"/>
                  </a:cubicBezTo>
                  <a:cubicBezTo>
                    <a:pt x="4" y="0"/>
                    <a:pt x="6" y="0"/>
                    <a:pt x="7" y="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1" y="28"/>
                    <a:pt x="25" y="30"/>
                    <a:pt x="29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9" y="30"/>
                    <a:pt x="140" y="32"/>
                    <a:pt x="140" y="33"/>
                  </a:cubicBezTo>
                  <a:cubicBezTo>
                    <a:pt x="140" y="35"/>
                    <a:pt x="139" y="37"/>
                    <a:pt x="13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4016376" y="2663825"/>
              <a:ext cx="839788" cy="654050"/>
            </a:xfrm>
            <a:custGeom>
              <a:avLst/>
              <a:gdLst>
                <a:gd name="T0" fmla="*/ 3 w 26"/>
                <a:gd name="T1" fmla="*/ 20 h 20"/>
                <a:gd name="T2" fmla="*/ 2 w 26"/>
                <a:gd name="T3" fmla="*/ 20 h 20"/>
                <a:gd name="T4" fmla="*/ 1 w 26"/>
                <a:gd name="T5" fmla="*/ 16 h 20"/>
                <a:gd name="T6" fmla="*/ 6 w 26"/>
                <a:gd name="T7" fmla="*/ 2 h 20"/>
                <a:gd name="T8" fmla="*/ 10 w 26"/>
                <a:gd name="T9" fmla="*/ 0 h 20"/>
                <a:gd name="T10" fmla="*/ 24 w 26"/>
                <a:gd name="T11" fmla="*/ 5 h 20"/>
                <a:gd name="T12" fmla="*/ 25 w 26"/>
                <a:gd name="T13" fmla="*/ 9 h 20"/>
                <a:gd name="T14" fmla="*/ 22 w 26"/>
                <a:gd name="T15" fmla="*/ 11 h 20"/>
                <a:gd name="T16" fmla="*/ 10 w 26"/>
                <a:gd name="T17" fmla="*/ 7 h 20"/>
                <a:gd name="T18" fmla="*/ 6 w 26"/>
                <a:gd name="T19" fmla="*/ 18 h 20"/>
                <a:gd name="T20" fmla="*/ 3 w 26"/>
                <a:gd name="T2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0">
                  <a:moveTo>
                    <a:pt x="3" y="20"/>
                  </a:moveTo>
                  <a:cubicBezTo>
                    <a:pt x="3" y="20"/>
                    <a:pt x="3" y="20"/>
                    <a:pt x="2" y="20"/>
                  </a:cubicBezTo>
                  <a:cubicBezTo>
                    <a:pt x="1" y="19"/>
                    <a:pt x="0" y="18"/>
                    <a:pt x="1" y="16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8" y="0"/>
                    <a:pt x="10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6" y="8"/>
                    <a:pt x="25" y="9"/>
                  </a:cubicBezTo>
                  <a:cubicBezTo>
                    <a:pt x="25" y="11"/>
                    <a:pt x="23" y="12"/>
                    <a:pt x="22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9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5124908" y="1609928"/>
            <a:ext cx="2420541" cy="1301353"/>
            <a:chOff x="5534026" y="2205038"/>
            <a:chExt cx="3227388" cy="1735137"/>
          </a:xfrm>
          <a:solidFill>
            <a:schemeClr val="accent2"/>
          </a:solidFill>
        </p:grpSpPr>
        <p:sp>
          <p:nvSpPr>
            <p:cNvPr id="16" name="Freeform 9"/>
            <p:cNvSpPr/>
            <p:nvPr/>
          </p:nvSpPr>
          <p:spPr bwMode="auto">
            <a:xfrm>
              <a:off x="5695951" y="2271713"/>
              <a:ext cx="3065463" cy="1668462"/>
            </a:xfrm>
            <a:custGeom>
              <a:avLst/>
              <a:gdLst>
                <a:gd name="T0" fmla="*/ 92 w 95"/>
                <a:gd name="T1" fmla="*/ 51 h 51"/>
                <a:gd name="T2" fmla="*/ 36 w 95"/>
                <a:gd name="T3" fmla="*/ 51 h 51"/>
                <a:gd name="T4" fmla="*/ 20 w 95"/>
                <a:gd name="T5" fmla="*/ 41 h 51"/>
                <a:gd name="T6" fmla="*/ 1 w 95"/>
                <a:gd name="T7" fmla="*/ 6 h 51"/>
                <a:gd name="T8" fmla="*/ 2 w 95"/>
                <a:gd name="T9" fmla="*/ 1 h 51"/>
                <a:gd name="T10" fmla="*/ 7 w 95"/>
                <a:gd name="T11" fmla="*/ 3 h 51"/>
                <a:gd name="T12" fmla="*/ 26 w 95"/>
                <a:gd name="T13" fmla="*/ 38 h 51"/>
                <a:gd name="T14" fmla="*/ 36 w 95"/>
                <a:gd name="T15" fmla="*/ 44 h 51"/>
                <a:gd name="T16" fmla="*/ 92 w 95"/>
                <a:gd name="T17" fmla="*/ 44 h 51"/>
                <a:gd name="T18" fmla="*/ 95 w 95"/>
                <a:gd name="T19" fmla="*/ 47 h 51"/>
                <a:gd name="T20" fmla="*/ 92 w 95"/>
                <a:gd name="T2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51">
                  <a:moveTo>
                    <a:pt x="92" y="51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9" y="51"/>
                    <a:pt x="23" y="47"/>
                    <a:pt x="20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4" y="0"/>
                    <a:pt x="6" y="1"/>
                    <a:pt x="7" y="3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42"/>
                    <a:pt x="32" y="44"/>
                    <a:pt x="36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4" y="44"/>
                    <a:pt x="95" y="46"/>
                    <a:pt x="95" y="47"/>
                  </a:cubicBezTo>
                  <a:cubicBezTo>
                    <a:pt x="95" y="49"/>
                    <a:pt x="94" y="51"/>
                    <a:pt x="9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5534026" y="2205038"/>
              <a:ext cx="806450" cy="687387"/>
            </a:xfrm>
            <a:custGeom>
              <a:avLst/>
              <a:gdLst>
                <a:gd name="T0" fmla="*/ 3 w 25"/>
                <a:gd name="T1" fmla="*/ 21 h 21"/>
                <a:gd name="T2" fmla="*/ 2 w 25"/>
                <a:gd name="T3" fmla="*/ 21 h 21"/>
                <a:gd name="T4" fmla="*/ 0 w 25"/>
                <a:gd name="T5" fmla="*/ 17 h 21"/>
                <a:gd name="T6" fmla="*/ 5 w 25"/>
                <a:gd name="T7" fmla="*/ 3 h 21"/>
                <a:gd name="T8" fmla="*/ 9 w 25"/>
                <a:gd name="T9" fmla="*/ 1 h 21"/>
                <a:gd name="T10" fmla="*/ 23 w 25"/>
                <a:gd name="T11" fmla="*/ 6 h 21"/>
                <a:gd name="T12" fmla="*/ 25 w 25"/>
                <a:gd name="T13" fmla="*/ 10 h 21"/>
                <a:gd name="T14" fmla="*/ 21 w 25"/>
                <a:gd name="T15" fmla="*/ 12 h 21"/>
                <a:gd name="T16" fmla="*/ 10 w 25"/>
                <a:gd name="T17" fmla="*/ 8 h 21"/>
                <a:gd name="T18" fmla="*/ 6 w 25"/>
                <a:gd name="T19" fmla="*/ 19 h 21"/>
                <a:gd name="T20" fmla="*/ 3 w 25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3" y="21"/>
                  </a:moveTo>
                  <a:cubicBezTo>
                    <a:pt x="3" y="21"/>
                    <a:pt x="2" y="21"/>
                    <a:pt x="2" y="21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1"/>
                    <a:pt x="7" y="0"/>
                    <a:pt x="9" y="1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5" y="7"/>
                    <a:pt x="25" y="8"/>
                    <a:pt x="25" y="10"/>
                  </a:cubicBezTo>
                  <a:cubicBezTo>
                    <a:pt x="24" y="12"/>
                    <a:pt x="23" y="12"/>
                    <a:pt x="21" y="1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4" y="21"/>
                    <a:pt x="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447444" y="2738640"/>
            <a:ext cx="3001565" cy="1398984"/>
            <a:chOff x="4630739" y="3709988"/>
            <a:chExt cx="4002087" cy="1865312"/>
          </a:xfrm>
          <a:solidFill>
            <a:schemeClr val="accent3"/>
          </a:solidFill>
        </p:grpSpPr>
        <p:sp>
          <p:nvSpPr>
            <p:cNvPr id="19" name="Freeform 7"/>
            <p:cNvSpPr/>
            <p:nvPr/>
          </p:nvSpPr>
          <p:spPr bwMode="auto">
            <a:xfrm>
              <a:off x="4791076" y="3709988"/>
              <a:ext cx="3841750" cy="1766887"/>
            </a:xfrm>
            <a:custGeom>
              <a:avLst/>
              <a:gdLst>
                <a:gd name="T0" fmla="*/ 4 w 119"/>
                <a:gd name="T1" fmla="*/ 54 h 54"/>
                <a:gd name="T2" fmla="*/ 2 w 119"/>
                <a:gd name="T3" fmla="*/ 54 h 54"/>
                <a:gd name="T4" fmla="*/ 1 w 119"/>
                <a:gd name="T5" fmla="*/ 49 h 54"/>
                <a:gd name="T6" fmla="*/ 21 w 119"/>
                <a:gd name="T7" fmla="*/ 13 h 54"/>
                <a:gd name="T8" fmla="*/ 42 w 119"/>
                <a:gd name="T9" fmla="*/ 0 h 54"/>
                <a:gd name="T10" fmla="*/ 115 w 119"/>
                <a:gd name="T11" fmla="*/ 0 h 54"/>
                <a:gd name="T12" fmla="*/ 119 w 119"/>
                <a:gd name="T13" fmla="*/ 3 h 54"/>
                <a:gd name="T14" fmla="*/ 115 w 119"/>
                <a:gd name="T15" fmla="*/ 7 h 54"/>
                <a:gd name="T16" fmla="*/ 42 w 119"/>
                <a:gd name="T17" fmla="*/ 7 h 54"/>
                <a:gd name="T18" fmla="*/ 27 w 119"/>
                <a:gd name="T19" fmla="*/ 16 h 54"/>
                <a:gd name="T20" fmla="*/ 7 w 119"/>
                <a:gd name="T21" fmla="*/ 53 h 54"/>
                <a:gd name="T22" fmla="*/ 4 w 119"/>
                <a:gd name="T2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54">
                  <a:moveTo>
                    <a:pt x="4" y="54"/>
                  </a:moveTo>
                  <a:cubicBezTo>
                    <a:pt x="3" y="54"/>
                    <a:pt x="3" y="54"/>
                    <a:pt x="2" y="54"/>
                  </a:cubicBezTo>
                  <a:cubicBezTo>
                    <a:pt x="1" y="53"/>
                    <a:pt x="0" y="51"/>
                    <a:pt x="1" y="49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5" y="5"/>
                    <a:pt x="33" y="0"/>
                    <a:pt x="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7" y="0"/>
                    <a:pt x="119" y="2"/>
                    <a:pt x="119" y="3"/>
                  </a:cubicBezTo>
                  <a:cubicBezTo>
                    <a:pt x="119" y="5"/>
                    <a:pt x="117" y="7"/>
                    <a:pt x="11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35" y="7"/>
                    <a:pt x="30" y="10"/>
                    <a:pt x="27" y="16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5" y="54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1"/>
            <p:cNvSpPr/>
            <p:nvPr/>
          </p:nvSpPr>
          <p:spPr bwMode="auto">
            <a:xfrm>
              <a:off x="4630739" y="4887913"/>
              <a:ext cx="806450" cy="687387"/>
            </a:xfrm>
            <a:custGeom>
              <a:avLst/>
              <a:gdLst>
                <a:gd name="T0" fmla="*/ 7 w 25"/>
                <a:gd name="T1" fmla="*/ 21 h 21"/>
                <a:gd name="T2" fmla="*/ 4 w 25"/>
                <a:gd name="T3" fmla="*/ 19 h 21"/>
                <a:gd name="T4" fmla="*/ 1 w 25"/>
                <a:gd name="T5" fmla="*/ 4 h 21"/>
                <a:gd name="T6" fmla="*/ 3 w 25"/>
                <a:gd name="T7" fmla="*/ 0 h 21"/>
                <a:gd name="T8" fmla="*/ 7 w 25"/>
                <a:gd name="T9" fmla="*/ 2 h 21"/>
                <a:gd name="T10" fmla="*/ 9 w 25"/>
                <a:gd name="T11" fmla="*/ 15 h 21"/>
                <a:gd name="T12" fmla="*/ 21 w 25"/>
                <a:gd name="T13" fmla="*/ 12 h 21"/>
                <a:gd name="T14" fmla="*/ 25 w 25"/>
                <a:gd name="T15" fmla="*/ 15 h 21"/>
                <a:gd name="T16" fmla="*/ 23 w 25"/>
                <a:gd name="T17" fmla="*/ 18 h 21"/>
                <a:gd name="T18" fmla="*/ 7 w 25"/>
                <a:gd name="T19" fmla="*/ 21 h 21"/>
                <a:gd name="T20" fmla="*/ 7 w 25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1">
                  <a:moveTo>
                    <a:pt x="7" y="21"/>
                  </a:moveTo>
                  <a:cubicBezTo>
                    <a:pt x="5" y="21"/>
                    <a:pt x="4" y="20"/>
                    <a:pt x="4" y="1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1"/>
                    <a:pt x="7" y="2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5" y="13"/>
                    <a:pt x="25" y="15"/>
                  </a:cubicBezTo>
                  <a:cubicBezTo>
                    <a:pt x="25" y="16"/>
                    <a:pt x="24" y="18"/>
                    <a:pt x="23" y="18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任意多边形 20"/>
          <p:cNvSpPr/>
          <p:nvPr/>
        </p:nvSpPr>
        <p:spPr bwMode="auto">
          <a:xfrm>
            <a:off x="5599220" y="2738640"/>
            <a:ext cx="4588350" cy="1251347"/>
          </a:xfrm>
          <a:custGeom>
            <a:avLst/>
            <a:gdLst>
              <a:gd name="connsiteX0" fmla="*/ 1368617 w 6117800"/>
              <a:gd name="connsiteY0" fmla="*/ 0 h 1668462"/>
              <a:gd name="connsiteX1" fmla="*/ 1595944 w 6117800"/>
              <a:gd name="connsiteY1" fmla="*/ 0 h 1668462"/>
              <a:gd name="connsiteX2" fmla="*/ 1714242 w 6117800"/>
              <a:gd name="connsiteY2" fmla="*/ 0 h 1668462"/>
              <a:gd name="connsiteX3" fmla="*/ 1794894 w 6117800"/>
              <a:gd name="connsiteY3" fmla="*/ 0 h 1668462"/>
              <a:gd name="connsiteX4" fmla="*/ 2660058 w 6117800"/>
              <a:gd name="connsiteY4" fmla="*/ 0 h 1668462"/>
              <a:gd name="connsiteX5" fmla="*/ 6117800 w 6117800"/>
              <a:gd name="connsiteY5" fmla="*/ 0 h 1668462"/>
              <a:gd name="connsiteX6" fmla="*/ 6117800 w 6117800"/>
              <a:gd name="connsiteY6" fmla="*/ 229268 h 1668462"/>
              <a:gd name="connsiteX7" fmla="*/ 1714242 w 6117800"/>
              <a:gd name="connsiteY7" fmla="*/ 229268 h 1668462"/>
              <a:gd name="connsiteX8" fmla="*/ 1714242 w 6117800"/>
              <a:gd name="connsiteY8" fmla="*/ 229014 h 1668462"/>
              <a:gd name="connsiteX9" fmla="*/ 1683911 w 6117800"/>
              <a:gd name="connsiteY9" fmla="*/ 229014 h 1668462"/>
              <a:gd name="connsiteX10" fmla="*/ 1368617 w 6117800"/>
              <a:gd name="connsiteY10" fmla="*/ 229014 h 1668462"/>
              <a:gd name="connsiteX11" fmla="*/ 884326 w 6117800"/>
              <a:gd name="connsiteY11" fmla="*/ 523461 h 1668462"/>
              <a:gd name="connsiteX12" fmla="*/ 414861 w 6117800"/>
              <a:gd name="connsiteY12" fmla="*/ 1415440 h 1668462"/>
              <a:gd name="connsiteX13" fmla="*/ 495482 w 6117800"/>
              <a:gd name="connsiteY13" fmla="*/ 1401850 h 1668462"/>
              <a:gd name="connsiteX14" fmla="*/ 659110 w 6117800"/>
              <a:gd name="connsiteY14" fmla="*/ 1374270 h 1668462"/>
              <a:gd name="connsiteX15" fmla="*/ 788396 w 6117800"/>
              <a:gd name="connsiteY15" fmla="*/ 1439646 h 1668462"/>
              <a:gd name="connsiteX16" fmla="*/ 723753 w 6117800"/>
              <a:gd name="connsiteY16" fmla="*/ 1570398 h 1668462"/>
              <a:gd name="connsiteX17" fmla="*/ 206609 w 6117800"/>
              <a:gd name="connsiteY17" fmla="*/ 1668462 h 1668462"/>
              <a:gd name="connsiteX18" fmla="*/ 109644 w 6117800"/>
              <a:gd name="connsiteY18" fmla="*/ 1570398 h 1668462"/>
              <a:gd name="connsiteX19" fmla="*/ 12679 w 6117800"/>
              <a:gd name="connsiteY19" fmla="*/ 1080077 h 1668462"/>
              <a:gd name="connsiteX20" fmla="*/ 77322 w 6117800"/>
              <a:gd name="connsiteY20" fmla="*/ 982013 h 1668462"/>
              <a:gd name="connsiteX21" fmla="*/ 206609 w 6117800"/>
              <a:gd name="connsiteY21" fmla="*/ 1047389 h 1668462"/>
              <a:gd name="connsiteX22" fmla="*/ 236579 w 6117800"/>
              <a:gd name="connsiteY22" fmla="*/ 1229248 h 1668462"/>
              <a:gd name="connsiteX23" fmla="*/ 243948 w 6117800"/>
              <a:gd name="connsiteY23" fmla="*/ 1273964 h 1668462"/>
              <a:gd name="connsiteX24" fmla="*/ 264964 w 6117800"/>
              <a:gd name="connsiteY24" fmla="*/ 1234034 h 1668462"/>
              <a:gd name="connsiteX25" fmla="*/ 690610 w 6117800"/>
              <a:gd name="connsiteY25" fmla="*/ 425312 h 1668462"/>
              <a:gd name="connsiteX26" fmla="*/ 1368617 w 6117800"/>
              <a:gd name="connsiteY26" fmla="*/ 0 h 166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117800" h="1668462">
                <a:moveTo>
                  <a:pt x="1368617" y="0"/>
                </a:moveTo>
                <a:cubicBezTo>
                  <a:pt x="1449332" y="0"/>
                  <a:pt x="1525003" y="0"/>
                  <a:pt x="1595944" y="0"/>
                </a:cubicBezTo>
                <a:lnTo>
                  <a:pt x="1714242" y="0"/>
                </a:lnTo>
                <a:lnTo>
                  <a:pt x="1794894" y="0"/>
                </a:lnTo>
                <a:cubicBezTo>
                  <a:pt x="2660058" y="0"/>
                  <a:pt x="2660058" y="0"/>
                  <a:pt x="2660058" y="0"/>
                </a:cubicBezTo>
                <a:lnTo>
                  <a:pt x="6117800" y="0"/>
                </a:lnTo>
                <a:lnTo>
                  <a:pt x="6117800" y="229268"/>
                </a:lnTo>
                <a:lnTo>
                  <a:pt x="1714242" y="229268"/>
                </a:lnTo>
                <a:lnTo>
                  <a:pt x="1714242" y="229014"/>
                </a:lnTo>
                <a:lnTo>
                  <a:pt x="1683911" y="229014"/>
                </a:lnTo>
                <a:cubicBezTo>
                  <a:pt x="1368617" y="229014"/>
                  <a:pt x="1368617" y="229014"/>
                  <a:pt x="1368617" y="229014"/>
                </a:cubicBezTo>
                <a:cubicBezTo>
                  <a:pt x="1174900" y="229014"/>
                  <a:pt x="981184" y="327163"/>
                  <a:pt x="884326" y="523461"/>
                </a:cubicBezTo>
                <a:lnTo>
                  <a:pt x="414861" y="1415440"/>
                </a:lnTo>
                <a:lnTo>
                  <a:pt x="495482" y="1401850"/>
                </a:lnTo>
                <a:cubicBezTo>
                  <a:pt x="659110" y="1374270"/>
                  <a:pt x="659110" y="1374270"/>
                  <a:pt x="659110" y="1374270"/>
                </a:cubicBezTo>
                <a:cubicBezTo>
                  <a:pt x="723753" y="1341582"/>
                  <a:pt x="788396" y="1374270"/>
                  <a:pt x="788396" y="1439646"/>
                </a:cubicBezTo>
                <a:cubicBezTo>
                  <a:pt x="788396" y="1505022"/>
                  <a:pt x="756075" y="1537710"/>
                  <a:pt x="723753" y="1570398"/>
                </a:cubicBezTo>
                <a:cubicBezTo>
                  <a:pt x="206609" y="1668462"/>
                  <a:pt x="206609" y="1668462"/>
                  <a:pt x="206609" y="1668462"/>
                </a:cubicBezTo>
                <a:cubicBezTo>
                  <a:pt x="141965" y="1668462"/>
                  <a:pt x="109644" y="1635774"/>
                  <a:pt x="109644" y="1570398"/>
                </a:cubicBezTo>
                <a:cubicBezTo>
                  <a:pt x="12679" y="1080077"/>
                  <a:pt x="12679" y="1080077"/>
                  <a:pt x="12679" y="1080077"/>
                </a:cubicBezTo>
                <a:cubicBezTo>
                  <a:pt x="-19642" y="1047389"/>
                  <a:pt x="12679" y="982013"/>
                  <a:pt x="77322" y="982013"/>
                </a:cubicBezTo>
                <a:cubicBezTo>
                  <a:pt x="141965" y="949325"/>
                  <a:pt x="174287" y="982013"/>
                  <a:pt x="206609" y="1047389"/>
                </a:cubicBezTo>
                <a:cubicBezTo>
                  <a:pt x="218729" y="1120937"/>
                  <a:pt x="228577" y="1180695"/>
                  <a:pt x="236579" y="1229248"/>
                </a:cubicBezTo>
                <a:lnTo>
                  <a:pt x="243948" y="1273964"/>
                </a:lnTo>
                <a:lnTo>
                  <a:pt x="264964" y="1234034"/>
                </a:lnTo>
                <a:cubicBezTo>
                  <a:pt x="690610" y="425312"/>
                  <a:pt x="690610" y="425312"/>
                  <a:pt x="690610" y="425312"/>
                </a:cubicBezTo>
                <a:cubicBezTo>
                  <a:pt x="819754" y="163582"/>
                  <a:pt x="1078042" y="0"/>
                  <a:pt x="13686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2" name="矩形 6"/>
          <p:cNvSpPr>
            <a:spLocks noChangeArrowheads="1"/>
          </p:cNvSpPr>
          <p:nvPr/>
        </p:nvSpPr>
        <p:spPr bwMode="auto">
          <a:xfrm>
            <a:off x="6213103" y="4103892"/>
            <a:ext cx="2678426" cy="44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复制粘贴您需要的文字内容，单击添加文字内容，言简意赅不罗嗦。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300186" y="3602655"/>
            <a:ext cx="1325572" cy="4056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b="1" dirty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6"/>
          <p:cNvSpPr>
            <a:spLocks noChangeArrowheads="1"/>
          </p:cNvSpPr>
          <p:nvPr/>
        </p:nvSpPr>
        <p:spPr bwMode="auto">
          <a:xfrm>
            <a:off x="5885821" y="1825656"/>
            <a:ext cx="2678426" cy="44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复制粘贴您需要的文字内容，单击添加文字内容，言简意赅不罗嗦。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972905" y="1324419"/>
            <a:ext cx="1325572" cy="4056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b="1" dirty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6"/>
          <p:cNvSpPr>
            <a:spLocks noChangeArrowheads="1"/>
          </p:cNvSpPr>
          <p:nvPr/>
        </p:nvSpPr>
        <p:spPr bwMode="auto">
          <a:xfrm>
            <a:off x="2555100" y="4375067"/>
            <a:ext cx="2678426" cy="44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复制粘贴您需要的文字内容，单击添加文字内容，言简意赅不罗嗦。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642184" y="3873830"/>
            <a:ext cx="1325572" cy="4056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b="1" dirty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6"/>
          <p:cNvSpPr>
            <a:spLocks noChangeArrowheads="1"/>
          </p:cNvSpPr>
          <p:nvPr/>
        </p:nvSpPr>
        <p:spPr bwMode="auto">
          <a:xfrm>
            <a:off x="2418493" y="1416803"/>
            <a:ext cx="2678426" cy="44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复制粘贴您需要的文字内容，单击添加文字内容，言简意赅不罗嗦。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505576" y="915566"/>
            <a:ext cx="1325572" cy="4056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b="1" dirty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6"/>
          <p:cNvSpPr>
            <a:spLocks noChangeArrowheads="1"/>
          </p:cNvSpPr>
          <p:nvPr/>
        </p:nvSpPr>
        <p:spPr bwMode="auto">
          <a:xfrm>
            <a:off x="522946" y="2925529"/>
            <a:ext cx="2678426" cy="44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复制粘贴您需要的文字内容，单击添加文字内容，言简意赅不罗嗦。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0030" y="2424292"/>
            <a:ext cx="1325572" cy="4056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b="1" dirty="0">
                <a:gradFill>
                  <a:gsLst>
                    <a:gs pos="21000">
                      <a:schemeClr val="bg1"/>
                    </a:gs>
                    <a:gs pos="77000">
                      <a:schemeClr val="bg1"/>
                    </a:gs>
                  </a:gsLst>
                  <a:lin ang="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项目五</a:t>
            </a:r>
            <a:endParaRPr lang="zh-CN" altLang="en-US" b="1" dirty="0">
              <a:gradFill>
                <a:gsLst>
                  <a:gs pos="21000">
                    <a:schemeClr val="bg1"/>
                  </a:gs>
                  <a:gs pos="77000">
                    <a:schemeClr val="bg1"/>
                  </a:gs>
                </a:gsLst>
                <a:lin ang="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glitter pattern="hexagon"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9" grpId="0" animBg="1"/>
      <p:bldP spid="32" grpId="0"/>
      <p:bldP spid="33" grpId="0" animBg="1"/>
      <p:bldP spid="34" grpId="0"/>
      <p:bldP spid="35" grpId="0" animBg="1"/>
      <p:bldP spid="36" grpId="0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78135" y="1792428"/>
            <a:ext cx="4387031" cy="22824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0383" y="1792427"/>
            <a:ext cx="2377631" cy="228242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76050" y="1792427"/>
            <a:ext cx="2377631" cy="228242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2951157" y="2353727"/>
            <a:ext cx="3225781" cy="138493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   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glitter pattern="hexagon"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9" grpId="0" animBg="1"/>
          <p:bldP spid="10" grpId="0" animBg="1"/>
          <p:bldP spid="12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7160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971600" y="2529774"/>
            <a:ext cx="3851844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</a:t>
            </a:r>
            <a:r>
              <a:rPr lang="en-US" altLang="zh-CN" sz="85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.</a:t>
            </a:r>
            <a:r>
              <a:rPr lang="zh-CN" altLang="en-US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  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685" y="1947528"/>
            <a:ext cx="2346643" cy="1536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</p:pic>
      <p:cxnSp>
        <p:nvCxnSpPr>
          <p:cNvPr id="3" name="直接连接符 2"/>
          <p:cNvCxnSpPr/>
          <p:nvPr/>
        </p:nvCxnSpPr>
        <p:spPr>
          <a:xfrm>
            <a:off x="1755265" y="1636192"/>
            <a:ext cx="23190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1755265" y="3823107"/>
            <a:ext cx="23190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左大括号 5"/>
          <p:cNvSpPr/>
          <p:nvPr/>
        </p:nvSpPr>
        <p:spPr>
          <a:xfrm>
            <a:off x="4336269" y="1636193"/>
            <a:ext cx="577065" cy="2186915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6"/>
          <p:cNvGrpSpPr/>
          <p:nvPr/>
        </p:nvGrpSpPr>
        <p:grpSpPr>
          <a:xfrm>
            <a:off x="5186917" y="1492259"/>
            <a:ext cx="2018029" cy="372534"/>
            <a:chOff x="6098739" y="1941688"/>
            <a:chExt cx="2690238" cy="496712"/>
          </a:xfrm>
        </p:grpSpPr>
        <p:sp>
          <p:nvSpPr>
            <p:cNvPr id="8" name="圆角矩形 7"/>
            <p:cNvSpPr/>
            <p:nvPr/>
          </p:nvSpPr>
          <p:spPr>
            <a:xfrm>
              <a:off x="6098739" y="1941688"/>
              <a:ext cx="2690238" cy="49671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33"/>
            <p:cNvSpPr txBox="1"/>
            <p:nvPr/>
          </p:nvSpPr>
          <p:spPr>
            <a:xfrm>
              <a:off x="6622909" y="2014531"/>
              <a:ext cx="15283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50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spc="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9"/>
          <p:cNvGrpSpPr/>
          <p:nvPr/>
        </p:nvGrpSpPr>
        <p:grpSpPr>
          <a:xfrm>
            <a:off x="5186917" y="2008727"/>
            <a:ext cx="2018029" cy="372534"/>
            <a:chOff x="6098739" y="2630312"/>
            <a:chExt cx="2690238" cy="496712"/>
          </a:xfrm>
        </p:grpSpPr>
        <p:sp>
          <p:nvSpPr>
            <p:cNvPr id="11" name="圆角矩形 10"/>
            <p:cNvSpPr/>
            <p:nvPr/>
          </p:nvSpPr>
          <p:spPr>
            <a:xfrm>
              <a:off x="6098739" y="2630312"/>
              <a:ext cx="2690238" cy="49671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34"/>
            <p:cNvSpPr txBox="1"/>
            <p:nvPr/>
          </p:nvSpPr>
          <p:spPr>
            <a:xfrm>
              <a:off x="6622909" y="2680578"/>
              <a:ext cx="15283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50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spc="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12"/>
          <p:cNvGrpSpPr/>
          <p:nvPr/>
        </p:nvGrpSpPr>
        <p:grpSpPr>
          <a:xfrm>
            <a:off x="5148064" y="2536419"/>
            <a:ext cx="2018029" cy="372534"/>
            <a:chOff x="6046944" y="3296361"/>
            <a:chExt cx="2690238" cy="496712"/>
          </a:xfrm>
        </p:grpSpPr>
        <p:sp>
          <p:nvSpPr>
            <p:cNvPr id="14" name="圆角矩形 13"/>
            <p:cNvSpPr/>
            <p:nvPr/>
          </p:nvSpPr>
          <p:spPr>
            <a:xfrm>
              <a:off x="6046944" y="3296361"/>
              <a:ext cx="2690238" cy="49671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35"/>
            <p:cNvSpPr txBox="1"/>
            <p:nvPr/>
          </p:nvSpPr>
          <p:spPr>
            <a:xfrm>
              <a:off x="6622909" y="3356370"/>
              <a:ext cx="15283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50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spc="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5"/>
          <p:cNvGrpSpPr/>
          <p:nvPr/>
        </p:nvGrpSpPr>
        <p:grpSpPr>
          <a:xfrm>
            <a:off x="5186917" y="3065635"/>
            <a:ext cx="2018029" cy="372534"/>
            <a:chOff x="6098739" y="4039523"/>
            <a:chExt cx="2690238" cy="496712"/>
          </a:xfrm>
        </p:grpSpPr>
        <p:sp>
          <p:nvSpPr>
            <p:cNvPr id="17" name="圆角矩形 16"/>
            <p:cNvSpPr/>
            <p:nvPr/>
          </p:nvSpPr>
          <p:spPr>
            <a:xfrm>
              <a:off x="6098739" y="4039523"/>
              <a:ext cx="2690238" cy="49671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36"/>
            <p:cNvSpPr txBox="1"/>
            <p:nvPr/>
          </p:nvSpPr>
          <p:spPr>
            <a:xfrm>
              <a:off x="6622909" y="4118411"/>
              <a:ext cx="15283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50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spc="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8"/>
          <p:cNvGrpSpPr/>
          <p:nvPr/>
        </p:nvGrpSpPr>
        <p:grpSpPr>
          <a:xfrm>
            <a:off x="5186917" y="3611250"/>
            <a:ext cx="2018029" cy="372534"/>
            <a:chOff x="6098739" y="4767008"/>
            <a:chExt cx="2690238" cy="496712"/>
          </a:xfrm>
        </p:grpSpPr>
        <p:sp>
          <p:nvSpPr>
            <p:cNvPr id="20" name="圆角矩形 19"/>
            <p:cNvSpPr/>
            <p:nvPr/>
          </p:nvSpPr>
          <p:spPr>
            <a:xfrm>
              <a:off x="6098739" y="4767008"/>
              <a:ext cx="2690238" cy="496712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37"/>
            <p:cNvSpPr txBox="1"/>
            <p:nvPr/>
          </p:nvSpPr>
          <p:spPr>
            <a:xfrm>
              <a:off x="6630455" y="4830692"/>
              <a:ext cx="1528359" cy="369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50" dirty="0">
                  <a:ln w="11430"/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200" spc="50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>
            <a:spLocks noChangeAspect="1"/>
          </p:cNvSpPr>
          <p:nvPr/>
        </p:nvSpPr>
        <p:spPr>
          <a:xfrm rot="10800000" flipH="1">
            <a:off x="3846180" y="1741468"/>
            <a:ext cx="839311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9" name="六边形 8"/>
          <p:cNvSpPr>
            <a:spLocks noChangeAspect="1"/>
          </p:cNvSpPr>
          <p:nvPr/>
        </p:nvSpPr>
        <p:spPr>
          <a:xfrm rot="10800000">
            <a:off x="1620696" y="1714639"/>
            <a:ext cx="2191143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0" name="六边形 9"/>
          <p:cNvSpPr>
            <a:spLocks noChangeAspect="1"/>
          </p:cNvSpPr>
          <p:nvPr/>
        </p:nvSpPr>
        <p:spPr>
          <a:xfrm rot="10800000" flipH="1">
            <a:off x="3846179" y="2560434"/>
            <a:ext cx="839311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2" name="六边形 11"/>
          <p:cNvSpPr>
            <a:spLocks noChangeAspect="1"/>
          </p:cNvSpPr>
          <p:nvPr/>
        </p:nvSpPr>
        <p:spPr>
          <a:xfrm rot="10800000">
            <a:off x="1620696" y="2535565"/>
            <a:ext cx="2191143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3" name="六边形 12"/>
          <p:cNvSpPr>
            <a:spLocks noChangeAspect="1"/>
          </p:cNvSpPr>
          <p:nvPr/>
        </p:nvSpPr>
        <p:spPr>
          <a:xfrm rot="10800000" flipH="1">
            <a:off x="3846178" y="3379400"/>
            <a:ext cx="839311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sp>
        <p:nvSpPr>
          <p:cNvPr id="14" name="六边形 13"/>
          <p:cNvSpPr>
            <a:spLocks noChangeAspect="1"/>
          </p:cNvSpPr>
          <p:nvPr/>
        </p:nvSpPr>
        <p:spPr>
          <a:xfrm rot="10800000">
            <a:off x="1620697" y="3354530"/>
            <a:ext cx="2191143" cy="723283"/>
          </a:xfrm>
          <a:prstGeom prst="hexagon">
            <a:avLst>
              <a:gd name="adj" fmla="val 28557"/>
              <a:gd name="vf" fmla="val 11547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sz="1200" dirty="0"/>
          </a:p>
        </p:txBody>
      </p:sp>
      <p:grpSp>
        <p:nvGrpSpPr>
          <p:cNvPr id="3" name="组合 14"/>
          <p:cNvGrpSpPr>
            <a:grpSpLocks noChangeAspect="1"/>
          </p:cNvGrpSpPr>
          <p:nvPr/>
        </p:nvGrpSpPr>
        <p:grpSpPr>
          <a:xfrm flipH="1">
            <a:off x="4103323" y="2844280"/>
            <a:ext cx="325027" cy="246869"/>
            <a:chOff x="4268086" y="4221191"/>
            <a:chExt cx="509646" cy="387231"/>
          </a:xfrm>
          <a:solidFill>
            <a:srgbClr val="FEFEFE"/>
          </a:solidFill>
          <a:effectLst/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15"/>
          <p:cNvGrpSpPr/>
          <p:nvPr/>
        </p:nvGrpSpPr>
        <p:grpSpPr>
          <a:xfrm flipH="1">
            <a:off x="4135111" y="2008476"/>
            <a:ext cx="261450" cy="249955"/>
            <a:chOff x="1004888" y="993775"/>
            <a:chExt cx="2438400" cy="2332038"/>
          </a:xfrm>
          <a:solidFill>
            <a:srgbClr val="FEFEFE"/>
          </a:solidFill>
          <a:effectLst/>
        </p:grpSpPr>
        <p:sp>
          <p:nvSpPr>
            <p:cNvPr id="24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任意多边形 19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16"/>
          <p:cNvGrpSpPr>
            <a:grpSpLocks noChangeAspect="1"/>
          </p:cNvGrpSpPr>
          <p:nvPr/>
        </p:nvGrpSpPr>
        <p:grpSpPr>
          <a:xfrm flipH="1">
            <a:off x="4120754" y="3600612"/>
            <a:ext cx="255380" cy="288736"/>
            <a:chOff x="4994016" y="4872553"/>
            <a:chExt cx="406394" cy="459644"/>
          </a:xfrm>
          <a:solidFill>
            <a:srgbClr val="FEFEFE"/>
          </a:solidFill>
          <a:effectLst/>
        </p:grpSpPr>
        <p:sp>
          <p:nvSpPr>
            <p:cNvPr id="21" name="Freeform 148"/>
            <p:cNvSpPr>
              <a:spLocks noEditPoints="1"/>
            </p:cNvSpPr>
            <p:nvPr/>
          </p:nvSpPr>
          <p:spPr bwMode="auto">
            <a:xfrm>
              <a:off x="5049137" y="4872553"/>
              <a:ext cx="351273" cy="456842"/>
            </a:xfrm>
            <a:custGeom>
              <a:avLst/>
              <a:gdLst>
                <a:gd name="T0" fmla="*/ 157 w 159"/>
                <a:gd name="T1" fmla="*/ 185 h 207"/>
                <a:gd name="T2" fmla="*/ 89 w 159"/>
                <a:gd name="T3" fmla="*/ 79 h 207"/>
                <a:gd name="T4" fmla="*/ 92 w 159"/>
                <a:gd name="T5" fmla="*/ 24 h 207"/>
                <a:gd name="T6" fmla="*/ 42 w 159"/>
                <a:gd name="T7" fmla="*/ 4 h 207"/>
                <a:gd name="T8" fmla="*/ 70 w 159"/>
                <a:gd name="T9" fmla="*/ 48 h 207"/>
                <a:gd name="T10" fmla="*/ 37 w 159"/>
                <a:gd name="T11" fmla="*/ 69 h 207"/>
                <a:gd name="T12" fmla="*/ 10 w 159"/>
                <a:gd name="T13" fmla="*/ 27 h 207"/>
                <a:gd name="T14" fmla="*/ 10 w 159"/>
                <a:gd name="T15" fmla="*/ 77 h 207"/>
                <a:gd name="T16" fmla="*/ 62 w 159"/>
                <a:gd name="T17" fmla="*/ 96 h 207"/>
                <a:gd name="T18" fmla="*/ 130 w 159"/>
                <a:gd name="T19" fmla="*/ 202 h 207"/>
                <a:gd name="T20" fmla="*/ 143 w 159"/>
                <a:gd name="T21" fmla="*/ 205 h 207"/>
                <a:gd name="T22" fmla="*/ 154 w 159"/>
                <a:gd name="T23" fmla="*/ 197 h 207"/>
                <a:gd name="T24" fmla="*/ 157 w 159"/>
                <a:gd name="T25" fmla="*/ 185 h 207"/>
                <a:gd name="T26" fmla="*/ 144 w 159"/>
                <a:gd name="T27" fmla="*/ 193 h 207"/>
                <a:gd name="T28" fmla="*/ 134 w 159"/>
                <a:gd name="T29" fmla="*/ 191 h 207"/>
                <a:gd name="T30" fmla="*/ 137 w 159"/>
                <a:gd name="T31" fmla="*/ 182 h 207"/>
                <a:gd name="T32" fmla="*/ 146 w 159"/>
                <a:gd name="T33" fmla="*/ 184 h 207"/>
                <a:gd name="T34" fmla="*/ 144 w 159"/>
                <a:gd name="T35" fmla="*/ 193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9" h="207">
                  <a:moveTo>
                    <a:pt x="157" y="185"/>
                  </a:moveTo>
                  <a:cubicBezTo>
                    <a:pt x="89" y="79"/>
                    <a:pt x="89" y="79"/>
                    <a:pt x="89" y="79"/>
                  </a:cubicBezTo>
                  <a:cubicBezTo>
                    <a:pt x="101" y="63"/>
                    <a:pt x="103" y="42"/>
                    <a:pt x="92" y="24"/>
                  </a:cubicBezTo>
                  <a:cubicBezTo>
                    <a:pt x="81" y="8"/>
                    <a:pt x="61" y="0"/>
                    <a:pt x="42" y="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" y="42"/>
                    <a:pt x="0" y="61"/>
                    <a:pt x="10" y="77"/>
                  </a:cubicBezTo>
                  <a:cubicBezTo>
                    <a:pt x="21" y="95"/>
                    <a:pt x="43" y="102"/>
                    <a:pt x="62" y="96"/>
                  </a:cubicBezTo>
                  <a:cubicBezTo>
                    <a:pt x="130" y="202"/>
                    <a:pt x="130" y="202"/>
                    <a:pt x="130" y="202"/>
                  </a:cubicBezTo>
                  <a:cubicBezTo>
                    <a:pt x="133" y="206"/>
                    <a:pt x="138" y="207"/>
                    <a:pt x="143" y="205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8" y="195"/>
                    <a:pt x="159" y="189"/>
                    <a:pt x="157" y="185"/>
                  </a:cubicBezTo>
                  <a:close/>
                  <a:moveTo>
                    <a:pt x="144" y="193"/>
                  </a:moveTo>
                  <a:cubicBezTo>
                    <a:pt x="141" y="195"/>
                    <a:pt x="136" y="195"/>
                    <a:pt x="134" y="191"/>
                  </a:cubicBezTo>
                  <a:cubicBezTo>
                    <a:pt x="132" y="188"/>
                    <a:pt x="133" y="184"/>
                    <a:pt x="137" y="182"/>
                  </a:cubicBezTo>
                  <a:cubicBezTo>
                    <a:pt x="140" y="180"/>
                    <a:pt x="144" y="181"/>
                    <a:pt x="146" y="184"/>
                  </a:cubicBezTo>
                  <a:cubicBezTo>
                    <a:pt x="148" y="187"/>
                    <a:pt x="147" y="191"/>
                    <a:pt x="144" y="1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149"/>
            <p:cNvSpPr>
              <a:spLocks noEditPoints="1"/>
            </p:cNvSpPr>
            <p:nvPr/>
          </p:nvSpPr>
          <p:spPr bwMode="auto">
            <a:xfrm>
              <a:off x="4994016" y="5104243"/>
              <a:ext cx="231691" cy="227954"/>
            </a:xfrm>
            <a:custGeom>
              <a:avLst/>
              <a:gdLst>
                <a:gd name="T0" fmla="*/ 91 w 105"/>
                <a:gd name="T1" fmla="*/ 26 h 103"/>
                <a:gd name="T2" fmla="*/ 97 w 105"/>
                <a:gd name="T3" fmla="*/ 20 h 103"/>
                <a:gd name="T4" fmla="*/ 84 w 105"/>
                <a:gd name="T5" fmla="*/ 7 h 103"/>
                <a:gd name="T6" fmla="*/ 78 w 105"/>
                <a:gd name="T7" fmla="*/ 13 h 103"/>
                <a:gd name="T8" fmla="*/ 62 w 105"/>
                <a:gd name="T9" fmla="*/ 7 h 103"/>
                <a:gd name="T10" fmla="*/ 62 w 105"/>
                <a:gd name="T11" fmla="*/ 0 h 103"/>
                <a:gd name="T12" fmla="*/ 43 w 105"/>
                <a:gd name="T13" fmla="*/ 0 h 103"/>
                <a:gd name="T14" fmla="*/ 43 w 105"/>
                <a:gd name="T15" fmla="*/ 7 h 103"/>
                <a:gd name="T16" fmla="*/ 28 w 105"/>
                <a:gd name="T17" fmla="*/ 13 h 103"/>
                <a:gd name="T18" fmla="*/ 22 w 105"/>
                <a:gd name="T19" fmla="*/ 7 h 103"/>
                <a:gd name="T20" fmla="*/ 8 w 105"/>
                <a:gd name="T21" fmla="*/ 20 h 103"/>
                <a:gd name="T22" fmla="*/ 15 w 105"/>
                <a:gd name="T23" fmla="*/ 27 h 103"/>
                <a:gd name="T24" fmla="*/ 8 w 105"/>
                <a:gd name="T25" fmla="*/ 42 h 103"/>
                <a:gd name="T26" fmla="*/ 0 w 105"/>
                <a:gd name="T27" fmla="*/ 42 h 103"/>
                <a:gd name="T28" fmla="*/ 0 w 105"/>
                <a:gd name="T29" fmla="*/ 61 h 103"/>
                <a:gd name="T30" fmla="*/ 9 w 105"/>
                <a:gd name="T31" fmla="*/ 61 h 103"/>
                <a:gd name="T32" fmla="*/ 15 w 105"/>
                <a:gd name="T33" fmla="*/ 76 h 103"/>
                <a:gd name="T34" fmla="*/ 9 w 105"/>
                <a:gd name="T35" fmla="*/ 82 h 103"/>
                <a:gd name="T36" fmla="*/ 22 w 105"/>
                <a:gd name="T37" fmla="*/ 95 h 103"/>
                <a:gd name="T38" fmla="*/ 28 w 105"/>
                <a:gd name="T39" fmla="*/ 89 h 103"/>
                <a:gd name="T40" fmla="*/ 43 w 105"/>
                <a:gd name="T41" fmla="*/ 95 h 103"/>
                <a:gd name="T42" fmla="*/ 43 w 105"/>
                <a:gd name="T43" fmla="*/ 103 h 103"/>
                <a:gd name="T44" fmla="*/ 62 w 105"/>
                <a:gd name="T45" fmla="*/ 103 h 103"/>
                <a:gd name="T46" fmla="*/ 62 w 105"/>
                <a:gd name="T47" fmla="*/ 95 h 103"/>
                <a:gd name="T48" fmla="*/ 77 w 105"/>
                <a:gd name="T49" fmla="*/ 89 h 103"/>
                <a:gd name="T50" fmla="*/ 83 w 105"/>
                <a:gd name="T51" fmla="*/ 95 h 103"/>
                <a:gd name="T52" fmla="*/ 96 w 105"/>
                <a:gd name="T53" fmla="*/ 82 h 103"/>
                <a:gd name="T54" fmla="*/ 91 w 105"/>
                <a:gd name="T55" fmla="*/ 76 h 103"/>
                <a:gd name="T56" fmla="*/ 97 w 105"/>
                <a:gd name="T57" fmla="*/ 61 h 103"/>
                <a:gd name="T58" fmla="*/ 105 w 105"/>
                <a:gd name="T59" fmla="*/ 61 h 103"/>
                <a:gd name="T60" fmla="*/ 105 w 105"/>
                <a:gd name="T61" fmla="*/ 42 h 103"/>
                <a:gd name="T62" fmla="*/ 97 w 105"/>
                <a:gd name="T63" fmla="*/ 42 h 103"/>
                <a:gd name="T64" fmla="*/ 91 w 105"/>
                <a:gd name="T65" fmla="*/ 26 h 103"/>
                <a:gd name="T66" fmla="*/ 53 w 105"/>
                <a:gd name="T67" fmla="*/ 83 h 103"/>
                <a:gd name="T68" fmla="*/ 21 w 105"/>
                <a:gd name="T69" fmla="*/ 51 h 103"/>
                <a:gd name="T70" fmla="*/ 53 w 105"/>
                <a:gd name="T71" fmla="*/ 19 h 103"/>
                <a:gd name="T72" fmla="*/ 85 w 105"/>
                <a:gd name="T73" fmla="*/ 51 h 103"/>
                <a:gd name="T74" fmla="*/ 53 w 105"/>
                <a:gd name="T75" fmla="*/ 8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3">
                  <a:moveTo>
                    <a:pt x="91" y="26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84" y="7"/>
                    <a:pt x="84" y="7"/>
                    <a:pt x="84" y="7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3" y="10"/>
                    <a:pt x="67" y="8"/>
                    <a:pt x="62" y="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38" y="8"/>
                    <a:pt x="33" y="10"/>
                    <a:pt x="28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2" y="31"/>
                    <a:pt x="10" y="36"/>
                    <a:pt x="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0" y="66"/>
                    <a:pt x="12" y="71"/>
                    <a:pt x="15" y="76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3" y="92"/>
                    <a:pt x="38" y="94"/>
                    <a:pt x="43" y="95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7" y="94"/>
                    <a:pt x="73" y="92"/>
                    <a:pt x="77" y="8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6" y="82"/>
                    <a:pt x="96" y="82"/>
                    <a:pt x="96" y="82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4" y="71"/>
                    <a:pt x="96" y="66"/>
                    <a:pt x="97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4" y="31"/>
                    <a:pt x="91" y="26"/>
                  </a:cubicBezTo>
                  <a:close/>
                  <a:moveTo>
                    <a:pt x="53" y="83"/>
                  </a:moveTo>
                  <a:cubicBezTo>
                    <a:pt x="35" y="83"/>
                    <a:pt x="21" y="69"/>
                    <a:pt x="21" y="51"/>
                  </a:cubicBezTo>
                  <a:cubicBezTo>
                    <a:pt x="21" y="33"/>
                    <a:pt x="35" y="19"/>
                    <a:pt x="53" y="19"/>
                  </a:cubicBezTo>
                  <a:cubicBezTo>
                    <a:pt x="71" y="19"/>
                    <a:pt x="85" y="33"/>
                    <a:pt x="85" y="51"/>
                  </a:cubicBezTo>
                  <a:cubicBezTo>
                    <a:pt x="85" y="69"/>
                    <a:pt x="71" y="83"/>
                    <a:pt x="53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3" name="Oval 150"/>
            <p:cNvSpPr>
              <a:spLocks noChangeArrowheads="1"/>
            </p:cNvSpPr>
            <p:nvPr/>
          </p:nvSpPr>
          <p:spPr bwMode="auto">
            <a:xfrm>
              <a:off x="5091176" y="5199535"/>
              <a:ext cx="37370" cy="3737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 dirty="0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 flipH="1">
            <a:off x="1772181" y="1786741"/>
            <a:ext cx="1860106" cy="792515"/>
          </a:xfrm>
          <a:prstGeom prst="rect">
            <a:avLst/>
          </a:prstGeom>
          <a:noFill/>
          <a:effectLst/>
        </p:spPr>
        <p:txBody>
          <a:bodyPr wrap="none" lIns="68571" tIns="34285" rIns="68571" bIns="34285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</a:t>
            </a:r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  <a:endParaRPr lang="en-US" altLang="zh-CN" sz="11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1806521" y="2582222"/>
            <a:ext cx="1860106" cy="792515"/>
          </a:xfrm>
          <a:prstGeom prst="rect">
            <a:avLst/>
          </a:prstGeom>
          <a:noFill/>
          <a:effectLst/>
        </p:spPr>
        <p:txBody>
          <a:bodyPr wrap="none" lIns="68571" tIns="34285" rIns="68571" bIns="34285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</a:t>
            </a:r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MORE  THAN  TEMPLATE</a:t>
            </a:r>
            <a:endParaRPr lang="en-US" altLang="zh-CN" sz="11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1810856" y="3451034"/>
            <a:ext cx="1860106" cy="746348"/>
          </a:xfrm>
          <a:prstGeom prst="rect">
            <a:avLst/>
          </a:prstGeom>
          <a:noFill/>
          <a:effectLst/>
        </p:spPr>
        <p:txBody>
          <a:bodyPr wrap="none" lIns="68571" tIns="34285" rIns="68571" bIns="34285" rtlCol="0">
            <a:spAutoFit/>
          </a:bodyPr>
          <a:lstStyle/>
          <a:p>
            <a:r>
              <a:rPr lang="en-US" altLang="zh-CN" sz="11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MORE  THAN  TEMPLATE</a:t>
            </a:r>
            <a:endParaRPr lang="en-US" altLang="zh-CN" sz="11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Click here to add  you to the Center of the  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narrative thought</a:t>
            </a:r>
            <a:endParaRPr lang="en-US" altLang="zh-CN" sz="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800" dirty="0">
              <a:solidFill>
                <a:schemeClr val="bg1"/>
              </a:solidFill>
            </a:endParaRPr>
          </a:p>
          <a:p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20"/>
          <p:cNvSpPr/>
          <p:nvPr/>
        </p:nvSpPr>
        <p:spPr>
          <a:xfrm>
            <a:off x="4862230" y="1951861"/>
            <a:ext cx="275153" cy="2750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2"/>
          <p:cNvSpPr txBox="1"/>
          <p:nvPr/>
        </p:nvSpPr>
        <p:spPr>
          <a:xfrm>
            <a:off x="5214487" y="1855398"/>
            <a:ext cx="2851219" cy="57707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图片方案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0" name="Oval 23"/>
          <p:cNvSpPr/>
          <p:nvPr/>
        </p:nvSpPr>
        <p:spPr>
          <a:xfrm>
            <a:off x="4862231" y="2751517"/>
            <a:ext cx="275153" cy="2750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5214487" y="2658265"/>
            <a:ext cx="2851219" cy="57707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视频方案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2" name="Oval 23"/>
          <p:cNvSpPr/>
          <p:nvPr/>
        </p:nvSpPr>
        <p:spPr>
          <a:xfrm>
            <a:off x="4862231" y="3586089"/>
            <a:ext cx="275153" cy="2750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5214487" y="3492836"/>
            <a:ext cx="2851219" cy="57707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视频方案</a:t>
            </a:r>
            <a:endParaRPr lang="en-US" sz="15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med" advClick="0" advTm="1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8" grpId="0"/>
      <p:bldP spid="19" grpId="0"/>
      <p:bldP spid="20" grpId="0"/>
      <p:bldP spid="28" grpId="0" animBg="1"/>
      <p:bldP spid="29" grpId="0"/>
      <p:bldP spid="30" grpId="0" animBg="1"/>
      <p:bldP spid="31" grpId="0"/>
      <p:bldP spid="32" grpId="0" animBg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9061" y="1418342"/>
            <a:ext cx="3314700" cy="297211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" name="组合 4"/>
          <p:cNvGrpSpPr/>
          <p:nvPr/>
        </p:nvGrpSpPr>
        <p:grpSpPr>
          <a:xfrm>
            <a:off x="1590239" y="1437008"/>
            <a:ext cx="1504678" cy="1134742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2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12"/>
            <p:cNvSpPr txBox="1"/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0">
              <a:normAutofit fontScale="850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1590239" y="2751745"/>
            <a:ext cx="1959751" cy="493675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5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组合 6"/>
          <p:cNvGrpSpPr/>
          <p:nvPr/>
        </p:nvGrpSpPr>
        <p:grpSpPr>
          <a:xfrm>
            <a:off x="1590239" y="3324265"/>
            <a:ext cx="1959751" cy="493675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7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590239" y="3896785"/>
            <a:ext cx="1959751" cy="493675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4"/>
          <p:cNvGrpSpPr/>
          <p:nvPr/>
        </p:nvGrpSpPr>
        <p:grpSpPr>
          <a:xfrm>
            <a:off x="3005389" y="1954212"/>
            <a:ext cx="1438275" cy="2254250"/>
            <a:chOff x="3005386" y="1954212"/>
            <a:chExt cx="1438275" cy="2254250"/>
          </a:xfrm>
          <a:solidFill>
            <a:srgbClr val="0070C0"/>
          </a:solidFill>
        </p:grpSpPr>
        <p:sp>
          <p:nvSpPr>
            <p:cNvPr id="2" name="五边形 1"/>
            <p:cNvSpPr/>
            <p:nvPr/>
          </p:nvSpPr>
          <p:spPr>
            <a:xfrm>
              <a:off x="3005386" y="2098674"/>
              <a:ext cx="1438275" cy="333375"/>
            </a:xfrm>
            <a:prstGeom prst="homePlate">
              <a:avLst/>
            </a:pr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3005386" y="1954212"/>
              <a:ext cx="0" cy="225425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headEnd type="diamond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3005389" y="2589214"/>
            <a:ext cx="1438275" cy="6322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77E28"/>
              </a:buClr>
              <a:buSzPct val="5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5"/>
          <p:cNvGrpSpPr/>
          <p:nvPr/>
        </p:nvGrpSpPr>
        <p:grpSpPr>
          <a:xfrm>
            <a:off x="4780215" y="1466850"/>
            <a:ext cx="1438275" cy="2254250"/>
            <a:chOff x="4780211" y="1466849"/>
            <a:chExt cx="1438275" cy="2254250"/>
          </a:xfrm>
          <a:solidFill>
            <a:srgbClr val="0070C0"/>
          </a:solidFill>
        </p:grpSpPr>
        <p:sp>
          <p:nvSpPr>
            <p:cNvPr id="5" name="五边形 4"/>
            <p:cNvSpPr/>
            <p:nvPr/>
          </p:nvSpPr>
          <p:spPr>
            <a:xfrm>
              <a:off x="4780211" y="1611312"/>
              <a:ext cx="1438275" cy="333375"/>
            </a:xfrm>
            <a:prstGeom prst="homePlate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780211" y="1466849"/>
              <a:ext cx="0" cy="225425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headEnd type="diamond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6"/>
          <p:cNvGrpSpPr/>
          <p:nvPr/>
        </p:nvGrpSpPr>
        <p:grpSpPr>
          <a:xfrm>
            <a:off x="6591552" y="1049337"/>
            <a:ext cx="1438275" cy="2254250"/>
            <a:chOff x="6591548" y="1049337"/>
            <a:chExt cx="1438275" cy="2254250"/>
          </a:xfrm>
          <a:solidFill>
            <a:srgbClr val="0070C0"/>
          </a:solidFill>
        </p:grpSpPr>
        <p:sp>
          <p:nvSpPr>
            <p:cNvPr id="7" name="五边形 6"/>
            <p:cNvSpPr/>
            <p:nvPr/>
          </p:nvSpPr>
          <p:spPr>
            <a:xfrm>
              <a:off x="6591548" y="1193799"/>
              <a:ext cx="1438275" cy="333375"/>
            </a:xfrm>
            <a:prstGeom prst="homePlate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591548" y="1049337"/>
              <a:ext cx="0" cy="225425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headEnd type="diamond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9"/>
          <p:cNvSpPr txBox="1"/>
          <p:nvPr/>
        </p:nvSpPr>
        <p:spPr>
          <a:xfrm>
            <a:off x="4780215" y="2132013"/>
            <a:ext cx="1438275" cy="6322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1A00F"/>
              </a:buClr>
              <a:buSzPct val="5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91552" y="1727200"/>
            <a:ext cx="1438275" cy="6322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953735"/>
              </a:buClr>
              <a:buSzPct val="5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3"/>
          <p:cNvGrpSpPr/>
          <p:nvPr/>
        </p:nvGrpSpPr>
        <p:grpSpPr>
          <a:xfrm>
            <a:off x="1230561" y="2459038"/>
            <a:ext cx="1439862" cy="2254250"/>
            <a:chOff x="1230561" y="2459037"/>
            <a:chExt cx="1439862" cy="2254250"/>
          </a:xfrm>
          <a:solidFill>
            <a:srgbClr val="0070C0"/>
          </a:solidFill>
        </p:grpSpPr>
        <p:sp>
          <p:nvSpPr>
            <p:cNvPr id="11" name="五边形 10"/>
            <p:cNvSpPr/>
            <p:nvPr/>
          </p:nvSpPr>
          <p:spPr>
            <a:xfrm>
              <a:off x="1230561" y="2603499"/>
              <a:ext cx="1439862" cy="333375"/>
            </a:xfrm>
            <a:prstGeom prst="homePlat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230561" y="2459037"/>
              <a:ext cx="0" cy="2254250"/>
            </a:xfrm>
            <a:prstGeom prst="line">
              <a:avLst/>
            </a:prstGeom>
            <a:grpFill/>
            <a:ln w="19050">
              <a:solidFill>
                <a:srgbClr val="000000"/>
              </a:solidFill>
              <a:headEnd type="diamond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9"/>
          <p:cNvSpPr txBox="1"/>
          <p:nvPr/>
        </p:nvSpPr>
        <p:spPr>
          <a:xfrm>
            <a:off x="1230561" y="3094038"/>
            <a:ext cx="1439862" cy="6322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5ADAB0"/>
              </a:buClr>
              <a:buSzPct val="5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请在此处输入您的文本，或者复制您的文字粘贴到此处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7160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97160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6"/>
          <p:cNvGrpSpPr/>
          <p:nvPr/>
        </p:nvGrpSpPr>
        <p:grpSpPr>
          <a:xfrm>
            <a:off x="4004180" y="1456598"/>
            <a:ext cx="1144434" cy="2012247"/>
            <a:chOff x="5338907" y="1942131"/>
            <a:chExt cx="1525912" cy="2682996"/>
          </a:xfrm>
        </p:grpSpPr>
        <p:sp>
          <p:nvSpPr>
            <p:cNvPr id="11" name="任意多边形 10"/>
            <p:cNvSpPr/>
            <p:nvPr/>
          </p:nvSpPr>
          <p:spPr>
            <a:xfrm flipH="1">
              <a:off x="5741392" y="1942131"/>
              <a:ext cx="1123427" cy="1611873"/>
            </a:xfrm>
            <a:custGeom>
              <a:avLst/>
              <a:gdLst>
                <a:gd name="connsiteX0" fmla="*/ 1261872 w 1261872"/>
                <a:gd name="connsiteY0" fmla="*/ 1810512 h 1810512"/>
                <a:gd name="connsiteX1" fmla="*/ 475488 w 1261872"/>
                <a:gd name="connsiteY1" fmla="*/ 1810512 h 1810512"/>
                <a:gd name="connsiteX2" fmla="*/ 0 w 1261872"/>
                <a:gd name="connsiteY2" fmla="*/ 0 h 1810512"/>
                <a:gd name="connsiteX3" fmla="*/ 749808 w 1261872"/>
                <a:gd name="connsiteY3" fmla="*/ 0 h 1810512"/>
                <a:gd name="connsiteX4" fmla="*/ 1261872 w 1261872"/>
                <a:gd name="connsiteY4" fmla="*/ 1810512 h 181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810512">
                  <a:moveTo>
                    <a:pt x="1261872" y="1810512"/>
                  </a:moveTo>
                  <a:lnTo>
                    <a:pt x="475488" y="1810512"/>
                  </a:lnTo>
                  <a:lnTo>
                    <a:pt x="0" y="0"/>
                  </a:lnTo>
                  <a:lnTo>
                    <a:pt x="749808" y="0"/>
                  </a:lnTo>
                  <a:lnTo>
                    <a:pt x="1261872" y="181051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627001" y="3433570"/>
              <a:ext cx="981867" cy="283250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5400000">
              <a:off x="5673947" y="4015840"/>
              <a:ext cx="909227" cy="309348"/>
            </a:xfrm>
            <a:prstGeom prst="roundRect">
              <a:avLst>
                <a:gd name="adj" fmla="val 50000"/>
              </a:avLst>
            </a:prstGeom>
            <a:noFill/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338907" y="1942131"/>
              <a:ext cx="1123427" cy="1611873"/>
            </a:xfrm>
            <a:custGeom>
              <a:avLst/>
              <a:gdLst>
                <a:gd name="connsiteX0" fmla="*/ 1261872 w 1261872"/>
                <a:gd name="connsiteY0" fmla="*/ 1810512 h 1810512"/>
                <a:gd name="connsiteX1" fmla="*/ 475488 w 1261872"/>
                <a:gd name="connsiteY1" fmla="*/ 1810512 h 1810512"/>
                <a:gd name="connsiteX2" fmla="*/ 0 w 1261872"/>
                <a:gd name="connsiteY2" fmla="*/ 0 h 1810512"/>
                <a:gd name="connsiteX3" fmla="*/ 749808 w 1261872"/>
                <a:gd name="connsiteY3" fmla="*/ 0 h 1810512"/>
                <a:gd name="connsiteX4" fmla="*/ 1261872 w 1261872"/>
                <a:gd name="connsiteY4" fmla="*/ 1810512 h 181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810512">
                  <a:moveTo>
                    <a:pt x="1261872" y="1810512"/>
                  </a:moveTo>
                  <a:lnTo>
                    <a:pt x="475488" y="1810512"/>
                  </a:lnTo>
                  <a:lnTo>
                    <a:pt x="0" y="0"/>
                  </a:lnTo>
                  <a:lnTo>
                    <a:pt x="749808" y="0"/>
                  </a:lnTo>
                  <a:lnTo>
                    <a:pt x="1261872" y="18105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40"/>
          <p:cNvGrpSpPr/>
          <p:nvPr/>
        </p:nvGrpSpPr>
        <p:grpSpPr>
          <a:xfrm>
            <a:off x="4572000" y="3855582"/>
            <a:ext cx="966201" cy="966201"/>
            <a:chOff x="6096000" y="5140776"/>
            <a:chExt cx="1288268" cy="1288268"/>
          </a:xfrm>
        </p:grpSpPr>
        <p:sp>
          <p:nvSpPr>
            <p:cNvPr id="18" name="任意多边形 17"/>
            <p:cNvSpPr/>
            <p:nvPr/>
          </p:nvSpPr>
          <p:spPr>
            <a:xfrm>
              <a:off x="6096000" y="5140776"/>
              <a:ext cx="1288268" cy="1288268"/>
            </a:xfrm>
            <a:custGeom>
              <a:avLst/>
              <a:gdLst>
                <a:gd name="connsiteX0" fmla="*/ 0 w 1447027"/>
                <a:gd name="connsiteY0" fmla="*/ 0 h 1447027"/>
                <a:gd name="connsiteX1" fmla="*/ 1447027 w 1447027"/>
                <a:gd name="connsiteY1" fmla="*/ 0 h 1447027"/>
                <a:gd name="connsiteX2" fmla="*/ 0 w 1447027"/>
                <a:gd name="connsiteY2" fmla="*/ 1447027 h 1447027"/>
                <a:gd name="connsiteX3" fmla="*/ 0 w 1447027"/>
                <a:gd name="connsiteY3" fmla="*/ 0 h 14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027" h="1447027">
                  <a:moveTo>
                    <a:pt x="0" y="0"/>
                  </a:moveTo>
                  <a:lnTo>
                    <a:pt x="1447027" y="0"/>
                  </a:lnTo>
                  <a:cubicBezTo>
                    <a:pt x="1447027" y="799171"/>
                    <a:pt x="799171" y="1447027"/>
                    <a:pt x="0" y="14470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22"/>
            <p:cNvSpPr>
              <a:spLocks noEditPoints="1"/>
            </p:cNvSpPr>
            <p:nvPr/>
          </p:nvSpPr>
          <p:spPr bwMode="auto">
            <a:xfrm>
              <a:off x="6477536" y="5446696"/>
              <a:ext cx="343851" cy="403799"/>
            </a:xfrm>
            <a:custGeom>
              <a:avLst/>
              <a:gdLst>
                <a:gd name="T0" fmla="*/ 90 w 641"/>
                <a:gd name="T1" fmla="*/ 424 h 748"/>
                <a:gd name="T2" fmla="*/ 158 w 641"/>
                <a:gd name="T3" fmla="*/ 424 h 748"/>
                <a:gd name="T4" fmla="*/ 205 w 641"/>
                <a:gd name="T5" fmla="*/ 408 h 748"/>
                <a:gd name="T6" fmla="*/ 291 w 641"/>
                <a:gd name="T7" fmla="*/ 588 h 748"/>
                <a:gd name="T8" fmla="*/ 312 w 641"/>
                <a:gd name="T9" fmla="*/ 475 h 748"/>
                <a:gd name="T10" fmla="*/ 297 w 641"/>
                <a:gd name="T11" fmla="*/ 468 h 748"/>
                <a:gd name="T12" fmla="*/ 298 w 641"/>
                <a:gd name="T13" fmla="*/ 452 h 748"/>
                <a:gd name="T14" fmla="*/ 360 w 641"/>
                <a:gd name="T15" fmla="*/ 452 h 748"/>
                <a:gd name="T16" fmla="*/ 360 w 641"/>
                <a:gd name="T17" fmla="*/ 468 h 748"/>
                <a:gd name="T18" fmla="*/ 346 w 641"/>
                <a:gd name="T19" fmla="*/ 475 h 748"/>
                <a:gd name="T20" fmla="*/ 365 w 641"/>
                <a:gd name="T21" fmla="*/ 583 h 748"/>
                <a:gd name="T22" fmla="*/ 439 w 641"/>
                <a:gd name="T23" fmla="*/ 415 h 748"/>
                <a:gd name="T24" fmla="*/ 482 w 641"/>
                <a:gd name="T25" fmla="*/ 420 h 748"/>
                <a:gd name="T26" fmla="*/ 545 w 641"/>
                <a:gd name="T27" fmla="*/ 420 h 748"/>
                <a:gd name="T28" fmla="*/ 632 w 641"/>
                <a:gd name="T29" fmla="*/ 691 h 748"/>
                <a:gd name="T30" fmla="*/ 544 w 641"/>
                <a:gd name="T31" fmla="*/ 722 h 748"/>
                <a:gd name="T32" fmla="*/ 532 w 641"/>
                <a:gd name="T33" fmla="*/ 681 h 748"/>
                <a:gd name="T34" fmla="*/ 504 w 641"/>
                <a:gd name="T35" fmla="*/ 729 h 748"/>
                <a:gd name="T36" fmla="*/ 123 w 641"/>
                <a:gd name="T37" fmla="*/ 731 h 748"/>
                <a:gd name="T38" fmla="*/ 94 w 641"/>
                <a:gd name="T39" fmla="*/ 681 h 748"/>
                <a:gd name="T40" fmla="*/ 81 w 641"/>
                <a:gd name="T41" fmla="*/ 724 h 748"/>
                <a:gd name="T42" fmla="*/ 0 w 641"/>
                <a:gd name="T43" fmla="*/ 691 h 748"/>
                <a:gd name="T44" fmla="*/ 90 w 641"/>
                <a:gd name="T45" fmla="*/ 424 h 748"/>
                <a:gd name="T46" fmla="*/ 185 w 641"/>
                <a:gd name="T47" fmla="*/ 289 h 748"/>
                <a:gd name="T48" fmla="*/ 185 w 641"/>
                <a:gd name="T49" fmla="*/ 289 h 748"/>
                <a:gd name="T50" fmla="*/ 163 w 641"/>
                <a:gd name="T51" fmla="*/ 264 h 748"/>
                <a:gd name="T52" fmla="*/ 155 w 641"/>
                <a:gd name="T53" fmla="*/ 214 h 748"/>
                <a:gd name="T54" fmla="*/ 155 w 641"/>
                <a:gd name="T55" fmla="*/ 207 h 748"/>
                <a:gd name="T56" fmla="*/ 160 w 641"/>
                <a:gd name="T57" fmla="*/ 204 h 748"/>
                <a:gd name="T58" fmla="*/ 164 w 641"/>
                <a:gd name="T59" fmla="*/ 202 h 748"/>
                <a:gd name="T60" fmla="*/ 199 w 641"/>
                <a:gd name="T61" fmla="*/ 47 h 748"/>
                <a:gd name="T62" fmla="*/ 423 w 641"/>
                <a:gd name="T63" fmla="*/ 43 h 748"/>
                <a:gd name="T64" fmla="*/ 466 w 641"/>
                <a:gd name="T65" fmla="*/ 200 h 748"/>
                <a:gd name="T66" fmla="*/ 472 w 641"/>
                <a:gd name="T67" fmla="*/ 204 h 748"/>
                <a:gd name="T68" fmla="*/ 478 w 641"/>
                <a:gd name="T69" fmla="*/ 207 h 748"/>
                <a:gd name="T70" fmla="*/ 478 w 641"/>
                <a:gd name="T71" fmla="*/ 214 h 748"/>
                <a:gd name="T72" fmla="*/ 471 w 641"/>
                <a:gd name="T73" fmla="*/ 263 h 748"/>
                <a:gd name="T74" fmla="*/ 449 w 641"/>
                <a:gd name="T75" fmla="*/ 288 h 748"/>
                <a:gd name="T76" fmla="*/ 328 w 641"/>
                <a:gd name="T77" fmla="*/ 397 h 748"/>
                <a:gd name="T78" fmla="*/ 299 w 641"/>
                <a:gd name="T79" fmla="*/ 395 h 748"/>
                <a:gd name="T80" fmla="*/ 185 w 641"/>
                <a:gd name="T81" fmla="*/ 289 h 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1" h="748">
                  <a:moveTo>
                    <a:pt x="90" y="424"/>
                  </a:moveTo>
                  <a:cubicBezTo>
                    <a:pt x="114" y="424"/>
                    <a:pt x="137" y="424"/>
                    <a:pt x="158" y="424"/>
                  </a:cubicBezTo>
                  <a:cubicBezTo>
                    <a:pt x="178" y="425"/>
                    <a:pt x="194" y="421"/>
                    <a:pt x="205" y="408"/>
                  </a:cubicBezTo>
                  <a:lnTo>
                    <a:pt x="291" y="588"/>
                  </a:lnTo>
                  <a:lnTo>
                    <a:pt x="312" y="475"/>
                  </a:lnTo>
                  <a:lnTo>
                    <a:pt x="297" y="468"/>
                  </a:lnTo>
                  <a:lnTo>
                    <a:pt x="298" y="452"/>
                  </a:lnTo>
                  <a:lnTo>
                    <a:pt x="360" y="452"/>
                  </a:lnTo>
                  <a:lnTo>
                    <a:pt x="360" y="468"/>
                  </a:lnTo>
                  <a:lnTo>
                    <a:pt x="346" y="475"/>
                  </a:lnTo>
                  <a:lnTo>
                    <a:pt x="365" y="583"/>
                  </a:lnTo>
                  <a:lnTo>
                    <a:pt x="439" y="415"/>
                  </a:lnTo>
                  <a:cubicBezTo>
                    <a:pt x="450" y="420"/>
                    <a:pt x="464" y="422"/>
                    <a:pt x="482" y="420"/>
                  </a:cubicBezTo>
                  <a:cubicBezTo>
                    <a:pt x="502" y="420"/>
                    <a:pt x="523" y="420"/>
                    <a:pt x="545" y="420"/>
                  </a:cubicBezTo>
                  <a:cubicBezTo>
                    <a:pt x="604" y="475"/>
                    <a:pt x="641" y="606"/>
                    <a:pt x="632" y="691"/>
                  </a:cubicBezTo>
                  <a:cubicBezTo>
                    <a:pt x="614" y="704"/>
                    <a:pt x="583" y="714"/>
                    <a:pt x="544" y="722"/>
                  </a:cubicBezTo>
                  <a:lnTo>
                    <a:pt x="532" y="681"/>
                  </a:lnTo>
                  <a:lnTo>
                    <a:pt x="504" y="729"/>
                  </a:lnTo>
                  <a:cubicBezTo>
                    <a:pt x="390" y="746"/>
                    <a:pt x="233" y="748"/>
                    <a:pt x="123" y="731"/>
                  </a:cubicBezTo>
                  <a:lnTo>
                    <a:pt x="94" y="681"/>
                  </a:lnTo>
                  <a:lnTo>
                    <a:pt x="81" y="724"/>
                  </a:lnTo>
                  <a:cubicBezTo>
                    <a:pt x="43" y="716"/>
                    <a:pt x="14" y="705"/>
                    <a:pt x="0" y="691"/>
                  </a:cubicBezTo>
                  <a:cubicBezTo>
                    <a:pt x="1" y="616"/>
                    <a:pt x="15" y="489"/>
                    <a:pt x="90" y="424"/>
                  </a:cubicBezTo>
                  <a:close/>
                  <a:moveTo>
                    <a:pt x="185" y="289"/>
                  </a:moveTo>
                  <a:lnTo>
                    <a:pt x="185" y="289"/>
                  </a:lnTo>
                  <a:cubicBezTo>
                    <a:pt x="175" y="284"/>
                    <a:pt x="168" y="275"/>
                    <a:pt x="163" y="264"/>
                  </a:cubicBezTo>
                  <a:cubicBezTo>
                    <a:pt x="157" y="251"/>
                    <a:pt x="155" y="234"/>
                    <a:pt x="155" y="214"/>
                  </a:cubicBezTo>
                  <a:lnTo>
                    <a:pt x="155" y="207"/>
                  </a:lnTo>
                  <a:lnTo>
                    <a:pt x="160" y="204"/>
                  </a:lnTo>
                  <a:cubicBezTo>
                    <a:pt x="162" y="203"/>
                    <a:pt x="163" y="202"/>
                    <a:pt x="164" y="202"/>
                  </a:cubicBezTo>
                  <a:cubicBezTo>
                    <a:pt x="152" y="117"/>
                    <a:pt x="162" y="78"/>
                    <a:pt x="199" y="47"/>
                  </a:cubicBezTo>
                  <a:cubicBezTo>
                    <a:pt x="256" y="0"/>
                    <a:pt x="365" y="0"/>
                    <a:pt x="423" y="43"/>
                  </a:cubicBezTo>
                  <a:cubicBezTo>
                    <a:pt x="463" y="72"/>
                    <a:pt x="477" y="123"/>
                    <a:pt x="466" y="200"/>
                  </a:cubicBezTo>
                  <a:cubicBezTo>
                    <a:pt x="468" y="201"/>
                    <a:pt x="470" y="202"/>
                    <a:pt x="472" y="204"/>
                  </a:cubicBezTo>
                  <a:lnTo>
                    <a:pt x="478" y="207"/>
                  </a:lnTo>
                  <a:lnTo>
                    <a:pt x="478" y="214"/>
                  </a:lnTo>
                  <a:cubicBezTo>
                    <a:pt x="478" y="233"/>
                    <a:pt x="476" y="250"/>
                    <a:pt x="471" y="263"/>
                  </a:cubicBezTo>
                  <a:cubicBezTo>
                    <a:pt x="466" y="275"/>
                    <a:pt x="459" y="283"/>
                    <a:pt x="449" y="288"/>
                  </a:cubicBezTo>
                  <a:cubicBezTo>
                    <a:pt x="434" y="338"/>
                    <a:pt x="381" y="392"/>
                    <a:pt x="328" y="397"/>
                  </a:cubicBezTo>
                  <a:cubicBezTo>
                    <a:pt x="319" y="398"/>
                    <a:pt x="308" y="398"/>
                    <a:pt x="299" y="395"/>
                  </a:cubicBezTo>
                  <a:cubicBezTo>
                    <a:pt x="241" y="374"/>
                    <a:pt x="203" y="350"/>
                    <a:pt x="185" y="289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2"/>
          <p:cNvGrpSpPr/>
          <p:nvPr/>
        </p:nvGrpSpPr>
        <p:grpSpPr>
          <a:xfrm>
            <a:off x="3605799" y="2889382"/>
            <a:ext cx="966201" cy="966201"/>
            <a:chOff x="4807732" y="3852509"/>
            <a:chExt cx="1288268" cy="1288268"/>
          </a:xfrm>
        </p:grpSpPr>
        <p:sp>
          <p:nvSpPr>
            <p:cNvPr id="15" name="任意多边形 14"/>
            <p:cNvSpPr/>
            <p:nvPr/>
          </p:nvSpPr>
          <p:spPr>
            <a:xfrm>
              <a:off x="4807732" y="3852509"/>
              <a:ext cx="1288268" cy="1288268"/>
            </a:xfrm>
            <a:custGeom>
              <a:avLst/>
              <a:gdLst>
                <a:gd name="connsiteX0" fmla="*/ 1447027 w 1447027"/>
                <a:gd name="connsiteY0" fmla="*/ 0 h 1447027"/>
                <a:gd name="connsiteX1" fmla="*/ 1447027 w 1447027"/>
                <a:gd name="connsiteY1" fmla="*/ 1447027 h 1447027"/>
                <a:gd name="connsiteX2" fmla="*/ 0 w 1447027"/>
                <a:gd name="connsiteY2" fmla="*/ 1447027 h 1447027"/>
                <a:gd name="connsiteX3" fmla="*/ 1447027 w 1447027"/>
                <a:gd name="connsiteY3" fmla="*/ 0 h 14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027" h="1447027">
                  <a:moveTo>
                    <a:pt x="1447027" y="0"/>
                  </a:moveTo>
                  <a:lnTo>
                    <a:pt x="1447027" y="1447027"/>
                  </a:lnTo>
                  <a:lnTo>
                    <a:pt x="0" y="1447027"/>
                  </a:lnTo>
                  <a:cubicBezTo>
                    <a:pt x="0" y="647856"/>
                    <a:pt x="647856" y="0"/>
                    <a:pt x="14470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34" name="Freeform 14"/>
            <p:cNvSpPr>
              <a:spLocks noEditPoints="1"/>
            </p:cNvSpPr>
            <p:nvPr/>
          </p:nvSpPr>
          <p:spPr bwMode="auto">
            <a:xfrm>
              <a:off x="5352490" y="4371218"/>
              <a:ext cx="388902" cy="387335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" name="组合 41"/>
          <p:cNvGrpSpPr/>
          <p:nvPr/>
        </p:nvGrpSpPr>
        <p:grpSpPr>
          <a:xfrm>
            <a:off x="3605799" y="3855582"/>
            <a:ext cx="966201" cy="966201"/>
            <a:chOff x="4807732" y="5140776"/>
            <a:chExt cx="1288268" cy="1288268"/>
          </a:xfrm>
        </p:grpSpPr>
        <p:sp>
          <p:nvSpPr>
            <p:cNvPr id="17" name="任意多边形 16"/>
            <p:cNvSpPr/>
            <p:nvPr/>
          </p:nvSpPr>
          <p:spPr>
            <a:xfrm>
              <a:off x="4807732" y="5140776"/>
              <a:ext cx="1288268" cy="1288268"/>
            </a:xfrm>
            <a:custGeom>
              <a:avLst/>
              <a:gdLst>
                <a:gd name="connsiteX0" fmla="*/ 0 w 1447027"/>
                <a:gd name="connsiteY0" fmla="*/ 0 h 1447027"/>
                <a:gd name="connsiteX1" fmla="*/ 1447027 w 1447027"/>
                <a:gd name="connsiteY1" fmla="*/ 0 h 1447027"/>
                <a:gd name="connsiteX2" fmla="*/ 1447027 w 1447027"/>
                <a:gd name="connsiteY2" fmla="*/ 1447027 h 1447027"/>
                <a:gd name="connsiteX3" fmla="*/ 0 w 1447027"/>
                <a:gd name="connsiteY3" fmla="*/ 0 h 14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027" h="1447027">
                  <a:moveTo>
                    <a:pt x="0" y="0"/>
                  </a:moveTo>
                  <a:lnTo>
                    <a:pt x="1447027" y="0"/>
                  </a:lnTo>
                  <a:lnTo>
                    <a:pt x="1447027" y="1447027"/>
                  </a:lnTo>
                  <a:cubicBezTo>
                    <a:pt x="647856" y="1447027"/>
                    <a:pt x="0" y="79917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Freeform 26"/>
            <p:cNvSpPr>
              <a:spLocks noEditPoints="1"/>
            </p:cNvSpPr>
            <p:nvPr/>
          </p:nvSpPr>
          <p:spPr bwMode="auto">
            <a:xfrm>
              <a:off x="5492525" y="5490887"/>
              <a:ext cx="300218" cy="315418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6" name="组合 3"/>
          <p:cNvGrpSpPr/>
          <p:nvPr/>
        </p:nvGrpSpPr>
        <p:grpSpPr>
          <a:xfrm>
            <a:off x="4572000" y="2889382"/>
            <a:ext cx="966201" cy="966201"/>
            <a:chOff x="6096000" y="3852509"/>
            <a:chExt cx="1288268" cy="1288268"/>
          </a:xfrm>
        </p:grpSpPr>
        <p:sp>
          <p:nvSpPr>
            <p:cNvPr id="16" name="任意多边形 15"/>
            <p:cNvSpPr/>
            <p:nvPr/>
          </p:nvSpPr>
          <p:spPr>
            <a:xfrm>
              <a:off x="6096000" y="3852509"/>
              <a:ext cx="1288268" cy="1288268"/>
            </a:xfrm>
            <a:custGeom>
              <a:avLst/>
              <a:gdLst>
                <a:gd name="connsiteX0" fmla="*/ 0 w 1447027"/>
                <a:gd name="connsiteY0" fmla="*/ 0 h 1447027"/>
                <a:gd name="connsiteX1" fmla="*/ 1447027 w 1447027"/>
                <a:gd name="connsiteY1" fmla="*/ 1447027 h 1447027"/>
                <a:gd name="connsiteX2" fmla="*/ 0 w 1447027"/>
                <a:gd name="connsiteY2" fmla="*/ 1447027 h 1447027"/>
                <a:gd name="connsiteX3" fmla="*/ 0 w 1447027"/>
                <a:gd name="connsiteY3" fmla="*/ 0 h 144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027" h="1447027">
                  <a:moveTo>
                    <a:pt x="0" y="0"/>
                  </a:moveTo>
                  <a:cubicBezTo>
                    <a:pt x="799171" y="0"/>
                    <a:pt x="1447027" y="647856"/>
                    <a:pt x="1447027" y="1447027"/>
                  </a:cubicBezTo>
                  <a:lnTo>
                    <a:pt x="0" y="14470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33"/>
            <p:cNvSpPr>
              <a:spLocks noEditPoints="1"/>
            </p:cNvSpPr>
            <p:nvPr/>
          </p:nvSpPr>
          <p:spPr bwMode="auto">
            <a:xfrm>
              <a:off x="6402655" y="4410523"/>
              <a:ext cx="412423" cy="387334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6265153" y="2154450"/>
            <a:ext cx="2013032" cy="6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1137439" y="2154450"/>
            <a:ext cx="2013032" cy="6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160147" y="3882377"/>
            <a:ext cx="2013032" cy="6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265152" y="3882377"/>
            <a:ext cx="2013032" cy="6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500" dirty="0">
                <a:solidFill>
                  <a:schemeClr val="bg1">
                    <a:lumMod val="50000"/>
                  </a:schemeClr>
                </a:solidFill>
              </a:rPr>
              <a:t>单击此处输入标题</a:t>
            </a:r>
            <a:endParaRPr lang="en-US" altLang="zh-CN" sz="15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None/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请在这里输入您的主要叙述内容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decel="30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decel="3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3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decel="3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557bd23-f801-418e-b7ed-04ec708ea118"/>
          <p:cNvGrpSpPr>
            <a:grpSpLocks noChangeAspect="1"/>
          </p:cNvGrpSpPr>
          <p:nvPr/>
        </p:nvGrpSpPr>
        <p:grpSpPr>
          <a:xfrm>
            <a:off x="584986" y="951571"/>
            <a:ext cx="7972584" cy="3420189"/>
            <a:chOff x="779981" y="1268761"/>
            <a:chExt cx="10630112" cy="4560252"/>
          </a:xfrm>
        </p:grpSpPr>
        <p:sp>
          <p:nvSpPr>
            <p:cNvPr id="4" name="TextBox 6"/>
            <p:cNvSpPr txBox="1"/>
            <p:nvPr/>
          </p:nvSpPr>
          <p:spPr>
            <a:xfrm>
              <a:off x="7717768" y="2852192"/>
              <a:ext cx="3692325" cy="514738"/>
            </a:xfrm>
            <a:prstGeom prst="rect">
              <a:avLst/>
            </a:prstGeom>
            <a:noFill/>
          </p:spPr>
          <p:txBody>
            <a:bodyPr wrap="none" tIns="72000" bIns="72000">
              <a:normAutofit fontScale="77500" lnSpcReduction="20000"/>
            </a:bodyPr>
            <a:lstStyle/>
            <a:p>
              <a:r>
                <a:rPr lang="zh-CN" altLang="en-US" sz="2400" b="1">
                  <a:solidFill>
                    <a:schemeClr val="bg1">
                      <a:lumMod val="50000"/>
                    </a:schemeClr>
                  </a:solidFill>
                </a:rPr>
                <a:t>标题文本预设</a:t>
              </a:r>
              <a:endParaRPr lang="zh-CN" altLang="en-US" sz="2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" name="TextBox 9"/>
            <p:cNvSpPr txBox="1"/>
            <p:nvPr/>
          </p:nvSpPr>
          <p:spPr>
            <a:xfrm>
              <a:off x="7717768" y="3375408"/>
              <a:ext cx="3692325" cy="773672"/>
            </a:xfrm>
            <a:prstGeom prst="rect">
              <a:avLst/>
            </a:prstGeom>
            <a:noFill/>
          </p:spPr>
          <p:txBody>
            <a:bodyPr wrap="square" tIns="72000" bIns="7200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如需更改请在（设置形状格式）菜单下（文本选项）中调整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1221766" y="1544244"/>
              <a:ext cx="2218624" cy="4284769"/>
              <a:chOff x="-3768725" y="1125538"/>
              <a:chExt cx="2517775" cy="4862513"/>
            </a:xfrm>
          </p:grpSpPr>
          <p:sp>
            <p:nvSpPr>
              <p:cNvPr id="13" name="Freeform: Shape 15"/>
              <p:cNvSpPr/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Freeform: Shape 16"/>
              <p:cNvSpPr/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Oval 17"/>
              <p:cNvSpPr/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Oval 18"/>
              <p:cNvSpPr/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Freeform: Shape 19"/>
              <p:cNvSpPr/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20"/>
              <p:cNvSpPr/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Freeform: Shape 21"/>
              <p:cNvSpPr/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Freeform: Shape 22"/>
              <p:cNvSpPr/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Freeform: Shape 23"/>
              <p:cNvSpPr/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Rectangle 24"/>
              <p:cNvSpPr/>
              <p:nvPr/>
            </p:nvSpPr>
            <p:spPr bwMode="auto">
              <a:xfrm>
                <a:off x="-3605213" y="1709738"/>
                <a:ext cx="2209800" cy="36957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25"/>
              <p:cNvSpPr/>
              <p:nvPr/>
            </p:nvSpPr>
            <p:spPr bwMode="auto">
              <a:xfrm>
                <a:off x="-3611563" y="1703388"/>
                <a:ext cx="2224087" cy="3709988"/>
              </a:xfrm>
              <a:custGeom>
                <a:avLst/>
                <a:gdLst>
                  <a:gd name="T0" fmla="*/ 1396 w 1401"/>
                  <a:gd name="T1" fmla="*/ 2332 h 2337"/>
                  <a:gd name="T2" fmla="*/ 1396 w 1401"/>
                  <a:gd name="T3" fmla="*/ 2328 h 2337"/>
                  <a:gd name="T4" fmla="*/ 9 w 1401"/>
                  <a:gd name="T5" fmla="*/ 2328 h 2337"/>
                  <a:gd name="T6" fmla="*/ 9 w 1401"/>
                  <a:gd name="T7" fmla="*/ 8 h 2337"/>
                  <a:gd name="T8" fmla="*/ 1392 w 1401"/>
                  <a:gd name="T9" fmla="*/ 8 h 2337"/>
                  <a:gd name="T10" fmla="*/ 1392 w 1401"/>
                  <a:gd name="T11" fmla="*/ 2332 h 2337"/>
                  <a:gd name="T12" fmla="*/ 1396 w 1401"/>
                  <a:gd name="T13" fmla="*/ 2332 h 2337"/>
                  <a:gd name="T14" fmla="*/ 1396 w 1401"/>
                  <a:gd name="T15" fmla="*/ 2328 h 2337"/>
                  <a:gd name="T16" fmla="*/ 1396 w 1401"/>
                  <a:gd name="T17" fmla="*/ 2332 h 2337"/>
                  <a:gd name="T18" fmla="*/ 1401 w 1401"/>
                  <a:gd name="T19" fmla="*/ 2332 h 2337"/>
                  <a:gd name="T20" fmla="*/ 1401 w 1401"/>
                  <a:gd name="T21" fmla="*/ 0 h 2337"/>
                  <a:gd name="T22" fmla="*/ 0 w 1401"/>
                  <a:gd name="T23" fmla="*/ 0 h 2337"/>
                  <a:gd name="T24" fmla="*/ 0 w 1401"/>
                  <a:gd name="T25" fmla="*/ 2337 h 2337"/>
                  <a:gd name="T26" fmla="*/ 1401 w 1401"/>
                  <a:gd name="T27" fmla="*/ 2337 h 2337"/>
                  <a:gd name="T28" fmla="*/ 1401 w 1401"/>
                  <a:gd name="T29" fmla="*/ 2332 h 2337"/>
                  <a:gd name="T30" fmla="*/ 1396 w 1401"/>
                  <a:gd name="T31" fmla="*/ 2332 h 2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1" h="2337">
                    <a:moveTo>
                      <a:pt x="1396" y="2332"/>
                    </a:moveTo>
                    <a:lnTo>
                      <a:pt x="1396" y="2328"/>
                    </a:lnTo>
                    <a:lnTo>
                      <a:pt x="9" y="2328"/>
                    </a:lnTo>
                    <a:lnTo>
                      <a:pt x="9" y="8"/>
                    </a:lnTo>
                    <a:lnTo>
                      <a:pt x="1392" y="8"/>
                    </a:lnTo>
                    <a:lnTo>
                      <a:pt x="1392" y="2332"/>
                    </a:lnTo>
                    <a:lnTo>
                      <a:pt x="1396" y="2332"/>
                    </a:lnTo>
                    <a:lnTo>
                      <a:pt x="1396" y="2328"/>
                    </a:lnTo>
                    <a:lnTo>
                      <a:pt x="1396" y="2332"/>
                    </a:lnTo>
                    <a:lnTo>
                      <a:pt x="1401" y="2332"/>
                    </a:lnTo>
                    <a:lnTo>
                      <a:pt x="1401" y="0"/>
                    </a:lnTo>
                    <a:lnTo>
                      <a:pt x="0" y="0"/>
                    </a:lnTo>
                    <a:lnTo>
                      <a:pt x="0" y="2337"/>
                    </a:lnTo>
                    <a:lnTo>
                      <a:pt x="1401" y="2337"/>
                    </a:lnTo>
                    <a:lnTo>
                      <a:pt x="1401" y="2332"/>
                    </a:lnTo>
                    <a:lnTo>
                      <a:pt x="1396" y="23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26"/>
              <p:cNvSpPr/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27"/>
              <p:cNvSpPr/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28"/>
              <p:cNvSpPr/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29"/>
              <p:cNvSpPr/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" name="Rectangle 1"/>
            <p:cNvSpPr/>
            <p:nvPr/>
          </p:nvSpPr>
          <p:spPr>
            <a:xfrm>
              <a:off x="1371636" y="2059032"/>
              <a:ext cx="1941456" cy="3253791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grpSp>
          <p:nvGrpSpPr>
            <p:cNvPr id="6" name="Group 30"/>
            <p:cNvGrpSpPr/>
            <p:nvPr/>
          </p:nvGrpSpPr>
          <p:grpSpPr>
            <a:xfrm>
              <a:off x="779981" y="1268761"/>
              <a:ext cx="1158099" cy="1158099"/>
              <a:chOff x="779979" y="1268760"/>
              <a:chExt cx="1158099" cy="1158099"/>
            </a:xfrm>
          </p:grpSpPr>
          <p:sp>
            <p:nvSpPr>
              <p:cNvPr id="11" name="Oval 4"/>
              <p:cNvSpPr>
                <a:spLocks noChangeAspect="1"/>
              </p:cNvSpPr>
              <p:nvPr/>
            </p:nvSpPr>
            <p:spPr>
              <a:xfrm>
                <a:off x="779979" y="1268760"/>
                <a:ext cx="1158099" cy="1158099"/>
              </a:xfrm>
              <a:prstGeom prst="ellipse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Freeform: Shape 5"/>
              <p:cNvSpPr/>
              <p:nvPr/>
            </p:nvSpPr>
            <p:spPr bwMode="auto">
              <a:xfrm>
                <a:off x="1166447" y="1691187"/>
                <a:ext cx="385164" cy="312234"/>
              </a:xfrm>
              <a:custGeom>
                <a:avLst/>
                <a:gdLst>
                  <a:gd name="T0" fmla="*/ 68 w 186"/>
                  <a:gd name="T1" fmla="*/ 84 h 151"/>
                  <a:gd name="T2" fmla="*/ 118 w 186"/>
                  <a:gd name="T3" fmla="*/ 84 h 151"/>
                  <a:gd name="T4" fmla="*/ 93 w 186"/>
                  <a:gd name="T5" fmla="*/ 101 h 151"/>
                  <a:gd name="T6" fmla="*/ 93 w 186"/>
                  <a:gd name="T7" fmla="*/ 67 h 151"/>
                  <a:gd name="T8" fmla="*/ 93 w 186"/>
                  <a:gd name="T9" fmla="*/ 101 h 151"/>
                  <a:gd name="T10" fmla="*/ 114 w 186"/>
                  <a:gd name="T11" fmla="*/ 25 h 151"/>
                  <a:gd name="T12" fmla="*/ 114 w 186"/>
                  <a:gd name="T13" fmla="*/ 16 h 151"/>
                  <a:gd name="T14" fmla="*/ 68 w 186"/>
                  <a:gd name="T15" fmla="*/ 21 h 151"/>
                  <a:gd name="T16" fmla="*/ 156 w 186"/>
                  <a:gd name="T17" fmla="*/ 33 h 151"/>
                  <a:gd name="T18" fmla="*/ 156 w 186"/>
                  <a:gd name="T19" fmla="*/ 59 h 151"/>
                  <a:gd name="T20" fmla="*/ 156 w 186"/>
                  <a:gd name="T21" fmla="*/ 33 h 151"/>
                  <a:gd name="T22" fmla="*/ 152 w 186"/>
                  <a:gd name="T23" fmla="*/ 46 h 151"/>
                  <a:gd name="T24" fmla="*/ 160 w 186"/>
                  <a:gd name="T25" fmla="*/ 46 h 151"/>
                  <a:gd name="T26" fmla="*/ 169 w 186"/>
                  <a:gd name="T27" fmla="*/ 16 h 151"/>
                  <a:gd name="T28" fmla="*/ 122 w 186"/>
                  <a:gd name="T29" fmla="*/ 0 h 151"/>
                  <a:gd name="T30" fmla="*/ 63 w 186"/>
                  <a:gd name="T31" fmla="*/ 0 h 151"/>
                  <a:gd name="T32" fmla="*/ 17 w 186"/>
                  <a:gd name="T33" fmla="*/ 16 h 151"/>
                  <a:gd name="T34" fmla="*/ 0 w 186"/>
                  <a:gd name="T35" fmla="*/ 135 h 151"/>
                  <a:gd name="T36" fmla="*/ 169 w 186"/>
                  <a:gd name="T37" fmla="*/ 151 h 151"/>
                  <a:gd name="T38" fmla="*/ 186 w 186"/>
                  <a:gd name="T39" fmla="*/ 33 h 151"/>
                  <a:gd name="T40" fmla="*/ 177 w 186"/>
                  <a:gd name="T41" fmla="*/ 101 h 151"/>
                  <a:gd name="T42" fmla="*/ 137 w 186"/>
                  <a:gd name="T43" fmla="*/ 109 h 151"/>
                  <a:gd name="T44" fmla="*/ 177 w 186"/>
                  <a:gd name="T45" fmla="*/ 135 h 151"/>
                  <a:gd name="T46" fmla="*/ 17 w 186"/>
                  <a:gd name="T47" fmla="*/ 143 h 151"/>
                  <a:gd name="T48" fmla="*/ 9 w 186"/>
                  <a:gd name="T49" fmla="*/ 109 h 151"/>
                  <a:gd name="T50" fmla="*/ 45 w 186"/>
                  <a:gd name="T51" fmla="*/ 101 h 151"/>
                  <a:gd name="T52" fmla="*/ 9 w 186"/>
                  <a:gd name="T53" fmla="*/ 33 h 151"/>
                  <a:gd name="T54" fmla="*/ 34 w 186"/>
                  <a:gd name="T55" fmla="*/ 25 h 151"/>
                  <a:gd name="T56" fmla="*/ 93 w 186"/>
                  <a:gd name="T57" fmla="*/ 8 h 151"/>
                  <a:gd name="T58" fmla="*/ 152 w 186"/>
                  <a:gd name="T59" fmla="*/ 25 h 151"/>
                  <a:gd name="T60" fmla="*/ 177 w 186"/>
                  <a:gd name="T61" fmla="*/ 33 h 151"/>
                  <a:gd name="T62" fmla="*/ 156 w 186"/>
                  <a:gd name="T63" fmla="*/ 67 h 151"/>
                  <a:gd name="T64" fmla="*/ 156 w 186"/>
                  <a:gd name="T65" fmla="*/ 75 h 151"/>
                  <a:gd name="T66" fmla="*/ 156 w 186"/>
                  <a:gd name="T67" fmla="*/ 67 h 151"/>
                  <a:gd name="T68" fmla="*/ 51 w 186"/>
                  <a:gd name="T69" fmla="*/ 84 h 151"/>
                  <a:gd name="T70" fmla="*/ 135 w 186"/>
                  <a:gd name="T71" fmla="*/ 84 h 151"/>
                  <a:gd name="T72" fmla="*/ 93 w 186"/>
                  <a:gd name="T73" fmla="*/ 118 h 151"/>
                  <a:gd name="T74" fmla="*/ 93 w 186"/>
                  <a:gd name="T75" fmla="*/ 50 h 151"/>
                  <a:gd name="T76" fmla="*/ 93 w 186"/>
                  <a:gd name="T77" fmla="*/ 118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86" h="151">
                    <a:moveTo>
                      <a:pt x="93" y="59"/>
                    </a:moveTo>
                    <a:cubicBezTo>
                      <a:pt x="79" y="59"/>
                      <a:pt x="68" y="70"/>
                      <a:pt x="68" y="84"/>
                    </a:cubicBezTo>
                    <a:cubicBezTo>
                      <a:pt x="68" y="98"/>
                      <a:pt x="79" y="109"/>
                      <a:pt x="93" y="109"/>
                    </a:cubicBezTo>
                    <a:cubicBezTo>
                      <a:pt x="107" y="109"/>
                      <a:pt x="118" y="98"/>
                      <a:pt x="118" y="84"/>
                    </a:cubicBezTo>
                    <a:cubicBezTo>
                      <a:pt x="118" y="70"/>
                      <a:pt x="107" y="59"/>
                      <a:pt x="93" y="59"/>
                    </a:cubicBezTo>
                    <a:close/>
                    <a:moveTo>
                      <a:pt x="93" y="101"/>
                    </a:moveTo>
                    <a:cubicBezTo>
                      <a:pt x="84" y="101"/>
                      <a:pt x="76" y="93"/>
                      <a:pt x="76" y="84"/>
                    </a:cubicBezTo>
                    <a:cubicBezTo>
                      <a:pt x="76" y="75"/>
                      <a:pt x="84" y="67"/>
                      <a:pt x="93" y="67"/>
                    </a:cubicBezTo>
                    <a:cubicBezTo>
                      <a:pt x="102" y="67"/>
                      <a:pt x="110" y="75"/>
                      <a:pt x="110" y="84"/>
                    </a:cubicBezTo>
                    <a:cubicBezTo>
                      <a:pt x="110" y="93"/>
                      <a:pt x="102" y="101"/>
                      <a:pt x="93" y="101"/>
                    </a:cubicBezTo>
                    <a:close/>
                    <a:moveTo>
                      <a:pt x="72" y="25"/>
                    </a:moveTo>
                    <a:cubicBezTo>
                      <a:pt x="114" y="25"/>
                      <a:pt x="114" y="25"/>
                      <a:pt x="114" y="25"/>
                    </a:cubicBezTo>
                    <a:cubicBezTo>
                      <a:pt x="116" y="25"/>
                      <a:pt x="118" y="23"/>
                      <a:pt x="118" y="21"/>
                    </a:cubicBezTo>
                    <a:cubicBezTo>
                      <a:pt x="118" y="18"/>
                      <a:pt x="116" y="16"/>
                      <a:pt x="114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0" y="16"/>
                      <a:pt x="68" y="18"/>
                      <a:pt x="68" y="21"/>
                    </a:cubicBezTo>
                    <a:cubicBezTo>
                      <a:pt x="68" y="23"/>
                      <a:pt x="70" y="25"/>
                      <a:pt x="72" y="25"/>
                    </a:cubicBezTo>
                    <a:close/>
                    <a:moveTo>
                      <a:pt x="156" y="33"/>
                    </a:moveTo>
                    <a:cubicBezTo>
                      <a:pt x="149" y="33"/>
                      <a:pt x="144" y="39"/>
                      <a:pt x="144" y="46"/>
                    </a:cubicBezTo>
                    <a:cubicBezTo>
                      <a:pt x="144" y="53"/>
                      <a:pt x="149" y="59"/>
                      <a:pt x="156" y="59"/>
                    </a:cubicBezTo>
                    <a:cubicBezTo>
                      <a:pt x="163" y="59"/>
                      <a:pt x="169" y="53"/>
                      <a:pt x="169" y="46"/>
                    </a:cubicBezTo>
                    <a:cubicBezTo>
                      <a:pt x="169" y="39"/>
                      <a:pt x="163" y="33"/>
                      <a:pt x="156" y="33"/>
                    </a:cubicBezTo>
                    <a:close/>
                    <a:moveTo>
                      <a:pt x="156" y="50"/>
                    </a:moveTo>
                    <a:cubicBezTo>
                      <a:pt x="154" y="50"/>
                      <a:pt x="152" y="48"/>
                      <a:pt x="152" y="46"/>
                    </a:cubicBezTo>
                    <a:cubicBezTo>
                      <a:pt x="152" y="44"/>
                      <a:pt x="154" y="42"/>
                      <a:pt x="156" y="42"/>
                    </a:cubicBezTo>
                    <a:cubicBezTo>
                      <a:pt x="159" y="42"/>
                      <a:pt x="160" y="44"/>
                      <a:pt x="160" y="46"/>
                    </a:cubicBezTo>
                    <a:cubicBezTo>
                      <a:pt x="160" y="48"/>
                      <a:pt x="159" y="50"/>
                      <a:pt x="156" y="50"/>
                    </a:cubicBezTo>
                    <a:close/>
                    <a:moveTo>
                      <a:pt x="169" y="16"/>
                    </a:moveTo>
                    <a:cubicBezTo>
                      <a:pt x="152" y="16"/>
                      <a:pt x="152" y="16"/>
                      <a:pt x="152" y="16"/>
                    </a:cubicBezTo>
                    <a:cubicBezTo>
                      <a:pt x="139" y="16"/>
                      <a:pt x="139" y="0"/>
                      <a:pt x="122" y="0"/>
                    </a:cubicBezTo>
                    <a:cubicBezTo>
                      <a:pt x="106" y="0"/>
                      <a:pt x="93" y="0"/>
                      <a:pt x="93" y="0"/>
                    </a:cubicBezTo>
                    <a:cubicBezTo>
                      <a:pt x="93" y="0"/>
                      <a:pt x="80" y="0"/>
                      <a:pt x="63" y="0"/>
                    </a:cubicBezTo>
                    <a:cubicBezTo>
                      <a:pt x="47" y="0"/>
                      <a:pt x="47" y="16"/>
                      <a:pt x="34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8" y="16"/>
                      <a:pt x="0" y="24"/>
                      <a:pt x="0" y="33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44"/>
                      <a:pt x="8" y="151"/>
                      <a:pt x="17" y="151"/>
                    </a:cubicBezTo>
                    <a:cubicBezTo>
                      <a:pt x="169" y="151"/>
                      <a:pt x="169" y="151"/>
                      <a:pt x="169" y="151"/>
                    </a:cubicBezTo>
                    <a:cubicBezTo>
                      <a:pt x="178" y="151"/>
                      <a:pt x="186" y="144"/>
                      <a:pt x="186" y="135"/>
                    </a:cubicBezTo>
                    <a:cubicBezTo>
                      <a:pt x="186" y="33"/>
                      <a:pt x="186" y="33"/>
                      <a:pt x="186" y="33"/>
                    </a:cubicBezTo>
                    <a:cubicBezTo>
                      <a:pt x="186" y="24"/>
                      <a:pt x="178" y="16"/>
                      <a:pt x="169" y="16"/>
                    </a:cubicBezTo>
                    <a:close/>
                    <a:moveTo>
                      <a:pt x="177" y="101"/>
                    </a:moveTo>
                    <a:cubicBezTo>
                      <a:pt x="141" y="101"/>
                      <a:pt x="141" y="101"/>
                      <a:pt x="141" y="101"/>
                    </a:cubicBezTo>
                    <a:cubicBezTo>
                      <a:pt x="140" y="104"/>
                      <a:pt x="138" y="107"/>
                      <a:pt x="137" y="109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77" y="135"/>
                      <a:pt x="177" y="135"/>
                      <a:pt x="177" y="135"/>
                    </a:cubicBezTo>
                    <a:cubicBezTo>
                      <a:pt x="177" y="139"/>
                      <a:pt x="174" y="143"/>
                      <a:pt x="169" y="143"/>
                    </a:cubicBezTo>
                    <a:cubicBezTo>
                      <a:pt x="17" y="143"/>
                      <a:pt x="17" y="143"/>
                      <a:pt x="17" y="143"/>
                    </a:cubicBezTo>
                    <a:cubicBezTo>
                      <a:pt x="12" y="143"/>
                      <a:pt x="9" y="139"/>
                      <a:pt x="9" y="135"/>
                    </a:cubicBezTo>
                    <a:cubicBezTo>
                      <a:pt x="9" y="109"/>
                      <a:pt x="9" y="109"/>
                      <a:pt x="9" y="109"/>
                    </a:cubicBezTo>
                    <a:cubicBezTo>
                      <a:pt x="49" y="109"/>
                      <a:pt x="49" y="109"/>
                      <a:pt x="49" y="109"/>
                    </a:cubicBezTo>
                    <a:cubicBezTo>
                      <a:pt x="48" y="107"/>
                      <a:pt x="46" y="104"/>
                      <a:pt x="45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12" y="25"/>
                      <a:pt x="17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1" y="25"/>
                      <a:pt x="51" y="8"/>
                      <a:pt x="63" y="8"/>
                    </a:cubicBezTo>
                    <a:cubicBezTo>
                      <a:pt x="72" y="8"/>
                      <a:pt x="93" y="8"/>
                      <a:pt x="93" y="8"/>
                    </a:cubicBezTo>
                    <a:cubicBezTo>
                      <a:pt x="93" y="8"/>
                      <a:pt x="114" y="8"/>
                      <a:pt x="122" y="8"/>
                    </a:cubicBezTo>
                    <a:cubicBezTo>
                      <a:pt x="135" y="8"/>
                      <a:pt x="135" y="25"/>
                      <a:pt x="152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74" y="25"/>
                      <a:pt x="177" y="29"/>
                      <a:pt x="177" y="33"/>
                    </a:cubicBezTo>
                    <a:lnTo>
                      <a:pt x="177" y="101"/>
                    </a:lnTo>
                    <a:close/>
                    <a:moveTo>
                      <a:pt x="156" y="67"/>
                    </a:moveTo>
                    <a:cubicBezTo>
                      <a:pt x="154" y="67"/>
                      <a:pt x="152" y="69"/>
                      <a:pt x="152" y="71"/>
                    </a:cubicBezTo>
                    <a:cubicBezTo>
                      <a:pt x="152" y="74"/>
                      <a:pt x="154" y="75"/>
                      <a:pt x="156" y="75"/>
                    </a:cubicBezTo>
                    <a:cubicBezTo>
                      <a:pt x="159" y="75"/>
                      <a:pt x="160" y="74"/>
                      <a:pt x="160" y="71"/>
                    </a:cubicBezTo>
                    <a:cubicBezTo>
                      <a:pt x="160" y="69"/>
                      <a:pt x="159" y="67"/>
                      <a:pt x="156" y="67"/>
                    </a:cubicBezTo>
                    <a:close/>
                    <a:moveTo>
                      <a:pt x="93" y="42"/>
                    </a:moveTo>
                    <a:cubicBezTo>
                      <a:pt x="70" y="42"/>
                      <a:pt x="51" y="61"/>
                      <a:pt x="51" y="84"/>
                    </a:cubicBezTo>
                    <a:cubicBezTo>
                      <a:pt x="51" y="107"/>
                      <a:pt x="70" y="126"/>
                      <a:pt x="93" y="126"/>
                    </a:cubicBezTo>
                    <a:cubicBezTo>
                      <a:pt x="116" y="126"/>
                      <a:pt x="135" y="107"/>
                      <a:pt x="135" y="84"/>
                    </a:cubicBezTo>
                    <a:cubicBezTo>
                      <a:pt x="135" y="61"/>
                      <a:pt x="116" y="42"/>
                      <a:pt x="93" y="42"/>
                    </a:cubicBezTo>
                    <a:close/>
                    <a:moveTo>
                      <a:pt x="93" y="118"/>
                    </a:moveTo>
                    <a:cubicBezTo>
                      <a:pt x="74" y="118"/>
                      <a:pt x="59" y="103"/>
                      <a:pt x="59" y="84"/>
                    </a:cubicBezTo>
                    <a:cubicBezTo>
                      <a:pt x="59" y="65"/>
                      <a:pt x="74" y="50"/>
                      <a:pt x="93" y="50"/>
                    </a:cubicBezTo>
                    <a:cubicBezTo>
                      <a:pt x="112" y="50"/>
                      <a:pt x="127" y="65"/>
                      <a:pt x="127" y="84"/>
                    </a:cubicBezTo>
                    <a:cubicBezTo>
                      <a:pt x="127" y="103"/>
                      <a:pt x="112" y="118"/>
                      <a:pt x="93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Rectangle 2"/>
            <p:cNvSpPr/>
            <p:nvPr/>
          </p:nvSpPr>
          <p:spPr>
            <a:xfrm>
              <a:off x="3609413" y="2053431"/>
              <a:ext cx="1803167" cy="322174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Rectangle 3"/>
            <p:cNvSpPr/>
            <p:nvPr/>
          </p:nvSpPr>
          <p:spPr>
            <a:xfrm>
              <a:off x="5576005" y="2053431"/>
              <a:ext cx="1803167" cy="322174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6"/>
          <p:cNvGrpSpPr/>
          <p:nvPr/>
        </p:nvGrpSpPr>
        <p:grpSpPr>
          <a:xfrm>
            <a:off x="2604447" y="1656966"/>
            <a:ext cx="2491112" cy="2490211"/>
            <a:chOff x="3472144" y="2209800"/>
            <a:chExt cx="3321050" cy="3321050"/>
          </a:xfrm>
        </p:grpSpPr>
        <p:sp>
          <p:nvSpPr>
            <p:cNvPr id="18" name="Oval 4"/>
            <p:cNvSpPr/>
            <p:nvPr/>
          </p:nvSpPr>
          <p:spPr bwMode="auto">
            <a:xfrm>
              <a:off x="3472144" y="2209800"/>
              <a:ext cx="3321050" cy="3321050"/>
            </a:xfrm>
            <a:prstGeom prst="ellipse">
              <a:avLst/>
            </a:prstGeom>
            <a:noFill/>
            <a:ln w="25400" cap="flat">
              <a:solidFill>
                <a:srgbClr val="CDCDCD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700" dirty="0">
                <a:solidFill>
                  <a:prstClr val="black"/>
                </a:solidFill>
              </a:endParaRPr>
            </a:p>
          </p:txBody>
        </p:sp>
        <p:sp>
          <p:nvSpPr>
            <p:cNvPr id="19" name="Oval 5"/>
            <p:cNvSpPr/>
            <p:nvPr/>
          </p:nvSpPr>
          <p:spPr bwMode="auto">
            <a:xfrm>
              <a:off x="3580094" y="2316957"/>
              <a:ext cx="3113088" cy="3117850"/>
            </a:xfrm>
            <a:prstGeom prst="ellipse">
              <a:avLst/>
            </a:prstGeom>
            <a:solidFill>
              <a:schemeClr val="accent1"/>
            </a:solidFill>
            <a:ln w="254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700" dirty="0">
                <a:solidFill>
                  <a:prstClr val="black"/>
                </a:solidFill>
              </a:endParaRPr>
            </a:p>
          </p:txBody>
        </p:sp>
        <p:sp>
          <p:nvSpPr>
            <p:cNvPr id="20" name="Rectangle 8"/>
            <p:cNvSpPr/>
            <p:nvPr/>
          </p:nvSpPr>
          <p:spPr bwMode="auto">
            <a:xfrm>
              <a:off x="3760597" y="4282451"/>
              <a:ext cx="1589317" cy="62349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1100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点击此处添加你需要的内容</a:t>
              </a:r>
              <a:endPara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9" name="组合 20"/>
            <p:cNvGrpSpPr/>
            <p:nvPr/>
          </p:nvGrpSpPr>
          <p:grpSpPr>
            <a:xfrm>
              <a:off x="4126810" y="3269123"/>
              <a:ext cx="797265" cy="910938"/>
              <a:chOff x="752475" y="2582069"/>
              <a:chExt cx="406400" cy="464344"/>
            </a:xfrm>
          </p:grpSpPr>
          <p:sp>
            <p:nvSpPr>
              <p:cNvPr id="22" name="AutoShape 131"/>
              <p:cNvSpPr/>
              <p:nvPr/>
            </p:nvSpPr>
            <p:spPr bwMode="auto">
              <a:xfrm>
                <a:off x="752475" y="2582069"/>
                <a:ext cx="406400" cy="4643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3" y="6075"/>
                    </a:lnTo>
                    <a:lnTo>
                      <a:pt x="1543" y="5400"/>
                    </a:lnTo>
                    <a:lnTo>
                      <a:pt x="1543" y="4726"/>
                    </a:lnTo>
                    <a:cubicBezTo>
                      <a:pt x="1543" y="4353"/>
                      <a:pt x="1888" y="4051"/>
                      <a:pt x="2314" y="4051"/>
                    </a:cubicBezTo>
                    <a:lnTo>
                      <a:pt x="19286" y="4051"/>
                    </a:lnTo>
                    <a:cubicBezTo>
                      <a:pt x="19712" y="4051"/>
                      <a:pt x="20057" y="4353"/>
                      <a:pt x="20057" y="4726"/>
                    </a:cubicBezTo>
                    <a:cubicBezTo>
                      <a:pt x="20057" y="4726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5"/>
                      <a:pt x="17822" y="20250"/>
                      <a:pt x="16971" y="20250"/>
                    </a:cubicBezTo>
                    <a:lnTo>
                      <a:pt x="4629" y="20250"/>
                    </a:lnTo>
                    <a:cubicBezTo>
                      <a:pt x="3778" y="20250"/>
                      <a:pt x="3086" y="19645"/>
                      <a:pt x="3086" y="18900"/>
                    </a:cubicBezTo>
                    <a:lnTo>
                      <a:pt x="3086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6"/>
                    </a:moveTo>
                    <a:cubicBezTo>
                      <a:pt x="6171" y="1653"/>
                      <a:pt x="6516" y="1351"/>
                      <a:pt x="6943" y="1351"/>
                    </a:cubicBezTo>
                    <a:lnTo>
                      <a:pt x="14657" y="1351"/>
                    </a:lnTo>
                    <a:cubicBezTo>
                      <a:pt x="15084" y="1351"/>
                      <a:pt x="15429" y="1653"/>
                      <a:pt x="15429" y="2026"/>
                    </a:cubicBezTo>
                    <a:lnTo>
                      <a:pt x="15429" y="2701"/>
                    </a:lnTo>
                    <a:lnTo>
                      <a:pt x="6171" y="2701"/>
                    </a:lnTo>
                    <a:cubicBezTo>
                      <a:pt x="6171" y="2701"/>
                      <a:pt x="6171" y="2026"/>
                      <a:pt x="6171" y="2026"/>
                    </a:cubicBezTo>
                    <a:close/>
                    <a:moveTo>
                      <a:pt x="21585" y="4601"/>
                    </a:moveTo>
                    <a:cubicBezTo>
                      <a:pt x="21511" y="3542"/>
                      <a:pt x="20516" y="2701"/>
                      <a:pt x="19286" y="2701"/>
                    </a:cubicBezTo>
                    <a:lnTo>
                      <a:pt x="16971" y="2701"/>
                    </a:lnTo>
                    <a:lnTo>
                      <a:pt x="16971" y="2026"/>
                    </a:lnTo>
                    <a:lnTo>
                      <a:pt x="16971" y="2025"/>
                    </a:lnTo>
                    <a:cubicBezTo>
                      <a:pt x="16971" y="906"/>
                      <a:pt x="15936" y="0"/>
                      <a:pt x="14657" y="0"/>
                    </a:cubicBezTo>
                    <a:lnTo>
                      <a:pt x="6943" y="0"/>
                    </a:lnTo>
                    <a:cubicBezTo>
                      <a:pt x="5664" y="0"/>
                      <a:pt x="4629" y="906"/>
                      <a:pt x="4629" y="2025"/>
                    </a:cubicBezTo>
                    <a:lnTo>
                      <a:pt x="4629" y="2026"/>
                    </a:lnTo>
                    <a:lnTo>
                      <a:pt x="4629" y="2701"/>
                    </a:lnTo>
                    <a:lnTo>
                      <a:pt x="2314" y="2701"/>
                    </a:lnTo>
                    <a:cubicBezTo>
                      <a:pt x="1084" y="2701"/>
                      <a:pt x="89" y="3542"/>
                      <a:pt x="15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3" y="7425"/>
                    </a:cubicBezTo>
                    <a:lnTo>
                      <a:pt x="1543" y="18900"/>
                    </a:lnTo>
                    <a:cubicBezTo>
                      <a:pt x="1543" y="20391"/>
                      <a:pt x="2924" y="21600"/>
                      <a:pt x="4629" y="21600"/>
                    </a:cubicBezTo>
                    <a:lnTo>
                      <a:pt x="16971" y="21600"/>
                    </a:lnTo>
                    <a:cubicBezTo>
                      <a:pt x="18676" y="21600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9" y="7425"/>
                      <a:pt x="21600" y="6820"/>
                      <a:pt x="21600" y="6075"/>
                    </a:cubicBezTo>
                    <a:lnTo>
                      <a:pt x="21600" y="5400"/>
                    </a:lnTo>
                    <a:lnTo>
                      <a:pt x="21600" y="4601"/>
                    </a:lnTo>
                    <a:cubicBezTo>
                      <a:pt x="21600" y="4601"/>
                      <a:pt x="21585" y="4601"/>
                      <a:pt x="21585" y="4601"/>
                    </a:cubicBezTo>
                    <a:close/>
                    <a:moveTo>
                      <a:pt x="21585" y="460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AutoShape 132"/>
              <p:cNvSpPr/>
              <p:nvPr/>
            </p:nvSpPr>
            <p:spPr bwMode="auto">
              <a:xfrm>
                <a:off x="839788" y="2770188"/>
                <a:ext cx="57944" cy="2182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400" y="1440"/>
                    </a:moveTo>
                    <a:lnTo>
                      <a:pt x="16200" y="1440"/>
                    </a:lnTo>
                    <a:lnTo>
                      <a:pt x="16200" y="20160"/>
                    </a:lnTo>
                    <a:lnTo>
                      <a:pt x="5400" y="20160"/>
                    </a:lnTo>
                    <a:cubicBezTo>
                      <a:pt x="5400" y="20160"/>
                      <a:pt x="5400" y="1440"/>
                      <a:pt x="5400" y="1440"/>
                    </a:cubicBezTo>
                    <a:close/>
                    <a:moveTo>
                      <a:pt x="5400" y="21600"/>
                    </a:moveTo>
                    <a:lnTo>
                      <a:pt x="16200" y="21600"/>
                    </a:lnTo>
                    <a:cubicBezTo>
                      <a:pt x="19187" y="21600"/>
                      <a:pt x="21600" y="20957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200" y="0"/>
                    </a:cubicBezTo>
                    <a:lnTo>
                      <a:pt x="5400" y="0"/>
                    </a:lnTo>
                    <a:cubicBezTo>
                      <a:pt x="2413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7"/>
                      <a:pt x="2413" y="21600"/>
                      <a:pt x="5400" y="216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AutoShape 133"/>
              <p:cNvSpPr/>
              <p:nvPr/>
            </p:nvSpPr>
            <p:spPr bwMode="auto">
              <a:xfrm>
                <a:off x="927100" y="2770188"/>
                <a:ext cx="57944" cy="2182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400" y="1440"/>
                    </a:moveTo>
                    <a:lnTo>
                      <a:pt x="16200" y="1440"/>
                    </a:lnTo>
                    <a:lnTo>
                      <a:pt x="16200" y="20160"/>
                    </a:lnTo>
                    <a:lnTo>
                      <a:pt x="5400" y="20160"/>
                    </a:lnTo>
                    <a:cubicBezTo>
                      <a:pt x="5400" y="20160"/>
                      <a:pt x="5400" y="1440"/>
                      <a:pt x="5400" y="1440"/>
                    </a:cubicBezTo>
                    <a:close/>
                    <a:moveTo>
                      <a:pt x="5400" y="21600"/>
                    </a:moveTo>
                    <a:lnTo>
                      <a:pt x="16200" y="21600"/>
                    </a:lnTo>
                    <a:cubicBezTo>
                      <a:pt x="19187" y="21600"/>
                      <a:pt x="21600" y="20957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200" y="0"/>
                    </a:cubicBezTo>
                    <a:lnTo>
                      <a:pt x="5400" y="0"/>
                    </a:lnTo>
                    <a:cubicBezTo>
                      <a:pt x="2413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7"/>
                      <a:pt x="2413" y="21600"/>
                      <a:pt x="5400" y="216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AutoShape 134"/>
              <p:cNvSpPr/>
              <p:nvPr/>
            </p:nvSpPr>
            <p:spPr bwMode="auto">
              <a:xfrm>
                <a:off x="1013619" y="2770188"/>
                <a:ext cx="57944" cy="2182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400" y="1440"/>
                    </a:moveTo>
                    <a:lnTo>
                      <a:pt x="16200" y="1440"/>
                    </a:lnTo>
                    <a:lnTo>
                      <a:pt x="16200" y="20160"/>
                    </a:lnTo>
                    <a:lnTo>
                      <a:pt x="5400" y="20160"/>
                    </a:lnTo>
                    <a:cubicBezTo>
                      <a:pt x="5400" y="20160"/>
                      <a:pt x="5400" y="1440"/>
                      <a:pt x="5400" y="1440"/>
                    </a:cubicBezTo>
                    <a:close/>
                    <a:moveTo>
                      <a:pt x="5400" y="21600"/>
                    </a:moveTo>
                    <a:lnTo>
                      <a:pt x="16200" y="21600"/>
                    </a:lnTo>
                    <a:cubicBezTo>
                      <a:pt x="19187" y="21600"/>
                      <a:pt x="21600" y="20957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200" y="0"/>
                    </a:cubicBezTo>
                    <a:lnTo>
                      <a:pt x="5400" y="0"/>
                    </a:lnTo>
                    <a:cubicBezTo>
                      <a:pt x="2413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7"/>
                      <a:pt x="2413" y="21600"/>
                      <a:pt x="5400" y="216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组合 25"/>
          <p:cNvGrpSpPr/>
          <p:nvPr/>
        </p:nvGrpSpPr>
        <p:grpSpPr>
          <a:xfrm>
            <a:off x="4100067" y="1656966"/>
            <a:ext cx="2491112" cy="2490211"/>
            <a:chOff x="5466044" y="2209800"/>
            <a:chExt cx="3321050" cy="3321050"/>
          </a:xfrm>
        </p:grpSpPr>
        <p:sp>
          <p:nvSpPr>
            <p:cNvPr id="27" name="Oval 6"/>
            <p:cNvSpPr/>
            <p:nvPr/>
          </p:nvSpPr>
          <p:spPr bwMode="auto">
            <a:xfrm>
              <a:off x="5571613" y="2316957"/>
              <a:ext cx="3113088" cy="3117850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25400" cap="flat">
              <a:noFill/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700" dirty="0">
                <a:solidFill>
                  <a:prstClr val="black"/>
                </a:solidFill>
              </a:endParaRPr>
            </a:p>
          </p:txBody>
        </p:sp>
        <p:sp>
          <p:nvSpPr>
            <p:cNvPr id="28" name="Rectangle 9"/>
            <p:cNvSpPr/>
            <p:nvPr/>
          </p:nvSpPr>
          <p:spPr bwMode="auto">
            <a:xfrm>
              <a:off x="5631144" y="3613150"/>
              <a:ext cx="1009650" cy="5207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cs typeface="Open Sans" panose="020B0606030504020204" pitchFamily="34" charset="0"/>
                  <a:sym typeface="Open Sans" panose="020B0606030504020204" pitchFamily="34" charset="0"/>
                </a:rPr>
                <a:t>添加文本</a:t>
              </a:r>
              <a:endParaRPr lang="en-US" sz="1200" b="1" dirty="0">
                <a:solidFill>
                  <a:srgbClr val="FFFFFF"/>
                </a:solidFill>
                <a:latin typeface="微软雅黑" panose="020B0503020204020204" pitchFamily="34" charset="-122"/>
                <a:cs typeface="Open Sans" panose="020B0606030504020204" pitchFamily="34" charset="0"/>
                <a:sym typeface="Open Sans" panose="020B0606030504020204" pitchFamily="34" charset="0"/>
              </a:endParaRPr>
            </a:p>
          </p:txBody>
        </p:sp>
        <p:sp>
          <p:nvSpPr>
            <p:cNvPr id="29" name="Oval 10"/>
            <p:cNvSpPr/>
            <p:nvPr/>
          </p:nvSpPr>
          <p:spPr bwMode="auto">
            <a:xfrm>
              <a:off x="5466044" y="2209800"/>
              <a:ext cx="3321050" cy="3321050"/>
            </a:xfrm>
            <a:prstGeom prst="ellipse">
              <a:avLst/>
            </a:prstGeom>
            <a:noFill/>
            <a:ln w="25400" cap="flat">
              <a:solidFill>
                <a:srgbClr val="CDCDCD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700" dirty="0">
                <a:solidFill>
                  <a:prstClr val="black"/>
                </a:solidFill>
              </a:endParaRPr>
            </a:p>
          </p:txBody>
        </p:sp>
        <p:sp>
          <p:nvSpPr>
            <p:cNvPr id="30" name="Rectangle 8"/>
            <p:cNvSpPr/>
            <p:nvPr/>
          </p:nvSpPr>
          <p:spPr bwMode="auto">
            <a:xfrm>
              <a:off x="6970621" y="4282451"/>
              <a:ext cx="1589317" cy="62349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/>
            <a:lstStyle/>
            <a:p>
              <a:pPr algn="ctr"/>
              <a:r>
                <a:rPr lang="zh-CN" altLang="en-US" sz="1100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点击此处添加你需要的内容</a:t>
              </a:r>
              <a:endPara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grpSp>
          <p:nvGrpSpPr>
            <p:cNvPr id="11" name="组合 30"/>
            <p:cNvGrpSpPr/>
            <p:nvPr/>
          </p:nvGrpSpPr>
          <p:grpSpPr>
            <a:xfrm>
              <a:off x="7213169" y="3314343"/>
              <a:ext cx="910938" cy="910938"/>
              <a:chOff x="4439444" y="2582069"/>
              <a:chExt cx="464344" cy="464344"/>
            </a:xfrm>
          </p:grpSpPr>
          <p:sp>
            <p:nvSpPr>
              <p:cNvPr id="32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8180" y="12133"/>
                    </a:moveTo>
                    <a:cubicBezTo>
                      <a:pt x="17711" y="12226"/>
                      <a:pt x="17327" y="12561"/>
                      <a:pt x="17170" y="13013"/>
                    </a:cubicBezTo>
                    <a:cubicBezTo>
                      <a:pt x="17083" y="13262"/>
                      <a:pt x="16982" y="13503"/>
                      <a:pt x="16869" y="13738"/>
                    </a:cubicBezTo>
                    <a:cubicBezTo>
                      <a:pt x="16659" y="14169"/>
                      <a:pt x="16695" y="14678"/>
                      <a:pt x="16960" y="15075"/>
                    </a:cubicBezTo>
                    <a:lnTo>
                      <a:pt x="18132" y="16833"/>
                    </a:lnTo>
                    <a:lnTo>
                      <a:pt x="16833" y="18132"/>
                    </a:lnTo>
                    <a:lnTo>
                      <a:pt x="15076" y="16960"/>
                    </a:lnTo>
                    <a:cubicBezTo>
                      <a:pt x="14850" y="16810"/>
                      <a:pt x="14589" y="16733"/>
                      <a:pt x="14327" y="16733"/>
                    </a:cubicBezTo>
                    <a:cubicBezTo>
                      <a:pt x="14126" y="16733"/>
                      <a:pt x="13925" y="16778"/>
                      <a:pt x="13739" y="16868"/>
                    </a:cubicBezTo>
                    <a:cubicBezTo>
                      <a:pt x="13504" y="16982"/>
                      <a:pt x="13263" y="17084"/>
                      <a:pt x="13012" y="17171"/>
                    </a:cubicBezTo>
                    <a:cubicBezTo>
                      <a:pt x="12562" y="17327"/>
                      <a:pt x="12227" y="17712"/>
                      <a:pt x="12133" y="18181"/>
                    </a:cubicBezTo>
                    <a:lnTo>
                      <a:pt x="11718" y="20250"/>
                    </a:lnTo>
                    <a:lnTo>
                      <a:pt x="9881" y="20250"/>
                    </a:lnTo>
                    <a:lnTo>
                      <a:pt x="9468" y="18181"/>
                    </a:lnTo>
                    <a:cubicBezTo>
                      <a:pt x="9374" y="17712"/>
                      <a:pt x="9039" y="17327"/>
                      <a:pt x="8588" y="17171"/>
                    </a:cubicBezTo>
                    <a:cubicBezTo>
                      <a:pt x="8339" y="17084"/>
                      <a:pt x="8096" y="16983"/>
                      <a:pt x="7862" y="16869"/>
                    </a:cubicBezTo>
                    <a:cubicBezTo>
                      <a:pt x="7675" y="16778"/>
                      <a:pt x="7474" y="16733"/>
                      <a:pt x="7274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40" y="15075"/>
                    </a:lnTo>
                    <a:cubicBezTo>
                      <a:pt x="4905" y="14678"/>
                      <a:pt x="4940" y="14170"/>
                      <a:pt x="4732" y="13739"/>
                    </a:cubicBezTo>
                    <a:cubicBezTo>
                      <a:pt x="4619" y="13505"/>
                      <a:pt x="4517" y="13263"/>
                      <a:pt x="4430" y="13014"/>
                    </a:cubicBezTo>
                    <a:cubicBezTo>
                      <a:pt x="4273" y="12562"/>
                      <a:pt x="3888" y="12227"/>
                      <a:pt x="3420" y="12133"/>
                    </a:cubicBezTo>
                    <a:lnTo>
                      <a:pt x="1351" y="11719"/>
                    </a:lnTo>
                    <a:lnTo>
                      <a:pt x="1350" y="9882"/>
                    </a:lnTo>
                    <a:lnTo>
                      <a:pt x="3420" y="9468"/>
                    </a:lnTo>
                    <a:cubicBezTo>
                      <a:pt x="3888" y="9375"/>
                      <a:pt x="4273" y="9040"/>
                      <a:pt x="4430" y="8588"/>
                    </a:cubicBezTo>
                    <a:cubicBezTo>
                      <a:pt x="4517" y="8339"/>
                      <a:pt x="4617" y="8097"/>
                      <a:pt x="4731" y="7862"/>
                    </a:cubicBezTo>
                    <a:cubicBezTo>
                      <a:pt x="4940" y="7432"/>
                      <a:pt x="4905" y="6923"/>
                      <a:pt x="4640" y="6525"/>
                    </a:cubicBezTo>
                    <a:lnTo>
                      <a:pt x="3468" y="4768"/>
                    </a:lnTo>
                    <a:lnTo>
                      <a:pt x="4767" y="3469"/>
                    </a:lnTo>
                    <a:lnTo>
                      <a:pt x="6525" y="4640"/>
                    </a:lnTo>
                    <a:cubicBezTo>
                      <a:pt x="6750" y="4791"/>
                      <a:pt x="7011" y="4867"/>
                      <a:pt x="7274" y="4867"/>
                    </a:cubicBezTo>
                    <a:cubicBezTo>
                      <a:pt x="7474" y="4867"/>
                      <a:pt x="7675" y="4822"/>
                      <a:pt x="7862" y="4733"/>
                    </a:cubicBezTo>
                    <a:cubicBezTo>
                      <a:pt x="8095" y="4619"/>
                      <a:pt x="8338" y="4517"/>
                      <a:pt x="8587" y="4430"/>
                    </a:cubicBezTo>
                    <a:cubicBezTo>
                      <a:pt x="9039" y="4273"/>
                      <a:pt x="9374" y="3889"/>
                      <a:pt x="9468" y="3420"/>
                    </a:cubicBezTo>
                    <a:lnTo>
                      <a:pt x="9881" y="1351"/>
                    </a:lnTo>
                    <a:lnTo>
                      <a:pt x="11718" y="1350"/>
                    </a:lnTo>
                    <a:lnTo>
                      <a:pt x="12132" y="3420"/>
                    </a:lnTo>
                    <a:cubicBezTo>
                      <a:pt x="12225" y="3889"/>
                      <a:pt x="12560" y="4273"/>
                      <a:pt x="13012" y="4430"/>
                    </a:cubicBezTo>
                    <a:cubicBezTo>
                      <a:pt x="13262" y="4517"/>
                      <a:pt x="13503" y="4618"/>
                      <a:pt x="13738" y="4732"/>
                    </a:cubicBezTo>
                    <a:cubicBezTo>
                      <a:pt x="13925" y="4822"/>
                      <a:pt x="14125" y="4867"/>
                      <a:pt x="14327" y="4867"/>
                    </a:cubicBezTo>
                    <a:cubicBezTo>
                      <a:pt x="14589" y="4867"/>
                      <a:pt x="14850" y="4791"/>
                      <a:pt x="15076" y="4640"/>
                    </a:cubicBezTo>
                    <a:lnTo>
                      <a:pt x="16833" y="3469"/>
                    </a:lnTo>
                    <a:lnTo>
                      <a:pt x="18132" y="4768"/>
                    </a:lnTo>
                    <a:lnTo>
                      <a:pt x="16960" y="6525"/>
                    </a:lnTo>
                    <a:cubicBezTo>
                      <a:pt x="16695" y="6923"/>
                      <a:pt x="16660" y="7431"/>
                      <a:pt x="16867" y="7862"/>
                    </a:cubicBezTo>
                    <a:cubicBezTo>
                      <a:pt x="16981" y="8096"/>
                      <a:pt x="17083" y="8338"/>
                      <a:pt x="17170" y="8587"/>
                    </a:cubicBezTo>
                    <a:cubicBezTo>
                      <a:pt x="17327" y="9039"/>
                      <a:pt x="17711" y="9374"/>
                      <a:pt x="18180" y="9467"/>
                    </a:cubicBezTo>
                    <a:lnTo>
                      <a:pt x="20249" y="9882"/>
                    </a:lnTo>
                    <a:lnTo>
                      <a:pt x="20250" y="11719"/>
                    </a:lnTo>
                    <a:cubicBezTo>
                      <a:pt x="20250" y="11719"/>
                      <a:pt x="18180" y="12133"/>
                      <a:pt x="18180" y="12133"/>
                    </a:cubicBezTo>
                    <a:close/>
                    <a:moveTo>
                      <a:pt x="20514" y="8558"/>
                    </a:moveTo>
                    <a:lnTo>
                      <a:pt x="18445" y="8144"/>
                    </a:lnTo>
                    <a:cubicBezTo>
                      <a:pt x="18341" y="7844"/>
                      <a:pt x="18219" y="7555"/>
                      <a:pt x="18083" y="7274"/>
                    </a:cubicBezTo>
                    <a:lnTo>
                      <a:pt x="19255" y="5516"/>
                    </a:lnTo>
                    <a:cubicBezTo>
                      <a:pt x="19612" y="4981"/>
                      <a:pt x="19541" y="4268"/>
                      <a:pt x="19086" y="3813"/>
                    </a:cubicBezTo>
                    <a:lnTo>
                      <a:pt x="17787" y="2514"/>
                    </a:lnTo>
                    <a:cubicBezTo>
                      <a:pt x="17526" y="2253"/>
                      <a:pt x="17182" y="2119"/>
                      <a:pt x="16832" y="2119"/>
                    </a:cubicBezTo>
                    <a:cubicBezTo>
                      <a:pt x="16573" y="2119"/>
                      <a:pt x="16312" y="2193"/>
                      <a:pt x="16085" y="2346"/>
                    </a:cubicBezTo>
                    <a:lnTo>
                      <a:pt x="14327" y="3517"/>
                    </a:lnTo>
                    <a:cubicBezTo>
                      <a:pt x="14045" y="3381"/>
                      <a:pt x="13755" y="3259"/>
                      <a:pt x="13455" y="3155"/>
                    </a:cubicBezTo>
                    <a:lnTo>
                      <a:pt x="13041" y="1086"/>
                    </a:lnTo>
                    <a:cubicBezTo>
                      <a:pt x="12916" y="455"/>
                      <a:pt x="12361" y="0"/>
                      <a:pt x="11718" y="0"/>
                    </a:cubicBezTo>
                    <a:lnTo>
                      <a:pt x="9881" y="0"/>
                    </a:lnTo>
                    <a:cubicBezTo>
                      <a:pt x="9238" y="0"/>
                      <a:pt x="8684" y="455"/>
                      <a:pt x="8558" y="1086"/>
                    </a:cubicBezTo>
                    <a:lnTo>
                      <a:pt x="8144" y="3155"/>
                    </a:lnTo>
                    <a:cubicBezTo>
                      <a:pt x="7844" y="3259"/>
                      <a:pt x="7555" y="3381"/>
                      <a:pt x="7274" y="3517"/>
                    </a:cubicBezTo>
                    <a:lnTo>
                      <a:pt x="5517" y="2346"/>
                    </a:lnTo>
                    <a:cubicBezTo>
                      <a:pt x="5287" y="2193"/>
                      <a:pt x="5027" y="2119"/>
                      <a:pt x="4768" y="2119"/>
                    </a:cubicBezTo>
                    <a:cubicBezTo>
                      <a:pt x="4419" y="2119"/>
                      <a:pt x="4074" y="2253"/>
                      <a:pt x="3813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1"/>
                      <a:pt x="2345" y="5516"/>
                    </a:cubicBezTo>
                    <a:lnTo>
                      <a:pt x="3517" y="7274"/>
                    </a:lnTo>
                    <a:cubicBezTo>
                      <a:pt x="3380" y="7555"/>
                      <a:pt x="3259" y="7845"/>
                      <a:pt x="3155" y="8144"/>
                    </a:cubicBezTo>
                    <a:lnTo>
                      <a:pt x="1086" y="8558"/>
                    </a:lnTo>
                    <a:cubicBezTo>
                      <a:pt x="454" y="8685"/>
                      <a:pt x="0" y="9239"/>
                      <a:pt x="0" y="9882"/>
                    </a:cubicBezTo>
                    <a:lnTo>
                      <a:pt x="0" y="11719"/>
                    </a:lnTo>
                    <a:cubicBezTo>
                      <a:pt x="0" y="12362"/>
                      <a:pt x="454" y="12916"/>
                      <a:pt x="1086" y="13043"/>
                    </a:cubicBezTo>
                    <a:lnTo>
                      <a:pt x="3155" y="13457"/>
                    </a:lnTo>
                    <a:cubicBezTo>
                      <a:pt x="3259" y="13756"/>
                      <a:pt x="3381" y="14046"/>
                      <a:pt x="3517" y="14327"/>
                    </a:cubicBezTo>
                    <a:lnTo>
                      <a:pt x="2345" y="16084"/>
                    </a:lnTo>
                    <a:cubicBezTo>
                      <a:pt x="1988" y="16619"/>
                      <a:pt x="2059" y="17333"/>
                      <a:pt x="2514" y="17788"/>
                    </a:cubicBezTo>
                    <a:lnTo>
                      <a:pt x="3813" y="19086"/>
                    </a:lnTo>
                    <a:cubicBezTo>
                      <a:pt x="4074" y="19347"/>
                      <a:pt x="4419" y="19482"/>
                      <a:pt x="4768" y="19482"/>
                    </a:cubicBezTo>
                    <a:cubicBezTo>
                      <a:pt x="5027" y="19482"/>
                      <a:pt x="5288" y="19407"/>
                      <a:pt x="5517" y="19255"/>
                    </a:cubicBezTo>
                    <a:lnTo>
                      <a:pt x="7274" y="18083"/>
                    </a:lnTo>
                    <a:cubicBezTo>
                      <a:pt x="7555" y="18220"/>
                      <a:pt x="7844" y="18341"/>
                      <a:pt x="8144" y="18446"/>
                    </a:cubicBezTo>
                    <a:lnTo>
                      <a:pt x="8558" y="20515"/>
                    </a:lnTo>
                    <a:cubicBezTo>
                      <a:pt x="8684" y="21146"/>
                      <a:pt x="9238" y="21600"/>
                      <a:pt x="9881" y="21600"/>
                    </a:cubicBezTo>
                    <a:lnTo>
                      <a:pt x="11718" y="21600"/>
                    </a:lnTo>
                    <a:cubicBezTo>
                      <a:pt x="12361" y="21600"/>
                      <a:pt x="12916" y="21146"/>
                      <a:pt x="13041" y="20515"/>
                    </a:cubicBezTo>
                    <a:lnTo>
                      <a:pt x="13457" y="18446"/>
                    </a:lnTo>
                    <a:cubicBezTo>
                      <a:pt x="13756" y="18341"/>
                      <a:pt x="14046" y="18220"/>
                      <a:pt x="14327" y="18083"/>
                    </a:cubicBezTo>
                    <a:lnTo>
                      <a:pt x="16085" y="19255"/>
                    </a:lnTo>
                    <a:cubicBezTo>
                      <a:pt x="16312" y="19407"/>
                      <a:pt x="16573" y="19482"/>
                      <a:pt x="16832" y="19482"/>
                    </a:cubicBezTo>
                    <a:cubicBezTo>
                      <a:pt x="17182" y="19482"/>
                      <a:pt x="17526" y="19347"/>
                      <a:pt x="17787" y="19086"/>
                    </a:cubicBezTo>
                    <a:lnTo>
                      <a:pt x="19086" y="17788"/>
                    </a:lnTo>
                    <a:cubicBezTo>
                      <a:pt x="19541" y="17333"/>
                      <a:pt x="19612" y="16619"/>
                      <a:pt x="19255" y="16084"/>
                    </a:cubicBezTo>
                    <a:lnTo>
                      <a:pt x="18083" y="14327"/>
                    </a:lnTo>
                    <a:cubicBezTo>
                      <a:pt x="18220" y="14045"/>
                      <a:pt x="18341" y="13755"/>
                      <a:pt x="18445" y="13456"/>
                    </a:cubicBezTo>
                    <a:lnTo>
                      <a:pt x="20514" y="13043"/>
                    </a:lnTo>
                    <a:cubicBezTo>
                      <a:pt x="21145" y="12916"/>
                      <a:pt x="21600" y="12362"/>
                      <a:pt x="21600" y="11719"/>
                    </a:cubicBezTo>
                    <a:lnTo>
                      <a:pt x="21600" y="9882"/>
                    </a:lnTo>
                    <a:cubicBezTo>
                      <a:pt x="21600" y="9239"/>
                      <a:pt x="21145" y="8685"/>
                      <a:pt x="20514" y="855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1" y="20250"/>
                      <a:pt x="1350" y="16018"/>
                      <a:pt x="1350" y="10800"/>
                    </a:cubicBezTo>
                    <a:cubicBezTo>
                      <a:pt x="1350" y="5582"/>
                      <a:pt x="5581" y="1350"/>
                      <a:pt x="10800" y="1350"/>
                    </a:cubicBezTo>
                    <a:cubicBezTo>
                      <a:pt x="16016" y="1350"/>
                      <a:pt x="20250" y="5582"/>
                      <a:pt x="20250" y="10800"/>
                    </a:cubicBezTo>
                    <a:cubicBezTo>
                      <a:pt x="20250" y="16018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4"/>
                      <a:pt x="4836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700" y="15272"/>
                      <a:pt x="2700" y="10800"/>
                    </a:cubicBezTo>
                    <a:cubicBezTo>
                      <a:pt x="2700" y="6329"/>
                      <a:pt x="6328" y="2700"/>
                      <a:pt x="10800" y="2700"/>
                    </a:cubicBezTo>
                    <a:cubicBezTo>
                      <a:pt x="15272" y="2700"/>
                      <a:pt x="18900" y="6329"/>
                      <a:pt x="18900" y="10800"/>
                    </a:cubicBezTo>
                    <a:cubicBezTo>
                      <a:pt x="18900" y="15272"/>
                      <a:pt x="15272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7"/>
                      <a:pt x="4830" y="21600"/>
                      <a:pt x="10800" y="21600"/>
                    </a:cubicBezTo>
                    <a:cubicBezTo>
                      <a:pt x="16764" y="21600"/>
                      <a:pt x="21600" y="16767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7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5" name="文本框 17"/>
          <p:cNvSpPr txBox="1"/>
          <p:nvPr/>
        </p:nvSpPr>
        <p:spPr>
          <a:xfrm>
            <a:off x="6631419" y="1605621"/>
            <a:ext cx="2189653" cy="64446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点击此处添加你需要的内容，可以是一定篇幅的文本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文本框 18"/>
          <p:cNvSpPr txBox="1"/>
          <p:nvPr/>
        </p:nvSpPr>
        <p:spPr>
          <a:xfrm>
            <a:off x="6631419" y="2197375"/>
            <a:ext cx="2189653" cy="64446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点击此处添加你需要的内容，可以是一定篇幅的文本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文本框 19"/>
          <p:cNvSpPr txBox="1"/>
          <p:nvPr/>
        </p:nvSpPr>
        <p:spPr>
          <a:xfrm>
            <a:off x="524367" y="3118200"/>
            <a:ext cx="2189653" cy="644462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点击此处添加你需要的内容，可以是一定篇幅的文本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文本框 20"/>
          <p:cNvSpPr txBox="1"/>
          <p:nvPr/>
        </p:nvSpPr>
        <p:spPr>
          <a:xfrm>
            <a:off x="524367" y="3709954"/>
            <a:ext cx="2998055" cy="682625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>
            <a:defPPr>
              <a:defRPr lang="zh-CN"/>
            </a:defPPr>
            <a:lvl1pPr>
              <a:lnSpc>
                <a:spcPts val="24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点击此处添加你需要的内容，可以是一定篇幅的文本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   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921461" y="2913909"/>
            <a:ext cx="2519638" cy="1483427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9" tIns="34285" rIns="68569" bIns="34285"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9003" y="2904387"/>
            <a:ext cx="2519638" cy="148342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69" tIns="34285" rIns="68569" bIns="34285" rtlCol="0" anchor="ctr"/>
          <a:lstStyle/>
          <a:p>
            <a:pPr algn="ctr"/>
            <a:endParaRPr kumimoji="1"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2"/>
          <p:cNvGrpSpPr/>
          <p:nvPr/>
        </p:nvGrpSpPr>
        <p:grpSpPr>
          <a:xfrm flipV="1">
            <a:off x="779002" y="1347614"/>
            <a:ext cx="7656775" cy="3040203"/>
            <a:chOff x="1038535" y="2076182"/>
            <a:chExt cx="10207704" cy="4054543"/>
          </a:xfrm>
        </p:grpSpPr>
        <p:sp>
          <p:nvSpPr>
            <p:cNvPr id="7" name="矩形 6"/>
            <p:cNvSpPr/>
            <p:nvPr/>
          </p:nvSpPr>
          <p:spPr>
            <a:xfrm flipV="1">
              <a:off x="4451636" y="2076182"/>
              <a:ext cx="3370291" cy="19783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/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100" dirty="0"/>
                <a:t>200</a:t>
              </a:r>
              <a:r>
                <a:rPr lang="zh-CN" altLang="en-US" sz="1100" dirty="0"/>
                <a:t>字以内</a:t>
              </a:r>
              <a:endParaRPr lang="zh-CN" altLang="en-US" sz="1100" dirty="0"/>
            </a:p>
          </p:txBody>
        </p:sp>
        <p:sp>
          <p:nvSpPr>
            <p:cNvPr id="9" name="圆角矩形 7"/>
            <p:cNvSpPr/>
            <p:nvPr/>
          </p:nvSpPr>
          <p:spPr>
            <a:xfrm>
              <a:off x="1038535" y="4152363"/>
              <a:ext cx="6783392" cy="1978362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3384" tIns="66693" rIns="133384" bIns="66693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TextBox 8"/>
            <p:cNvSpPr txBox="1"/>
            <p:nvPr/>
          </p:nvSpPr>
          <p:spPr>
            <a:xfrm flipV="1">
              <a:off x="1343450" y="4331466"/>
              <a:ext cx="6216372" cy="14776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写内容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 flipV="1">
              <a:off x="7875948" y="4152363"/>
              <a:ext cx="3370291" cy="19783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/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100" dirty="0"/>
                <a:t>200</a:t>
              </a:r>
              <a:r>
                <a:rPr lang="zh-CN" altLang="en-US" sz="1100" dirty="0"/>
                <a:t>字以内</a:t>
              </a:r>
              <a:endParaRPr lang="zh-CN" altLang="en-US" sz="1100" dirty="0"/>
            </a:p>
          </p:txBody>
        </p:sp>
      </p:grpSp>
    </p:spTree>
  </p:cSld>
  <p:clrMapOvr>
    <a:masterClrMapping/>
  </p:clrMapOvr>
  <p:transition spd="med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肘形连接符 7"/>
          <p:cNvCxnSpPr>
            <a:stCxn id="12" idx="6"/>
            <a:endCxn id="40" idx="2"/>
          </p:cNvCxnSpPr>
          <p:nvPr/>
        </p:nvCxnSpPr>
        <p:spPr>
          <a:xfrm>
            <a:off x="3477551" y="1880800"/>
            <a:ext cx="4019972" cy="82272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9"/>
          <p:cNvGrpSpPr/>
          <p:nvPr/>
        </p:nvGrpSpPr>
        <p:grpSpPr>
          <a:xfrm>
            <a:off x="2910551" y="1597301"/>
            <a:ext cx="567000" cy="567000"/>
            <a:chOff x="4534974" y="2492893"/>
            <a:chExt cx="756000" cy="756000"/>
          </a:xfrm>
        </p:grpSpPr>
        <p:sp>
          <p:nvSpPr>
            <p:cNvPr id="12" name="椭圆 11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13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5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 dirty="0"/>
              </a:p>
            </p:txBody>
          </p:sp>
          <p:sp>
            <p:nvSpPr>
              <p:cNvPr id="16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 dirty="0"/>
              </a:p>
            </p:txBody>
          </p:sp>
        </p:grpSp>
      </p:grpSp>
      <p:cxnSp>
        <p:nvCxnSpPr>
          <p:cNvPr id="17" name="肘形连接符 16"/>
          <p:cNvCxnSpPr>
            <a:stCxn id="19" idx="6"/>
            <a:endCxn id="42" idx="2"/>
          </p:cNvCxnSpPr>
          <p:nvPr/>
        </p:nvCxnSpPr>
        <p:spPr>
          <a:xfrm>
            <a:off x="3477551" y="3520775"/>
            <a:ext cx="2168946" cy="398798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7"/>
          <p:cNvGrpSpPr/>
          <p:nvPr/>
        </p:nvGrpSpPr>
        <p:grpSpPr>
          <a:xfrm>
            <a:off x="2910551" y="3237275"/>
            <a:ext cx="567000" cy="567000"/>
            <a:chOff x="4534974" y="4368345"/>
            <a:chExt cx="756000" cy="756000"/>
          </a:xfrm>
        </p:grpSpPr>
        <p:sp>
          <p:nvSpPr>
            <p:cNvPr id="19" name="椭圆 18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3" idx="6"/>
            <a:endCxn id="41" idx="2"/>
          </p:cNvCxnSpPr>
          <p:nvPr/>
        </p:nvCxnSpPr>
        <p:spPr>
          <a:xfrm>
            <a:off x="3477551" y="2700788"/>
            <a:ext cx="3094460" cy="73880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21"/>
          <p:cNvGrpSpPr/>
          <p:nvPr/>
        </p:nvGrpSpPr>
        <p:grpSpPr>
          <a:xfrm>
            <a:off x="2910551" y="2417288"/>
            <a:ext cx="567000" cy="567000"/>
            <a:chOff x="4534974" y="3430619"/>
            <a:chExt cx="756000" cy="756000"/>
          </a:xfrm>
        </p:grpSpPr>
        <p:sp>
          <p:nvSpPr>
            <p:cNvPr id="23" name="椭圆 22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5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900" dirty="0"/>
              </a:p>
            </p:txBody>
          </p:sp>
          <p:sp>
            <p:nvSpPr>
              <p:cNvPr id="26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900" dirty="0"/>
              </a:p>
            </p:txBody>
          </p:sp>
          <p:sp>
            <p:nvSpPr>
              <p:cNvPr id="27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1900" dirty="0"/>
              </a:p>
            </p:txBody>
          </p:sp>
        </p:grpSp>
      </p:grpSp>
      <p:cxnSp>
        <p:nvCxnSpPr>
          <p:cNvPr id="28" name="直接连接符 27"/>
          <p:cNvCxnSpPr>
            <a:endCxn id="30" idx="6"/>
          </p:cNvCxnSpPr>
          <p:nvPr/>
        </p:nvCxnSpPr>
        <p:spPr>
          <a:xfrm flipH="1" flipV="1">
            <a:off x="3477551" y="4340761"/>
            <a:ext cx="960065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28"/>
          <p:cNvGrpSpPr/>
          <p:nvPr/>
        </p:nvGrpSpPr>
        <p:grpSpPr>
          <a:xfrm>
            <a:off x="2910551" y="4057261"/>
            <a:ext cx="567000" cy="567000"/>
            <a:chOff x="4534974" y="5306072"/>
            <a:chExt cx="756000" cy="756000"/>
          </a:xfrm>
        </p:grpSpPr>
        <p:sp>
          <p:nvSpPr>
            <p:cNvPr id="30" name="椭圆 29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2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33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4" name="任意多边形 33"/>
          <p:cNvSpPr/>
          <p:nvPr/>
        </p:nvSpPr>
        <p:spPr>
          <a:xfrm>
            <a:off x="7162610" y="1817897"/>
            <a:ext cx="885825" cy="2774156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237098" y="3150661"/>
            <a:ext cx="885825" cy="1441391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5311584" y="3720737"/>
            <a:ext cx="885825" cy="871316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3819335" y="4124741"/>
            <a:ext cx="1452561" cy="46731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497523" y="2595528"/>
            <a:ext cx="216000" cy="216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6572011" y="3331592"/>
            <a:ext cx="216000" cy="2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646497" y="3811573"/>
            <a:ext cx="216000" cy="216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437616" y="4236836"/>
            <a:ext cx="216000" cy="21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918400" y="1538293"/>
            <a:ext cx="959223" cy="31546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5353" y="1823276"/>
            <a:ext cx="1922270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918400" y="2364659"/>
            <a:ext cx="959223" cy="31546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55353" y="2649641"/>
            <a:ext cx="1922270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918400" y="3191024"/>
            <a:ext cx="959223" cy="31546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55353" y="3476007"/>
            <a:ext cx="1922270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18400" y="4017390"/>
            <a:ext cx="959223" cy="31546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55353" y="4302373"/>
            <a:ext cx="1922270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点击输入图表的描述说明，点击输入图表的描述说明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971600" y="2067694"/>
            <a:ext cx="29157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05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971600" y="2529774"/>
            <a:ext cx="3851844" cy="68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5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85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med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467436" y="2661432"/>
            <a:ext cx="1863967" cy="18639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500" dirty="0"/>
          </a:p>
        </p:txBody>
      </p:sp>
      <p:sp>
        <p:nvSpPr>
          <p:cNvPr id="11" name="TextBox 24"/>
          <p:cNvSpPr txBox="1"/>
          <p:nvPr/>
        </p:nvSpPr>
        <p:spPr>
          <a:xfrm>
            <a:off x="1646773" y="3438309"/>
            <a:ext cx="15014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800" b="1" dirty="0">
                <a:solidFill>
                  <a:schemeClr val="bg1"/>
                </a:solidFill>
              </a:rPr>
              <a:t>核心竞争力</a:t>
            </a:r>
            <a:endParaRPr lang="en-US" altLang="zh-CN" sz="1800" b="1" dirty="0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467436" y="1149264"/>
            <a:ext cx="1863967" cy="18639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/>
          <p:nvPr/>
        </p:nvSpPr>
        <p:spPr bwMode="auto">
          <a:xfrm>
            <a:off x="1779463" y="1649644"/>
            <a:ext cx="1236092" cy="863204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681682" y="1513122"/>
            <a:ext cx="432467" cy="4325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114536" y="1741745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978342" y="1494325"/>
            <a:ext cx="1789134" cy="284687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领导力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77826" y="1736574"/>
            <a:ext cx="3180782" cy="2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在管辖的范围内，充分地利用人力和客观条件。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681682" y="2107188"/>
            <a:ext cx="432467" cy="4325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114536" y="2335811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4978342" y="2088391"/>
            <a:ext cx="1789134" cy="284687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977826" y="2330640"/>
            <a:ext cx="3180782" cy="2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有效利用客观资源、保质保量达成目标的能力。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681682" y="2701254"/>
            <a:ext cx="432467" cy="4325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114536" y="2929877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4978342" y="2682457"/>
            <a:ext cx="1789134" cy="284687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团队合作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977826" y="2924706"/>
            <a:ext cx="3180782" cy="2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群策群力，更好的调动运转事件的有效的发展。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681682" y="3295320"/>
            <a:ext cx="432467" cy="4325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114536" y="3457337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4978342" y="3276523"/>
            <a:ext cx="1789134" cy="284687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协调能力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4977826" y="3518771"/>
            <a:ext cx="3180782" cy="2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人际关系协调能力和工作协调能力两个方面。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681682" y="3930792"/>
            <a:ext cx="432467" cy="432589"/>
          </a:xfrm>
          <a:prstGeom prst="ellipse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anose="020B0503020204020204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114536" y="4159415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978342" y="3911995"/>
            <a:ext cx="1789134" cy="284687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创新合作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977826" y="4154244"/>
            <a:ext cx="3180782" cy="2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在经验积累，革新技术提高效率，更好完成任务。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 animBg="1"/>
      <p:bldP spid="14" grpId="0" animBg="1"/>
      <p:bldP spid="16" grpId="0"/>
      <p:bldP spid="17" grpId="0"/>
      <p:bldP spid="18" grpId="0" animBg="1"/>
      <p:bldP spid="20" grpId="0"/>
      <p:bldP spid="21" grpId="0"/>
      <p:bldP spid="22" grpId="0" animBg="1"/>
      <p:bldP spid="24" grpId="0"/>
      <p:bldP spid="25" grpId="0"/>
      <p:bldP spid="26" grpId="0" animBg="1"/>
      <p:bldP spid="28" grpId="0"/>
      <p:bldP spid="29" grpId="0"/>
      <p:bldP spid="30" grpId="0" animBg="1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7991" y="1351567"/>
            <a:ext cx="1839083" cy="166859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27636" y="1347614"/>
            <a:ext cx="1839083" cy="166859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7281" y="1351567"/>
            <a:ext cx="1839083" cy="166859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26925" y="1351565"/>
            <a:ext cx="1839083" cy="166859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029" y="3232519"/>
            <a:ext cx="1853045" cy="4154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636" y="3232007"/>
            <a:ext cx="1839083" cy="4154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7280" y="3231495"/>
            <a:ext cx="1839083" cy="4154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26924" y="3230981"/>
            <a:ext cx="1839086" cy="4154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73049" y="3815083"/>
            <a:ext cx="7994731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77992" y="3968708"/>
            <a:ext cx="7988018" cy="415498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弧形 5"/>
          <p:cNvSpPr/>
          <p:nvPr/>
        </p:nvSpPr>
        <p:spPr>
          <a:xfrm rot="4727359">
            <a:off x="6419376" y="2145397"/>
            <a:ext cx="2075502" cy="2074863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 rot="14755400">
            <a:off x="4355626" y="1983422"/>
            <a:ext cx="2075502" cy="2074863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595659" y="2592891"/>
            <a:ext cx="1641475" cy="64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spcAft>
                <a:spcPts val="45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请在此处输入您的文本或者复制您的文本粘贴到此处，请在此处输入您的文本或者复制您的文本粘贴到此处。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595657" y="2343575"/>
            <a:ext cx="1809750" cy="31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554632" y="2680230"/>
            <a:ext cx="1643062" cy="64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spcAft>
                <a:spcPts val="45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请在此处输入您的文本或者复制您的文本粘贴到此处，请在此处输入您的文本或者复制您的文本粘贴到此处。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6357" y="2429326"/>
            <a:ext cx="1809750" cy="31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" name="组合 11"/>
          <p:cNvGrpSpPr/>
          <p:nvPr/>
        </p:nvGrpSpPr>
        <p:grpSpPr>
          <a:xfrm>
            <a:off x="4936969" y="1359022"/>
            <a:ext cx="914400" cy="914683"/>
            <a:chOff x="5008976" y="1286594"/>
            <a:chExt cx="914400" cy="914400"/>
          </a:xfrm>
        </p:grpSpPr>
        <p:sp>
          <p:nvSpPr>
            <p:cNvPr id="13" name="椭圆 12"/>
            <p:cNvSpPr/>
            <p:nvPr/>
          </p:nvSpPr>
          <p:spPr>
            <a:xfrm>
              <a:off x="5008976" y="1286594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KSO_Shape"/>
            <p:cNvSpPr/>
            <p:nvPr/>
          </p:nvSpPr>
          <p:spPr>
            <a:xfrm>
              <a:off x="5213764" y="1554882"/>
              <a:ext cx="503237" cy="381000"/>
            </a:xfrm>
            <a:custGeom>
              <a:avLst/>
              <a:gdLst>
                <a:gd name="connsiteX0" fmla="*/ 367281 w 529316"/>
                <a:gd name="connsiteY0" fmla="*/ 196274 h 401026"/>
                <a:gd name="connsiteX1" fmla="*/ 355293 w 529316"/>
                <a:gd name="connsiteY1" fmla="*/ 208263 h 401026"/>
                <a:gd name="connsiteX2" fmla="*/ 465090 w 529316"/>
                <a:gd name="connsiteY2" fmla="*/ 318060 h 401026"/>
                <a:gd name="connsiteX3" fmla="*/ 466739 w 529316"/>
                <a:gd name="connsiteY3" fmla="*/ 320716 h 401026"/>
                <a:gd name="connsiteX4" fmla="*/ 491723 w 529316"/>
                <a:gd name="connsiteY4" fmla="*/ 320716 h 401026"/>
                <a:gd name="connsiteX5" fmla="*/ 162035 w 529316"/>
                <a:gd name="connsiteY5" fmla="*/ 196274 h 401026"/>
                <a:gd name="connsiteX6" fmla="*/ 37593 w 529316"/>
                <a:gd name="connsiteY6" fmla="*/ 320716 h 401026"/>
                <a:gd name="connsiteX7" fmla="*/ 62577 w 529316"/>
                <a:gd name="connsiteY7" fmla="*/ 320716 h 401026"/>
                <a:gd name="connsiteX8" fmla="*/ 64225 w 529316"/>
                <a:gd name="connsiteY8" fmla="*/ 318061 h 401026"/>
                <a:gd name="connsiteX9" fmla="*/ 174023 w 529316"/>
                <a:gd name="connsiteY9" fmla="*/ 208263 h 401026"/>
                <a:gd name="connsiteX10" fmla="*/ 46349 w 529316"/>
                <a:gd name="connsiteY10" fmla="*/ 80311 h 401026"/>
                <a:gd name="connsiteX11" fmla="*/ 222791 w 529316"/>
                <a:gd name="connsiteY11" fmla="*/ 256753 h 401026"/>
                <a:gd name="connsiteX12" fmla="*/ 263500 w 529316"/>
                <a:gd name="connsiteY12" fmla="*/ 273616 h 401026"/>
                <a:gd name="connsiteX13" fmla="*/ 264659 w 529316"/>
                <a:gd name="connsiteY13" fmla="*/ 273504 h 401026"/>
                <a:gd name="connsiteX14" fmla="*/ 306525 w 529316"/>
                <a:gd name="connsiteY14" fmla="*/ 256753 h 401026"/>
                <a:gd name="connsiteX15" fmla="*/ 482968 w 529316"/>
                <a:gd name="connsiteY15" fmla="*/ 80311 h 401026"/>
                <a:gd name="connsiteX16" fmla="*/ 458990 w 529316"/>
                <a:gd name="connsiteY16" fmla="*/ 80311 h 401026"/>
                <a:gd name="connsiteX17" fmla="*/ 300904 w 529316"/>
                <a:gd name="connsiteY17" fmla="*/ 238397 h 401026"/>
                <a:gd name="connsiteX18" fmla="*/ 264659 w 529316"/>
                <a:gd name="connsiteY18" fmla="*/ 252899 h 401026"/>
                <a:gd name="connsiteX19" fmla="*/ 263656 w 529316"/>
                <a:gd name="connsiteY19" fmla="*/ 252995 h 401026"/>
                <a:gd name="connsiteX20" fmla="*/ 228412 w 529316"/>
                <a:gd name="connsiteY20" fmla="*/ 238397 h 401026"/>
                <a:gd name="connsiteX21" fmla="*/ 70326 w 529316"/>
                <a:gd name="connsiteY21" fmla="*/ 80311 h 401026"/>
                <a:gd name="connsiteX22" fmla="*/ 92015 w 529316"/>
                <a:gd name="connsiteY22" fmla="*/ 0 h 401026"/>
                <a:gd name="connsiteX23" fmla="*/ 437301 w 529316"/>
                <a:gd name="connsiteY23" fmla="*/ 0 h 401026"/>
                <a:gd name="connsiteX24" fmla="*/ 529316 w 529316"/>
                <a:gd name="connsiteY24" fmla="*/ 92015 h 401026"/>
                <a:gd name="connsiteX25" fmla="*/ 529316 w 529316"/>
                <a:gd name="connsiteY25" fmla="*/ 309011 h 401026"/>
                <a:gd name="connsiteX26" fmla="*/ 437301 w 529316"/>
                <a:gd name="connsiteY26" fmla="*/ 401026 h 401026"/>
                <a:gd name="connsiteX27" fmla="*/ 92015 w 529316"/>
                <a:gd name="connsiteY27" fmla="*/ 401026 h 401026"/>
                <a:gd name="connsiteX28" fmla="*/ 0 w 529316"/>
                <a:gd name="connsiteY28" fmla="*/ 309011 h 401026"/>
                <a:gd name="connsiteX29" fmla="*/ 0 w 529316"/>
                <a:gd name="connsiteY29" fmla="*/ 92015 h 401026"/>
                <a:gd name="connsiteX30" fmla="*/ 92015 w 529316"/>
                <a:gd name="connsiteY30" fmla="*/ 0 h 4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9316" h="401026">
                  <a:moveTo>
                    <a:pt x="367281" y="196274"/>
                  </a:moveTo>
                  <a:lnTo>
                    <a:pt x="355293" y="208263"/>
                  </a:lnTo>
                  <a:lnTo>
                    <a:pt x="465090" y="318060"/>
                  </a:lnTo>
                  <a:cubicBezTo>
                    <a:pt x="465822" y="318792"/>
                    <a:pt x="466527" y="319541"/>
                    <a:pt x="466739" y="320716"/>
                  </a:cubicBezTo>
                  <a:lnTo>
                    <a:pt x="491723" y="320716"/>
                  </a:lnTo>
                  <a:close/>
                  <a:moveTo>
                    <a:pt x="162035" y="196274"/>
                  </a:moveTo>
                  <a:lnTo>
                    <a:pt x="37593" y="320716"/>
                  </a:lnTo>
                  <a:lnTo>
                    <a:pt x="62577" y="320716"/>
                  </a:lnTo>
                  <a:lnTo>
                    <a:pt x="64225" y="318061"/>
                  </a:lnTo>
                  <a:lnTo>
                    <a:pt x="174023" y="208263"/>
                  </a:lnTo>
                  <a:close/>
                  <a:moveTo>
                    <a:pt x="46349" y="80311"/>
                  </a:moveTo>
                  <a:lnTo>
                    <a:pt x="222791" y="256753"/>
                  </a:lnTo>
                  <a:cubicBezTo>
                    <a:pt x="234032" y="267995"/>
                    <a:pt x="248767" y="273616"/>
                    <a:pt x="263500" y="273616"/>
                  </a:cubicBezTo>
                  <a:cubicBezTo>
                    <a:pt x="263887" y="273616"/>
                    <a:pt x="264274" y="273611"/>
                    <a:pt x="264659" y="273504"/>
                  </a:cubicBezTo>
                  <a:cubicBezTo>
                    <a:pt x="279774" y="273906"/>
                    <a:pt x="294989" y="268289"/>
                    <a:pt x="306525" y="256753"/>
                  </a:cubicBezTo>
                  <a:lnTo>
                    <a:pt x="482968" y="80311"/>
                  </a:lnTo>
                  <a:lnTo>
                    <a:pt x="458990" y="80311"/>
                  </a:lnTo>
                  <a:lnTo>
                    <a:pt x="300904" y="238397"/>
                  </a:lnTo>
                  <a:cubicBezTo>
                    <a:pt x="290917" y="248385"/>
                    <a:pt x="277745" y="253247"/>
                    <a:pt x="264659" y="252899"/>
                  </a:cubicBezTo>
                  <a:cubicBezTo>
                    <a:pt x="264325" y="252991"/>
                    <a:pt x="263990" y="252995"/>
                    <a:pt x="263656" y="252995"/>
                  </a:cubicBezTo>
                  <a:cubicBezTo>
                    <a:pt x="250900" y="252995"/>
                    <a:pt x="238144" y="248128"/>
                    <a:pt x="228412" y="238397"/>
                  </a:cubicBezTo>
                  <a:lnTo>
                    <a:pt x="70326" y="80311"/>
                  </a:lnTo>
                  <a:close/>
                  <a:moveTo>
                    <a:pt x="92015" y="0"/>
                  </a:moveTo>
                  <a:lnTo>
                    <a:pt x="437301" y="0"/>
                  </a:lnTo>
                  <a:cubicBezTo>
                    <a:pt x="488119" y="0"/>
                    <a:pt x="529316" y="41197"/>
                    <a:pt x="529316" y="92015"/>
                  </a:cubicBezTo>
                  <a:lnTo>
                    <a:pt x="529316" y="309011"/>
                  </a:lnTo>
                  <a:cubicBezTo>
                    <a:pt x="529316" y="359829"/>
                    <a:pt x="488119" y="401026"/>
                    <a:pt x="437301" y="401026"/>
                  </a:cubicBezTo>
                  <a:lnTo>
                    <a:pt x="92015" y="401026"/>
                  </a:lnTo>
                  <a:cubicBezTo>
                    <a:pt x="41197" y="401026"/>
                    <a:pt x="0" y="359829"/>
                    <a:pt x="0" y="309011"/>
                  </a:cubicBezTo>
                  <a:lnTo>
                    <a:pt x="0" y="92015"/>
                  </a:lnTo>
                  <a:cubicBezTo>
                    <a:pt x="0" y="41197"/>
                    <a:pt x="41197" y="0"/>
                    <a:pt x="920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组合 14"/>
          <p:cNvGrpSpPr/>
          <p:nvPr/>
        </p:nvGrpSpPr>
        <p:grpSpPr>
          <a:xfrm>
            <a:off x="6694332" y="3802938"/>
            <a:ext cx="914400" cy="914683"/>
            <a:chOff x="6766339" y="3729757"/>
            <a:chExt cx="914400" cy="914400"/>
          </a:xfrm>
        </p:grpSpPr>
        <p:sp>
          <p:nvSpPr>
            <p:cNvPr id="16" name="椭圆 15"/>
            <p:cNvSpPr/>
            <p:nvPr/>
          </p:nvSpPr>
          <p:spPr>
            <a:xfrm>
              <a:off x="6766339" y="3729757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7029864" y="3993282"/>
              <a:ext cx="385762" cy="385762"/>
            </a:xfrm>
            <a:custGeom>
              <a:avLst/>
              <a:gdLst>
                <a:gd name="T0" fmla="*/ 2147483647 w 2073"/>
                <a:gd name="T1" fmla="*/ 2147483647 h 2073"/>
                <a:gd name="T2" fmla="*/ 2147483647 w 2073"/>
                <a:gd name="T3" fmla="*/ 2147483647 h 2073"/>
                <a:gd name="T4" fmla="*/ 2147483647 w 2073"/>
                <a:gd name="T5" fmla="*/ 1230957982 h 2073"/>
                <a:gd name="T6" fmla="*/ 2147483647 w 2073"/>
                <a:gd name="T7" fmla="*/ 644480831 h 2073"/>
                <a:gd name="T8" fmla="*/ 2147483647 w 2073"/>
                <a:gd name="T9" fmla="*/ 644480831 h 2073"/>
                <a:gd name="T10" fmla="*/ 2147483647 w 2073"/>
                <a:gd name="T11" fmla="*/ 1810994228 h 2073"/>
                <a:gd name="T12" fmla="*/ 2147483647 w 2073"/>
                <a:gd name="T13" fmla="*/ 2147483647 h 2073"/>
                <a:gd name="T14" fmla="*/ 2147483647 w 2073"/>
                <a:gd name="T15" fmla="*/ 2147483647 h 2073"/>
                <a:gd name="T16" fmla="*/ 2147483647 w 2073"/>
                <a:gd name="T17" fmla="*/ 2147483647 h 2073"/>
                <a:gd name="T18" fmla="*/ 2147483647 w 2073"/>
                <a:gd name="T19" fmla="*/ 2147483647 h 2073"/>
                <a:gd name="T20" fmla="*/ 2147483647 w 2073"/>
                <a:gd name="T21" fmla="*/ 2147483647 h 2073"/>
                <a:gd name="T22" fmla="*/ 2147483647 w 2073"/>
                <a:gd name="T23" fmla="*/ 2147483647 h 2073"/>
                <a:gd name="T24" fmla="*/ 2147483647 w 2073"/>
                <a:gd name="T25" fmla="*/ 2147483647 h 2073"/>
                <a:gd name="T26" fmla="*/ 1630542283 w 2073"/>
                <a:gd name="T27" fmla="*/ 2147483647 h 2073"/>
                <a:gd name="T28" fmla="*/ 1630542283 w 2073"/>
                <a:gd name="T29" fmla="*/ 2147483647 h 2073"/>
                <a:gd name="T30" fmla="*/ 2147483647 w 2073"/>
                <a:gd name="T31" fmla="*/ 2147483647 h 2073"/>
                <a:gd name="T32" fmla="*/ 2147483647 w 2073"/>
                <a:gd name="T33" fmla="*/ 2147483647 h 2073"/>
                <a:gd name="T34" fmla="*/ 2147483647 w 2073"/>
                <a:gd name="T35" fmla="*/ 1810994228 h 2073"/>
                <a:gd name="T36" fmla="*/ 1630542283 w 2073"/>
                <a:gd name="T37" fmla="*/ 2147483647 h 2073"/>
                <a:gd name="T38" fmla="*/ 2147483647 w 2073"/>
                <a:gd name="T39" fmla="*/ 2147483647 h 2073"/>
                <a:gd name="T40" fmla="*/ 2147483647 w 2073"/>
                <a:gd name="T41" fmla="*/ 2147483647 h 2073"/>
                <a:gd name="T42" fmla="*/ 2147483647 w 2073"/>
                <a:gd name="T43" fmla="*/ 2147483647 h 2073"/>
                <a:gd name="T44" fmla="*/ 2147483647 w 2073"/>
                <a:gd name="T45" fmla="*/ 2147483647 h 2073"/>
                <a:gd name="T46" fmla="*/ 2147483647 w 2073"/>
                <a:gd name="T47" fmla="*/ 2147483647 h 2073"/>
                <a:gd name="T48" fmla="*/ 2147483647 w 2073"/>
                <a:gd name="T49" fmla="*/ 2147483647 h 2073"/>
                <a:gd name="T50" fmla="*/ 2147483647 w 2073"/>
                <a:gd name="T51" fmla="*/ 2147483647 h 2073"/>
                <a:gd name="T52" fmla="*/ 2147483647 w 2073"/>
                <a:gd name="T53" fmla="*/ 2147483647 h 2073"/>
                <a:gd name="T54" fmla="*/ 2147483647 w 2073"/>
                <a:gd name="T55" fmla="*/ 2147483647 h 2073"/>
                <a:gd name="T56" fmla="*/ 2147483647 w 2073"/>
                <a:gd name="T57" fmla="*/ 2147483647 h 2073"/>
                <a:gd name="T58" fmla="*/ 1733633037 w 2073"/>
                <a:gd name="T59" fmla="*/ 2147483647 h 2073"/>
                <a:gd name="T60" fmla="*/ 1752990548 w 2073"/>
                <a:gd name="T61" fmla="*/ 2147483647 h 2073"/>
                <a:gd name="T62" fmla="*/ 1050506222 w 2073"/>
                <a:gd name="T63" fmla="*/ 2147483647 h 2073"/>
                <a:gd name="T64" fmla="*/ 1005384536 w 2073"/>
                <a:gd name="T65" fmla="*/ 2147483647 h 2073"/>
                <a:gd name="T66" fmla="*/ 0 w 2073"/>
                <a:gd name="T67" fmla="*/ 2147483647 h 2073"/>
                <a:gd name="T68" fmla="*/ 2147483647 w 2073"/>
                <a:gd name="T69" fmla="*/ 2147483647 h 2073"/>
                <a:gd name="T70" fmla="*/ 2147483647 w 2073"/>
                <a:gd name="T71" fmla="*/ 2147483647 h 207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073" h="2073">
                  <a:moveTo>
                    <a:pt x="1973" y="643"/>
                  </a:moveTo>
                  <a:cubicBezTo>
                    <a:pt x="1883" y="734"/>
                    <a:pt x="1883" y="734"/>
                    <a:pt x="1883" y="734"/>
                  </a:cubicBezTo>
                  <a:cubicBezTo>
                    <a:pt x="1339" y="191"/>
                    <a:pt x="1339" y="191"/>
                    <a:pt x="1339" y="191"/>
                  </a:cubicBezTo>
                  <a:cubicBezTo>
                    <a:pt x="1430" y="100"/>
                    <a:pt x="1430" y="100"/>
                    <a:pt x="1430" y="100"/>
                  </a:cubicBezTo>
                  <a:cubicBezTo>
                    <a:pt x="1530" y="0"/>
                    <a:pt x="1692" y="0"/>
                    <a:pt x="1792" y="100"/>
                  </a:cubicBezTo>
                  <a:cubicBezTo>
                    <a:pt x="1973" y="281"/>
                    <a:pt x="1973" y="281"/>
                    <a:pt x="1973" y="281"/>
                  </a:cubicBezTo>
                  <a:cubicBezTo>
                    <a:pt x="2073" y="381"/>
                    <a:pt x="2073" y="543"/>
                    <a:pt x="1973" y="643"/>
                  </a:cubicBezTo>
                  <a:close/>
                  <a:moveTo>
                    <a:pt x="706" y="1729"/>
                  </a:moveTo>
                  <a:cubicBezTo>
                    <a:pt x="681" y="1754"/>
                    <a:pt x="681" y="1795"/>
                    <a:pt x="706" y="1820"/>
                  </a:cubicBezTo>
                  <a:cubicBezTo>
                    <a:pt x="731" y="1845"/>
                    <a:pt x="771" y="1845"/>
                    <a:pt x="796" y="1820"/>
                  </a:cubicBezTo>
                  <a:cubicBezTo>
                    <a:pt x="1792" y="824"/>
                    <a:pt x="1792" y="824"/>
                    <a:pt x="1792" y="824"/>
                  </a:cubicBezTo>
                  <a:cubicBezTo>
                    <a:pt x="1701" y="734"/>
                    <a:pt x="1701" y="734"/>
                    <a:pt x="1701" y="734"/>
                  </a:cubicBezTo>
                  <a:lnTo>
                    <a:pt x="706" y="1729"/>
                  </a:lnTo>
                  <a:close/>
                  <a:moveTo>
                    <a:pt x="253" y="1277"/>
                  </a:moveTo>
                  <a:cubicBezTo>
                    <a:pt x="228" y="1302"/>
                    <a:pt x="228" y="1342"/>
                    <a:pt x="253" y="1367"/>
                  </a:cubicBezTo>
                  <a:cubicBezTo>
                    <a:pt x="278" y="1392"/>
                    <a:pt x="319" y="1392"/>
                    <a:pt x="344" y="1367"/>
                  </a:cubicBezTo>
                  <a:cubicBezTo>
                    <a:pt x="1339" y="372"/>
                    <a:pt x="1339" y="372"/>
                    <a:pt x="1339" y="372"/>
                  </a:cubicBezTo>
                  <a:cubicBezTo>
                    <a:pt x="1249" y="281"/>
                    <a:pt x="1249" y="281"/>
                    <a:pt x="1249" y="281"/>
                  </a:cubicBezTo>
                  <a:lnTo>
                    <a:pt x="253" y="1277"/>
                  </a:lnTo>
                  <a:close/>
                  <a:moveTo>
                    <a:pt x="1430" y="462"/>
                  </a:moveTo>
                  <a:cubicBezTo>
                    <a:pt x="434" y="1458"/>
                    <a:pt x="434" y="1458"/>
                    <a:pt x="434" y="1458"/>
                  </a:cubicBezTo>
                  <a:cubicBezTo>
                    <a:pt x="384" y="1507"/>
                    <a:pt x="384" y="1589"/>
                    <a:pt x="434" y="1639"/>
                  </a:cubicBezTo>
                  <a:cubicBezTo>
                    <a:pt x="484" y="1689"/>
                    <a:pt x="565" y="1689"/>
                    <a:pt x="615" y="1638"/>
                  </a:cubicBezTo>
                  <a:cubicBezTo>
                    <a:pt x="1611" y="643"/>
                    <a:pt x="1611" y="643"/>
                    <a:pt x="1611" y="643"/>
                  </a:cubicBezTo>
                  <a:lnTo>
                    <a:pt x="1430" y="462"/>
                  </a:lnTo>
                  <a:close/>
                  <a:moveTo>
                    <a:pt x="615" y="1910"/>
                  </a:moveTo>
                  <a:cubicBezTo>
                    <a:pt x="584" y="1879"/>
                    <a:pt x="570" y="1840"/>
                    <a:pt x="564" y="1800"/>
                  </a:cubicBezTo>
                  <a:cubicBezTo>
                    <a:pt x="551" y="1802"/>
                    <a:pt x="538" y="1804"/>
                    <a:pt x="525" y="1804"/>
                  </a:cubicBezTo>
                  <a:cubicBezTo>
                    <a:pt x="456" y="1804"/>
                    <a:pt x="392" y="1777"/>
                    <a:pt x="344" y="1729"/>
                  </a:cubicBezTo>
                  <a:cubicBezTo>
                    <a:pt x="295" y="1681"/>
                    <a:pt x="269" y="1617"/>
                    <a:pt x="269" y="1548"/>
                  </a:cubicBezTo>
                  <a:cubicBezTo>
                    <a:pt x="269" y="1536"/>
                    <a:pt x="271" y="1524"/>
                    <a:pt x="272" y="1511"/>
                  </a:cubicBezTo>
                  <a:cubicBezTo>
                    <a:pt x="231" y="1506"/>
                    <a:pt x="193" y="1488"/>
                    <a:pt x="163" y="1458"/>
                  </a:cubicBezTo>
                  <a:cubicBezTo>
                    <a:pt x="160" y="1455"/>
                    <a:pt x="159" y="1451"/>
                    <a:pt x="156" y="1448"/>
                  </a:cubicBezTo>
                  <a:cubicBezTo>
                    <a:pt x="0" y="2073"/>
                    <a:pt x="0" y="2073"/>
                    <a:pt x="0" y="2073"/>
                  </a:cubicBezTo>
                  <a:cubicBezTo>
                    <a:pt x="624" y="1917"/>
                    <a:pt x="624" y="1917"/>
                    <a:pt x="624" y="1917"/>
                  </a:cubicBezTo>
                  <a:cubicBezTo>
                    <a:pt x="621" y="1914"/>
                    <a:pt x="618" y="1912"/>
                    <a:pt x="615" y="19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914203" y="1474663"/>
            <a:ext cx="3081734" cy="56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spcAft>
                <a:spcPts val="45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请在此处输入您的文本或者复制您的文本粘贴到此处，请在此处输入您的文本或者复制您的文本粘贴到此处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。</a:t>
            </a:r>
            <a:endParaRPr lang="en-US" altLang="zh-CN" sz="90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</a:endParaRPr>
          </a:p>
          <a:p>
            <a:pPr>
              <a:spcAft>
                <a:spcPts val="45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9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   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926902" y="1177817"/>
            <a:ext cx="1809750" cy="31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914203" y="3420059"/>
            <a:ext cx="3225750" cy="36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spcAft>
                <a:spcPts val="45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</a:rPr>
              <a:t>请在此处输入您的文本或者复制您的文本粘贴到此处，请在此处输入您的文本或者复制您的文本粘贴到此处。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926902" y="3146924"/>
            <a:ext cx="1809750" cy="313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单击添加标题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9554" y="1230221"/>
            <a:ext cx="398463" cy="39858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9554" y="3223149"/>
            <a:ext cx="398463" cy="400173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8" grpId="0"/>
      <p:bldP spid="19" grpId="0"/>
      <p:bldP spid="20" grpId="0"/>
      <p:bldP spid="25" grpId="0"/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202714" y="3979265"/>
            <a:ext cx="67385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197281" y="3863371"/>
            <a:ext cx="674943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197281" y="1365720"/>
          <a:ext cx="3551781" cy="2397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" name="Group 29"/>
          <p:cNvGrpSpPr/>
          <p:nvPr/>
        </p:nvGrpSpPr>
        <p:grpSpPr>
          <a:xfrm>
            <a:off x="4969026" y="1527519"/>
            <a:ext cx="2911522" cy="513582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4969026" y="2091986"/>
            <a:ext cx="2911522" cy="513582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4969026" y="2664395"/>
            <a:ext cx="2911522" cy="513582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327309" y="1548913"/>
            <a:ext cx="2264440" cy="35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27309" y="2114949"/>
            <a:ext cx="2264440" cy="35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27309" y="2680985"/>
            <a:ext cx="2264440" cy="35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4969026" y="3226880"/>
            <a:ext cx="2911522" cy="513582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327309" y="3247021"/>
            <a:ext cx="2264440" cy="350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5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2"/>
          <p:cNvSpPr/>
          <p:nvPr/>
        </p:nvSpPr>
        <p:spPr>
          <a:xfrm>
            <a:off x="1808837" y="1643724"/>
            <a:ext cx="5526327" cy="231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9"/>
          <p:cNvSpPr/>
          <p:nvPr/>
        </p:nvSpPr>
        <p:spPr>
          <a:xfrm>
            <a:off x="-2202813" y="266661"/>
            <a:ext cx="5306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0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0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7"/>
          <p:cNvSpPr/>
          <p:nvPr/>
        </p:nvSpPr>
        <p:spPr>
          <a:xfrm>
            <a:off x="-2202813" y="5130481"/>
            <a:ext cx="5306" cy="0"/>
          </a:xfrm>
          <a:custGeom>
            <a:avLst/>
            <a:gdLst>
              <a:gd name="connsiteX0" fmla="*/ 0 w 8068"/>
              <a:gd name="connsiteY0" fmla="*/ 0 h 204"/>
              <a:gd name="connsiteX1" fmla="*/ 8068 w 8068"/>
              <a:gd name="connsiteY1" fmla="*/ 204 h 204"/>
              <a:gd name="connsiteX2" fmla="*/ 0 w 8068"/>
              <a:gd name="connsiteY2" fmla="*/ 204 h 204"/>
              <a:gd name="connsiteX3" fmla="*/ 0 w 8068"/>
              <a:gd name="connsiteY3" fmla="*/ 0 h 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8" h="204">
                <a:moveTo>
                  <a:pt x="0" y="0"/>
                </a:moveTo>
                <a:lnTo>
                  <a:pt x="8068" y="204"/>
                </a:lnTo>
                <a:lnTo>
                  <a:pt x="0" y="20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endParaRPr lang="zh-CN" altLang="zh-CN" sz="11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67"/>
          <p:cNvGrpSpPr/>
          <p:nvPr/>
        </p:nvGrpSpPr>
        <p:grpSpPr>
          <a:xfrm>
            <a:off x="3246706" y="3680059"/>
            <a:ext cx="569802" cy="568773"/>
            <a:chOff x="4113213" y="5411335"/>
            <a:chExt cx="852487" cy="850900"/>
          </a:xfrm>
        </p:grpSpPr>
        <p:sp>
          <p:nvSpPr>
            <p:cNvPr id="36" name="Oval 22"/>
            <p:cNvSpPr/>
            <p:nvPr/>
          </p:nvSpPr>
          <p:spPr>
            <a:xfrm>
              <a:off x="4113213" y="5411335"/>
              <a:ext cx="852487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295775" y="5689147"/>
              <a:ext cx="490538" cy="371475"/>
            </a:xfrm>
            <a:custGeom>
              <a:avLst/>
              <a:gdLst>
                <a:gd name="T0" fmla="*/ 402394 w 128"/>
                <a:gd name="T1" fmla="*/ 7739 h 96"/>
                <a:gd name="T2" fmla="*/ 107305 w 128"/>
                <a:gd name="T3" fmla="*/ 0 h 96"/>
                <a:gd name="T4" fmla="*/ 7665 w 128"/>
                <a:gd name="T5" fmla="*/ 88999 h 96"/>
                <a:gd name="T6" fmla="*/ 7665 w 128"/>
                <a:gd name="T7" fmla="*/ 131564 h 96"/>
                <a:gd name="T8" fmla="*/ 245269 w 128"/>
                <a:gd name="T9" fmla="*/ 371475 h 96"/>
                <a:gd name="T10" fmla="*/ 482873 w 128"/>
                <a:gd name="T11" fmla="*/ 131564 h 96"/>
                <a:gd name="T12" fmla="*/ 482873 w 128"/>
                <a:gd name="T13" fmla="*/ 88999 h 96"/>
                <a:gd name="T14" fmla="*/ 210778 w 128"/>
                <a:gd name="T15" fmla="*/ 108347 h 96"/>
                <a:gd name="T16" fmla="*/ 279760 w 128"/>
                <a:gd name="T17" fmla="*/ 108347 h 96"/>
                <a:gd name="T18" fmla="*/ 298922 w 128"/>
                <a:gd name="T19" fmla="*/ 34826 h 96"/>
                <a:gd name="T20" fmla="*/ 291257 w 128"/>
                <a:gd name="T21" fmla="*/ 96738 h 96"/>
                <a:gd name="T22" fmla="*/ 199281 w 128"/>
                <a:gd name="T23" fmla="*/ 96738 h 96"/>
                <a:gd name="T24" fmla="*/ 191616 w 128"/>
                <a:gd name="T25" fmla="*/ 34826 h 96"/>
                <a:gd name="T26" fmla="*/ 199281 w 128"/>
                <a:gd name="T27" fmla="*/ 96738 h 96"/>
                <a:gd name="T28" fmla="*/ 245269 w 128"/>
                <a:gd name="T29" fmla="*/ 317302 h 96"/>
                <a:gd name="T30" fmla="*/ 283592 w 128"/>
                <a:gd name="T31" fmla="*/ 123825 h 96"/>
                <a:gd name="T32" fmla="*/ 375568 w 128"/>
                <a:gd name="T33" fmla="*/ 123825 h 96"/>
                <a:gd name="T34" fmla="*/ 298922 w 128"/>
                <a:gd name="T35" fmla="*/ 123825 h 96"/>
                <a:gd name="T36" fmla="*/ 341077 w 128"/>
                <a:gd name="T37" fmla="*/ 77391 h 96"/>
                <a:gd name="T38" fmla="*/ 302754 w 128"/>
                <a:gd name="T39" fmla="*/ 108347 h 96"/>
                <a:gd name="T40" fmla="*/ 371736 w 128"/>
                <a:gd name="T41" fmla="*/ 30956 h 96"/>
                <a:gd name="T42" fmla="*/ 318083 w 128"/>
                <a:gd name="T43" fmla="*/ 30956 h 96"/>
                <a:gd name="T44" fmla="*/ 210778 w 128"/>
                <a:gd name="T45" fmla="*/ 30956 h 96"/>
                <a:gd name="T46" fmla="*/ 245269 w 128"/>
                <a:gd name="T47" fmla="*/ 58043 h 96"/>
                <a:gd name="T48" fmla="*/ 118802 w 128"/>
                <a:gd name="T49" fmla="*/ 30956 h 96"/>
                <a:gd name="T50" fmla="*/ 149461 w 128"/>
                <a:gd name="T51" fmla="*/ 54173 h 96"/>
                <a:gd name="T52" fmla="*/ 187784 w 128"/>
                <a:gd name="T53" fmla="*/ 108347 h 96"/>
                <a:gd name="T54" fmla="*/ 149461 w 128"/>
                <a:gd name="T55" fmla="*/ 77391 h 96"/>
                <a:gd name="T56" fmla="*/ 229940 w 128"/>
                <a:gd name="T57" fmla="*/ 313432 h 96"/>
                <a:gd name="T58" fmla="*/ 191616 w 128"/>
                <a:gd name="T59" fmla="*/ 123825 h 96"/>
                <a:gd name="T60" fmla="*/ 42156 w 128"/>
                <a:gd name="T61" fmla="*/ 123825 h 96"/>
                <a:gd name="T62" fmla="*/ 195449 w 128"/>
                <a:gd name="T63" fmla="*/ 286345 h 96"/>
                <a:gd name="T64" fmla="*/ 448382 w 128"/>
                <a:gd name="T65" fmla="*/ 123825 h 96"/>
                <a:gd name="T66" fmla="*/ 390897 w 128"/>
                <a:gd name="T67" fmla="*/ 123825 h 96"/>
                <a:gd name="T68" fmla="*/ 352574 w 128"/>
                <a:gd name="T69" fmla="*/ 65782 h 96"/>
                <a:gd name="T70" fmla="*/ 459879 w 128"/>
                <a:gd name="T71" fmla="*/ 108347 h 96"/>
                <a:gd name="T72" fmla="*/ 103473 w 128"/>
                <a:gd name="T73" fmla="*/ 38695 h 96"/>
                <a:gd name="T74" fmla="*/ 95808 w 128"/>
                <a:gd name="T75" fmla="*/ 108347 h 96"/>
                <a:gd name="T76" fmla="*/ 103473 w 128"/>
                <a:gd name="T77" fmla="*/ 38695 h 9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8"/>
                <a:gd name="T118" fmla="*/ 0 h 96"/>
                <a:gd name="T119" fmla="*/ 128 w 128"/>
                <a:gd name="T120" fmla="*/ 96 h 9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zh-CN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6"/>
          <p:cNvGrpSpPr/>
          <p:nvPr/>
        </p:nvGrpSpPr>
        <p:grpSpPr>
          <a:xfrm>
            <a:off x="4288161" y="3680056"/>
            <a:ext cx="568742" cy="568773"/>
            <a:chOff x="5670550" y="5411331"/>
            <a:chExt cx="850900" cy="850900"/>
          </a:xfrm>
        </p:grpSpPr>
        <p:sp>
          <p:nvSpPr>
            <p:cNvPr id="37" name="Oval 23"/>
            <p:cNvSpPr/>
            <p:nvPr/>
          </p:nvSpPr>
          <p:spPr>
            <a:xfrm>
              <a:off x="5670550" y="5411331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" name="Group 36"/>
            <p:cNvGrpSpPr/>
            <p:nvPr/>
          </p:nvGrpSpPr>
          <p:grpSpPr>
            <a:xfrm>
              <a:off x="5899763" y="5639523"/>
              <a:ext cx="392695" cy="393966"/>
              <a:chOff x="7897813" y="666750"/>
              <a:chExt cx="490537" cy="492125"/>
            </a:xfrm>
            <a:solidFill>
              <a:srgbClr val="F77B08"/>
            </a:solidFill>
          </p:grpSpPr>
          <p:sp>
            <p:nvSpPr>
              <p:cNvPr id="41" name="Freeform 9"/>
              <p:cNvSpPr>
                <a:spLocks noEditPoints="1"/>
              </p:cNvSpPr>
              <p:nvPr/>
            </p:nvSpPr>
            <p:spPr bwMode="auto">
              <a:xfrm>
                <a:off x="7897813" y="666750"/>
                <a:ext cx="490537" cy="492125"/>
              </a:xfrm>
              <a:custGeom>
                <a:avLst/>
                <a:gdLst>
                  <a:gd name="T0" fmla="*/ 88 w 128"/>
                  <a:gd name="T1" fmla="*/ 0 h 128"/>
                  <a:gd name="T2" fmla="*/ 48 w 128"/>
                  <a:gd name="T3" fmla="*/ 40 h 128"/>
                  <a:gd name="T4" fmla="*/ 51 w 128"/>
                  <a:gd name="T5" fmla="*/ 55 h 128"/>
                  <a:gd name="T6" fmla="*/ 2 w 128"/>
                  <a:gd name="T7" fmla="*/ 103 h 128"/>
                  <a:gd name="T8" fmla="*/ 0 w 128"/>
                  <a:gd name="T9" fmla="*/ 108 h 128"/>
                  <a:gd name="T10" fmla="*/ 0 w 128"/>
                  <a:gd name="T11" fmla="*/ 120 h 128"/>
                  <a:gd name="T12" fmla="*/ 8 w 128"/>
                  <a:gd name="T13" fmla="*/ 128 h 128"/>
                  <a:gd name="T14" fmla="*/ 20 w 128"/>
                  <a:gd name="T15" fmla="*/ 128 h 128"/>
                  <a:gd name="T16" fmla="*/ 25 w 128"/>
                  <a:gd name="T17" fmla="*/ 126 h 128"/>
                  <a:gd name="T18" fmla="*/ 31 w 128"/>
                  <a:gd name="T19" fmla="*/ 120 h 128"/>
                  <a:gd name="T20" fmla="*/ 40 w 128"/>
                  <a:gd name="T21" fmla="*/ 120 h 128"/>
                  <a:gd name="T22" fmla="*/ 48 w 128"/>
                  <a:gd name="T23" fmla="*/ 112 h 128"/>
                  <a:gd name="T24" fmla="*/ 48 w 128"/>
                  <a:gd name="T25" fmla="*/ 104 h 128"/>
                  <a:gd name="T26" fmla="*/ 56 w 128"/>
                  <a:gd name="T27" fmla="*/ 104 h 128"/>
                  <a:gd name="T28" fmla="*/ 64 w 128"/>
                  <a:gd name="T29" fmla="*/ 96 h 128"/>
                  <a:gd name="T30" fmla="*/ 64 w 128"/>
                  <a:gd name="T31" fmla="*/ 87 h 128"/>
                  <a:gd name="T32" fmla="*/ 73 w 128"/>
                  <a:gd name="T33" fmla="*/ 77 h 128"/>
                  <a:gd name="T34" fmla="*/ 88 w 128"/>
                  <a:gd name="T35" fmla="*/ 80 h 128"/>
                  <a:gd name="T36" fmla="*/ 128 w 128"/>
                  <a:gd name="T37" fmla="*/ 40 h 128"/>
                  <a:gd name="T38" fmla="*/ 88 w 128"/>
                  <a:gd name="T39" fmla="*/ 0 h 128"/>
                  <a:gd name="T40" fmla="*/ 88 w 128"/>
                  <a:gd name="T41" fmla="*/ 72 h 128"/>
                  <a:gd name="T42" fmla="*/ 72 w 128"/>
                  <a:gd name="T43" fmla="*/ 67 h 128"/>
                  <a:gd name="T44" fmla="*/ 70 w 128"/>
                  <a:gd name="T45" fmla="*/ 69 h 128"/>
                  <a:gd name="T46" fmla="*/ 66 w 128"/>
                  <a:gd name="T47" fmla="*/ 73 h 128"/>
                  <a:gd name="T48" fmla="*/ 58 w 128"/>
                  <a:gd name="T49" fmla="*/ 81 h 128"/>
                  <a:gd name="T50" fmla="*/ 56 w 128"/>
                  <a:gd name="T51" fmla="*/ 87 h 128"/>
                  <a:gd name="T52" fmla="*/ 56 w 128"/>
                  <a:gd name="T53" fmla="*/ 96 h 128"/>
                  <a:gd name="T54" fmla="*/ 48 w 128"/>
                  <a:gd name="T55" fmla="*/ 96 h 128"/>
                  <a:gd name="T56" fmla="*/ 40 w 128"/>
                  <a:gd name="T57" fmla="*/ 104 h 128"/>
                  <a:gd name="T58" fmla="*/ 40 w 128"/>
                  <a:gd name="T59" fmla="*/ 112 h 128"/>
                  <a:gd name="T60" fmla="*/ 31 w 128"/>
                  <a:gd name="T61" fmla="*/ 112 h 128"/>
                  <a:gd name="T62" fmla="*/ 25 w 128"/>
                  <a:gd name="T63" fmla="*/ 114 h 128"/>
                  <a:gd name="T64" fmla="*/ 19 w 128"/>
                  <a:gd name="T65" fmla="*/ 120 h 128"/>
                  <a:gd name="T66" fmla="*/ 8 w 128"/>
                  <a:gd name="T67" fmla="*/ 120 h 128"/>
                  <a:gd name="T68" fmla="*/ 8 w 128"/>
                  <a:gd name="T69" fmla="*/ 109 h 128"/>
                  <a:gd name="T70" fmla="*/ 55 w 128"/>
                  <a:gd name="T71" fmla="*/ 62 h 128"/>
                  <a:gd name="T72" fmla="*/ 55 w 128"/>
                  <a:gd name="T73" fmla="*/ 62 h 128"/>
                  <a:gd name="T74" fmla="*/ 61 w 128"/>
                  <a:gd name="T75" fmla="*/ 56 h 128"/>
                  <a:gd name="T76" fmla="*/ 56 w 128"/>
                  <a:gd name="T77" fmla="*/ 40 h 128"/>
                  <a:gd name="T78" fmla="*/ 88 w 128"/>
                  <a:gd name="T79" fmla="*/ 8 h 128"/>
                  <a:gd name="T80" fmla="*/ 120 w 128"/>
                  <a:gd name="T81" fmla="*/ 40 h 128"/>
                  <a:gd name="T82" fmla="*/ 88 w 128"/>
                  <a:gd name="T83" fmla="*/ 7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88" y="0"/>
                    </a:moveTo>
                    <a:cubicBezTo>
                      <a:pt x="66" y="0"/>
                      <a:pt x="48" y="18"/>
                      <a:pt x="48" y="40"/>
                    </a:cubicBezTo>
                    <a:cubicBezTo>
                      <a:pt x="48" y="45"/>
                      <a:pt x="49" y="50"/>
                      <a:pt x="51" y="55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1" y="105"/>
                      <a:pt x="0" y="106"/>
                      <a:pt x="0" y="108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4"/>
                      <a:pt x="4" y="128"/>
                      <a:pt x="8" y="12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22" y="128"/>
                      <a:pt x="23" y="127"/>
                      <a:pt x="25" y="126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44" y="120"/>
                      <a:pt x="48" y="116"/>
                      <a:pt x="48" y="112"/>
                    </a:cubicBezTo>
                    <a:cubicBezTo>
                      <a:pt x="48" y="104"/>
                      <a:pt x="48" y="104"/>
                      <a:pt x="48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60" y="104"/>
                      <a:pt x="64" y="100"/>
                      <a:pt x="64" y="96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8" y="79"/>
                      <a:pt x="83" y="80"/>
                      <a:pt x="88" y="80"/>
                    </a:cubicBezTo>
                    <a:cubicBezTo>
                      <a:pt x="110" y="80"/>
                      <a:pt x="128" y="62"/>
                      <a:pt x="128" y="40"/>
                    </a:cubicBezTo>
                    <a:cubicBezTo>
                      <a:pt x="128" y="18"/>
                      <a:pt x="110" y="0"/>
                      <a:pt x="88" y="0"/>
                    </a:cubicBezTo>
                    <a:close/>
                    <a:moveTo>
                      <a:pt x="88" y="72"/>
                    </a:moveTo>
                    <a:cubicBezTo>
                      <a:pt x="82" y="72"/>
                      <a:pt x="77" y="70"/>
                      <a:pt x="72" y="6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7" y="82"/>
                      <a:pt x="56" y="85"/>
                      <a:pt x="56" y="87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4" y="96"/>
                      <a:pt x="40" y="100"/>
                      <a:pt x="40" y="104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9" y="112"/>
                      <a:pt x="26" y="113"/>
                      <a:pt x="25" y="11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8" y="109"/>
                      <a:pt x="8" y="109"/>
                      <a:pt x="8" y="10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58" y="51"/>
                      <a:pt x="56" y="46"/>
                      <a:pt x="56" y="40"/>
                    </a:cubicBezTo>
                    <a:cubicBezTo>
                      <a:pt x="56" y="22"/>
                      <a:pt x="70" y="8"/>
                      <a:pt x="88" y="8"/>
                    </a:cubicBezTo>
                    <a:cubicBezTo>
                      <a:pt x="106" y="8"/>
                      <a:pt x="120" y="22"/>
                      <a:pt x="120" y="40"/>
                    </a:cubicBezTo>
                    <a:cubicBezTo>
                      <a:pt x="120" y="58"/>
                      <a:pt x="106" y="72"/>
                      <a:pt x="88" y="7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10"/>
              <p:cNvSpPr>
                <a:spLocks noEditPoints="1"/>
              </p:cNvSpPr>
              <p:nvPr/>
            </p:nvSpPr>
            <p:spPr bwMode="auto">
              <a:xfrm>
                <a:off x="8204200" y="728663"/>
                <a:ext cx="123825" cy="123825"/>
              </a:xfrm>
              <a:custGeom>
                <a:avLst/>
                <a:gdLst>
                  <a:gd name="T0" fmla="*/ 31 w 32"/>
                  <a:gd name="T1" fmla="*/ 17 h 32"/>
                  <a:gd name="T2" fmla="*/ 15 w 32"/>
                  <a:gd name="T3" fmla="*/ 1 h 32"/>
                  <a:gd name="T4" fmla="*/ 12 w 32"/>
                  <a:gd name="T5" fmla="*/ 0 h 32"/>
                  <a:gd name="T6" fmla="*/ 0 w 32"/>
                  <a:gd name="T7" fmla="*/ 12 h 32"/>
                  <a:gd name="T8" fmla="*/ 0 w 32"/>
                  <a:gd name="T9" fmla="*/ 13 h 32"/>
                  <a:gd name="T10" fmla="*/ 1 w 32"/>
                  <a:gd name="T11" fmla="*/ 15 h 32"/>
                  <a:gd name="T12" fmla="*/ 17 w 32"/>
                  <a:gd name="T13" fmla="*/ 31 h 32"/>
                  <a:gd name="T14" fmla="*/ 20 w 32"/>
                  <a:gd name="T15" fmla="*/ 32 h 32"/>
                  <a:gd name="T16" fmla="*/ 32 w 32"/>
                  <a:gd name="T17" fmla="*/ 20 h 32"/>
                  <a:gd name="T18" fmla="*/ 32 w 32"/>
                  <a:gd name="T19" fmla="*/ 19 h 32"/>
                  <a:gd name="T20" fmla="*/ 31 w 32"/>
                  <a:gd name="T21" fmla="*/ 17 h 32"/>
                  <a:gd name="T22" fmla="*/ 19 w 32"/>
                  <a:gd name="T23" fmla="*/ 28 h 32"/>
                  <a:gd name="T24" fmla="*/ 4 w 32"/>
                  <a:gd name="T25" fmla="*/ 13 h 32"/>
                  <a:gd name="T26" fmla="*/ 13 w 32"/>
                  <a:gd name="T27" fmla="*/ 4 h 32"/>
                  <a:gd name="T28" fmla="*/ 28 w 32"/>
                  <a:gd name="T29" fmla="*/ 19 h 32"/>
                  <a:gd name="T30" fmla="*/ 19 w 32"/>
                  <a:gd name="T31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2">
                    <a:moveTo>
                      <a:pt x="31" y="17"/>
                    </a:moveTo>
                    <a:cubicBezTo>
                      <a:pt x="27" y="11"/>
                      <a:pt x="21" y="5"/>
                      <a:pt x="15" y="1"/>
                    </a:cubicBezTo>
                    <a:cubicBezTo>
                      <a:pt x="14" y="0"/>
                      <a:pt x="13" y="0"/>
                      <a:pt x="12" y="0"/>
                    </a:cubicBezTo>
                    <a:cubicBezTo>
                      <a:pt x="6" y="2"/>
                      <a:pt x="2" y="6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0" y="14"/>
                      <a:pt x="0" y="14"/>
                      <a:pt x="1" y="15"/>
                    </a:cubicBezTo>
                    <a:cubicBezTo>
                      <a:pt x="5" y="21"/>
                      <a:pt x="11" y="27"/>
                      <a:pt x="17" y="31"/>
                    </a:cubicBezTo>
                    <a:cubicBezTo>
                      <a:pt x="18" y="32"/>
                      <a:pt x="19" y="32"/>
                      <a:pt x="20" y="32"/>
                    </a:cubicBezTo>
                    <a:cubicBezTo>
                      <a:pt x="26" y="30"/>
                      <a:pt x="30" y="26"/>
                      <a:pt x="32" y="20"/>
                    </a:cubicBezTo>
                    <a:cubicBezTo>
                      <a:pt x="32" y="20"/>
                      <a:pt x="32" y="20"/>
                      <a:pt x="32" y="19"/>
                    </a:cubicBezTo>
                    <a:cubicBezTo>
                      <a:pt x="32" y="18"/>
                      <a:pt x="32" y="18"/>
                      <a:pt x="31" y="17"/>
                    </a:cubicBezTo>
                    <a:close/>
                    <a:moveTo>
                      <a:pt x="19" y="28"/>
                    </a:moveTo>
                    <a:cubicBezTo>
                      <a:pt x="13" y="24"/>
                      <a:pt x="8" y="19"/>
                      <a:pt x="4" y="13"/>
                    </a:cubicBezTo>
                    <a:cubicBezTo>
                      <a:pt x="6" y="8"/>
                      <a:pt x="8" y="6"/>
                      <a:pt x="13" y="4"/>
                    </a:cubicBezTo>
                    <a:cubicBezTo>
                      <a:pt x="19" y="8"/>
                      <a:pt x="24" y="13"/>
                      <a:pt x="28" y="19"/>
                    </a:cubicBezTo>
                    <a:cubicBezTo>
                      <a:pt x="26" y="24"/>
                      <a:pt x="24" y="26"/>
                      <a:pt x="19" y="28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65"/>
          <p:cNvGrpSpPr/>
          <p:nvPr/>
        </p:nvGrpSpPr>
        <p:grpSpPr>
          <a:xfrm>
            <a:off x="5328556" y="3680059"/>
            <a:ext cx="568742" cy="568773"/>
            <a:chOff x="7227888" y="5411335"/>
            <a:chExt cx="850900" cy="850900"/>
          </a:xfrm>
        </p:grpSpPr>
        <p:sp>
          <p:nvSpPr>
            <p:cNvPr id="38" name="Oval 26"/>
            <p:cNvSpPr/>
            <p:nvPr/>
          </p:nvSpPr>
          <p:spPr>
            <a:xfrm>
              <a:off x="7227888" y="5411335"/>
              <a:ext cx="850900" cy="850900"/>
            </a:xfrm>
            <a:prstGeom prst="ellipse">
              <a:avLst/>
            </a:prstGeom>
            <a:solidFill>
              <a:schemeClr val="bg1"/>
            </a:solidFill>
            <a:ln w="730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zh-CN" altLang="zh-CN" sz="11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" name="Group 49"/>
            <p:cNvGrpSpPr/>
            <p:nvPr/>
          </p:nvGrpSpPr>
          <p:grpSpPr>
            <a:xfrm>
              <a:off x="7480842" y="5585125"/>
              <a:ext cx="344471" cy="497388"/>
              <a:chOff x="7584344" y="421173"/>
              <a:chExt cx="339727" cy="490538"/>
            </a:xfrm>
            <a:solidFill>
              <a:srgbClr val="F77B08"/>
            </a:solidFill>
          </p:grpSpPr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7722457" y="559285"/>
                <a:ext cx="31750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15"/>
              <p:cNvSpPr>
                <a:spLocks noChangeArrowheads="1"/>
              </p:cNvSpPr>
              <p:nvPr/>
            </p:nvSpPr>
            <p:spPr bwMode="auto">
              <a:xfrm>
                <a:off x="7722457" y="743436"/>
                <a:ext cx="31750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Oval 16"/>
              <p:cNvSpPr>
                <a:spLocks noChangeArrowheads="1"/>
              </p:cNvSpPr>
              <p:nvPr/>
            </p:nvSpPr>
            <p:spPr bwMode="auto">
              <a:xfrm>
                <a:off x="7630382" y="651360"/>
                <a:ext cx="30163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Oval 17"/>
              <p:cNvSpPr>
                <a:spLocks noChangeArrowheads="1"/>
              </p:cNvSpPr>
              <p:nvPr/>
            </p:nvSpPr>
            <p:spPr bwMode="auto">
              <a:xfrm>
                <a:off x="7816120" y="651360"/>
                <a:ext cx="30163" cy="3016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8"/>
              <p:cNvSpPr/>
              <p:nvPr/>
            </p:nvSpPr>
            <p:spPr bwMode="auto">
              <a:xfrm>
                <a:off x="7657369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9"/>
              <p:cNvSpPr/>
              <p:nvPr/>
            </p:nvSpPr>
            <p:spPr bwMode="auto">
              <a:xfrm>
                <a:off x="7657369" y="584685"/>
                <a:ext cx="30163" cy="31750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20"/>
              <p:cNvSpPr/>
              <p:nvPr/>
            </p:nvSpPr>
            <p:spPr bwMode="auto">
              <a:xfrm>
                <a:off x="7789133" y="716448"/>
                <a:ext cx="30163" cy="30163"/>
              </a:xfrm>
              <a:custGeom>
                <a:avLst/>
                <a:gdLst>
                  <a:gd name="T0" fmla="*/ 1 w 8"/>
                  <a:gd name="T1" fmla="*/ 1 h 8"/>
                  <a:gd name="T2" fmla="*/ 1 w 8"/>
                  <a:gd name="T3" fmla="*/ 7 h 8"/>
                  <a:gd name="T4" fmla="*/ 7 w 8"/>
                  <a:gd name="T5" fmla="*/ 7 h 8"/>
                  <a:gd name="T6" fmla="*/ 7 w 8"/>
                  <a:gd name="T7" fmla="*/ 1 h 8"/>
                  <a:gd name="T8" fmla="*/ 1 w 8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1" y="1"/>
                    </a:moveTo>
                    <a:cubicBezTo>
                      <a:pt x="0" y="3"/>
                      <a:pt x="0" y="5"/>
                      <a:pt x="1" y="7"/>
                    </a:cubicBezTo>
                    <a:cubicBezTo>
                      <a:pt x="3" y="8"/>
                      <a:pt x="5" y="8"/>
                      <a:pt x="7" y="7"/>
                    </a:cubicBezTo>
                    <a:cubicBezTo>
                      <a:pt x="8" y="5"/>
                      <a:pt x="8" y="3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21"/>
              <p:cNvSpPr>
                <a:spLocks noEditPoints="1"/>
              </p:cNvSpPr>
              <p:nvPr/>
            </p:nvSpPr>
            <p:spPr bwMode="auto">
              <a:xfrm>
                <a:off x="7584344" y="421173"/>
                <a:ext cx="339727" cy="490538"/>
              </a:xfrm>
              <a:custGeom>
                <a:avLst/>
                <a:gdLst>
                  <a:gd name="T0" fmla="*/ 80 w 88"/>
                  <a:gd name="T1" fmla="*/ 56 h 128"/>
                  <a:gd name="T2" fmla="*/ 79 w 88"/>
                  <a:gd name="T3" fmla="*/ 56 h 128"/>
                  <a:gd name="T4" fmla="*/ 70 w 88"/>
                  <a:gd name="T5" fmla="*/ 38 h 128"/>
                  <a:gd name="T6" fmla="*/ 64 w 88"/>
                  <a:gd name="T7" fmla="*/ 7 h 128"/>
                  <a:gd name="T8" fmla="*/ 56 w 88"/>
                  <a:gd name="T9" fmla="*/ 0 h 128"/>
                  <a:gd name="T10" fmla="*/ 24 w 88"/>
                  <a:gd name="T11" fmla="*/ 0 h 128"/>
                  <a:gd name="T12" fmla="*/ 17 w 88"/>
                  <a:gd name="T13" fmla="*/ 7 h 128"/>
                  <a:gd name="T14" fmla="*/ 11 w 88"/>
                  <a:gd name="T15" fmla="*/ 37 h 128"/>
                  <a:gd name="T16" fmla="*/ 0 w 88"/>
                  <a:gd name="T17" fmla="*/ 64 h 128"/>
                  <a:gd name="T18" fmla="*/ 10 w 88"/>
                  <a:gd name="T19" fmla="*/ 91 h 128"/>
                  <a:gd name="T20" fmla="*/ 16 w 88"/>
                  <a:gd name="T21" fmla="*/ 121 h 128"/>
                  <a:gd name="T22" fmla="*/ 24 w 88"/>
                  <a:gd name="T23" fmla="*/ 128 h 128"/>
                  <a:gd name="T24" fmla="*/ 56 w 88"/>
                  <a:gd name="T25" fmla="*/ 128 h 128"/>
                  <a:gd name="T26" fmla="*/ 64 w 88"/>
                  <a:gd name="T27" fmla="*/ 121 h 128"/>
                  <a:gd name="T28" fmla="*/ 70 w 88"/>
                  <a:gd name="T29" fmla="*/ 91 h 128"/>
                  <a:gd name="T30" fmla="*/ 79 w 88"/>
                  <a:gd name="T31" fmla="*/ 72 h 128"/>
                  <a:gd name="T32" fmla="*/ 80 w 88"/>
                  <a:gd name="T33" fmla="*/ 72 h 128"/>
                  <a:gd name="T34" fmla="*/ 88 w 88"/>
                  <a:gd name="T35" fmla="*/ 64 h 128"/>
                  <a:gd name="T36" fmla="*/ 80 w 88"/>
                  <a:gd name="T37" fmla="*/ 56 h 128"/>
                  <a:gd name="T38" fmla="*/ 24 w 88"/>
                  <a:gd name="T39" fmla="*/ 8 h 128"/>
                  <a:gd name="T40" fmla="*/ 56 w 88"/>
                  <a:gd name="T41" fmla="*/ 8 h 128"/>
                  <a:gd name="T42" fmla="*/ 60 w 88"/>
                  <a:gd name="T43" fmla="*/ 30 h 128"/>
                  <a:gd name="T44" fmla="*/ 40 w 88"/>
                  <a:gd name="T45" fmla="*/ 24 h 128"/>
                  <a:gd name="T46" fmla="*/ 20 w 88"/>
                  <a:gd name="T47" fmla="*/ 30 h 128"/>
                  <a:gd name="T48" fmla="*/ 24 w 88"/>
                  <a:gd name="T49" fmla="*/ 8 h 128"/>
                  <a:gd name="T50" fmla="*/ 56 w 88"/>
                  <a:gd name="T51" fmla="*/ 120 h 128"/>
                  <a:gd name="T52" fmla="*/ 24 w 88"/>
                  <a:gd name="T53" fmla="*/ 120 h 128"/>
                  <a:gd name="T54" fmla="*/ 20 w 88"/>
                  <a:gd name="T55" fmla="*/ 98 h 128"/>
                  <a:gd name="T56" fmla="*/ 40 w 88"/>
                  <a:gd name="T57" fmla="*/ 104 h 128"/>
                  <a:gd name="T58" fmla="*/ 60 w 88"/>
                  <a:gd name="T59" fmla="*/ 98 h 128"/>
                  <a:gd name="T60" fmla="*/ 56 w 88"/>
                  <a:gd name="T61" fmla="*/ 120 h 128"/>
                  <a:gd name="T62" fmla="*/ 40 w 88"/>
                  <a:gd name="T63" fmla="*/ 96 h 128"/>
                  <a:gd name="T64" fmla="*/ 8 w 88"/>
                  <a:gd name="T65" fmla="*/ 64 h 128"/>
                  <a:gd name="T66" fmla="*/ 40 w 88"/>
                  <a:gd name="T67" fmla="*/ 32 h 128"/>
                  <a:gd name="T68" fmla="*/ 72 w 88"/>
                  <a:gd name="T69" fmla="*/ 64 h 128"/>
                  <a:gd name="T70" fmla="*/ 40 w 88"/>
                  <a:gd name="T71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8" h="128">
                    <a:moveTo>
                      <a:pt x="80" y="56"/>
                    </a:moveTo>
                    <a:cubicBezTo>
                      <a:pt x="80" y="56"/>
                      <a:pt x="79" y="56"/>
                      <a:pt x="79" y="56"/>
                    </a:cubicBezTo>
                    <a:cubicBezTo>
                      <a:pt x="78" y="49"/>
                      <a:pt x="75" y="43"/>
                      <a:pt x="70" y="38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0" y="0"/>
                      <a:pt x="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1" y="0"/>
                      <a:pt x="17" y="3"/>
                      <a:pt x="17" y="7"/>
                    </a:cubicBezTo>
                    <a:cubicBezTo>
                      <a:pt x="11" y="37"/>
                      <a:pt x="11" y="37"/>
                      <a:pt x="11" y="37"/>
                    </a:cubicBezTo>
                    <a:cubicBezTo>
                      <a:pt x="4" y="44"/>
                      <a:pt x="0" y="53"/>
                      <a:pt x="0" y="64"/>
                    </a:cubicBezTo>
                    <a:cubicBezTo>
                      <a:pt x="0" y="74"/>
                      <a:pt x="4" y="84"/>
                      <a:pt x="10" y="91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5"/>
                      <a:pt x="20" y="128"/>
                      <a:pt x="24" y="128"/>
                    </a:cubicBezTo>
                    <a:cubicBezTo>
                      <a:pt x="56" y="128"/>
                      <a:pt x="56" y="128"/>
                      <a:pt x="56" y="128"/>
                    </a:cubicBezTo>
                    <a:cubicBezTo>
                      <a:pt x="60" y="128"/>
                      <a:pt x="63" y="125"/>
                      <a:pt x="64" y="121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5"/>
                      <a:pt x="78" y="79"/>
                      <a:pt x="79" y="72"/>
                    </a:cubicBezTo>
                    <a:cubicBezTo>
                      <a:pt x="79" y="72"/>
                      <a:pt x="80" y="72"/>
                      <a:pt x="80" y="72"/>
                    </a:cubicBezTo>
                    <a:cubicBezTo>
                      <a:pt x="84" y="72"/>
                      <a:pt x="88" y="68"/>
                      <a:pt x="88" y="64"/>
                    </a:cubicBezTo>
                    <a:cubicBezTo>
                      <a:pt x="88" y="60"/>
                      <a:pt x="84" y="56"/>
                      <a:pt x="80" y="56"/>
                    </a:cubicBezTo>
                    <a:close/>
                    <a:moveTo>
                      <a:pt x="24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5" y="26"/>
                      <a:pt x="48" y="24"/>
                      <a:pt x="40" y="24"/>
                    </a:cubicBezTo>
                    <a:cubicBezTo>
                      <a:pt x="33" y="24"/>
                      <a:pt x="26" y="26"/>
                      <a:pt x="20" y="30"/>
                    </a:cubicBezTo>
                    <a:lnTo>
                      <a:pt x="24" y="8"/>
                    </a:lnTo>
                    <a:close/>
                    <a:moveTo>
                      <a:pt x="56" y="120"/>
                    </a:move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26" y="102"/>
                      <a:pt x="33" y="104"/>
                      <a:pt x="40" y="104"/>
                    </a:cubicBezTo>
                    <a:cubicBezTo>
                      <a:pt x="47" y="104"/>
                      <a:pt x="54" y="102"/>
                      <a:pt x="60" y="98"/>
                    </a:cubicBezTo>
                    <a:lnTo>
                      <a:pt x="56" y="120"/>
                    </a:lnTo>
                    <a:close/>
                    <a:moveTo>
                      <a:pt x="40" y="96"/>
                    </a:moveTo>
                    <a:cubicBezTo>
                      <a:pt x="22" y="96"/>
                      <a:pt x="8" y="82"/>
                      <a:pt x="8" y="64"/>
                    </a:cubicBezTo>
                    <a:cubicBezTo>
                      <a:pt x="8" y="46"/>
                      <a:pt x="22" y="32"/>
                      <a:pt x="40" y="32"/>
                    </a:cubicBezTo>
                    <a:cubicBezTo>
                      <a:pt x="58" y="32"/>
                      <a:pt x="72" y="46"/>
                      <a:pt x="72" y="64"/>
                    </a:cubicBezTo>
                    <a:cubicBezTo>
                      <a:pt x="72" y="82"/>
                      <a:pt x="58" y="96"/>
                      <a:pt x="40" y="9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2"/>
              <p:cNvSpPr/>
              <p:nvPr/>
            </p:nvSpPr>
            <p:spPr bwMode="auto">
              <a:xfrm>
                <a:off x="7722457" y="589448"/>
                <a:ext cx="93663" cy="92075"/>
              </a:xfrm>
              <a:custGeom>
                <a:avLst/>
                <a:gdLst>
                  <a:gd name="T0" fmla="*/ 24 w 24"/>
                  <a:gd name="T1" fmla="*/ 0 h 24"/>
                  <a:gd name="T2" fmla="*/ 22 w 24"/>
                  <a:gd name="T3" fmla="*/ 0 h 24"/>
                  <a:gd name="T4" fmla="*/ 1 w 24"/>
                  <a:gd name="T5" fmla="*/ 17 h 24"/>
                  <a:gd name="T6" fmla="*/ 0 w 24"/>
                  <a:gd name="T7" fmla="*/ 20 h 24"/>
                  <a:gd name="T8" fmla="*/ 1 w 24"/>
                  <a:gd name="T9" fmla="*/ 23 h 24"/>
                  <a:gd name="T10" fmla="*/ 4 w 24"/>
                  <a:gd name="T11" fmla="*/ 24 h 24"/>
                  <a:gd name="T12" fmla="*/ 7 w 24"/>
                  <a:gd name="T13" fmla="*/ 23 h 24"/>
                  <a:gd name="T14" fmla="*/ 14 w 24"/>
                  <a:gd name="T15" fmla="*/ 14 h 24"/>
                  <a:gd name="T16" fmla="*/ 24 w 24"/>
                  <a:gd name="T17" fmla="*/ 2 h 24"/>
                  <a:gd name="T18" fmla="*/ 24 w 24"/>
                  <a:gd name="T1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cubicBezTo>
                      <a:pt x="23" y="0"/>
                      <a:pt x="23" y="0"/>
                      <a:pt x="22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0" y="20"/>
                    </a:cubicBezTo>
                    <a:cubicBezTo>
                      <a:pt x="0" y="21"/>
                      <a:pt x="0" y="22"/>
                      <a:pt x="1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6" y="24"/>
                      <a:pt x="7" y="2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4" y="1"/>
                      <a:pt x="24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  <a:defRPr/>
                </a:pPr>
                <a:endParaRPr lang="id-ID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1" name="任意多边形 60"/>
          <p:cNvSpPr/>
          <p:nvPr/>
        </p:nvSpPr>
        <p:spPr>
          <a:xfrm>
            <a:off x="6814604" y="1043418"/>
            <a:ext cx="3499937" cy="3500128"/>
          </a:xfrm>
          <a:custGeom>
            <a:avLst/>
            <a:gdLst>
              <a:gd name="connsiteX0" fmla="*/ 2884844 w 5769688"/>
              <a:gd name="connsiteY0" fmla="*/ 0 h 5769686"/>
              <a:gd name="connsiteX1" fmla="*/ 5769688 w 5769688"/>
              <a:gd name="connsiteY1" fmla="*/ 2884843 h 5769686"/>
              <a:gd name="connsiteX2" fmla="*/ 2884844 w 5769688"/>
              <a:gd name="connsiteY2" fmla="*/ 5769686 h 5769686"/>
              <a:gd name="connsiteX3" fmla="*/ 0 w 5769688"/>
              <a:gd name="connsiteY3" fmla="*/ 2884843 h 5769686"/>
              <a:gd name="connsiteX4" fmla="*/ 2884844 w 5769688"/>
              <a:gd name="connsiteY4" fmla="*/ 0 h 576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9688" h="5769686">
                <a:moveTo>
                  <a:pt x="2884844" y="0"/>
                </a:moveTo>
                <a:cubicBezTo>
                  <a:pt x="4478099" y="0"/>
                  <a:pt x="5769688" y="1291588"/>
                  <a:pt x="5769688" y="2884843"/>
                </a:cubicBezTo>
                <a:cubicBezTo>
                  <a:pt x="5769688" y="4478098"/>
                  <a:pt x="4478099" y="5769686"/>
                  <a:pt x="2884844" y="5769686"/>
                </a:cubicBezTo>
                <a:cubicBezTo>
                  <a:pt x="1291589" y="5769686"/>
                  <a:pt x="0" y="4478098"/>
                  <a:pt x="0" y="2884843"/>
                </a:cubicBezTo>
                <a:cubicBezTo>
                  <a:pt x="0" y="1291588"/>
                  <a:pt x="1291589" y="0"/>
                  <a:pt x="2884844" y="0"/>
                </a:cubicBez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23" tIns="32511" rIns="65023" bIns="32511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任意多边形 62"/>
          <p:cNvSpPr/>
          <p:nvPr/>
        </p:nvSpPr>
        <p:spPr>
          <a:xfrm>
            <a:off x="-1190670" y="1011584"/>
            <a:ext cx="3499937" cy="3500128"/>
          </a:xfrm>
          <a:custGeom>
            <a:avLst/>
            <a:gdLst>
              <a:gd name="connsiteX0" fmla="*/ 2618145 w 5236290"/>
              <a:gd name="connsiteY0" fmla="*/ 0 h 5236288"/>
              <a:gd name="connsiteX1" fmla="*/ 5236290 w 5236290"/>
              <a:gd name="connsiteY1" fmla="*/ 2618144 h 5236288"/>
              <a:gd name="connsiteX2" fmla="*/ 2618145 w 5236290"/>
              <a:gd name="connsiteY2" fmla="*/ 5236288 h 5236288"/>
              <a:gd name="connsiteX3" fmla="*/ 0 w 5236290"/>
              <a:gd name="connsiteY3" fmla="*/ 2618144 h 5236288"/>
              <a:gd name="connsiteX4" fmla="*/ 2618145 w 5236290"/>
              <a:gd name="connsiteY4" fmla="*/ 0 h 523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6290" h="5236288">
                <a:moveTo>
                  <a:pt x="2618145" y="0"/>
                </a:moveTo>
                <a:cubicBezTo>
                  <a:pt x="4064106" y="0"/>
                  <a:pt x="5236290" y="1172183"/>
                  <a:pt x="5236290" y="2618144"/>
                </a:cubicBezTo>
                <a:cubicBezTo>
                  <a:pt x="5236290" y="4064105"/>
                  <a:pt x="4064106" y="5236288"/>
                  <a:pt x="2618145" y="5236288"/>
                </a:cubicBezTo>
                <a:cubicBezTo>
                  <a:pt x="1172184" y="5236288"/>
                  <a:pt x="0" y="4064105"/>
                  <a:pt x="0" y="2618144"/>
                </a:cubicBezTo>
                <a:cubicBezTo>
                  <a:pt x="0" y="1172183"/>
                  <a:pt x="1172184" y="0"/>
                  <a:pt x="2618145" y="0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0" cmpd="thickThin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5023" tIns="32511" rIns="65023" bIns="32511" rtlCol="0" anchor="ctr">
            <a:noAutofit/>
          </a:bodyPr>
          <a:lstStyle/>
          <a:p>
            <a:pPr algn="ctr">
              <a:lnSpc>
                <a:spcPct val="150000"/>
              </a:lnSpc>
            </a:pPr>
            <a:endParaRPr lang="zh-CN" altLang="en-US" sz="11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4"/>
          <p:cNvSpPr txBox="1"/>
          <p:nvPr/>
        </p:nvSpPr>
        <p:spPr>
          <a:xfrm>
            <a:off x="2755134" y="2199460"/>
            <a:ext cx="3633732" cy="969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   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1" grpId="0" animBg="1"/>
      <p:bldP spid="63" grpId="0" animBg="1"/>
      <p:bldP spid="65" grpId="0"/>
      <p:bldP spid="6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92893" y="2179191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893" y="2435285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非常感谢您的观看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2893" y="3076966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8504" y="3341772"/>
            <a:ext cx="2756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CCTV FUTURE ADVERTISING COMPANY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en-US" altLang="zh-CN" sz="1200" dirty="0">
                <a:solidFill>
                  <a:schemeClr val="bg1"/>
                </a:solidFill>
              </a:rPr>
              <a:t>IS CCTV TO EXOLORE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1275606"/>
            <a:ext cx="1984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spc="-300" dirty="0">
                <a:solidFill>
                  <a:schemeClr val="bg1"/>
                </a:solidFill>
                <a:latin typeface="Agency FB" panose="020B0503020202020204" pitchFamily="34" charset="0"/>
              </a:rPr>
              <a:t>2 0 </a:t>
            </a:r>
            <a:r>
              <a:rPr lang="en-US" altLang="zh-CN" sz="7200" b="1" spc="-3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XX</a:t>
            </a:r>
            <a:endParaRPr lang="zh-CN" altLang="en-US" sz="7200" b="1" spc="-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ransition spd="med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99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3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3" grpId="0"/>
      <p:bldP spid="34" grpId="0"/>
      <p:bldP spid="13" grpId="0"/>
    </p:bldLst>
  </p:timing>
</p:sld>
</file>

<file path=ppt/theme/theme1.xml><?xml version="1.0" encoding="utf-8"?>
<a:theme xmlns:a="http://schemas.openxmlformats.org/drawingml/2006/main" name="更多模版：亮亮图文旗舰店https://liangliangtuwen.tmall.com​​">
  <a:themeElements>
    <a:clrScheme name="自定义 15">
      <a:dk1>
        <a:sysClr val="windowText" lastClr="000000"/>
      </a:dk1>
      <a:lt1>
        <a:sysClr val="window" lastClr="FFFFFF"/>
      </a:lt1>
      <a:dk2>
        <a:srgbClr val="4E3B30"/>
      </a:dk2>
      <a:lt2>
        <a:srgbClr val="7F7F7F"/>
      </a:lt2>
      <a:accent1>
        <a:srgbClr val="0070C0"/>
      </a:accent1>
      <a:accent2>
        <a:srgbClr val="C00000"/>
      </a:accent2>
      <a:accent3>
        <a:srgbClr val="0070C0"/>
      </a:accent3>
      <a:accent4>
        <a:srgbClr val="C00000"/>
      </a:accent4>
      <a:accent5>
        <a:srgbClr val="0070C0"/>
      </a:accent5>
      <a:accent6>
        <a:srgbClr val="C00000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5272</Words>
  <Application>WPS 演示</Application>
  <PresentationFormat>全屏显示(16:9)</PresentationFormat>
  <Paragraphs>320</Paragraphs>
  <Slides>25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Lato Regular</vt:lpstr>
      <vt:lpstr>Lato Light</vt:lpstr>
      <vt:lpstr>Agency FB</vt:lpstr>
      <vt:lpstr>Roboto</vt:lpstr>
      <vt:lpstr>Lato Light</vt:lpstr>
      <vt:lpstr>方正兰亭中黑_GBK</vt:lpstr>
      <vt:lpstr>方正兰亭纤黑简体</vt:lpstr>
      <vt:lpstr>方正兰亭粗黑_GBK</vt:lpstr>
      <vt:lpstr>Impact</vt:lpstr>
      <vt:lpstr>Arial</vt:lpstr>
      <vt:lpstr>Calibri</vt:lpstr>
      <vt:lpstr>方正姚体</vt:lpstr>
      <vt:lpstr>Open Sans</vt:lpstr>
      <vt:lpstr>Arial Unicode MS</vt:lpstr>
      <vt:lpstr>Calibri</vt:lpstr>
      <vt:lpstr>Impact MT Std</vt:lpstr>
      <vt:lpstr>黑体</vt:lpstr>
      <vt:lpstr>Segoe Print</vt:lpstr>
      <vt:lpstr>Wide Latin</vt:lpstr>
      <vt:lpstr>Calibri Light</vt:lpstr>
      <vt:lpstr>更多模版：亮亮图文旗舰店https://liangliangtuwen.tmall.com​​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cp:lastModifiedBy>拉普耶鲁</cp:lastModifiedBy>
  <cp:revision>2</cp:revision>
  <dcterms:created xsi:type="dcterms:W3CDTF">2014-11-09T01:07:00Z</dcterms:created>
  <dcterms:modified xsi:type="dcterms:W3CDTF">2018-04-17T05:24:13Z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