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olors1.xml" ContentType="application/vnd.ms-office.chartcolorstyle+xml"/>
  <Override PartName="/ppt/charts/colors2.xml" ContentType="application/vnd.ms-office.chartcolorstyle+xml"/>
  <Override PartName="/ppt/charts/style1.xml" ContentType="application/vnd.ms-office.chartstyle+xml"/>
  <Override PartName="/ppt/charts/style2.xml" ContentType="application/vnd.ms-office.chartstyle+xml"/>
  <Override PartName="/ppt/fonts/font1.fntdata" ContentType="application/x-fontdata"/>
  <Override PartName="/ppt/fonts/font10.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1" r:id="rId3"/>
  </p:sldMasterIdLst>
  <p:notesMasterIdLst>
    <p:notesMasterId r:id="rId10"/>
  </p:notesMasterIdLst>
  <p:sldIdLst>
    <p:sldId id="256" r:id="rId4"/>
    <p:sldId id="257" r:id="rId5"/>
    <p:sldId id="258" r:id="rId6"/>
    <p:sldId id="273" r:id="rId7"/>
    <p:sldId id="262" r:id="rId8"/>
    <p:sldId id="17335" r:id="rId9"/>
    <p:sldId id="276" r:id="rId11"/>
    <p:sldId id="17355" r:id="rId12"/>
    <p:sldId id="261" r:id="rId13"/>
    <p:sldId id="267" r:id="rId14"/>
    <p:sldId id="3510" r:id="rId15"/>
    <p:sldId id="272" r:id="rId16"/>
    <p:sldId id="17356" r:id="rId17"/>
    <p:sldId id="274" r:id="rId18"/>
    <p:sldId id="283" r:id="rId19"/>
    <p:sldId id="275" r:id="rId20"/>
    <p:sldId id="17357" r:id="rId21"/>
    <p:sldId id="270" r:id="rId22"/>
    <p:sldId id="269" r:id="rId23"/>
    <p:sldId id="281" r:id="rId24"/>
    <p:sldId id="271" r:id="rId25"/>
    <p:sldId id="17358" r:id="rId26"/>
    <p:sldId id="17359" r:id="rId27"/>
  </p:sldIdLst>
  <p:sldSz cx="9144000" cy="5143500" type="screen16x9"/>
  <p:notesSz cx="6858000" cy="9144000"/>
  <p:embeddedFontLst>
    <p:embeddedFont>
      <p:font typeface="Lato Regular" panose="020F0502020204030203"/>
      <p:regular r:id="rId31"/>
    </p:embeddedFont>
    <p:embeddedFont>
      <p:font typeface="Lato Hairline" panose="02000303000000000000"/>
      <p:bold r:id="rId32"/>
    </p:embeddedFont>
    <p:embeddedFont>
      <p:font typeface="Lato Light" panose="020F0402020204030203"/>
      <p:regular r:id="rId33"/>
    </p:embeddedFont>
    <p:embeddedFont>
      <p:font typeface="微软雅黑" panose="020B0503020204020204" pitchFamily="34" charset="-122"/>
      <p:regular r:id="rId34"/>
    </p:embeddedFont>
    <p:embeddedFont>
      <p:font typeface="Century Gothic" panose="020B0502020202020204" charset="0"/>
      <p:regular r:id="rId35"/>
      <p:bold r:id="rId36"/>
      <p:italic r:id="rId37"/>
      <p:boldItalic r:id="rId38"/>
    </p:embeddedFont>
    <p:embeddedFont>
      <p:font typeface="等线" panose="02010600030101010101" charset="0"/>
      <p:regular r:id="rId39"/>
      <p:bold r:id="rId40"/>
    </p:embeddedFont>
  </p:embeddedFontLst>
  <p:custDataLst>
    <p:tags r:id="rId41"/>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9D70"/>
    <a:srgbClr val="5BA17E"/>
    <a:srgbClr val="4E6446"/>
    <a:srgbClr val="FDABB2"/>
    <a:srgbClr val="D0EDFB"/>
    <a:srgbClr val="4FA4B6"/>
    <a:srgbClr val="FF6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8" d="100"/>
          <a:sy n="108" d="100"/>
        </p:scale>
        <p:origin x="850" y="62"/>
      </p:cViewPr>
      <p:guideLst>
        <p:guide orient="horz" pos="1620"/>
        <p:guide pos="2880"/>
      </p:guideLst>
    </p:cSldViewPr>
  </p:slideViewPr>
  <p:notesTextViewPr>
    <p:cViewPr>
      <p:scale>
        <a:sx n="1" d="1"/>
        <a:sy n="1" d="1"/>
      </p:scale>
      <p:origin x="0" y="0"/>
    </p:cViewPr>
  </p:notesTextViewPr>
  <p:sorterViewPr>
    <p:cViewPr>
      <p:scale>
        <a:sx n="84" d="100"/>
        <a:sy n="84"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1" Type="http://schemas.openxmlformats.org/officeDocument/2006/relationships/tags" Target="tags/tag12.xml"/><Relationship Id="rId40" Type="http://schemas.openxmlformats.org/officeDocument/2006/relationships/font" Target="fonts/font10.fntdata"/><Relationship Id="rId4" Type="http://schemas.openxmlformats.org/officeDocument/2006/relationships/slide" Target="slides/slide1.xml"/><Relationship Id="rId39" Type="http://schemas.openxmlformats.org/officeDocument/2006/relationships/font" Target="fonts/font9.fntdata"/><Relationship Id="rId38" Type="http://schemas.openxmlformats.org/officeDocument/2006/relationships/font" Target="fonts/font8.fntdata"/><Relationship Id="rId37" Type="http://schemas.openxmlformats.org/officeDocument/2006/relationships/font" Target="fonts/font7.fntdata"/><Relationship Id="rId36" Type="http://schemas.openxmlformats.org/officeDocument/2006/relationships/font" Target="fonts/font6.fntdata"/><Relationship Id="rId35" Type="http://schemas.openxmlformats.org/officeDocument/2006/relationships/font" Target="fonts/font5.fntdata"/><Relationship Id="rId34" Type="http://schemas.openxmlformats.org/officeDocument/2006/relationships/font" Target="fonts/font4.fntdata"/><Relationship Id="rId33" Type="http://schemas.openxmlformats.org/officeDocument/2006/relationships/font" Target="fonts/font3.fntdata"/><Relationship Id="rId32" Type="http://schemas.openxmlformats.org/officeDocument/2006/relationships/font" Target="fonts/font2.fntdata"/><Relationship Id="rId31" Type="http://schemas.openxmlformats.org/officeDocument/2006/relationships/font" Target="fonts/font1.fntdata"/><Relationship Id="rId30" Type="http://schemas.openxmlformats.org/officeDocument/2006/relationships/tableStyles" Target="tableStyles.xml"/><Relationship Id="rId3" Type="http://schemas.openxmlformats.org/officeDocument/2006/relationships/slideMaster" Target="slideMasters/slideMaster2.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1">
                <a:lumMod val="85000"/>
                <a:lumOff val="15000"/>
              </a:schemeClr>
            </a:solidFill>
            <a:ln>
              <a:noFill/>
            </a:ln>
            <a:effectLst/>
          </c:spPr>
          <c:invertIfNegative val="0"/>
          <c:dPt>
            <c:idx val="0"/>
            <c:invertIfNegative val="0"/>
            <c:bubble3D val="0"/>
            <c:spPr>
              <a:solidFill>
                <a:schemeClr val="bg1"/>
              </a:solidFill>
              <a:ln>
                <a:noFill/>
              </a:ln>
              <a:effectLst/>
            </c:spPr>
          </c:dPt>
          <c:dPt>
            <c:idx val="1"/>
            <c:invertIfNegative val="0"/>
            <c:bubble3D val="0"/>
            <c:spPr>
              <a:solidFill>
                <a:srgbClr val="549D70"/>
              </a:solidFill>
              <a:ln>
                <a:noFill/>
              </a:ln>
              <a:effectLst/>
            </c:spPr>
          </c:dPt>
          <c:dPt>
            <c:idx val="2"/>
            <c:invertIfNegative val="0"/>
            <c:bubble3D val="0"/>
            <c:spPr>
              <a:solidFill>
                <a:schemeClr val="bg1"/>
              </a:solidFill>
              <a:ln>
                <a:noFill/>
              </a:ln>
              <a:effectLst/>
            </c:spPr>
          </c:dPt>
          <c:dPt>
            <c:idx val="3"/>
            <c:invertIfNegative val="0"/>
            <c:bubble3D val="0"/>
            <c:spPr>
              <a:solidFill>
                <a:srgbClr val="549D70"/>
              </a:solidFill>
              <a:ln>
                <a:noFill/>
              </a:ln>
              <a:effectLst/>
            </c:spPr>
          </c:dPt>
          <c:dPt>
            <c:idx val="4"/>
            <c:invertIfNegative val="0"/>
            <c:bubble3D val="0"/>
            <c:spPr>
              <a:solidFill>
                <a:schemeClr val="bg1"/>
              </a:solidFill>
              <a:ln>
                <a:noFill/>
              </a:ln>
              <a:effectLst/>
            </c:spPr>
          </c:dPt>
          <c:dLbls>
            <c:delete val="1"/>
          </c:dLbls>
          <c:cat>
            <c:strRef>
              <c:f>Sheet1!$A$2:$A$6</c:f>
              <c:strCache>
                <c:ptCount val="5"/>
                <c:pt idx="0">
                  <c:v>类别 1</c:v>
                </c:pt>
                <c:pt idx="1">
                  <c:v>类别 2</c:v>
                </c:pt>
                <c:pt idx="2">
                  <c:v>类别 3</c:v>
                </c:pt>
                <c:pt idx="3">
                  <c:v>类别 4</c:v>
                </c:pt>
                <c:pt idx="4">
                  <c:v>类别 5</c:v>
                </c:pt>
              </c:strCache>
            </c:strRef>
          </c:cat>
          <c:val>
            <c:numRef>
              <c:f>Sheet1!$B$2:$B$6</c:f>
              <c:numCache>
                <c:formatCode>General</c:formatCode>
                <c:ptCount val="5"/>
                <c:pt idx="0">
                  <c:v>4.3</c:v>
                </c:pt>
                <c:pt idx="1">
                  <c:v>2.5</c:v>
                </c:pt>
                <c:pt idx="2">
                  <c:v>3.5</c:v>
                </c:pt>
                <c:pt idx="3">
                  <c:v>4.5</c:v>
                </c:pt>
                <c:pt idx="4">
                  <c:v>5</c:v>
                </c:pt>
              </c:numCache>
            </c:numRef>
          </c:val>
        </c:ser>
        <c:dLbls>
          <c:showLegendKey val="0"/>
          <c:showVal val="0"/>
          <c:showCatName val="0"/>
          <c:showSerName val="0"/>
          <c:showPercent val="0"/>
          <c:showBubbleSize val="0"/>
        </c:dLbls>
        <c:gapWidth val="142"/>
        <c:overlap val="-27"/>
        <c:axId val="319820200"/>
        <c:axId val="319820592"/>
      </c:barChart>
      <c:lineChart>
        <c:grouping val="standard"/>
        <c:varyColors val="0"/>
        <c:ser>
          <c:idx val="2"/>
          <c:order val="1"/>
          <c:tx>
            <c:strRef>
              <c:f>Sheet1!$D$1</c:f>
              <c:strCache>
                <c:ptCount val="1"/>
                <c:pt idx="0">
                  <c:v>系列 3</c:v>
                </c:pt>
              </c:strCache>
            </c:strRef>
          </c:tx>
          <c:spPr>
            <a:ln w="28575" cap="rnd">
              <a:solidFill>
                <a:schemeClr val="bg1">
                  <a:lumMod val="65000"/>
                </a:schemeClr>
              </a:solidFill>
              <a:round/>
            </a:ln>
            <a:effectLst/>
          </c:spPr>
          <c:marker>
            <c:symbol val="none"/>
          </c:marker>
          <c:dLbls>
            <c:delete val="1"/>
          </c:dLbls>
          <c:cat>
            <c:strRef>
              <c:f>Sheet1!$A$2:$A$6</c:f>
              <c:strCache>
                <c:ptCount val="5"/>
                <c:pt idx="0">
                  <c:v>类别 1</c:v>
                </c:pt>
                <c:pt idx="1">
                  <c:v>类别 2</c:v>
                </c:pt>
                <c:pt idx="2">
                  <c:v>类别 3</c:v>
                </c:pt>
                <c:pt idx="3">
                  <c:v>类别 4</c:v>
                </c:pt>
                <c:pt idx="4">
                  <c:v>类别 5</c:v>
                </c:pt>
              </c:strCache>
            </c:strRef>
          </c:cat>
          <c:val>
            <c:numRef>
              <c:f>Sheet1!$D$2:$D$6</c:f>
              <c:numCache>
                <c:formatCode>General</c:formatCode>
                <c:ptCount val="5"/>
                <c:pt idx="0">
                  <c:v>2</c:v>
                </c:pt>
                <c:pt idx="1">
                  <c:v>2</c:v>
                </c:pt>
                <c:pt idx="2">
                  <c:v>3</c:v>
                </c:pt>
                <c:pt idx="3">
                  <c:v>3</c:v>
                </c:pt>
                <c:pt idx="4">
                  <c:v>4</c:v>
                </c:pt>
              </c:numCache>
            </c:numRef>
          </c:val>
          <c:smooth val="0"/>
        </c:ser>
        <c:dLbls>
          <c:showLegendKey val="0"/>
          <c:showVal val="0"/>
          <c:showCatName val="0"/>
          <c:showSerName val="0"/>
          <c:showPercent val="0"/>
          <c:showBubbleSize val="0"/>
        </c:dLbls>
        <c:marker val="0"/>
        <c:smooth val="0"/>
        <c:axId val="319820200"/>
        <c:axId val="319820592"/>
      </c:lineChart>
      <c:catAx>
        <c:axId val="31982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319820592"/>
        <c:crosses val="autoZero"/>
        <c:auto val="1"/>
        <c:lblAlgn val="ctr"/>
        <c:lblOffset val="100"/>
        <c:noMultiLvlLbl val="0"/>
      </c:catAx>
      <c:valAx>
        <c:axId val="319820592"/>
        <c:scaling>
          <c:orientation val="minMax"/>
        </c:scaling>
        <c:delete val="1"/>
        <c:axPos val="l"/>
        <c:numFmt formatCode="General" sourceLinked="1"/>
        <c:majorTickMark val="none"/>
        <c:minorTickMark val="none"/>
        <c:tickLblPos val="nextTo"/>
        <c:txPr>
          <a:bodyPr rot="-60000000" spcFirstLastPara="0"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ea"/>
                <a:sym typeface="+mn-lt"/>
              </a:defRPr>
            </a:pPr>
          </a:p>
        </c:txPr>
        <c:crossAx val="319820200"/>
        <c:crosses val="autoZero"/>
        <c:crossBetween val="between"/>
      </c:valAx>
      <c:spPr>
        <a:noFill/>
        <a:ln w="25400">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631379221316669"/>
          <c:y val="0.0257812152530767"/>
          <c:w val="0.87263509175087"/>
          <c:h val="0.953081080642158"/>
        </c:manualLayout>
      </c:layout>
      <c:doughnutChart>
        <c:varyColors val="1"/>
        <c:ser>
          <c:idx val="0"/>
          <c:order val="0"/>
          <c:tx>
            <c:strRef>
              <c:f>Sheet1!$B$1</c:f>
              <c:strCache>
                <c:ptCount val="1"/>
                <c:pt idx="0">
                  <c:v>销售额</c:v>
                </c:pt>
              </c:strCache>
            </c:strRef>
          </c:tx>
          <c:spPr>
            <a:solidFill>
              <a:srgbClr val="3ECBE3"/>
            </a:solidFill>
            <a:ln w="19050">
              <a:noFill/>
            </a:ln>
          </c:spPr>
          <c:explosion val="0"/>
          <c:dPt>
            <c:idx val="0"/>
            <c:bubble3D val="0"/>
            <c:spPr>
              <a:solidFill>
                <a:schemeClr val="bg1">
                  <a:lumMod val="95000"/>
                </a:schemeClr>
              </a:solidFill>
              <a:ln w="19050">
                <a:noFill/>
              </a:ln>
              <a:effectLst/>
            </c:spPr>
          </c:dPt>
          <c:dPt>
            <c:idx val="1"/>
            <c:bubble3D val="0"/>
            <c:spPr>
              <a:solidFill>
                <a:srgbClr val="549D70"/>
              </a:solidFill>
              <a:ln w="19050">
                <a:noFill/>
              </a:ln>
              <a:effectLst/>
            </c:spPr>
          </c:dPt>
          <c:dLbls>
            <c:delete val="1"/>
          </c:dLbls>
          <c:cat>
            <c:strRef>
              <c:f>Sheet1!$A$2:$A$3</c:f>
              <c:strCache>
                <c:ptCount val="2"/>
                <c:pt idx="0">
                  <c:v>A</c:v>
                </c:pt>
                <c:pt idx="1">
                  <c:v>B</c:v>
                </c:pt>
              </c:strCache>
            </c:strRef>
          </c:cat>
          <c:val>
            <c:numRef>
              <c:f>Sheet1!$B$2:$B$3</c:f>
              <c:numCache>
                <c:formatCode>General</c:formatCode>
                <c:ptCount val="2"/>
                <c:pt idx="0">
                  <c:v>20</c:v>
                </c:pt>
                <c:pt idx="1">
                  <c:v>80</c:v>
                </c:pt>
              </c:numCache>
            </c:numRef>
          </c:val>
        </c:ser>
        <c:dLbls>
          <c:showLegendKey val="0"/>
          <c:showVal val="0"/>
          <c:showCatName val="0"/>
          <c:showSerName val="0"/>
          <c:showPercent val="0"/>
          <c:showBubbleSize val="0"/>
          <c:showLeaderLines val="1"/>
        </c:dLbls>
        <c:firstSliceAng val="0"/>
        <c:holeSize val="80"/>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AAD821C-4F14-48C7-BFEB-FF7F7700173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D2D0BD-D941-47EA-8D0C-F7A45D36BFB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59DA8E6-4FEC-45FE-A858-5864DF93A94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2D8BBCA4-808A-FF44-94F1-937E330D3F9A}" type="slidenum">
              <a:rPr/>
            </a:fld>
            <a:endParaRPr kumimoji="1"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1"/>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panose="020F0502020204030203"/>
                <a:cs typeface="Lato Regular" panose="020F0502020204030203"/>
              </a:defRPr>
            </a:lvl1pPr>
          </a:lstStyle>
          <a:p>
            <a:endParaRPr lang="en-US" dirty="0"/>
          </a:p>
        </p:txBody>
      </p:sp>
      <p:sp>
        <p:nvSpPr>
          <p:cNvPr id="8" name="Text Placeholder 7"/>
          <p:cNvSpPr>
            <a:spLocks noGrp="1"/>
          </p:cNvSpPr>
          <p:nvPr>
            <p:ph type="body" sz="quarter" idx="10" hasCustomPrompt="1"/>
          </p:nvPr>
        </p:nvSpPr>
        <p:spPr>
          <a:xfrm>
            <a:off x="2966029" y="2851089"/>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panose="02000303000000000000"/>
                <a:cs typeface="Lato Hairline" panose="02000303000000000000"/>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panose="020F0402020204030203"/>
                <a:cs typeface="Lato Light" panose="020F04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panose="020F0502020204030203"/>
                <a:cs typeface="Lato Regular" panose="020F0502020204030203"/>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4" name="Content Placeholder 3"/>
          <p:cNvSpPr>
            <a:spLocks noGrp="1"/>
          </p:cNvSpPr>
          <p:nvPr>
            <p:ph sz="half" idx="2"/>
          </p:nvPr>
        </p:nvSpPr>
        <p:spPr>
          <a:xfrm>
            <a:off x="629842" y="1878806"/>
            <a:ext cx="3868340"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endParaRPr lang="zh-CN" altLang="en-US"/>
          </a:p>
        </p:txBody>
      </p:sp>
      <p:sp>
        <p:nvSpPr>
          <p:cNvPr id="6" name="Content Placeholder 5"/>
          <p:cNvSpPr>
            <a:spLocks noGrp="1"/>
          </p:cNvSpPr>
          <p:nvPr>
            <p:ph sz="quarter" idx="4"/>
          </p:nvPr>
        </p:nvSpPr>
        <p:spPr>
          <a:xfrm>
            <a:off x="4629150" y="1878806"/>
            <a:ext cx="3887391" cy="2763441"/>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endParaRPr lang="zh-CN" altLang="en-US"/>
          </a:p>
        </p:txBody>
      </p:sp>
      <p:sp>
        <p:nvSpPr>
          <p:cNvPr id="5" name="Date Placeholder 4"/>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8A5D3022-2CAF-4BED-82C3-2FA6281781FC}"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1_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471"/>
            <a:ext cx="3276600" cy="2312673"/>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panose="020F0502020204030203"/>
                <a:cs typeface="Lato Regular" panose="020F0502020204030203"/>
              </a:defRPr>
            </a:lvl1pPr>
          </a:lstStyle>
          <a:p>
            <a:endParaRPr lang="en-US" dirty="0"/>
          </a:p>
        </p:txBody>
      </p:sp>
      <p:sp>
        <p:nvSpPr>
          <p:cNvPr id="8" name="Text Placeholder 7"/>
          <p:cNvSpPr>
            <a:spLocks noGrp="1"/>
          </p:cNvSpPr>
          <p:nvPr>
            <p:ph type="body" sz="quarter" idx="10" hasCustomPrompt="1"/>
          </p:nvPr>
        </p:nvSpPr>
        <p:spPr>
          <a:xfrm>
            <a:off x="2966029" y="2851089"/>
            <a:ext cx="3383973" cy="323835"/>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panose="02000303000000000000"/>
                <a:cs typeface="Lato Hairline" panose="02000303000000000000"/>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8938"/>
            <a:ext cx="3383973" cy="17133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panose="020F0402020204030203"/>
                <a:cs typeface="Lato Light" panose="020F0402020204030203"/>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3369"/>
            <a:ext cx="3366029" cy="1152651"/>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panose="020F0502020204030203"/>
                <a:cs typeface="Lato Regular" panose="020F0502020204030203"/>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3000">
        <p:fade/>
      </p:transition>
    </mc:Choice>
    <mc:Fallback>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1.jpeg"/><Relationship Id="rId12" Type="http://schemas.openxmlformats.org/officeDocument/2006/relationships/slideLayout" Target="../slideLayouts/slideLayout24.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A5D3022-2CAF-4BED-82C3-2FA6281781FC}" type="slidenum">
              <a:rPr lang="zh-CN" altLang="en-US" smtClean="0"/>
            </a:fld>
            <a:endParaRPr lang="zh-CN" altLang="en-US"/>
          </a:p>
        </p:txBody>
      </p:sp>
      <p:pic>
        <p:nvPicPr>
          <p:cNvPr id="7" name="图片 6" descr="春夏背景"/>
          <p:cNvPicPr>
            <a:picLocks noChangeAspect="1"/>
          </p:cNvPicPr>
          <p:nvPr userDrawn="1"/>
        </p:nvPicPr>
        <p:blipFill>
          <a:blip r:embed="rId13"/>
          <a:srcRect b="24687"/>
          <a:stretch>
            <a:fillRect/>
          </a:stretch>
        </p:blipFill>
        <p:spPr>
          <a:xfrm>
            <a:off x="0" y="-7620"/>
            <a:ext cx="9144000" cy="515112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0A16ED07-CDC7-46FF-8C85-17627DBD8373}"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A5D3022-2CAF-4BED-82C3-2FA6281781FC}" type="slidenum">
              <a:rPr lang="zh-CN" altLang="en-US" smtClean="0"/>
            </a:fld>
            <a:endParaRPr lang="zh-CN" altLang="en-US"/>
          </a:p>
        </p:txBody>
      </p:sp>
      <p:pic>
        <p:nvPicPr>
          <p:cNvPr id="7" name="图片 6" descr="春夏背景"/>
          <p:cNvPicPr>
            <a:picLocks noChangeAspect="1"/>
          </p:cNvPicPr>
          <p:nvPr userDrawn="1"/>
        </p:nvPicPr>
        <p:blipFill>
          <a:blip r:embed="rId13"/>
          <a:srcRect b="24687"/>
          <a:stretch>
            <a:fillRect/>
          </a:stretch>
        </p:blipFill>
        <p:spPr>
          <a:xfrm>
            <a:off x="0" y="-7620"/>
            <a:ext cx="9144000" cy="5151120"/>
          </a:xfrm>
          <a:prstGeom prst="rect">
            <a:avLst/>
          </a:prstGeom>
        </p:spPr>
      </p:pic>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7.png"/><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2.png"/><Relationship Id="rId1"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slideLayout" Target="../slideLayouts/slideLayout7.xml"/><Relationship Id="rId11" Type="http://schemas.openxmlformats.org/officeDocument/2006/relationships/image" Target="../media/image2.png"/><Relationship Id="rId10" Type="http://schemas.openxmlformats.org/officeDocument/2006/relationships/tags" Target="../tags/tag10.xml"/><Relationship Id="rId1" Type="http://schemas.openxmlformats.org/officeDocument/2006/relationships/tags" Target="../tags/tag1.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4.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2.png"/><Relationship Id="rId2" Type="http://schemas.openxmlformats.org/officeDocument/2006/relationships/tags" Target="../tags/tag11.xml"/><Relationship Id="rId1" Type="http://schemas.openxmlformats.org/officeDocument/2006/relationships/chart" Target="../charts/char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openxmlformats.org/officeDocument/2006/relationships/image" Target="../media/image4.png"/><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9.xml"/><Relationship Id="rId1"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5667110"/>
          <p:cNvPicPr>
            <a:picLocks noChangeAspect="1"/>
          </p:cNvPicPr>
          <p:nvPr/>
        </p:nvPicPr>
        <p:blipFill>
          <a:blip r:embed="rId1"/>
          <a:srcRect t="53479" b="3607"/>
          <a:stretch>
            <a:fillRect/>
          </a:stretch>
        </p:blipFill>
        <p:spPr>
          <a:xfrm>
            <a:off x="0" y="0"/>
            <a:ext cx="9144635" cy="5212715"/>
          </a:xfrm>
          <a:prstGeom prst="rect">
            <a:avLst/>
          </a:prstGeom>
        </p:spPr>
      </p:pic>
      <p:sp>
        <p:nvSpPr>
          <p:cNvPr id="15" name="Text Box 2"/>
          <p:cNvSpPr txBox="1">
            <a:spLocks noChangeArrowheads="1"/>
          </p:cNvSpPr>
          <p:nvPr/>
        </p:nvSpPr>
        <p:spPr bwMode="auto">
          <a:xfrm>
            <a:off x="1695691" y="2662733"/>
            <a:ext cx="5562600" cy="380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800" baseline="0" dirty="0">
                <a:solidFill>
                  <a:schemeClr val="tx1">
                    <a:lumMod val="75000"/>
                    <a:lumOff val="25000"/>
                  </a:schemeClr>
                </a:solidFill>
                <a:latin typeface="+mn-lt"/>
                <a:cs typeface="+mn-ea"/>
                <a:sym typeface="+mn-lt"/>
              </a:rPr>
              <a:t>——  </a:t>
            </a:r>
            <a:r>
              <a:rPr lang="zh-CN" altLang="en-US" sz="1800" baseline="0" dirty="0">
                <a:solidFill>
                  <a:schemeClr val="tx1">
                    <a:lumMod val="75000"/>
                    <a:lumOff val="25000"/>
                  </a:schemeClr>
                </a:solidFill>
                <a:latin typeface="+mn-lt"/>
                <a:cs typeface="+mn-ea"/>
                <a:sym typeface="+mn-lt"/>
              </a:rPr>
              <a:t>适合工作报告等</a:t>
            </a:r>
            <a:r>
              <a:rPr lang="en-US" altLang="zh-CN" sz="1800" baseline="0" dirty="0">
                <a:solidFill>
                  <a:schemeClr val="tx1">
                    <a:lumMod val="75000"/>
                    <a:lumOff val="25000"/>
                  </a:schemeClr>
                </a:solidFill>
                <a:latin typeface="+mn-lt"/>
                <a:cs typeface="+mn-ea"/>
                <a:sym typeface="+mn-lt"/>
              </a:rPr>
              <a:t>PPT</a:t>
            </a:r>
            <a:r>
              <a:rPr lang="zh-CN" altLang="en-US" sz="1800" baseline="0" dirty="0">
                <a:solidFill>
                  <a:schemeClr val="tx1">
                    <a:lumMod val="75000"/>
                    <a:lumOff val="25000"/>
                  </a:schemeClr>
                </a:solidFill>
                <a:latin typeface="+mn-lt"/>
                <a:cs typeface="+mn-ea"/>
                <a:sym typeface="+mn-lt"/>
              </a:rPr>
              <a:t>幻灯演讲  </a:t>
            </a:r>
            <a:r>
              <a:rPr lang="en-US" altLang="zh-CN" sz="1800" baseline="0" dirty="0">
                <a:solidFill>
                  <a:schemeClr val="tx1">
                    <a:lumMod val="75000"/>
                    <a:lumOff val="25000"/>
                  </a:schemeClr>
                </a:solidFill>
                <a:latin typeface="+mn-lt"/>
                <a:cs typeface="+mn-ea"/>
                <a:sym typeface="+mn-lt"/>
              </a:rPr>
              <a:t>——</a:t>
            </a:r>
            <a:endParaRPr lang="en-US" altLang="zh-CN" sz="1800" baseline="0" dirty="0">
              <a:solidFill>
                <a:schemeClr val="tx1">
                  <a:lumMod val="75000"/>
                  <a:lumOff val="25000"/>
                </a:schemeClr>
              </a:solidFill>
              <a:latin typeface="+mn-lt"/>
              <a:cs typeface="+mn-ea"/>
              <a:sym typeface="+mn-lt"/>
            </a:endParaRPr>
          </a:p>
        </p:txBody>
      </p:sp>
      <p:sp>
        <p:nvSpPr>
          <p:cNvPr id="16" name="标题 1"/>
          <p:cNvSpPr txBox="1"/>
          <p:nvPr/>
        </p:nvSpPr>
        <p:spPr>
          <a:xfrm>
            <a:off x="1822228" y="1827380"/>
            <a:ext cx="5499543"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algn="ctr"/>
            <a:r>
              <a:rPr lang="zh-CN" altLang="en-US" sz="3600" b="1" dirty="0">
                <a:solidFill>
                  <a:schemeClr val="tx1">
                    <a:lumMod val="75000"/>
                    <a:lumOff val="25000"/>
                  </a:schemeClr>
                </a:solidFill>
                <a:latin typeface="+mn-lt"/>
                <a:ea typeface="+mn-ea"/>
                <a:cs typeface="+mn-ea"/>
                <a:sym typeface="+mn-lt"/>
              </a:rPr>
              <a:t>唯美立春动态</a:t>
            </a:r>
            <a:r>
              <a:rPr lang="en-US" altLang="zh-CN" sz="3600" b="1" dirty="0">
                <a:solidFill>
                  <a:schemeClr val="tx1">
                    <a:lumMod val="75000"/>
                    <a:lumOff val="25000"/>
                  </a:schemeClr>
                </a:solidFill>
                <a:latin typeface="+mn-lt"/>
                <a:ea typeface="+mn-ea"/>
                <a:cs typeface="+mn-ea"/>
                <a:sym typeface="+mn-lt"/>
              </a:rPr>
              <a:t>PPT</a:t>
            </a:r>
            <a:r>
              <a:rPr lang="zh-CN" altLang="en-US" sz="3600" b="1" dirty="0">
                <a:solidFill>
                  <a:schemeClr val="tx1">
                    <a:lumMod val="75000"/>
                    <a:lumOff val="25000"/>
                  </a:schemeClr>
                </a:solidFill>
                <a:latin typeface="+mn-lt"/>
                <a:ea typeface="+mn-ea"/>
                <a:cs typeface="+mn-ea"/>
                <a:sym typeface="+mn-lt"/>
              </a:rPr>
              <a:t>模板</a:t>
            </a:r>
            <a:endParaRPr lang="zh-CN" altLang="en-US" sz="3600" b="1" dirty="0">
              <a:solidFill>
                <a:schemeClr val="tx1">
                  <a:lumMod val="75000"/>
                  <a:lumOff val="25000"/>
                </a:schemeClr>
              </a:solidFill>
              <a:latin typeface="+mn-lt"/>
              <a:ea typeface="+mn-ea"/>
              <a:cs typeface="+mn-ea"/>
              <a:sym typeface="+mn-lt"/>
            </a:endParaRPr>
          </a:p>
        </p:txBody>
      </p:sp>
      <p:pic>
        <p:nvPicPr>
          <p:cNvPr id="18" name="纯音乐 - 纯净小清新 - 钢琴版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913291" y="5143500"/>
            <a:ext cx="457200" cy="457200"/>
          </a:xfrm>
          <a:prstGeom prst="rect">
            <a:avLst/>
          </a:prstGeom>
        </p:spPr>
      </p:pic>
      <p:sp>
        <p:nvSpPr>
          <p:cNvPr id="12" name="图文框 11"/>
          <p:cNvSpPr/>
          <p:nvPr/>
        </p:nvSpPr>
        <p:spPr>
          <a:xfrm>
            <a:off x="300942" y="274175"/>
            <a:ext cx="8542117" cy="4595150"/>
          </a:xfrm>
          <a:prstGeom prst="frame">
            <a:avLst>
              <a:gd name="adj1" fmla="val 3180"/>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矩形: 圆角 8"/>
          <p:cNvSpPr/>
          <p:nvPr/>
        </p:nvSpPr>
        <p:spPr>
          <a:xfrm>
            <a:off x="3731065" y="3297830"/>
            <a:ext cx="1681871" cy="338554"/>
          </a:xfrm>
          <a:prstGeom prst="roundRect">
            <a:avLst>
              <a:gd name="adj" fmla="val 50000"/>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TextBox 13"/>
          <p:cNvSpPr txBox="1"/>
          <p:nvPr/>
        </p:nvSpPr>
        <p:spPr>
          <a:xfrm>
            <a:off x="3851289" y="3313219"/>
            <a:ext cx="1441421" cy="307777"/>
          </a:xfrm>
          <a:prstGeom prst="rect">
            <a:avLst/>
          </a:prstGeom>
          <a:noFill/>
        </p:spPr>
        <p:txBody>
          <a:bodyPr wrap="none" rtlCol="0">
            <a:spAutoFit/>
          </a:bodyPr>
          <a:lstStyle/>
          <a:p>
            <a:pPr algn="ctr"/>
            <a:r>
              <a:rPr lang="zh-CN" altLang="en-US" sz="1400" dirty="0">
                <a:solidFill>
                  <a:schemeClr val="tx1">
                    <a:lumMod val="75000"/>
                    <a:lumOff val="25000"/>
                  </a:schemeClr>
                </a:solidFill>
                <a:cs typeface="+mn-ea"/>
                <a:sym typeface="+mn-lt"/>
              </a:rPr>
              <a:t>汇报人：代用名</a:t>
            </a:r>
            <a:endParaRPr lang="zh-CN" altLang="en-US" sz="1400" dirty="0">
              <a:solidFill>
                <a:schemeClr val="tx1">
                  <a:lumMod val="75000"/>
                  <a:lumOff val="25000"/>
                </a:schemeClr>
              </a:solidFill>
              <a:cs typeface="+mn-ea"/>
              <a:sym typeface="+mn-lt"/>
            </a:endParaRPr>
          </a:p>
        </p:txBody>
      </p:sp>
      <p:pic>
        <p:nvPicPr>
          <p:cNvPr id="3" name="图片 2" descr="图片1"/>
          <p:cNvPicPr>
            <a:picLocks noChangeAspect="1"/>
          </p:cNvPicPr>
          <p:nvPr/>
        </p:nvPicPr>
        <p:blipFill>
          <a:blip r:embed="rId5"/>
          <a:stretch>
            <a:fillRect/>
          </a:stretch>
        </p:blipFill>
        <p:spPr>
          <a:xfrm>
            <a:off x="7496175" y="0"/>
            <a:ext cx="1647825" cy="3981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2000">
        <p:dissolve/>
      </p:transition>
    </mc:Choice>
    <mc:Fallback>
      <p:transition spd="slow"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18"/>
                </p:tgtEl>
              </p:cMediaNode>
            </p:audio>
          </p:childTnLst>
        </p:cTn>
      </p:par>
    </p:tnLst>
    <p:bldLst>
      <p:bldP spid="15" grpId="0"/>
      <p:bldP spid="16" grpId="0"/>
      <p:bldP spid="12" grpId="0" animBg="1"/>
      <p:bldP spid="9" grpId="0" animBg="1"/>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657600" y="966269"/>
            <a:ext cx="1828800" cy="953949"/>
            <a:chOff x="5317714" y="365164"/>
            <a:chExt cx="2438400" cy="1271935"/>
          </a:xfrm>
        </p:grpSpPr>
        <p:grpSp>
          <p:nvGrpSpPr>
            <p:cNvPr id="5" name="组合 4"/>
            <p:cNvGrpSpPr/>
            <p:nvPr/>
          </p:nvGrpSpPr>
          <p:grpSpPr>
            <a:xfrm>
              <a:off x="5317714" y="1189075"/>
              <a:ext cx="2438400" cy="448024"/>
              <a:chOff x="4119667" y="3422332"/>
              <a:chExt cx="4893752" cy="899162"/>
            </a:xfrm>
          </p:grpSpPr>
          <p:sp>
            <p:nvSpPr>
              <p:cNvPr id="7" name="任意多边形 6"/>
              <p:cNvSpPr/>
              <p:nvPr/>
            </p:nvSpPr>
            <p:spPr>
              <a:xfrm>
                <a:off x="4119667" y="3422332"/>
                <a:ext cx="4893752" cy="899162"/>
              </a:xfrm>
              <a:custGeom>
                <a:avLst/>
                <a:gdLst/>
                <a:ahLst/>
                <a:cxnLst/>
                <a:rect l="l" t="t" r="r" b="b"/>
                <a:pathLst>
                  <a:path w="4480560" h="899161">
                    <a:moveTo>
                      <a:pt x="1612128" y="242434"/>
                    </a:moveTo>
                    <a:cubicBezTo>
                      <a:pt x="1620370" y="242434"/>
                      <a:pt x="1627302" y="244494"/>
                      <a:pt x="1632921" y="248615"/>
                    </a:cubicBezTo>
                    <a:cubicBezTo>
                      <a:pt x="1635169" y="250114"/>
                      <a:pt x="1637230" y="251987"/>
                      <a:pt x="1639103" y="254235"/>
                    </a:cubicBezTo>
                    <a:cubicBezTo>
                      <a:pt x="1640227" y="255734"/>
                      <a:pt x="1641351" y="257607"/>
                      <a:pt x="1642475" y="259855"/>
                    </a:cubicBezTo>
                    <a:cubicBezTo>
                      <a:pt x="1645097" y="264725"/>
                      <a:pt x="1646596" y="271282"/>
                      <a:pt x="1646971" y="279524"/>
                    </a:cubicBezTo>
                    <a:cubicBezTo>
                      <a:pt x="1647345" y="282147"/>
                      <a:pt x="1647345" y="284769"/>
                      <a:pt x="1646971" y="287392"/>
                    </a:cubicBezTo>
                    <a:lnTo>
                      <a:pt x="1646971" y="508248"/>
                    </a:lnTo>
                    <a:lnTo>
                      <a:pt x="1645847" y="518925"/>
                    </a:lnTo>
                    <a:cubicBezTo>
                      <a:pt x="1643973" y="526793"/>
                      <a:pt x="1640040" y="532787"/>
                      <a:pt x="1634045" y="536909"/>
                    </a:cubicBezTo>
                    <a:cubicBezTo>
                      <a:pt x="1631797" y="538407"/>
                      <a:pt x="1629549" y="539719"/>
                      <a:pt x="1627302" y="540842"/>
                    </a:cubicBezTo>
                    <a:cubicBezTo>
                      <a:pt x="1625054" y="541592"/>
                      <a:pt x="1622806" y="542154"/>
                      <a:pt x="1620558" y="542528"/>
                    </a:cubicBezTo>
                    <a:lnTo>
                      <a:pt x="1614938" y="543652"/>
                    </a:lnTo>
                    <a:lnTo>
                      <a:pt x="1605947" y="543652"/>
                    </a:lnTo>
                    <a:cubicBezTo>
                      <a:pt x="1603324" y="543278"/>
                      <a:pt x="1600701" y="542716"/>
                      <a:pt x="1598079" y="541966"/>
                    </a:cubicBezTo>
                    <a:cubicBezTo>
                      <a:pt x="1590586" y="540093"/>
                      <a:pt x="1584966" y="536721"/>
                      <a:pt x="1581220" y="531851"/>
                    </a:cubicBezTo>
                    <a:cubicBezTo>
                      <a:pt x="1577848" y="527355"/>
                      <a:pt x="1575787" y="521548"/>
                      <a:pt x="1575038" y="514430"/>
                    </a:cubicBezTo>
                    <a:cubicBezTo>
                      <a:pt x="1574663" y="511432"/>
                      <a:pt x="1574476" y="508061"/>
                      <a:pt x="1574476" y="504314"/>
                    </a:cubicBezTo>
                    <a:lnTo>
                      <a:pt x="1574476" y="282334"/>
                    </a:lnTo>
                    <a:cubicBezTo>
                      <a:pt x="1574476" y="277463"/>
                      <a:pt x="1574851" y="273530"/>
                      <a:pt x="1575600" y="270532"/>
                    </a:cubicBezTo>
                    <a:cubicBezTo>
                      <a:pt x="1577098" y="261541"/>
                      <a:pt x="1581407" y="254610"/>
                      <a:pt x="1588525" y="249739"/>
                    </a:cubicBezTo>
                    <a:cubicBezTo>
                      <a:pt x="1590773" y="248241"/>
                      <a:pt x="1593021" y="246930"/>
                      <a:pt x="1595269" y="245806"/>
                    </a:cubicBezTo>
                    <a:cubicBezTo>
                      <a:pt x="1597517" y="244682"/>
                      <a:pt x="1599765" y="243932"/>
                      <a:pt x="1602013" y="243558"/>
                    </a:cubicBezTo>
                    <a:close/>
                    <a:moveTo>
                      <a:pt x="2773216" y="195790"/>
                    </a:moveTo>
                    <a:lnTo>
                      <a:pt x="2773216" y="253111"/>
                    </a:lnTo>
                    <a:lnTo>
                      <a:pt x="2846273" y="253111"/>
                    </a:lnTo>
                    <a:lnTo>
                      <a:pt x="2846273" y="592544"/>
                    </a:lnTo>
                    <a:lnTo>
                      <a:pt x="2919892" y="592544"/>
                    </a:lnTo>
                    <a:lnTo>
                      <a:pt x="2919892" y="253111"/>
                    </a:lnTo>
                    <a:lnTo>
                      <a:pt x="2993510" y="253111"/>
                    </a:lnTo>
                    <a:lnTo>
                      <a:pt x="2993510" y="195790"/>
                    </a:lnTo>
                    <a:close/>
                    <a:moveTo>
                      <a:pt x="2514441" y="195790"/>
                    </a:moveTo>
                    <a:lnTo>
                      <a:pt x="2514441" y="592544"/>
                    </a:lnTo>
                    <a:lnTo>
                      <a:pt x="2583002" y="592544"/>
                    </a:lnTo>
                    <a:lnTo>
                      <a:pt x="2576820" y="295259"/>
                    </a:lnTo>
                    <a:lnTo>
                      <a:pt x="2647067" y="592544"/>
                    </a:lnTo>
                    <a:lnTo>
                      <a:pt x="2739231" y="592544"/>
                    </a:lnTo>
                    <a:lnTo>
                      <a:pt x="2739231" y="195790"/>
                    </a:lnTo>
                    <a:lnTo>
                      <a:pt x="2672356" y="195790"/>
                    </a:lnTo>
                    <a:lnTo>
                      <a:pt x="2679662" y="486893"/>
                    </a:lnTo>
                    <a:lnTo>
                      <a:pt x="2608291" y="195790"/>
                    </a:lnTo>
                    <a:close/>
                    <a:moveTo>
                      <a:pt x="2276316" y="195790"/>
                    </a:moveTo>
                    <a:lnTo>
                      <a:pt x="2276316" y="592544"/>
                    </a:lnTo>
                    <a:lnTo>
                      <a:pt x="2474131" y="592544"/>
                    </a:lnTo>
                    <a:lnTo>
                      <a:pt x="2474131" y="531289"/>
                    </a:lnTo>
                    <a:lnTo>
                      <a:pt x="2349373" y="531289"/>
                    </a:lnTo>
                    <a:lnTo>
                      <a:pt x="2349373" y="409340"/>
                    </a:lnTo>
                    <a:lnTo>
                      <a:pt x="2461768" y="409340"/>
                    </a:lnTo>
                    <a:lnTo>
                      <a:pt x="2461768" y="349209"/>
                    </a:lnTo>
                    <a:lnTo>
                      <a:pt x="2349373" y="349209"/>
                    </a:lnTo>
                    <a:lnTo>
                      <a:pt x="2349373" y="255921"/>
                    </a:lnTo>
                    <a:lnTo>
                      <a:pt x="2468511" y="255921"/>
                    </a:lnTo>
                    <a:lnTo>
                      <a:pt x="2468511" y="195790"/>
                    </a:lnTo>
                    <a:close/>
                    <a:moveTo>
                      <a:pt x="2030266" y="195790"/>
                    </a:moveTo>
                    <a:lnTo>
                      <a:pt x="2030266" y="253111"/>
                    </a:lnTo>
                    <a:lnTo>
                      <a:pt x="2103323" y="253111"/>
                    </a:lnTo>
                    <a:lnTo>
                      <a:pt x="2103323" y="592544"/>
                    </a:lnTo>
                    <a:lnTo>
                      <a:pt x="2176942" y="592544"/>
                    </a:lnTo>
                    <a:lnTo>
                      <a:pt x="2176942" y="253111"/>
                    </a:lnTo>
                    <a:lnTo>
                      <a:pt x="2250560" y="253111"/>
                    </a:lnTo>
                    <a:lnTo>
                      <a:pt x="2250560" y="195790"/>
                    </a:lnTo>
                    <a:close/>
                    <a:moveTo>
                      <a:pt x="1771491" y="195790"/>
                    </a:moveTo>
                    <a:lnTo>
                      <a:pt x="1771491" y="592544"/>
                    </a:lnTo>
                    <a:lnTo>
                      <a:pt x="1840052" y="592544"/>
                    </a:lnTo>
                    <a:lnTo>
                      <a:pt x="1833870" y="295259"/>
                    </a:lnTo>
                    <a:lnTo>
                      <a:pt x="1904117" y="592544"/>
                    </a:lnTo>
                    <a:lnTo>
                      <a:pt x="1996281" y="592544"/>
                    </a:lnTo>
                    <a:lnTo>
                      <a:pt x="1996281" y="195790"/>
                    </a:lnTo>
                    <a:lnTo>
                      <a:pt x="1929406" y="195790"/>
                    </a:lnTo>
                    <a:lnTo>
                      <a:pt x="1936712" y="486893"/>
                    </a:lnTo>
                    <a:lnTo>
                      <a:pt x="1865341" y="195790"/>
                    </a:lnTo>
                    <a:close/>
                    <a:moveTo>
                      <a:pt x="3117612" y="187360"/>
                    </a:moveTo>
                    <a:cubicBezTo>
                      <a:pt x="3114240" y="187360"/>
                      <a:pt x="3110868" y="187547"/>
                      <a:pt x="3107496" y="187922"/>
                    </a:cubicBezTo>
                    <a:cubicBezTo>
                      <a:pt x="3097755" y="189046"/>
                      <a:pt x="3088389" y="190919"/>
                      <a:pt x="3079397" y="193542"/>
                    </a:cubicBezTo>
                    <a:cubicBezTo>
                      <a:pt x="3067408" y="196914"/>
                      <a:pt x="3057106" y="201597"/>
                      <a:pt x="3048489" y="207591"/>
                    </a:cubicBezTo>
                    <a:cubicBezTo>
                      <a:pt x="3037998" y="215084"/>
                      <a:pt x="3030131" y="224450"/>
                      <a:pt x="3024886" y="235690"/>
                    </a:cubicBezTo>
                    <a:cubicBezTo>
                      <a:pt x="3020764" y="244307"/>
                      <a:pt x="3017955" y="255359"/>
                      <a:pt x="3016456" y="268847"/>
                    </a:cubicBezTo>
                    <a:cubicBezTo>
                      <a:pt x="3016081" y="271094"/>
                      <a:pt x="3015894" y="273530"/>
                      <a:pt x="3015894" y="276152"/>
                    </a:cubicBezTo>
                    <a:cubicBezTo>
                      <a:pt x="3015519" y="278025"/>
                      <a:pt x="3015332" y="280086"/>
                      <a:pt x="3015332" y="282334"/>
                    </a:cubicBezTo>
                    <a:lnTo>
                      <a:pt x="3015332" y="290202"/>
                    </a:lnTo>
                    <a:cubicBezTo>
                      <a:pt x="3015332" y="305937"/>
                      <a:pt x="3016643" y="318862"/>
                      <a:pt x="3019266" y="328978"/>
                    </a:cubicBezTo>
                    <a:cubicBezTo>
                      <a:pt x="3021139" y="337220"/>
                      <a:pt x="3024511" y="345275"/>
                      <a:pt x="3029382" y="353143"/>
                    </a:cubicBezTo>
                    <a:cubicBezTo>
                      <a:pt x="3036875" y="365132"/>
                      <a:pt x="3047927" y="375996"/>
                      <a:pt x="3062538" y="385737"/>
                    </a:cubicBezTo>
                    <a:lnTo>
                      <a:pt x="3134471" y="434629"/>
                    </a:lnTo>
                    <a:cubicBezTo>
                      <a:pt x="3136344" y="435753"/>
                      <a:pt x="3137843" y="436877"/>
                      <a:pt x="3138967" y="438001"/>
                    </a:cubicBezTo>
                    <a:lnTo>
                      <a:pt x="3144024" y="442497"/>
                    </a:lnTo>
                    <a:cubicBezTo>
                      <a:pt x="3145898" y="444370"/>
                      <a:pt x="3147396" y="446243"/>
                      <a:pt x="3148520" y="448117"/>
                    </a:cubicBezTo>
                    <a:cubicBezTo>
                      <a:pt x="3152267" y="453736"/>
                      <a:pt x="3154702" y="460855"/>
                      <a:pt x="3155826" y="469472"/>
                    </a:cubicBezTo>
                    <a:cubicBezTo>
                      <a:pt x="3156200" y="472469"/>
                      <a:pt x="3156388" y="475466"/>
                      <a:pt x="3156388" y="478463"/>
                    </a:cubicBezTo>
                    <a:lnTo>
                      <a:pt x="3156388" y="484645"/>
                    </a:lnTo>
                    <a:cubicBezTo>
                      <a:pt x="3156388" y="514242"/>
                      <a:pt x="3152829" y="531851"/>
                      <a:pt x="3145710" y="537471"/>
                    </a:cubicBezTo>
                    <a:cubicBezTo>
                      <a:pt x="3140091" y="542341"/>
                      <a:pt x="3131661" y="544776"/>
                      <a:pt x="3120421" y="544776"/>
                    </a:cubicBezTo>
                    <a:cubicBezTo>
                      <a:pt x="3111430" y="544776"/>
                      <a:pt x="3103937" y="542903"/>
                      <a:pt x="3097942" y="539157"/>
                    </a:cubicBezTo>
                    <a:cubicBezTo>
                      <a:pt x="3091948" y="535410"/>
                      <a:pt x="3088014" y="529416"/>
                      <a:pt x="3086141" y="521173"/>
                    </a:cubicBezTo>
                    <a:cubicBezTo>
                      <a:pt x="3085392" y="518176"/>
                      <a:pt x="3085017" y="514430"/>
                      <a:pt x="3085017" y="509934"/>
                    </a:cubicBezTo>
                    <a:lnTo>
                      <a:pt x="3085017" y="452612"/>
                    </a:lnTo>
                    <a:lnTo>
                      <a:pt x="3012522" y="452612"/>
                    </a:lnTo>
                    <a:lnTo>
                      <a:pt x="3012522" y="510496"/>
                    </a:lnTo>
                    <a:cubicBezTo>
                      <a:pt x="3012522" y="520611"/>
                      <a:pt x="3013271" y="528854"/>
                      <a:pt x="3014770" y="535223"/>
                    </a:cubicBezTo>
                    <a:cubicBezTo>
                      <a:pt x="3015519" y="538969"/>
                      <a:pt x="3017393" y="544402"/>
                      <a:pt x="3020390" y="551520"/>
                    </a:cubicBezTo>
                    <a:lnTo>
                      <a:pt x="3023200" y="557140"/>
                    </a:lnTo>
                    <a:cubicBezTo>
                      <a:pt x="3024324" y="559388"/>
                      <a:pt x="3025635" y="561448"/>
                      <a:pt x="3027134" y="563321"/>
                    </a:cubicBezTo>
                    <a:cubicBezTo>
                      <a:pt x="3030880" y="568941"/>
                      <a:pt x="3035563" y="573999"/>
                      <a:pt x="3041183" y="578495"/>
                    </a:cubicBezTo>
                    <a:cubicBezTo>
                      <a:pt x="3052048" y="587112"/>
                      <a:pt x="3065160" y="593106"/>
                      <a:pt x="3080521" y="596478"/>
                    </a:cubicBezTo>
                    <a:cubicBezTo>
                      <a:pt x="3092510" y="599475"/>
                      <a:pt x="3106559" y="600974"/>
                      <a:pt x="3122669" y="600974"/>
                    </a:cubicBezTo>
                    <a:cubicBezTo>
                      <a:pt x="3153765" y="600974"/>
                      <a:pt x="3178305" y="594792"/>
                      <a:pt x="3196288" y="582429"/>
                    </a:cubicBezTo>
                    <a:cubicBezTo>
                      <a:pt x="3210525" y="572313"/>
                      <a:pt x="3220266" y="558264"/>
                      <a:pt x="3225511" y="540280"/>
                    </a:cubicBezTo>
                    <a:cubicBezTo>
                      <a:pt x="3228133" y="530165"/>
                      <a:pt x="3229445" y="510683"/>
                      <a:pt x="3229445" y="481835"/>
                    </a:cubicBezTo>
                    <a:lnTo>
                      <a:pt x="3229445" y="462728"/>
                    </a:lnTo>
                    <a:cubicBezTo>
                      <a:pt x="3229445" y="455984"/>
                      <a:pt x="3229070" y="450364"/>
                      <a:pt x="3228321" y="445869"/>
                    </a:cubicBezTo>
                    <a:cubicBezTo>
                      <a:pt x="3226447" y="434255"/>
                      <a:pt x="3221577" y="423390"/>
                      <a:pt x="3213709" y="413274"/>
                    </a:cubicBezTo>
                    <a:cubicBezTo>
                      <a:pt x="3208464" y="406530"/>
                      <a:pt x="3202282" y="399787"/>
                      <a:pt x="3195164" y="393043"/>
                    </a:cubicBezTo>
                    <a:lnTo>
                      <a:pt x="3186735" y="386299"/>
                    </a:lnTo>
                    <a:lnTo>
                      <a:pt x="3110306" y="333474"/>
                    </a:lnTo>
                    <a:cubicBezTo>
                      <a:pt x="3102064" y="327479"/>
                      <a:pt x="3097006" y="323171"/>
                      <a:pt x="3095133" y="320548"/>
                    </a:cubicBezTo>
                    <a:cubicBezTo>
                      <a:pt x="3091386" y="315303"/>
                      <a:pt x="3088951" y="307435"/>
                      <a:pt x="3087827" y="296945"/>
                    </a:cubicBezTo>
                    <a:cubicBezTo>
                      <a:pt x="3087452" y="293948"/>
                      <a:pt x="3087265" y="290764"/>
                      <a:pt x="3087265" y="287392"/>
                    </a:cubicBezTo>
                    <a:lnTo>
                      <a:pt x="3087265" y="282334"/>
                    </a:lnTo>
                    <a:cubicBezTo>
                      <a:pt x="3087265" y="267348"/>
                      <a:pt x="3090637" y="256670"/>
                      <a:pt x="3097380" y="250301"/>
                    </a:cubicBezTo>
                    <a:cubicBezTo>
                      <a:pt x="3102251" y="245431"/>
                      <a:pt x="3109744" y="242996"/>
                      <a:pt x="3119859" y="242996"/>
                    </a:cubicBezTo>
                    <a:cubicBezTo>
                      <a:pt x="3132223" y="242996"/>
                      <a:pt x="3141215" y="246368"/>
                      <a:pt x="3146834" y="253111"/>
                    </a:cubicBezTo>
                    <a:cubicBezTo>
                      <a:pt x="3150581" y="257607"/>
                      <a:pt x="3152454" y="263789"/>
                      <a:pt x="3152454" y="271656"/>
                    </a:cubicBezTo>
                    <a:lnTo>
                      <a:pt x="3152454" y="312119"/>
                    </a:lnTo>
                    <a:lnTo>
                      <a:pt x="3225511" y="312119"/>
                    </a:lnTo>
                    <a:lnTo>
                      <a:pt x="3225511" y="272780"/>
                    </a:lnTo>
                    <a:cubicBezTo>
                      <a:pt x="3225511" y="264163"/>
                      <a:pt x="3224949" y="257420"/>
                      <a:pt x="3223825" y="252549"/>
                    </a:cubicBezTo>
                    <a:cubicBezTo>
                      <a:pt x="3223450" y="250301"/>
                      <a:pt x="3221951" y="245993"/>
                      <a:pt x="3219329" y="239624"/>
                    </a:cubicBezTo>
                    <a:cubicBezTo>
                      <a:pt x="3214459" y="227635"/>
                      <a:pt x="3207153" y="217519"/>
                      <a:pt x="3197412" y="209277"/>
                    </a:cubicBezTo>
                    <a:cubicBezTo>
                      <a:pt x="3189170" y="202908"/>
                      <a:pt x="3179429" y="197850"/>
                      <a:pt x="3168189" y="194104"/>
                    </a:cubicBezTo>
                    <a:cubicBezTo>
                      <a:pt x="3159572" y="191107"/>
                      <a:pt x="3150206" y="189046"/>
                      <a:pt x="3140091" y="187922"/>
                    </a:cubicBezTo>
                    <a:close/>
                    <a:moveTo>
                      <a:pt x="1612128" y="187360"/>
                    </a:moveTo>
                    <a:cubicBezTo>
                      <a:pt x="1591522" y="187360"/>
                      <a:pt x="1573352" y="189983"/>
                      <a:pt x="1557617" y="195228"/>
                    </a:cubicBezTo>
                    <a:cubicBezTo>
                      <a:pt x="1544504" y="199724"/>
                      <a:pt x="1533826" y="205718"/>
                      <a:pt x="1525584" y="213211"/>
                    </a:cubicBezTo>
                    <a:cubicBezTo>
                      <a:pt x="1514345" y="223327"/>
                      <a:pt x="1506852" y="237189"/>
                      <a:pt x="1503105" y="254797"/>
                    </a:cubicBezTo>
                    <a:cubicBezTo>
                      <a:pt x="1501981" y="260792"/>
                      <a:pt x="1501232" y="267161"/>
                      <a:pt x="1500857" y="273904"/>
                    </a:cubicBezTo>
                    <a:lnTo>
                      <a:pt x="1500857" y="507686"/>
                    </a:lnTo>
                    <a:cubicBezTo>
                      <a:pt x="1500857" y="526418"/>
                      <a:pt x="1503667" y="541592"/>
                      <a:pt x="1509287" y="553206"/>
                    </a:cubicBezTo>
                    <a:cubicBezTo>
                      <a:pt x="1510785" y="556578"/>
                      <a:pt x="1512846" y="560137"/>
                      <a:pt x="1515469" y="563883"/>
                    </a:cubicBezTo>
                    <a:cubicBezTo>
                      <a:pt x="1519215" y="569129"/>
                      <a:pt x="1523711" y="573812"/>
                      <a:pt x="1528956" y="577933"/>
                    </a:cubicBezTo>
                    <a:cubicBezTo>
                      <a:pt x="1539821" y="586550"/>
                      <a:pt x="1552934" y="592731"/>
                      <a:pt x="1568294" y="596478"/>
                    </a:cubicBezTo>
                    <a:cubicBezTo>
                      <a:pt x="1580283" y="599475"/>
                      <a:pt x="1594707" y="600974"/>
                      <a:pt x="1611566" y="600974"/>
                    </a:cubicBezTo>
                    <a:cubicBezTo>
                      <a:pt x="1629175" y="600974"/>
                      <a:pt x="1644348" y="599288"/>
                      <a:pt x="1657086" y="595916"/>
                    </a:cubicBezTo>
                    <a:cubicBezTo>
                      <a:pt x="1673196" y="591795"/>
                      <a:pt x="1686684" y="584676"/>
                      <a:pt x="1697548" y="574561"/>
                    </a:cubicBezTo>
                    <a:cubicBezTo>
                      <a:pt x="1706540" y="565944"/>
                      <a:pt x="1712722" y="555641"/>
                      <a:pt x="1716094" y="543652"/>
                    </a:cubicBezTo>
                    <a:cubicBezTo>
                      <a:pt x="1719091" y="533911"/>
                      <a:pt x="1720589" y="521923"/>
                      <a:pt x="1720589" y="507686"/>
                    </a:cubicBezTo>
                    <a:lnTo>
                      <a:pt x="1720589" y="286830"/>
                    </a:lnTo>
                    <a:cubicBezTo>
                      <a:pt x="1720589" y="263976"/>
                      <a:pt x="1717592" y="246368"/>
                      <a:pt x="1711598" y="234004"/>
                    </a:cubicBezTo>
                    <a:cubicBezTo>
                      <a:pt x="1704854" y="220891"/>
                      <a:pt x="1693989" y="210214"/>
                      <a:pt x="1679003" y="201971"/>
                    </a:cubicBezTo>
                    <a:cubicBezTo>
                      <a:pt x="1661020" y="192231"/>
                      <a:pt x="1638728" y="187360"/>
                      <a:pt x="1612128" y="187360"/>
                    </a:cubicBezTo>
                    <a:close/>
                    <a:moveTo>
                      <a:pt x="1355515" y="187360"/>
                    </a:moveTo>
                    <a:cubicBezTo>
                      <a:pt x="1335284" y="187360"/>
                      <a:pt x="1318238" y="189608"/>
                      <a:pt x="1304375" y="194104"/>
                    </a:cubicBezTo>
                    <a:cubicBezTo>
                      <a:pt x="1293136" y="197476"/>
                      <a:pt x="1282833" y="202908"/>
                      <a:pt x="1273467" y="210401"/>
                    </a:cubicBezTo>
                    <a:cubicBezTo>
                      <a:pt x="1255858" y="224638"/>
                      <a:pt x="1246492" y="245056"/>
                      <a:pt x="1245368" y="271656"/>
                    </a:cubicBezTo>
                    <a:cubicBezTo>
                      <a:pt x="1244619" y="280648"/>
                      <a:pt x="1244244" y="287579"/>
                      <a:pt x="1244244" y="292449"/>
                    </a:cubicBezTo>
                    <a:lnTo>
                      <a:pt x="1244244" y="508248"/>
                    </a:lnTo>
                    <a:cubicBezTo>
                      <a:pt x="1244244" y="517614"/>
                      <a:pt x="1244431" y="524545"/>
                      <a:pt x="1244806" y="529041"/>
                    </a:cubicBezTo>
                    <a:cubicBezTo>
                      <a:pt x="1245555" y="536534"/>
                      <a:pt x="1247241" y="543465"/>
                      <a:pt x="1249864" y="549834"/>
                    </a:cubicBezTo>
                    <a:cubicBezTo>
                      <a:pt x="1255484" y="563321"/>
                      <a:pt x="1264475" y="573999"/>
                      <a:pt x="1276839" y="581867"/>
                    </a:cubicBezTo>
                    <a:cubicBezTo>
                      <a:pt x="1287329" y="588985"/>
                      <a:pt x="1300629" y="594043"/>
                      <a:pt x="1316739" y="597040"/>
                    </a:cubicBezTo>
                    <a:lnTo>
                      <a:pt x="1331350" y="599288"/>
                    </a:lnTo>
                    <a:cubicBezTo>
                      <a:pt x="1339218" y="600412"/>
                      <a:pt x="1346898" y="600974"/>
                      <a:pt x="1354391" y="600974"/>
                    </a:cubicBezTo>
                    <a:lnTo>
                      <a:pt x="1360573" y="600974"/>
                    </a:lnTo>
                    <a:cubicBezTo>
                      <a:pt x="1363945" y="600974"/>
                      <a:pt x="1367504" y="600786"/>
                      <a:pt x="1371250" y="600412"/>
                    </a:cubicBezTo>
                    <a:cubicBezTo>
                      <a:pt x="1381741" y="599288"/>
                      <a:pt x="1391669" y="597415"/>
                      <a:pt x="1401035" y="594792"/>
                    </a:cubicBezTo>
                    <a:cubicBezTo>
                      <a:pt x="1413399" y="591046"/>
                      <a:pt x="1424076" y="585613"/>
                      <a:pt x="1433068" y="578495"/>
                    </a:cubicBezTo>
                    <a:cubicBezTo>
                      <a:pt x="1443558" y="570252"/>
                      <a:pt x="1451051" y="559762"/>
                      <a:pt x="1455547" y="547024"/>
                    </a:cubicBezTo>
                    <a:cubicBezTo>
                      <a:pt x="1457795" y="540280"/>
                      <a:pt x="1459293" y="532600"/>
                      <a:pt x="1460043" y="523983"/>
                    </a:cubicBezTo>
                    <a:cubicBezTo>
                      <a:pt x="1460792" y="517614"/>
                      <a:pt x="1461167" y="509559"/>
                      <a:pt x="1461167" y="499818"/>
                    </a:cubicBezTo>
                    <a:lnTo>
                      <a:pt x="1461167" y="443621"/>
                    </a:lnTo>
                    <a:lnTo>
                      <a:pt x="1389234" y="443621"/>
                    </a:lnTo>
                    <a:lnTo>
                      <a:pt x="1389234" y="495322"/>
                    </a:lnTo>
                    <a:cubicBezTo>
                      <a:pt x="1389234" y="512931"/>
                      <a:pt x="1387360" y="524920"/>
                      <a:pt x="1383614" y="531289"/>
                    </a:cubicBezTo>
                    <a:cubicBezTo>
                      <a:pt x="1378743" y="539906"/>
                      <a:pt x="1368815" y="544214"/>
                      <a:pt x="1353829" y="544214"/>
                    </a:cubicBezTo>
                    <a:cubicBezTo>
                      <a:pt x="1339967" y="544214"/>
                      <a:pt x="1330226" y="539906"/>
                      <a:pt x="1324607" y="531289"/>
                    </a:cubicBezTo>
                    <a:cubicBezTo>
                      <a:pt x="1320111" y="524545"/>
                      <a:pt x="1317863" y="513868"/>
                      <a:pt x="1317863" y="499256"/>
                    </a:cubicBezTo>
                    <a:lnTo>
                      <a:pt x="1317863" y="286830"/>
                    </a:lnTo>
                    <a:cubicBezTo>
                      <a:pt x="1317863" y="257982"/>
                      <a:pt x="1329102" y="243558"/>
                      <a:pt x="1351581" y="243558"/>
                    </a:cubicBezTo>
                    <a:cubicBezTo>
                      <a:pt x="1366942" y="243558"/>
                      <a:pt x="1377245" y="247491"/>
                      <a:pt x="1382490" y="255359"/>
                    </a:cubicBezTo>
                    <a:cubicBezTo>
                      <a:pt x="1386986" y="262103"/>
                      <a:pt x="1389234" y="273717"/>
                      <a:pt x="1389234" y="290202"/>
                    </a:cubicBezTo>
                    <a:lnTo>
                      <a:pt x="1389234" y="340217"/>
                    </a:lnTo>
                    <a:lnTo>
                      <a:pt x="1461167" y="340217"/>
                    </a:lnTo>
                    <a:lnTo>
                      <a:pt x="1461167" y="279524"/>
                    </a:lnTo>
                    <a:cubicBezTo>
                      <a:pt x="1461167" y="258918"/>
                      <a:pt x="1458919" y="243932"/>
                      <a:pt x="1454423" y="234566"/>
                    </a:cubicBezTo>
                    <a:cubicBezTo>
                      <a:pt x="1449552" y="222952"/>
                      <a:pt x="1441310" y="213211"/>
                      <a:pt x="1429696" y="205343"/>
                    </a:cubicBezTo>
                    <a:cubicBezTo>
                      <a:pt x="1419580" y="198600"/>
                      <a:pt x="1407592" y="193729"/>
                      <a:pt x="1393730" y="190732"/>
                    </a:cubicBezTo>
                    <a:cubicBezTo>
                      <a:pt x="1382865" y="188484"/>
                      <a:pt x="1370127" y="187360"/>
                      <a:pt x="1355515" y="187360"/>
                    </a:cubicBezTo>
                    <a:close/>
                    <a:moveTo>
                      <a:pt x="1260158" y="0"/>
                    </a:moveTo>
                    <a:lnTo>
                      <a:pt x="3220403" y="0"/>
                    </a:lnTo>
                    <a:cubicBezTo>
                      <a:pt x="3297733" y="0"/>
                      <a:pt x="3360421" y="16774"/>
                      <a:pt x="3360421" y="37466"/>
                    </a:cubicBezTo>
                    <a:cubicBezTo>
                      <a:pt x="3360421" y="74932"/>
                      <a:pt x="3360420" y="112397"/>
                      <a:pt x="3360420" y="149863"/>
                    </a:cubicBezTo>
                    <a:lnTo>
                      <a:pt x="4480560" y="149863"/>
                    </a:lnTo>
                    <a:lnTo>
                      <a:pt x="3920490" y="524511"/>
                    </a:lnTo>
                    <a:lnTo>
                      <a:pt x="4480560" y="899160"/>
                    </a:lnTo>
                    <a:lnTo>
                      <a:pt x="2940368" y="899161"/>
                    </a:lnTo>
                    <a:cubicBezTo>
                      <a:pt x="2863038" y="899161"/>
                      <a:pt x="2800350" y="882387"/>
                      <a:pt x="2800350" y="861695"/>
                    </a:cubicBezTo>
                    <a:lnTo>
                      <a:pt x="2800351" y="861695"/>
                    </a:lnTo>
                    <a:lnTo>
                      <a:pt x="2800350" y="861694"/>
                    </a:lnTo>
                    <a:lnTo>
                      <a:pt x="2800350" y="749297"/>
                    </a:lnTo>
                    <a:lnTo>
                      <a:pt x="1680210" y="749297"/>
                    </a:lnTo>
                    <a:lnTo>
                      <a:pt x="1680210" y="861694"/>
                    </a:lnTo>
                    <a:lnTo>
                      <a:pt x="1680211" y="861694"/>
                    </a:lnTo>
                    <a:lnTo>
                      <a:pt x="1680211" y="861695"/>
                    </a:lnTo>
                    <a:lnTo>
                      <a:pt x="1680211" y="861695"/>
                    </a:lnTo>
                    <a:cubicBezTo>
                      <a:pt x="1680211" y="882387"/>
                      <a:pt x="1617523" y="899161"/>
                      <a:pt x="1540193" y="899161"/>
                    </a:cubicBezTo>
                    <a:lnTo>
                      <a:pt x="0" y="899160"/>
                    </a:lnTo>
                    <a:lnTo>
                      <a:pt x="560070" y="524511"/>
                    </a:lnTo>
                    <a:lnTo>
                      <a:pt x="0" y="149863"/>
                    </a:lnTo>
                    <a:lnTo>
                      <a:pt x="1120140" y="149863"/>
                    </a:lnTo>
                    <a:lnTo>
                      <a:pt x="1120140" y="37466"/>
                    </a:lnTo>
                    <a:cubicBezTo>
                      <a:pt x="1120140" y="16774"/>
                      <a:pt x="1182828" y="0"/>
                      <a:pt x="1260158" y="0"/>
                    </a:cubicBezTo>
                    <a:close/>
                  </a:path>
                </a:pathLst>
              </a:custGeom>
              <a:solidFill>
                <a:srgbClr val="4E6446"/>
              </a:solidFill>
              <a:ln>
                <a:noFill/>
              </a:ln>
              <a:effectLst>
                <a:outerShdw blurRad="762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dirty="0">
                  <a:solidFill>
                    <a:schemeClr val="bg1"/>
                  </a:solidFill>
                  <a:cs typeface="+mn-ea"/>
                  <a:sym typeface="+mn-lt"/>
                </a:endParaRPr>
              </a:p>
            </p:txBody>
          </p:sp>
          <p:sp>
            <p:nvSpPr>
              <p:cNvPr id="8" name="Freeform 8"/>
              <p:cNvSpPr>
                <a:spLocks noChangeAspect="1" noEditPoints="1"/>
              </p:cNvSpPr>
              <p:nvPr/>
            </p:nvSpPr>
            <p:spPr bwMode="auto">
              <a:xfrm>
                <a:off x="5432543" y="4176709"/>
                <a:ext cx="2268000" cy="114244"/>
              </a:xfrm>
              <a:custGeom>
                <a:avLst/>
                <a:gdLst>
                  <a:gd name="T0" fmla="*/ 942 w 3768"/>
                  <a:gd name="T1" fmla="*/ 188 h 188"/>
                  <a:gd name="T2" fmla="*/ 707 w 3768"/>
                  <a:gd name="T3" fmla="*/ 125 h 188"/>
                  <a:gd name="T4" fmla="*/ 236 w 3768"/>
                  <a:gd name="T5" fmla="*/ 125 h 188"/>
                  <a:gd name="T6" fmla="*/ 0 w 3768"/>
                  <a:gd name="T7" fmla="*/ 62 h 188"/>
                  <a:gd name="T8" fmla="*/ 236 w 3768"/>
                  <a:gd name="T9" fmla="*/ 0 h 188"/>
                  <a:gd name="T10" fmla="*/ 942 w 3768"/>
                  <a:gd name="T11" fmla="*/ 0 h 188"/>
                  <a:gd name="T12" fmla="*/ 942 w 3768"/>
                  <a:gd name="T13" fmla="*/ 188 h 188"/>
                  <a:gd name="T14" fmla="*/ 2826 w 3768"/>
                  <a:gd name="T15" fmla="*/ 188 h 188"/>
                  <a:gd name="T16" fmla="*/ 3062 w 3768"/>
                  <a:gd name="T17" fmla="*/ 125 h 188"/>
                  <a:gd name="T18" fmla="*/ 3533 w 3768"/>
                  <a:gd name="T19" fmla="*/ 125 h 188"/>
                  <a:gd name="T20" fmla="*/ 3768 w 3768"/>
                  <a:gd name="T21" fmla="*/ 62 h 188"/>
                  <a:gd name="T22" fmla="*/ 3533 w 3768"/>
                  <a:gd name="T23" fmla="*/ 0 h 188"/>
                  <a:gd name="T24" fmla="*/ 2826 w 3768"/>
                  <a:gd name="T25" fmla="*/ 0 h 188"/>
                  <a:gd name="T26" fmla="*/ 2826 w 3768"/>
                  <a:gd name="T27" fmla="*/ 188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68" h="188">
                    <a:moveTo>
                      <a:pt x="942" y="188"/>
                    </a:moveTo>
                    <a:cubicBezTo>
                      <a:pt x="942" y="153"/>
                      <a:pt x="837" y="125"/>
                      <a:pt x="707" y="125"/>
                    </a:cubicBezTo>
                    <a:lnTo>
                      <a:pt x="236" y="125"/>
                    </a:lnTo>
                    <a:cubicBezTo>
                      <a:pt x="106" y="125"/>
                      <a:pt x="0" y="97"/>
                      <a:pt x="0" y="62"/>
                    </a:cubicBezTo>
                    <a:cubicBezTo>
                      <a:pt x="0" y="28"/>
                      <a:pt x="106" y="0"/>
                      <a:pt x="236" y="0"/>
                    </a:cubicBezTo>
                    <a:lnTo>
                      <a:pt x="942" y="0"/>
                    </a:lnTo>
                    <a:lnTo>
                      <a:pt x="942" y="188"/>
                    </a:lnTo>
                    <a:close/>
                    <a:moveTo>
                      <a:pt x="2826" y="188"/>
                    </a:moveTo>
                    <a:cubicBezTo>
                      <a:pt x="2826" y="153"/>
                      <a:pt x="2932" y="125"/>
                      <a:pt x="3062" y="125"/>
                    </a:cubicBezTo>
                    <a:lnTo>
                      <a:pt x="3533" y="125"/>
                    </a:lnTo>
                    <a:cubicBezTo>
                      <a:pt x="3663" y="125"/>
                      <a:pt x="3768" y="97"/>
                      <a:pt x="3768" y="62"/>
                    </a:cubicBezTo>
                    <a:cubicBezTo>
                      <a:pt x="3768" y="28"/>
                      <a:pt x="3663" y="0"/>
                      <a:pt x="3533" y="0"/>
                    </a:cubicBezTo>
                    <a:lnTo>
                      <a:pt x="2826" y="0"/>
                    </a:lnTo>
                    <a:lnTo>
                      <a:pt x="2826" y="188"/>
                    </a:lnTo>
                    <a:close/>
                  </a:path>
                </a:pathLst>
              </a:custGeom>
              <a:solidFill>
                <a:schemeClr val="bg1"/>
              </a:solidFill>
              <a:ln w="0">
                <a:noFill/>
                <a:prstDash val="solid"/>
                <a:round/>
              </a:ln>
            </p:spPr>
            <p:txBody>
              <a:bodyPr vert="horz" wrap="square" lIns="68580" tIns="34290" rIns="68580" bIns="34290" numCol="1" anchor="t" anchorCtr="0" compatLnSpc="1"/>
              <a:lstStyle/>
              <a:p>
                <a:endParaRPr lang="zh-CN" altLang="en-US" sz="1015">
                  <a:cs typeface="+mn-ea"/>
                  <a:sym typeface="+mn-lt"/>
                </a:endParaRPr>
              </a:p>
            </p:txBody>
          </p:sp>
        </p:grpSp>
        <p:sp>
          <p:nvSpPr>
            <p:cNvPr id="6" name="矩形 5"/>
            <p:cNvSpPr/>
            <p:nvPr/>
          </p:nvSpPr>
          <p:spPr>
            <a:xfrm>
              <a:off x="5707414" y="365164"/>
              <a:ext cx="1659001" cy="861775"/>
            </a:xfrm>
            <a:prstGeom prst="rect">
              <a:avLst/>
            </a:prstGeom>
          </p:spPr>
          <p:txBody>
            <a:bodyPr wrap="none">
              <a:spAutoFit/>
            </a:bodyPr>
            <a:lstStyle/>
            <a:p>
              <a:pPr algn="ctr"/>
              <a:r>
                <a:rPr lang="zh-CN" altLang="en-US" sz="3600" dirty="0">
                  <a:solidFill>
                    <a:schemeClr val="tx1">
                      <a:lumMod val="75000"/>
                      <a:lumOff val="25000"/>
                    </a:schemeClr>
                  </a:solidFill>
                  <a:cs typeface="+mn-ea"/>
                  <a:sym typeface="+mn-lt"/>
                </a:rPr>
                <a:t>目 录</a:t>
              </a:r>
              <a:endParaRPr lang="zh-CN" altLang="en-US" sz="3600" dirty="0">
                <a:solidFill>
                  <a:schemeClr val="tx1">
                    <a:lumMod val="75000"/>
                    <a:lumOff val="25000"/>
                  </a:schemeClr>
                </a:solidFill>
                <a:cs typeface="+mn-ea"/>
                <a:sym typeface="+mn-lt"/>
              </a:endParaRPr>
            </a:p>
          </p:txBody>
        </p:sp>
      </p:grpSp>
      <p:grpSp>
        <p:nvGrpSpPr>
          <p:cNvPr id="9" name="组合 8"/>
          <p:cNvGrpSpPr/>
          <p:nvPr/>
        </p:nvGrpSpPr>
        <p:grpSpPr>
          <a:xfrm>
            <a:off x="1207069" y="2626604"/>
            <a:ext cx="1022985" cy="1022985"/>
            <a:chOff x="1616236" y="2468880"/>
            <a:chExt cx="1363980" cy="1363980"/>
          </a:xfrm>
        </p:grpSpPr>
        <p:sp>
          <p:nvSpPr>
            <p:cNvPr id="10" name="弧形 9"/>
            <p:cNvSpPr/>
            <p:nvPr/>
          </p:nvSpPr>
          <p:spPr>
            <a:xfrm>
              <a:off x="1616236" y="2468880"/>
              <a:ext cx="1363980" cy="1363980"/>
            </a:xfrm>
            <a:prstGeom prst="arc">
              <a:avLst>
                <a:gd name="adj1" fmla="val 1250236"/>
                <a:gd name="adj2" fmla="val 19319913"/>
              </a:avLst>
            </a:prstGeom>
            <a:ln w="50800">
              <a:solidFill>
                <a:srgbClr val="4E6446"/>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chemeClr val="tx1">
                    <a:lumMod val="75000"/>
                    <a:lumOff val="25000"/>
                  </a:schemeClr>
                </a:solidFill>
                <a:cs typeface="+mn-ea"/>
                <a:sym typeface="+mn-lt"/>
              </a:endParaRPr>
            </a:p>
          </p:txBody>
        </p:sp>
        <p:sp>
          <p:nvSpPr>
            <p:cNvPr id="11" name="矩形 10"/>
            <p:cNvSpPr/>
            <p:nvPr/>
          </p:nvSpPr>
          <p:spPr>
            <a:xfrm>
              <a:off x="1758337" y="2596427"/>
              <a:ext cx="1079783" cy="1107996"/>
            </a:xfrm>
            <a:prstGeom prst="rect">
              <a:avLst/>
            </a:prstGeom>
          </p:spPr>
          <p:txBody>
            <a:bodyPr wrap="none">
              <a:spAutoFit/>
            </a:bodyPr>
            <a:lstStyle/>
            <a:p>
              <a:pPr algn="ctr"/>
              <a:r>
                <a:rPr lang="en-US" altLang="zh-CN" sz="4800" spc="-225" dirty="0">
                  <a:solidFill>
                    <a:schemeClr val="tx1">
                      <a:lumMod val="75000"/>
                      <a:lumOff val="25000"/>
                    </a:schemeClr>
                  </a:solidFill>
                  <a:cs typeface="+mn-ea"/>
                  <a:sym typeface="+mn-lt"/>
                </a:rPr>
                <a:t>01</a:t>
              </a:r>
              <a:endParaRPr lang="zh-CN" altLang="en-US" sz="4800" spc="-225" dirty="0">
                <a:solidFill>
                  <a:schemeClr val="tx1">
                    <a:lumMod val="75000"/>
                    <a:lumOff val="25000"/>
                  </a:schemeClr>
                </a:solidFill>
                <a:cs typeface="+mn-ea"/>
                <a:sym typeface="+mn-lt"/>
              </a:endParaRPr>
            </a:p>
          </p:txBody>
        </p:sp>
      </p:grpSp>
      <p:sp>
        <p:nvSpPr>
          <p:cNvPr id="12" name="矩形 11"/>
          <p:cNvSpPr/>
          <p:nvPr/>
        </p:nvSpPr>
        <p:spPr>
          <a:xfrm>
            <a:off x="933731" y="3836743"/>
            <a:ext cx="1569661" cy="369332"/>
          </a:xfrm>
          <a:prstGeom prst="rect">
            <a:avLst/>
          </a:prstGeom>
        </p:spPr>
        <p:txBody>
          <a:bodyPr wrap="none">
            <a:spAutoFit/>
          </a:bodyPr>
          <a:lstStyle/>
          <a:p>
            <a:pPr algn="ctr"/>
            <a:r>
              <a:rPr lang="zh-CN" altLang="en-US" sz="1800" dirty="0">
                <a:solidFill>
                  <a:schemeClr val="tx1">
                    <a:lumMod val="75000"/>
                    <a:lumOff val="25000"/>
                  </a:schemeClr>
                </a:solidFill>
                <a:cs typeface="+mn-ea"/>
                <a:sym typeface="+mn-lt"/>
              </a:rPr>
              <a:t>工作完成情况</a:t>
            </a:r>
            <a:endParaRPr lang="zh-CN" altLang="en-US" sz="1800" dirty="0">
              <a:solidFill>
                <a:schemeClr val="tx1">
                  <a:lumMod val="75000"/>
                  <a:lumOff val="25000"/>
                </a:schemeClr>
              </a:solidFill>
              <a:cs typeface="+mn-ea"/>
              <a:sym typeface="+mn-lt"/>
            </a:endParaRPr>
          </a:p>
        </p:txBody>
      </p:sp>
      <p:grpSp>
        <p:nvGrpSpPr>
          <p:cNvPr id="13" name="组合 12"/>
          <p:cNvGrpSpPr/>
          <p:nvPr/>
        </p:nvGrpSpPr>
        <p:grpSpPr>
          <a:xfrm>
            <a:off x="3127743" y="2626604"/>
            <a:ext cx="1022985" cy="1022985"/>
            <a:chOff x="1616236" y="2468880"/>
            <a:chExt cx="1363980" cy="1363980"/>
          </a:xfrm>
        </p:grpSpPr>
        <p:sp>
          <p:nvSpPr>
            <p:cNvPr id="14" name="弧形 13"/>
            <p:cNvSpPr/>
            <p:nvPr/>
          </p:nvSpPr>
          <p:spPr>
            <a:xfrm>
              <a:off x="1616236" y="2468880"/>
              <a:ext cx="1363980" cy="1363980"/>
            </a:xfrm>
            <a:prstGeom prst="arc">
              <a:avLst>
                <a:gd name="adj1" fmla="val 1250236"/>
                <a:gd name="adj2" fmla="val 19319913"/>
              </a:avLst>
            </a:prstGeom>
            <a:ln w="50800">
              <a:solidFill>
                <a:srgbClr val="4E6446"/>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chemeClr val="tx1">
                    <a:lumMod val="75000"/>
                    <a:lumOff val="25000"/>
                  </a:schemeClr>
                </a:solidFill>
                <a:cs typeface="+mn-ea"/>
                <a:sym typeface="+mn-lt"/>
              </a:endParaRPr>
            </a:p>
          </p:txBody>
        </p:sp>
        <p:sp>
          <p:nvSpPr>
            <p:cNvPr id="15" name="矩形 14"/>
            <p:cNvSpPr/>
            <p:nvPr/>
          </p:nvSpPr>
          <p:spPr>
            <a:xfrm>
              <a:off x="1758336" y="2596427"/>
              <a:ext cx="1079783" cy="1107996"/>
            </a:xfrm>
            <a:prstGeom prst="rect">
              <a:avLst/>
            </a:prstGeom>
          </p:spPr>
          <p:txBody>
            <a:bodyPr wrap="none">
              <a:spAutoFit/>
            </a:bodyPr>
            <a:lstStyle/>
            <a:p>
              <a:pPr algn="ctr"/>
              <a:r>
                <a:rPr lang="en-US" altLang="zh-CN" sz="4800" spc="-225" dirty="0">
                  <a:solidFill>
                    <a:schemeClr val="tx1">
                      <a:lumMod val="75000"/>
                      <a:lumOff val="25000"/>
                    </a:schemeClr>
                  </a:solidFill>
                  <a:cs typeface="+mn-ea"/>
                  <a:sym typeface="+mn-lt"/>
                </a:rPr>
                <a:t>02</a:t>
              </a:r>
              <a:endParaRPr lang="zh-CN" altLang="en-US" sz="4800" spc="-225" dirty="0">
                <a:solidFill>
                  <a:schemeClr val="tx1">
                    <a:lumMod val="75000"/>
                    <a:lumOff val="25000"/>
                  </a:schemeClr>
                </a:solidFill>
                <a:cs typeface="+mn-ea"/>
                <a:sym typeface="+mn-lt"/>
              </a:endParaRPr>
            </a:p>
          </p:txBody>
        </p:sp>
      </p:grpSp>
      <p:sp>
        <p:nvSpPr>
          <p:cNvPr id="16" name="矩形 15"/>
          <p:cNvSpPr/>
          <p:nvPr/>
        </p:nvSpPr>
        <p:spPr>
          <a:xfrm>
            <a:off x="2854405" y="3836743"/>
            <a:ext cx="1569660" cy="369332"/>
          </a:xfrm>
          <a:prstGeom prst="rect">
            <a:avLst/>
          </a:prstGeom>
        </p:spPr>
        <p:txBody>
          <a:bodyPr wrap="none">
            <a:spAutoFit/>
          </a:bodyPr>
          <a:lstStyle/>
          <a:p>
            <a:pPr algn="ctr"/>
            <a:r>
              <a:rPr lang="zh-CN" altLang="en-US" sz="1800" dirty="0">
                <a:solidFill>
                  <a:schemeClr val="tx1">
                    <a:lumMod val="75000"/>
                    <a:lumOff val="25000"/>
                  </a:schemeClr>
                </a:solidFill>
                <a:cs typeface="+mn-ea"/>
                <a:sym typeface="+mn-lt"/>
              </a:rPr>
              <a:t>工作成果展示</a:t>
            </a:r>
            <a:endParaRPr lang="zh-CN" altLang="en-US" sz="1800" dirty="0">
              <a:solidFill>
                <a:schemeClr val="tx1">
                  <a:lumMod val="75000"/>
                  <a:lumOff val="25000"/>
                </a:schemeClr>
              </a:solidFill>
              <a:cs typeface="+mn-ea"/>
              <a:sym typeface="+mn-lt"/>
            </a:endParaRPr>
          </a:p>
        </p:txBody>
      </p:sp>
      <p:grpSp>
        <p:nvGrpSpPr>
          <p:cNvPr id="17" name="组合 16"/>
          <p:cNvGrpSpPr/>
          <p:nvPr/>
        </p:nvGrpSpPr>
        <p:grpSpPr>
          <a:xfrm>
            <a:off x="5048416" y="2626604"/>
            <a:ext cx="1022985" cy="1022985"/>
            <a:chOff x="1616236" y="2468880"/>
            <a:chExt cx="1363980" cy="1363980"/>
          </a:xfrm>
        </p:grpSpPr>
        <p:sp>
          <p:nvSpPr>
            <p:cNvPr id="18" name="弧形 17"/>
            <p:cNvSpPr/>
            <p:nvPr/>
          </p:nvSpPr>
          <p:spPr>
            <a:xfrm>
              <a:off x="1616236" y="2468880"/>
              <a:ext cx="1363980" cy="1363980"/>
            </a:xfrm>
            <a:prstGeom prst="arc">
              <a:avLst>
                <a:gd name="adj1" fmla="val 1250236"/>
                <a:gd name="adj2" fmla="val 19319913"/>
              </a:avLst>
            </a:prstGeom>
            <a:ln w="50800">
              <a:solidFill>
                <a:srgbClr val="4E6446"/>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chemeClr val="tx1">
                    <a:lumMod val="75000"/>
                    <a:lumOff val="25000"/>
                  </a:schemeClr>
                </a:solidFill>
                <a:cs typeface="+mn-ea"/>
                <a:sym typeface="+mn-lt"/>
              </a:endParaRPr>
            </a:p>
          </p:txBody>
        </p:sp>
        <p:sp>
          <p:nvSpPr>
            <p:cNvPr id="19" name="矩形 18"/>
            <p:cNvSpPr/>
            <p:nvPr/>
          </p:nvSpPr>
          <p:spPr>
            <a:xfrm>
              <a:off x="1758335" y="2596427"/>
              <a:ext cx="1079783" cy="1107996"/>
            </a:xfrm>
            <a:prstGeom prst="rect">
              <a:avLst/>
            </a:prstGeom>
          </p:spPr>
          <p:txBody>
            <a:bodyPr wrap="none">
              <a:spAutoFit/>
            </a:bodyPr>
            <a:lstStyle/>
            <a:p>
              <a:pPr algn="ctr"/>
              <a:r>
                <a:rPr lang="en-US" altLang="zh-CN" sz="4800" spc="-225" dirty="0">
                  <a:solidFill>
                    <a:schemeClr val="tx1">
                      <a:lumMod val="75000"/>
                      <a:lumOff val="25000"/>
                    </a:schemeClr>
                  </a:solidFill>
                  <a:cs typeface="+mn-ea"/>
                  <a:sym typeface="+mn-lt"/>
                </a:rPr>
                <a:t>03</a:t>
              </a:r>
              <a:endParaRPr lang="zh-CN" altLang="en-US" sz="4800" spc="-225" dirty="0">
                <a:solidFill>
                  <a:schemeClr val="tx1">
                    <a:lumMod val="75000"/>
                    <a:lumOff val="25000"/>
                  </a:schemeClr>
                </a:solidFill>
                <a:cs typeface="+mn-ea"/>
                <a:sym typeface="+mn-lt"/>
              </a:endParaRPr>
            </a:p>
          </p:txBody>
        </p:sp>
      </p:grpSp>
      <p:sp>
        <p:nvSpPr>
          <p:cNvPr id="20" name="矩形 19"/>
          <p:cNvSpPr/>
          <p:nvPr/>
        </p:nvSpPr>
        <p:spPr>
          <a:xfrm>
            <a:off x="4775078" y="3836743"/>
            <a:ext cx="1569660" cy="369332"/>
          </a:xfrm>
          <a:prstGeom prst="rect">
            <a:avLst/>
          </a:prstGeom>
        </p:spPr>
        <p:txBody>
          <a:bodyPr wrap="none">
            <a:spAutoFit/>
          </a:bodyPr>
          <a:lstStyle/>
          <a:p>
            <a:pPr algn="ctr"/>
            <a:r>
              <a:rPr lang="zh-CN" altLang="en-US" sz="1800" dirty="0">
                <a:solidFill>
                  <a:schemeClr val="tx1">
                    <a:lumMod val="75000"/>
                    <a:lumOff val="25000"/>
                  </a:schemeClr>
                </a:solidFill>
                <a:cs typeface="+mn-ea"/>
                <a:sym typeface="+mn-lt"/>
              </a:rPr>
              <a:t>工作经验总结</a:t>
            </a:r>
            <a:endParaRPr lang="zh-CN" altLang="en-US" sz="1800" dirty="0">
              <a:solidFill>
                <a:schemeClr val="tx1">
                  <a:lumMod val="75000"/>
                  <a:lumOff val="25000"/>
                </a:schemeClr>
              </a:solidFill>
              <a:cs typeface="+mn-ea"/>
              <a:sym typeface="+mn-lt"/>
            </a:endParaRPr>
          </a:p>
        </p:txBody>
      </p:sp>
      <p:grpSp>
        <p:nvGrpSpPr>
          <p:cNvPr id="21" name="组合 20"/>
          <p:cNvGrpSpPr/>
          <p:nvPr/>
        </p:nvGrpSpPr>
        <p:grpSpPr>
          <a:xfrm>
            <a:off x="6969087" y="2626604"/>
            <a:ext cx="1022985" cy="1022985"/>
            <a:chOff x="1616236" y="2468880"/>
            <a:chExt cx="1363980" cy="1363980"/>
          </a:xfrm>
        </p:grpSpPr>
        <p:sp>
          <p:nvSpPr>
            <p:cNvPr id="22" name="弧形 21"/>
            <p:cNvSpPr/>
            <p:nvPr/>
          </p:nvSpPr>
          <p:spPr>
            <a:xfrm>
              <a:off x="1616236" y="2468880"/>
              <a:ext cx="1363980" cy="1363980"/>
            </a:xfrm>
            <a:prstGeom prst="arc">
              <a:avLst>
                <a:gd name="adj1" fmla="val 1250236"/>
                <a:gd name="adj2" fmla="val 19319913"/>
              </a:avLst>
            </a:prstGeom>
            <a:ln w="50800">
              <a:solidFill>
                <a:srgbClr val="4E6446"/>
              </a:solidFill>
              <a:headEnd type="none"/>
              <a:tailEnd type="triangle" w="sm"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00">
                <a:solidFill>
                  <a:schemeClr val="tx1">
                    <a:lumMod val="75000"/>
                    <a:lumOff val="25000"/>
                  </a:schemeClr>
                </a:solidFill>
                <a:cs typeface="+mn-ea"/>
                <a:sym typeface="+mn-lt"/>
              </a:endParaRPr>
            </a:p>
          </p:txBody>
        </p:sp>
        <p:sp>
          <p:nvSpPr>
            <p:cNvPr id="23" name="矩形 22"/>
            <p:cNvSpPr/>
            <p:nvPr/>
          </p:nvSpPr>
          <p:spPr>
            <a:xfrm>
              <a:off x="1758336" y="2596427"/>
              <a:ext cx="1079783" cy="1107996"/>
            </a:xfrm>
            <a:prstGeom prst="rect">
              <a:avLst/>
            </a:prstGeom>
          </p:spPr>
          <p:txBody>
            <a:bodyPr wrap="none">
              <a:spAutoFit/>
            </a:bodyPr>
            <a:lstStyle/>
            <a:p>
              <a:pPr algn="ctr"/>
              <a:r>
                <a:rPr lang="en-US" altLang="zh-CN" sz="4800" spc="-225" dirty="0">
                  <a:solidFill>
                    <a:schemeClr val="tx1">
                      <a:lumMod val="75000"/>
                      <a:lumOff val="25000"/>
                    </a:schemeClr>
                  </a:solidFill>
                  <a:cs typeface="+mn-ea"/>
                  <a:sym typeface="+mn-lt"/>
                </a:rPr>
                <a:t>04</a:t>
              </a:r>
              <a:endParaRPr lang="zh-CN" altLang="en-US" sz="4800" spc="-225" dirty="0">
                <a:solidFill>
                  <a:schemeClr val="tx1">
                    <a:lumMod val="75000"/>
                    <a:lumOff val="25000"/>
                  </a:schemeClr>
                </a:solidFill>
                <a:cs typeface="+mn-ea"/>
                <a:sym typeface="+mn-lt"/>
              </a:endParaRPr>
            </a:p>
          </p:txBody>
        </p:sp>
      </p:grpSp>
      <p:sp>
        <p:nvSpPr>
          <p:cNvPr id="24" name="矩形 23"/>
          <p:cNvSpPr/>
          <p:nvPr/>
        </p:nvSpPr>
        <p:spPr>
          <a:xfrm>
            <a:off x="6695749" y="3836743"/>
            <a:ext cx="1569661" cy="369332"/>
          </a:xfrm>
          <a:prstGeom prst="rect">
            <a:avLst/>
          </a:prstGeom>
        </p:spPr>
        <p:txBody>
          <a:bodyPr wrap="none">
            <a:spAutoFit/>
          </a:bodyPr>
          <a:lstStyle/>
          <a:p>
            <a:pPr algn="ctr"/>
            <a:r>
              <a:rPr lang="zh-CN" altLang="en-US" sz="1800" dirty="0">
                <a:solidFill>
                  <a:schemeClr val="tx1">
                    <a:lumMod val="75000"/>
                    <a:lumOff val="25000"/>
                  </a:schemeClr>
                </a:solidFill>
                <a:cs typeface="+mn-ea"/>
                <a:sym typeface="+mn-lt"/>
              </a:rPr>
              <a:t>明年工作计划</a:t>
            </a:r>
            <a:endParaRPr lang="zh-CN" altLang="en-US" sz="1800"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airplan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Vertical)">
                                      <p:cBhvr>
                                        <p:cTn id="7" dur="500"/>
                                        <p:tgtEl>
                                          <p:spTgt spid="4"/>
                                        </p:tgtEl>
                                      </p:cBhvr>
                                    </p:animEffect>
                                  </p:childTnLst>
                                </p:cTn>
                              </p:par>
                            </p:childTnLst>
                          </p:cTn>
                        </p:par>
                        <p:par>
                          <p:cTn id="8" fill="hold">
                            <p:stCondLst>
                              <p:cond delay="500"/>
                            </p:stCondLst>
                            <p:childTnLst>
                              <p:par>
                                <p:cTn id="9" presetID="21" presetClass="entr" presetSubtype="3"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heel(3)">
                                      <p:cBhvr>
                                        <p:cTn id="11" dur="500"/>
                                        <p:tgtEl>
                                          <p:spTgt spid="9"/>
                                        </p:tgtEl>
                                      </p:cBhvr>
                                    </p:animEffect>
                                  </p:childTnLst>
                                </p:cTn>
                              </p:par>
                            </p:childTnLst>
                          </p:cTn>
                        </p:par>
                        <p:par>
                          <p:cTn id="12" fill="hold">
                            <p:stCondLst>
                              <p:cond delay="1000"/>
                            </p:stCondLst>
                            <p:childTnLst>
                              <p:par>
                                <p:cTn id="13" presetID="21" presetClass="entr" presetSubtype="3"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heel(3)">
                                      <p:cBhvr>
                                        <p:cTn id="15" dur="500"/>
                                        <p:tgtEl>
                                          <p:spTgt spid="13"/>
                                        </p:tgtEl>
                                      </p:cBhvr>
                                    </p:animEffect>
                                  </p:childTnLst>
                                </p:cTn>
                              </p:par>
                            </p:childTnLst>
                          </p:cTn>
                        </p:par>
                        <p:par>
                          <p:cTn id="16" fill="hold">
                            <p:stCondLst>
                              <p:cond delay="1500"/>
                            </p:stCondLst>
                            <p:childTnLst>
                              <p:par>
                                <p:cTn id="17" presetID="21" presetClass="entr" presetSubtype="3"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heel(3)">
                                      <p:cBhvr>
                                        <p:cTn id="19" dur="500"/>
                                        <p:tgtEl>
                                          <p:spTgt spid="17"/>
                                        </p:tgtEl>
                                      </p:cBhvr>
                                    </p:animEffect>
                                  </p:childTnLst>
                                </p:cTn>
                              </p:par>
                            </p:childTnLst>
                          </p:cTn>
                        </p:par>
                        <p:par>
                          <p:cTn id="20" fill="hold">
                            <p:stCondLst>
                              <p:cond delay="2000"/>
                            </p:stCondLst>
                            <p:childTnLst>
                              <p:par>
                                <p:cTn id="21" presetID="21" presetClass="entr" presetSubtype="3"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wheel(3)">
                                      <p:cBhvr>
                                        <p:cTn id="23" dur="500"/>
                                        <p:tgtEl>
                                          <p:spTgt spid="21"/>
                                        </p:tgtEl>
                                      </p:cBhvr>
                                    </p:animEffect>
                                  </p:childTnLst>
                                </p:cTn>
                              </p:par>
                            </p:childTnLst>
                          </p:cTn>
                        </p:par>
                        <p:par>
                          <p:cTn id="24" fill="hold">
                            <p:stCondLst>
                              <p:cond delay="2500"/>
                            </p:stCondLst>
                            <p:childTnLst>
                              <p:par>
                                <p:cTn id="25" presetID="42" presetClass="entr" presetSubtype="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anim calcmode="lin" valueType="num">
                                      <p:cBhvr>
                                        <p:cTn id="28" dur="500" fill="hold"/>
                                        <p:tgtEl>
                                          <p:spTgt spid="12"/>
                                        </p:tgtEl>
                                        <p:attrNameLst>
                                          <p:attrName>ppt_x</p:attrName>
                                        </p:attrNameLst>
                                      </p:cBhvr>
                                      <p:tavLst>
                                        <p:tav tm="0">
                                          <p:val>
                                            <p:strVal val="#ppt_x"/>
                                          </p:val>
                                        </p:tav>
                                        <p:tav tm="100000">
                                          <p:val>
                                            <p:strVal val="#ppt_x"/>
                                          </p:val>
                                        </p:tav>
                                      </p:tavLst>
                                    </p:anim>
                                    <p:anim calcmode="lin" valueType="num">
                                      <p:cBhvr>
                                        <p:cTn id="29" dur="500" fill="hold"/>
                                        <p:tgtEl>
                                          <p:spTgt spid="12"/>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500"/>
                                        <p:tgtEl>
                                          <p:spTgt spid="16"/>
                                        </p:tgtEl>
                                      </p:cBhvr>
                                    </p:animEffect>
                                    <p:anim calcmode="lin" valueType="num">
                                      <p:cBhvr>
                                        <p:cTn id="34" dur="500" fill="hold"/>
                                        <p:tgtEl>
                                          <p:spTgt spid="16"/>
                                        </p:tgtEl>
                                        <p:attrNameLst>
                                          <p:attrName>ppt_x</p:attrName>
                                        </p:attrNameLst>
                                      </p:cBhvr>
                                      <p:tavLst>
                                        <p:tav tm="0">
                                          <p:val>
                                            <p:strVal val="#ppt_x"/>
                                          </p:val>
                                        </p:tav>
                                        <p:tav tm="100000">
                                          <p:val>
                                            <p:strVal val="#ppt_x"/>
                                          </p:val>
                                        </p:tav>
                                      </p:tavLst>
                                    </p:anim>
                                    <p:anim calcmode="lin" valueType="num">
                                      <p:cBhvr>
                                        <p:cTn id="35" dur="500" fill="hold"/>
                                        <p:tgtEl>
                                          <p:spTgt spid="16"/>
                                        </p:tgtEl>
                                        <p:attrNameLst>
                                          <p:attrName>ppt_y</p:attrName>
                                        </p:attrNameLst>
                                      </p:cBhvr>
                                      <p:tavLst>
                                        <p:tav tm="0">
                                          <p:val>
                                            <p:strVal val="#ppt_y+.1"/>
                                          </p:val>
                                        </p:tav>
                                        <p:tav tm="100000">
                                          <p:val>
                                            <p:strVal val="#ppt_y"/>
                                          </p:val>
                                        </p:tav>
                                      </p:tavLst>
                                    </p:anim>
                                  </p:childTnLst>
                                </p:cTn>
                              </p:par>
                            </p:childTnLst>
                          </p:cTn>
                        </p:par>
                        <p:par>
                          <p:cTn id="36" fill="hold">
                            <p:stCondLst>
                              <p:cond delay="35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anim calcmode="lin" valueType="num">
                                      <p:cBhvr>
                                        <p:cTn id="40" dur="500" fill="hold"/>
                                        <p:tgtEl>
                                          <p:spTgt spid="20"/>
                                        </p:tgtEl>
                                        <p:attrNameLst>
                                          <p:attrName>ppt_x</p:attrName>
                                        </p:attrNameLst>
                                      </p:cBhvr>
                                      <p:tavLst>
                                        <p:tav tm="0">
                                          <p:val>
                                            <p:strVal val="#ppt_x"/>
                                          </p:val>
                                        </p:tav>
                                        <p:tav tm="100000">
                                          <p:val>
                                            <p:strVal val="#ppt_x"/>
                                          </p:val>
                                        </p:tav>
                                      </p:tavLst>
                                    </p:anim>
                                    <p:anim calcmode="lin" valueType="num">
                                      <p:cBhvr>
                                        <p:cTn id="41" dur="5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42" presetClass="entr" presetSubtype="0"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anim calcmode="lin" valueType="num">
                                      <p:cBhvr>
                                        <p:cTn id="46" dur="500" fill="hold"/>
                                        <p:tgtEl>
                                          <p:spTgt spid="24"/>
                                        </p:tgtEl>
                                        <p:attrNameLst>
                                          <p:attrName>ppt_x</p:attrName>
                                        </p:attrNameLst>
                                      </p:cBhvr>
                                      <p:tavLst>
                                        <p:tav tm="0">
                                          <p:val>
                                            <p:strVal val="#ppt_x"/>
                                          </p:val>
                                        </p:tav>
                                        <p:tav tm="100000">
                                          <p:val>
                                            <p:strVal val="#ppt_x"/>
                                          </p:val>
                                        </p:tav>
                                      </p:tavLst>
                                    </p:anim>
                                    <p:anim calcmode="lin" valueType="num">
                                      <p:cBhvr>
                                        <p:cTn id="47" dur="5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P spid="20"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预览图_千图网_编号35667110"/>
          <p:cNvPicPr>
            <a:picLocks noChangeAspect="1"/>
          </p:cNvPicPr>
          <p:nvPr/>
        </p:nvPicPr>
        <p:blipFill>
          <a:blip r:embed="rId1"/>
          <a:srcRect l="-104" t="11213" r="104" b="45873"/>
          <a:stretch>
            <a:fillRect/>
          </a:stretch>
        </p:blipFill>
        <p:spPr>
          <a:xfrm>
            <a:off x="0" y="0"/>
            <a:ext cx="9144635" cy="5212715"/>
          </a:xfrm>
          <a:prstGeom prst="rect">
            <a:avLst/>
          </a:prstGeom>
        </p:spPr>
      </p:pic>
      <p:grpSp>
        <p:nvGrpSpPr>
          <p:cNvPr id="4" name="组合 35"/>
          <p:cNvGrpSpPr/>
          <p:nvPr/>
        </p:nvGrpSpPr>
        <p:grpSpPr bwMode="auto">
          <a:xfrm>
            <a:off x="3404788" y="3228769"/>
            <a:ext cx="2334425" cy="752358"/>
            <a:chOff x="3612041" y="1868032"/>
            <a:chExt cx="3113314" cy="1003181"/>
          </a:xfrm>
        </p:grpSpPr>
        <p:sp>
          <p:nvSpPr>
            <p:cNvPr id="5" name="文本框 38"/>
            <p:cNvSpPr txBox="1">
              <a:spLocks noChangeArrowheads="1"/>
            </p:cNvSpPr>
            <p:nvPr/>
          </p:nvSpPr>
          <p:spPr bwMode="auto">
            <a:xfrm>
              <a:off x="3612041" y="2173561"/>
              <a:ext cx="3113314" cy="697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dirty="0">
                  <a:solidFill>
                    <a:schemeClr val="tx1">
                      <a:lumMod val="75000"/>
                      <a:lumOff val="25000"/>
                    </a:schemeClr>
                  </a:solidFill>
                  <a:latin typeface="+mn-lt"/>
                  <a:ea typeface="+mn-ea"/>
                  <a:cs typeface="+mn-ea"/>
                  <a:sym typeface="+mn-lt"/>
                </a:rPr>
                <a:t>工作完成情况</a:t>
              </a:r>
              <a:endParaRPr lang="zh-CN" altLang="en-US" dirty="0">
                <a:solidFill>
                  <a:schemeClr val="tx1">
                    <a:lumMod val="75000"/>
                    <a:lumOff val="25000"/>
                  </a:schemeClr>
                </a:solidFill>
                <a:latin typeface="+mn-lt"/>
                <a:ea typeface="+mn-ea"/>
                <a:cs typeface="+mn-ea"/>
                <a:sym typeface="+mn-lt"/>
              </a:endParaRPr>
            </a:p>
          </p:txBody>
        </p:sp>
        <p:sp>
          <p:nvSpPr>
            <p:cNvPr id="6" name="矩形 39"/>
            <p:cNvSpPr>
              <a:spLocks noChangeArrowheads="1"/>
            </p:cNvSpPr>
            <p:nvPr/>
          </p:nvSpPr>
          <p:spPr bwMode="auto">
            <a:xfrm>
              <a:off x="4459786" y="1868032"/>
              <a:ext cx="1417823" cy="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en-US" altLang="zh-CN" sz="900" dirty="0">
                  <a:solidFill>
                    <a:schemeClr val="tx1">
                      <a:lumMod val="75000"/>
                      <a:lumOff val="25000"/>
                    </a:schemeClr>
                  </a:solidFill>
                  <a:latin typeface="+mn-lt"/>
                  <a:ea typeface="+mn-ea"/>
                  <a:cs typeface="+mn-ea"/>
                  <a:sym typeface="+mn-lt"/>
                </a:rPr>
                <a:t>ADD YOUR TITLE</a:t>
              </a:r>
              <a:endParaRPr lang="en-US" altLang="zh-CN" sz="900" dirty="0">
                <a:solidFill>
                  <a:schemeClr val="tx1">
                    <a:lumMod val="75000"/>
                    <a:lumOff val="25000"/>
                  </a:schemeClr>
                </a:solidFill>
                <a:latin typeface="+mn-lt"/>
                <a:ea typeface="+mn-ea"/>
                <a:cs typeface="+mn-ea"/>
                <a:sym typeface="+mn-lt"/>
              </a:endParaRPr>
            </a:p>
          </p:txBody>
        </p:sp>
      </p:grpSp>
      <p:cxnSp>
        <p:nvCxnSpPr>
          <p:cNvPr id="7" name="直接连接符 6"/>
          <p:cNvCxnSpPr/>
          <p:nvPr/>
        </p:nvCxnSpPr>
        <p:spPr bwMode="auto">
          <a:xfrm flipH="1">
            <a:off x="4132660" y="4089003"/>
            <a:ext cx="878681" cy="0"/>
          </a:xfrm>
          <a:prstGeom prst="line">
            <a:avLst/>
          </a:prstGeom>
          <a:ln w="28575">
            <a:solidFill>
              <a:srgbClr val="FDABB2"/>
            </a:solidFill>
          </a:ln>
        </p:spPr>
        <p:style>
          <a:lnRef idx="1">
            <a:schemeClr val="accent1"/>
          </a:lnRef>
          <a:fillRef idx="0">
            <a:schemeClr val="accent1"/>
          </a:fillRef>
          <a:effectRef idx="0">
            <a:schemeClr val="accent1"/>
          </a:effectRef>
          <a:fontRef idx="minor">
            <a:schemeClr val="tx1"/>
          </a:fontRef>
        </p:style>
      </p:cxnSp>
      <p:sp>
        <p:nvSpPr>
          <p:cNvPr id="8" name="矩形 37"/>
          <p:cNvSpPr>
            <a:spLocks noChangeArrowheads="1"/>
          </p:cNvSpPr>
          <p:nvPr/>
        </p:nvSpPr>
        <p:spPr bwMode="auto">
          <a:xfrm>
            <a:off x="2674032" y="4155645"/>
            <a:ext cx="3795937"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750" dirty="0">
                <a:solidFill>
                  <a:schemeClr val="tx1">
                    <a:lumMod val="75000"/>
                    <a:lumOff val="25000"/>
                  </a:schemeClr>
                </a:solidFill>
                <a:latin typeface="+mn-lt"/>
                <a:ea typeface="+mn-ea"/>
                <a:cs typeface="+mn-ea"/>
                <a:sym typeface="+mn-lt"/>
              </a:rPr>
              <a:t>I long to alleviate this evil, but I cannot, and I too suffer. This has been my life. I have found it worth living, and would gladly live it again if the chance were offered me.</a:t>
            </a:r>
            <a:endParaRPr lang="en-US" altLang="zh-CN" sz="750" dirty="0">
              <a:solidFill>
                <a:schemeClr val="tx1">
                  <a:lumMod val="75000"/>
                  <a:lumOff val="25000"/>
                </a:schemeClr>
              </a:solidFill>
              <a:latin typeface="+mn-lt"/>
              <a:ea typeface="+mn-ea"/>
              <a:cs typeface="+mn-ea"/>
              <a:sym typeface="+mn-lt"/>
            </a:endParaRPr>
          </a:p>
        </p:txBody>
      </p:sp>
      <p:sp>
        <p:nvSpPr>
          <p:cNvPr id="11" name="矩形 10"/>
          <p:cNvSpPr/>
          <p:nvPr/>
        </p:nvSpPr>
        <p:spPr>
          <a:xfrm>
            <a:off x="3971925" y="1972310"/>
            <a:ext cx="1200150" cy="1198880"/>
          </a:xfrm>
          <a:prstGeom prst="rect">
            <a:avLst/>
          </a:prstGeom>
        </p:spPr>
        <p:txBody>
          <a:bodyPr wrap="square">
            <a:spAutoFit/>
          </a:bodyPr>
          <a:p>
            <a:pPr algn="ctr"/>
            <a:r>
              <a:rPr lang="en-US" altLang="zh-CN" sz="7200" spc="-225" dirty="0">
                <a:solidFill>
                  <a:schemeClr val="tx1">
                    <a:lumMod val="75000"/>
                    <a:lumOff val="25000"/>
                  </a:schemeClr>
                </a:solidFill>
                <a:cs typeface="+mn-ea"/>
                <a:sym typeface="+mn-lt"/>
              </a:rPr>
              <a:t>01</a:t>
            </a:r>
            <a:endParaRPr lang="en-US" altLang="zh-CN" sz="7200" spc="-225"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wind"/>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strVal val="#ppt_w+.3"/>
                                          </p:val>
                                        </p:tav>
                                        <p:tav tm="100000">
                                          <p:val>
                                            <p:strVal val="#ppt_w"/>
                                          </p:val>
                                        </p:tav>
                                      </p:tavLst>
                                    </p:anim>
                                    <p:anim calcmode="lin" valueType="num">
                                      <p:cBhvr>
                                        <p:cTn id="18" dur="300" fill="hold"/>
                                        <p:tgtEl>
                                          <p:spTgt spid="8"/>
                                        </p:tgtEl>
                                        <p:attrNameLst>
                                          <p:attrName>ppt_h</p:attrName>
                                        </p:attrNameLst>
                                      </p:cBhvr>
                                      <p:tavLst>
                                        <p:tav tm="0">
                                          <p:val>
                                            <p:strVal val="#ppt_h"/>
                                          </p:val>
                                        </p:tav>
                                        <p:tav tm="100000">
                                          <p:val>
                                            <p:strVal val="#ppt_h"/>
                                          </p:val>
                                        </p:tav>
                                      </p:tavLst>
                                    </p:anim>
                                    <p:animEffect transition="in" filter="fade">
                                      <p:cBhvr>
                                        <p:cTn id="19" dur="3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Oval 2"/>
          <p:cNvSpPr>
            <a:spLocks noChangeArrowheads="1"/>
          </p:cNvSpPr>
          <p:nvPr/>
        </p:nvSpPr>
        <p:spPr bwMode="auto">
          <a:xfrm>
            <a:off x="4281562" y="1510912"/>
            <a:ext cx="768350" cy="766762"/>
          </a:xfrm>
          <a:prstGeom prst="ellipse">
            <a:avLst/>
          </a:prstGeom>
          <a:solidFill>
            <a:srgbClr val="549D70"/>
          </a:solidFill>
          <a:ln>
            <a:noFill/>
          </a:ln>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4" name="Oval 3"/>
          <p:cNvSpPr>
            <a:spLocks noChangeArrowheads="1"/>
          </p:cNvSpPr>
          <p:nvPr/>
        </p:nvSpPr>
        <p:spPr bwMode="auto">
          <a:xfrm>
            <a:off x="4384751" y="2590413"/>
            <a:ext cx="574675" cy="574675"/>
          </a:xfrm>
          <a:prstGeom prst="ellipse">
            <a:avLst/>
          </a:prstGeom>
          <a:solidFill>
            <a:srgbClr val="4E6446"/>
          </a:solidFill>
          <a:ln w="9525" cmpd="sng">
            <a:noFill/>
            <a:round/>
          </a:ln>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5" name="Oval 4"/>
          <p:cNvSpPr>
            <a:spLocks noChangeArrowheads="1"/>
          </p:cNvSpPr>
          <p:nvPr/>
        </p:nvSpPr>
        <p:spPr bwMode="auto">
          <a:xfrm>
            <a:off x="5262638" y="2491988"/>
            <a:ext cx="766763" cy="766762"/>
          </a:xfrm>
          <a:prstGeom prst="ellipse">
            <a:avLst/>
          </a:prstGeom>
          <a:solidFill>
            <a:srgbClr val="549D70"/>
          </a:solidFill>
          <a:ln>
            <a:noFill/>
          </a:ln>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6" name="Oval 5"/>
          <p:cNvSpPr>
            <a:spLocks noChangeArrowheads="1"/>
          </p:cNvSpPr>
          <p:nvPr/>
        </p:nvSpPr>
        <p:spPr bwMode="auto">
          <a:xfrm>
            <a:off x="3302076" y="2491988"/>
            <a:ext cx="766762" cy="766762"/>
          </a:xfrm>
          <a:prstGeom prst="ellipse">
            <a:avLst/>
          </a:prstGeom>
          <a:solidFill>
            <a:srgbClr val="549D70"/>
          </a:solidFill>
          <a:ln>
            <a:noFill/>
          </a:ln>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7" name="Oval 6"/>
          <p:cNvSpPr>
            <a:spLocks noChangeArrowheads="1"/>
          </p:cNvSpPr>
          <p:nvPr/>
        </p:nvSpPr>
        <p:spPr bwMode="auto">
          <a:xfrm>
            <a:off x="4281562" y="3471474"/>
            <a:ext cx="768350" cy="768350"/>
          </a:xfrm>
          <a:prstGeom prst="ellipse">
            <a:avLst/>
          </a:prstGeom>
          <a:solidFill>
            <a:srgbClr val="549D70"/>
          </a:solidFill>
          <a:ln>
            <a:noFill/>
          </a:ln>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8" name="Freeform 7"/>
          <p:cNvSpPr/>
          <p:nvPr/>
        </p:nvSpPr>
        <p:spPr bwMode="auto">
          <a:xfrm>
            <a:off x="2924251" y="1596638"/>
            <a:ext cx="1228725" cy="333375"/>
          </a:xfrm>
          <a:custGeom>
            <a:avLst/>
            <a:gdLst>
              <a:gd name="T0" fmla="*/ 774 w 774"/>
              <a:gd name="T1" fmla="*/ 210 h 210"/>
              <a:gd name="T2" fmla="*/ 389 w 774"/>
              <a:gd name="T3" fmla="*/ 210 h 210"/>
              <a:gd name="T4" fmla="*/ 389 w 774"/>
              <a:gd name="T5" fmla="*/ 0 h 210"/>
              <a:gd name="T6" fmla="*/ 0 w 774"/>
              <a:gd name="T7" fmla="*/ 0 h 210"/>
            </a:gdLst>
            <a:ahLst/>
            <a:cxnLst>
              <a:cxn ang="0">
                <a:pos x="T0" y="T1"/>
              </a:cxn>
              <a:cxn ang="0">
                <a:pos x="T2" y="T3"/>
              </a:cxn>
              <a:cxn ang="0">
                <a:pos x="T4" y="T5"/>
              </a:cxn>
              <a:cxn ang="0">
                <a:pos x="T6" y="T7"/>
              </a:cxn>
            </a:cxnLst>
            <a:rect l="0" t="0" r="r" b="b"/>
            <a:pathLst>
              <a:path w="774" h="210">
                <a:moveTo>
                  <a:pt x="774" y="210"/>
                </a:moveTo>
                <a:lnTo>
                  <a:pt x="389" y="210"/>
                </a:lnTo>
                <a:lnTo>
                  <a:pt x="389" y="0"/>
                </a:lnTo>
                <a:lnTo>
                  <a:pt x="0" y="0"/>
                </a:lnTo>
              </a:path>
            </a:pathLst>
          </a:custGeom>
          <a:noFill/>
          <a:ln w="6350" cap="flat" cmpd="sng">
            <a:solidFill>
              <a:srgbClr val="549D70"/>
            </a:solidFill>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9" name="Freeform 8"/>
          <p:cNvSpPr/>
          <p:nvPr/>
        </p:nvSpPr>
        <p:spPr bwMode="auto">
          <a:xfrm>
            <a:off x="5670626" y="1596638"/>
            <a:ext cx="568325" cy="765175"/>
          </a:xfrm>
          <a:custGeom>
            <a:avLst/>
            <a:gdLst>
              <a:gd name="T0" fmla="*/ 0 w 358"/>
              <a:gd name="T1" fmla="*/ 482 h 482"/>
              <a:gd name="T2" fmla="*/ 0 w 358"/>
              <a:gd name="T3" fmla="*/ 0 h 482"/>
              <a:gd name="T4" fmla="*/ 358 w 358"/>
              <a:gd name="T5" fmla="*/ 0 h 482"/>
            </a:gdLst>
            <a:ahLst/>
            <a:cxnLst>
              <a:cxn ang="0">
                <a:pos x="T0" y="T1"/>
              </a:cxn>
              <a:cxn ang="0">
                <a:pos x="T2" y="T3"/>
              </a:cxn>
              <a:cxn ang="0">
                <a:pos x="T4" y="T5"/>
              </a:cxn>
            </a:cxnLst>
            <a:rect l="0" t="0" r="r" b="b"/>
            <a:pathLst>
              <a:path w="358" h="482">
                <a:moveTo>
                  <a:pt x="0" y="482"/>
                </a:moveTo>
                <a:lnTo>
                  <a:pt x="0" y="0"/>
                </a:lnTo>
                <a:lnTo>
                  <a:pt x="358" y="0"/>
                </a:lnTo>
              </a:path>
            </a:pathLst>
          </a:custGeom>
          <a:noFill/>
          <a:ln w="6350" cap="flat" cmpd="sng">
            <a:solidFill>
              <a:srgbClr val="549D70"/>
            </a:solidFill>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0" name="Freeform 9"/>
          <p:cNvSpPr/>
          <p:nvPr/>
        </p:nvSpPr>
        <p:spPr bwMode="auto">
          <a:xfrm>
            <a:off x="5178500" y="3542913"/>
            <a:ext cx="1014412" cy="333375"/>
          </a:xfrm>
          <a:custGeom>
            <a:avLst/>
            <a:gdLst>
              <a:gd name="T0" fmla="*/ 0 w 639"/>
              <a:gd name="T1" fmla="*/ 210 h 210"/>
              <a:gd name="T2" fmla="*/ 318 w 639"/>
              <a:gd name="T3" fmla="*/ 210 h 210"/>
              <a:gd name="T4" fmla="*/ 318 w 639"/>
              <a:gd name="T5" fmla="*/ 0 h 210"/>
              <a:gd name="T6" fmla="*/ 639 w 639"/>
              <a:gd name="T7" fmla="*/ 0 h 210"/>
            </a:gdLst>
            <a:ahLst/>
            <a:cxnLst>
              <a:cxn ang="0">
                <a:pos x="T0" y="T1"/>
              </a:cxn>
              <a:cxn ang="0">
                <a:pos x="T2" y="T3"/>
              </a:cxn>
              <a:cxn ang="0">
                <a:pos x="T4" y="T5"/>
              </a:cxn>
              <a:cxn ang="0">
                <a:pos x="T6" y="T7"/>
              </a:cxn>
            </a:cxnLst>
            <a:rect l="0" t="0" r="r" b="b"/>
            <a:pathLst>
              <a:path w="639" h="210">
                <a:moveTo>
                  <a:pt x="0" y="210"/>
                </a:moveTo>
                <a:lnTo>
                  <a:pt x="318" y="210"/>
                </a:lnTo>
                <a:lnTo>
                  <a:pt x="318" y="0"/>
                </a:lnTo>
                <a:lnTo>
                  <a:pt x="639" y="0"/>
                </a:lnTo>
              </a:path>
            </a:pathLst>
          </a:custGeom>
          <a:noFill/>
          <a:ln w="6350" cap="flat" cmpd="sng">
            <a:solidFill>
              <a:srgbClr val="549D70"/>
            </a:solidFill>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1" name="Freeform 10"/>
          <p:cNvSpPr/>
          <p:nvPr/>
        </p:nvSpPr>
        <p:spPr bwMode="auto">
          <a:xfrm>
            <a:off x="2924250" y="3333362"/>
            <a:ext cx="760412" cy="220662"/>
          </a:xfrm>
          <a:custGeom>
            <a:avLst/>
            <a:gdLst>
              <a:gd name="T0" fmla="*/ 479 w 479"/>
              <a:gd name="T1" fmla="*/ 0 h 139"/>
              <a:gd name="T2" fmla="*/ 479 w 479"/>
              <a:gd name="T3" fmla="*/ 139 h 139"/>
              <a:gd name="T4" fmla="*/ 0 w 479"/>
              <a:gd name="T5" fmla="*/ 139 h 139"/>
            </a:gdLst>
            <a:ahLst/>
            <a:cxnLst>
              <a:cxn ang="0">
                <a:pos x="T0" y="T1"/>
              </a:cxn>
              <a:cxn ang="0">
                <a:pos x="T2" y="T3"/>
              </a:cxn>
              <a:cxn ang="0">
                <a:pos x="T4" y="T5"/>
              </a:cxn>
            </a:cxnLst>
            <a:rect l="0" t="0" r="r" b="b"/>
            <a:pathLst>
              <a:path w="479" h="139">
                <a:moveTo>
                  <a:pt x="479" y="0"/>
                </a:moveTo>
                <a:lnTo>
                  <a:pt x="479" y="139"/>
                </a:lnTo>
                <a:lnTo>
                  <a:pt x="0" y="139"/>
                </a:lnTo>
              </a:path>
            </a:pathLst>
          </a:custGeom>
          <a:noFill/>
          <a:ln w="6350" cap="flat" cmpd="sng">
            <a:solidFill>
              <a:srgbClr val="549D70"/>
            </a:solidFill>
            <a:round/>
            <a:tailEnd type="oval" w="sm" len="sm"/>
          </a:ln>
          <a:extLst>
            <a:ext uri="{909E8E84-426E-40DD-AFC4-6F175D3DCCD1}">
              <a14:hiddenFill xmlns:a14="http://schemas.microsoft.com/office/drawing/2010/main">
                <a:solidFill>
                  <a:srgbClr val="FFFFFF"/>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2" name="Freeform 11"/>
          <p:cNvSpPr/>
          <p:nvPr/>
        </p:nvSpPr>
        <p:spPr bwMode="auto">
          <a:xfrm>
            <a:off x="5105475" y="2811075"/>
            <a:ext cx="68262" cy="136525"/>
          </a:xfrm>
          <a:custGeom>
            <a:avLst/>
            <a:gdLst>
              <a:gd name="T0" fmla="*/ 0 w 43"/>
              <a:gd name="T1" fmla="*/ 0 h 86"/>
              <a:gd name="T2" fmla="*/ 43 w 43"/>
              <a:gd name="T3" fmla="*/ 43 h 86"/>
              <a:gd name="T4" fmla="*/ 0 w 43"/>
              <a:gd name="T5" fmla="*/ 86 h 86"/>
            </a:gdLst>
            <a:ahLst/>
            <a:cxnLst>
              <a:cxn ang="0">
                <a:pos x="T0" y="T1"/>
              </a:cxn>
              <a:cxn ang="0">
                <a:pos x="T2" y="T3"/>
              </a:cxn>
              <a:cxn ang="0">
                <a:pos x="T4" y="T5"/>
              </a:cxn>
            </a:cxnLst>
            <a:rect l="0" t="0" r="r" b="b"/>
            <a:pathLst>
              <a:path w="43" h="86">
                <a:moveTo>
                  <a:pt x="0" y="0"/>
                </a:moveTo>
                <a:lnTo>
                  <a:pt x="43" y="43"/>
                </a:lnTo>
                <a:lnTo>
                  <a:pt x="0" y="86"/>
                </a:lnTo>
              </a:path>
            </a:pathLst>
          </a:custGeom>
          <a:noFill/>
          <a:ln w="12700" cap="flat" cmpd="sng">
            <a:solidFill>
              <a:srgbClr val="4E6446"/>
            </a:solidFill>
            <a:round/>
          </a:ln>
          <a:extLst>
            <a:ext uri="{909E8E84-426E-40DD-AFC4-6F175D3DCCD1}">
              <a14:hiddenFill xmlns:a14="http://schemas.microsoft.com/office/drawing/2010/main">
                <a:solidFill>
                  <a:srgbClr val="66C6C2"/>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3" name="Freeform 12"/>
          <p:cNvSpPr/>
          <p:nvPr/>
        </p:nvSpPr>
        <p:spPr bwMode="auto">
          <a:xfrm>
            <a:off x="4157738" y="2811075"/>
            <a:ext cx="68263" cy="136525"/>
          </a:xfrm>
          <a:custGeom>
            <a:avLst/>
            <a:gdLst>
              <a:gd name="T0" fmla="*/ 43 w 43"/>
              <a:gd name="T1" fmla="*/ 86 h 86"/>
              <a:gd name="T2" fmla="*/ 0 w 43"/>
              <a:gd name="T3" fmla="*/ 43 h 86"/>
              <a:gd name="T4" fmla="*/ 43 w 43"/>
              <a:gd name="T5" fmla="*/ 0 h 86"/>
            </a:gdLst>
            <a:ahLst/>
            <a:cxnLst>
              <a:cxn ang="0">
                <a:pos x="T0" y="T1"/>
              </a:cxn>
              <a:cxn ang="0">
                <a:pos x="T2" y="T3"/>
              </a:cxn>
              <a:cxn ang="0">
                <a:pos x="T4" y="T5"/>
              </a:cxn>
            </a:cxnLst>
            <a:rect l="0" t="0" r="r" b="b"/>
            <a:pathLst>
              <a:path w="43" h="86">
                <a:moveTo>
                  <a:pt x="43" y="86"/>
                </a:moveTo>
                <a:lnTo>
                  <a:pt x="0" y="43"/>
                </a:lnTo>
                <a:lnTo>
                  <a:pt x="43" y="0"/>
                </a:lnTo>
              </a:path>
            </a:pathLst>
          </a:custGeom>
          <a:noFill/>
          <a:ln w="12700" cap="flat" cmpd="sng">
            <a:solidFill>
              <a:srgbClr val="4E6446"/>
            </a:solidFill>
            <a:round/>
          </a:ln>
          <a:extLst>
            <a:ext uri="{909E8E84-426E-40DD-AFC4-6F175D3DCCD1}">
              <a14:hiddenFill xmlns:a14="http://schemas.microsoft.com/office/drawing/2010/main">
                <a:solidFill>
                  <a:srgbClr val="66C6C2"/>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4" name="Freeform 13"/>
          <p:cNvSpPr/>
          <p:nvPr/>
        </p:nvSpPr>
        <p:spPr bwMode="auto">
          <a:xfrm>
            <a:off x="4597476" y="3319075"/>
            <a:ext cx="136525" cy="68263"/>
          </a:xfrm>
          <a:custGeom>
            <a:avLst/>
            <a:gdLst>
              <a:gd name="T0" fmla="*/ 86 w 86"/>
              <a:gd name="T1" fmla="*/ 0 h 43"/>
              <a:gd name="T2" fmla="*/ 43 w 86"/>
              <a:gd name="T3" fmla="*/ 43 h 43"/>
              <a:gd name="T4" fmla="*/ 0 w 86"/>
              <a:gd name="T5" fmla="*/ 0 h 43"/>
            </a:gdLst>
            <a:ahLst/>
            <a:cxnLst>
              <a:cxn ang="0">
                <a:pos x="T0" y="T1"/>
              </a:cxn>
              <a:cxn ang="0">
                <a:pos x="T2" y="T3"/>
              </a:cxn>
              <a:cxn ang="0">
                <a:pos x="T4" y="T5"/>
              </a:cxn>
            </a:cxnLst>
            <a:rect l="0" t="0" r="r" b="b"/>
            <a:pathLst>
              <a:path w="86" h="43">
                <a:moveTo>
                  <a:pt x="86" y="0"/>
                </a:moveTo>
                <a:lnTo>
                  <a:pt x="43" y="43"/>
                </a:lnTo>
                <a:lnTo>
                  <a:pt x="0" y="0"/>
                </a:lnTo>
              </a:path>
            </a:pathLst>
          </a:custGeom>
          <a:noFill/>
          <a:ln w="12700" cap="flat" cmpd="sng">
            <a:solidFill>
              <a:srgbClr val="4E6446"/>
            </a:solidFill>
            <a:round/>
          </a:ln>
          <a:extLst>
            <a:ext uri="{909E8E84-426E-40DD-AFC4-6F175D3DCCD1}">
              <a14:hiddenFill xmlns:a14="http://schemas.microsoft.com/office/drawing/2010/main">
                <a:solidFill>
                  <a:srgbClr val="66C6C2"/>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5" name="Freeform 14"/>
          <p:cNvSpPr/>
          <p:nvPr/>
        </p:nvSpPr>
        <p:spPr bwMode="auto">
          <a:xfrm>
            <a:off x="4597476" y="2371337"/>
            <a:ext cx="136525" cy="68262"/>
          </a:xfrm>
          <a:custGeom>
            <a:avLst/>
            <a:gdLst>
              <a:gd name="T0" fmla="*/ 0 w 86"/>
              <a:gd name="T1" fmla="*/ 43 h 43"/>
              <a:gd name="T2" fmla="*/ 43 w 86"/>
              <a:gd name="T3" fmla="*/ 0 h 43"/>
              <a:gd name="T4" fmla="*/ 86 w 86"/>
              <a:gd name="T5" fmla="*/ 43 h 43"/>
            </a:gdLst>
            <a:ahLst/>
            <a:cxnLst>
              <a:cxn ang="0">
                <a:pos x="T0" y="T1"/>
              </a:cxn>
              <a:cxn ang="0">
                <a:pos x="T2" y="T3"/>
              </a:cxn>
              <a:cxn ang="0">
                <a:pos x="T4" y="T5"/>
              </a:cxn>
            </a:cxnLst>
            <a:rect l="0" t="0" r="r" b="b"/>
            <a:pathLst>
              <a:path w="86" h="43">
                <a:moveTo>
                  <a:pt x="0" y="43"/>
                </a:moveTo>
                <a:lnTo>
                  <a:pt x="43" y="0"/>
                </a:lnTo>
                <a:lnTo>
                  <a:pt x="86" y="43"/>
                </a:lnTo>
              </a:path>
            </a:pathLst>
          </a:custGeom>
          <a:noFill/>
          <a:ln w="12700" cap="flat" cmpd="sng">
            <a:solidFill>
              <a:srgbClr val="4E6446"/>
            </a:solidFill>
            <a:round/>
          </a:ln>
          <a:extLst>
            <a:ext uri="{909E8E84-426E-40DD-AFC4-6F175D3DCCD1}">
              <a14:hiddenFill xmlns:a14="http://schemas.microsoft.com/office/drawing/2010/main">
                <a:solidFill>
                  <a:srgbClr val="66C6C2"/>
                </a:solidFill>
              </a14:hiddenFill>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6" name="Rectangle 15"/>
          <p:cNvSpPr>
            <a:spLocks noChangeArrowheads="1"/>
          </p:cNvSpPr>
          <p:nvPr/>
        </p:nvSpPr>
        <p:spPr bwMode="auto">
          <a:xfrm>
            <a:off x="6381826" y="1520437"/>
            <a:ext cx="1512887" cy="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请替换文字内容</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74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74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7" name="Rectangle 16"/>
          <p:cNvSpPr>
            <a:spLocks noChangeArrowheads="1"/>
          </p:cNvSpPr>
          <p:nvPr/>
        </p:nvSpPr>
        <p:spPr bwMode="auto">
          <a:xfrm>
            <a:off x="6381826" y="3461949"/>
            <a:ext cx="1512887" cy="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请替换文字内容</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74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74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8" name="Rectangle 17"/>
          <p:cNvSpPr>
            <a:spLocks noChangeArrowheads="1"/>
          </p:cNvSpPr>
          <p:nvPr/>
        </p:nvSpPr>
        <p:spPr bwMode="auto">
          <a:xfrm>
            <a:off x="1260551" y="3461949"/>
            <a:ext cx="1512887" cy="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请替换文字内容</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74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74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39" name="Rectangle 18"/>
          <p:cNvSpPr>
            <a:spLocks noChangeArrowheads="1"/>
          </p:cNvSpPr>
          <p:nvPr/>
        </p:nvSpPr>
        <p:spPr bwMode="auto">
          <a:xfrm>
            <a:off x="1260551" y="1517262"/>
            <a:ext cx="1512887" cy="788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请替换文字内容</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ct val="150000"/>
              </a:lnSpc>
            </a:pPr>
            <a:r>
              <a:rPr lang="zh-CN" altLang="en-US" sz="740" dirty="0">
                <a:solidFill>
                  <a:schemeClr val="tx1"/>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点击添加相关标题文字，点击添加相关标题文字，点击添加相关标题文字，点击添加相关标题文字。</a:t>
            </a:r>
            <a:endParaRPr lang="zh-CN" altLang="en-US" sz="74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0" name="Freeform 19"/>
          <p:cNvSpPr>
            <a:spLocks noEditPoints="1"/>
          </p:cNvSpPr>
          <p:nvPr/>
        </p:nvSpPr>
        <p:spPr bwMode="auto">
          <a:xfrm>
            <a:off x="4537150" y="1760149"/>
            <a:ext cx="279400" cy="285750"/>
          </a:xfrm>
          <a:custGeom>
            <a:avLst/>
            <a:gdLst>
              <a:gd name="T0" fmla="*/ 130 w 136"/>
              <a:gd name="T1" fmla="*/ 33 h 140"/>
              <a:gd name="T2" fmla="*/ 100 w 136"/>
              <a:gd name="T3" fmla="*/ 33 h 140"/>
              <a:gd name="T4" fmla="*/ 100 w 136"/>
              <a:gd name="T5" fmla="*/ 6 h 140"/>
              <a:gd name="T6" fmla="*/ 94 w 136"/>
              <a:gd name="T7" fmla="*/ 0 h 140"/>
              <a:gd name="T8" fmla="*/ 6 w 136"/>
              <a:gd name="T9" fmla="*/ 0 h 140"/>
              <a:gd name="T10" fmla="*/ 0 w 136"/>
              <a:gd name="T11" fmla="*/ 6 h 140"/>
              <a:gd name="T12" fmla="*/ 0 w 136"/>
              <a:gd name="T13" fmla="*/ 35 h 140"/>
              <a:gd name="T14" fmla="*/ 0 w 136"/>
              <a:gd name="T15" fmla="*/ 104 h 140"/>
              <a:gd name="T16" fmla="*/ 0 w 136"/>
              <a:gd name="T17" fmla="*/ 134 h 140"/>
              <a:gd name="T18" fmla="*/ 6 w 136"/>
              <a:gd name="T19" fmla="*/ 140 h 140"/>
              <a:gd name="T20" fmla="*/ 94 w 136"/>
              <a:gd name="T21" fmla="*/ 140 h 140"/>
              <a:gd name="T22" fmla="*/ 130 w 136"/>
              <a:gd name="T23" fmla="*/ 140 h 140"/>
              <a:gd name="T24" fmla="*/ 136 w 136"/>
              <a:gd name="T25" fmla="*/ 134 h 140"/>
              <a:gd name="T26" fmla="*/ 136 w 136"/>
              <a:gd name="T27" fmla="*/ 39 h 140"/>
              <a:gd name="T28" fmla="*/ 130 w 136"/>
              <a:gd name="T29" fmla="*/ 33 h 140"/>
              <a:gd name="T30" fmla="*/ 88 w 136"/>
              <a:gd name="T31" fmla="*/ 128 h 140"/>
              <a:gd name="T32" fmla="*/ 72 w 136"/>
              <a:gd name="T33" fmla="*/ 128 h 140"/>
              <a:gd name="T34" fmla="*/ 72 w 136"/>
              <a:gd name="T35" fmla="*/ 110 h 140"/>
              <a:gd name="T36" fmla="*/ 88 w 136"/>
              <a:gd name="T37" fmla="*/ 110 h 140"/>
              <a:gd name="T38" fmla="*/ 88 w 136"/>
              <a:gd name="T39" fmla="*/ 128 h 140"/>
              <a:gd name="T40" fmla="*/ 60 w 136"/>
              <a:gd name="T41" fmla="*/ 110 h 140"/>
              <a:gd name="T42" fmla="*/ 60 w 136"/>
              <a:gd name="T43" fmla="*/ 128 h 140"/>
              <a:gd name="T44" fmla="*/ 39 w 136"/>
              <a:gd name="T45" fmla="*/ 128 h 140"/>
              <a:gd name="T46" fmla="*/ 39 w 136"/>
              <a:gd name="T47" fmla="*/ 110 h 140"/>
              <a:gd name="T48" fmla="*/ 60 w 136"/>
              <a:gd name="T49" fmla="*/ 110 h 140"/>
              <a:gd name="T50" fmla="*/ 12 w 136"/>
              <a:gd name="T51" fmla="*/ 98 h 140"/>
              <a:gd name="T52" fmla="*/ 12 w 136"/>
              <a:gd name="T53" fmla="*/ 41 h 140"/>
              <a:gd name="T54" fmla="*/ 88 w 136"/>
              <a:gd name="T55" fmla="*/ 41 h 140"/>
              <a:gd name="T56" fmla="*/ 88 w 136"/>
              <a:gd name="T57" fmla="*/ 98 h 140"/>
              <a:gd name="T58" fmla="*/ 12 w 136"/>
              <a:gd name="T59" fmla="*/ 98 h 140"/>
              <a:gd name="T60" fmla="*/ 39 w 136"/>
              <a:gd name="T61" fmla="*/ 29 h 140"/>
              <a:gd name="T62" fmla="*/ 39 w 136"/>
              <a:gd name="T63" fmla="*/ 12 h 140"/>
              <a:gd name="T64" fmla="*/ 60 w 136"/>
              <a:gd name="T65" fmla="*/ 12 h 140"/>
              <a:gd name="T66" fmla="*/ 60 w 136"/>
              <a:gd name="T67" fmla="*/ 29 h 140"/>
              <a:gd name="T68" fmla="*/ 39 w 136"/>
              <a:gd name="T69" fmla="*/ 29 h 140"/>
              <a:gd name="T70" fmla="*/ 88 w 136"/>
              <a:gd name="T71" fmla="*/ 29 h 140"/>
              <a:gd name="T72" fmla="*/ 72 w 136"/>
              <a:gd name="T73" fmla="*/ 29 h 140"/>
              <a:gd name="T74" fmla="*/ 72 w 136"/>
              <a:gd name="T75" fmla="*/ 12 h 140"/>
              <a:gd name="T76" fmla="*/ 88 w 136"/>
              <a:gd name="T77" fmla="*/ 12 h 140"/>
              <a:gd name="T78" fmla="*/ 88 w 136"/>
              <a:gd name="T79" fmla="*/ 29 h 140"/>
              <a:gd name="T80" fmla="*/ 12 w 136"/>
              <a:gd name="T81" fmla="*/ 12 h 140"/>
              <a:gd name="T82" fmla="*/ 27 w 136"/>
              <a:gd name="T83" fmla="*/ 12 h 140"/>
              <a:gd name="T84" fmla="*/ 27 w 136"/>
              <a:gd name="T85" fmla="*/ 29 h 140"/>
              <a:gd name="T86" fmla="*/ 12 w 136"/>
              <a:gd name="T87" fmla="*/ 29 h 140"/>
              <a:gd name="T88" fmla="*/ 12 w 136"/>
              <a:gd name="T89" fmla="*/ 12 h 140"/>
              <a:gd name="T90" fmla="*/ 12 w 136"/>
              <a:gd name="T91" fmla="*/ 110 h 140"/>
              <a:gd name="T92" fmla="*/ 27 w 136"/>
              <a:gd name="T93" fmla="*/ 110 h 140"/>
              <a:gd name="T94" fmla="*/ 27 w 136"/>
              <a:gd name="T95" fmla="*/ 128 h 140"/>
              <a:gd name="T96" fmla="*/ 12 w 136"/>
              <a:gd name="T97" fmla="*/ 128 h 140"/>
              <a:gd name="T98" fmla="*/ 12 w 136"/>
              <a:gd name="T99" fmla="*/ 110 h 140"/>
              <a:gd name="T100" fmla="*/ 124 w 136"/>
              <a:gd name="T101" fmla="*/ 128 h 140"/>
              <a:gd name="T102" fmla="*/ 100 w 136"/>
              <a:gd name="T103" fmla="*/ 128 h 140"/>
              <a:gd name="T104" fmla="*/ 100 w 136"/>
              <a:gd name="T105" fmla="*/ 104 h 140"/>
              <a:gd name="T106" fmla="*/ 100 w 136"/>
              <a:gd name="T107" fmla="*/ 45 h 140"/>
              <a:gd name="T108" fmla="*/ 124 w 136"/>
              <a:gd name="T109" fmla="*/ 45 h 140"/>
              <a:gd name="T110" fmla="*/ 124 w 136"/>
              <a:gd name="T111" fmla="*/ 128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 h="140">
                <a:moveTo>
                  <a:pt x="130" y="33"/>
                </a:moveTo>
                <a:cubicBezTo>
                  <a:pt x="100" y="33"/>
                  <a:pt x="100" y="33"/>
                  <a:pt x="100" y="33"/>
                </a:cubicBezTo>
                <a:cubicBezTo>
                  <a:pt x="100" y="6"/>
                  <a:pt x="100" y="6"/>
                  <a:pt x="100" y="6"/>
                </a:cubicBezTo>
                <a:cubicBezTo>
                  <a:pt x="100" y="2"/>
                  <a:pt x="97" y="0"/>
                  <a:pt x="94" y="0"/>
                </a:cubicBezTo>
                <a:cubicBezTo>
                  <a:pt x="6" y="0"/>
                  <a:pt x="6" y="0"/>
                  <a:pt x="6" y="0"/>
                </a:cubicBezTo>
                <a:cubicBezTo>
                  <a:pt x="2" y="0"/>
                  <a:pt x="0" y="2"/>
                  <a:pt x="0" y="6"/>
                </a:cubicBezTo>
                <a:cubicBezTo>
                  <a:pt x="0" y="35"/>
                  <a:pt x="0" y="35"/>
                  <a:pt x="0" y="35"/>
                </a:cubicBezTo>
                <a:cubicBezTo>
                  <a:pt x="0" y="104"/>
                  <a:pt x="0" y="104"/>
                  <a:pt x="0" y="104"/>
                </a:cubicBezTo>
                <a:cubicBezTo>
                  <a:pt x="0" y="134"/>
                  <a:pt x="0" y="134"/>
                  <a:pt x="0" y="134"/>
                </a:cubicBezTo>
                <a:cubicBezTo>
                  <a:pt x="0" y="137"/>
                  <a:pt x="2" y="140"/>
                  <a:pt x="6" y="140"/>
                </a:cubicBezTo>
                <a:cubicBezTo>
                  <a:pt x="94" y="140"/>
                  <a:pt x="94" y="140"/>
                  <a:pt x="94" y="140"/>
                </a:cubicBezTo>
                <a:cubicBezTo>
                  <a:pt x="130" y="140"/>
                  <a:pt x="130" y="140"/>
                  <a:pt x="130" y="140"/>
                </a:cubicBezTo>
                <a:cubicBezTo>
                  <a:pt x="134" y="140"/>
                  <a:pt x="136" y="137"/>
                  <a:pt x="136" y="134"/>
                </a:cubicBezTo>
                <a:cubicBezTo>
                  <a:pt x="136" y="39"/>
                  <a:pt x="136" y="39"/>
                  <a:pt x="136" y="39"/>
                </a:cubicBezTo>
                <a:cubicBezTo>
                  <a:pt x="136" y="36"/>
                  <a:pt x="134" y="33"/>
                  <a:pt x="130" y="33"/>
                </a:cubicBezTo>
                <a:close/>
                <a:moveTo>
                  <a:pt x="88" y="128"/>
                </a:moveTo>
                <a:cubicBezTo>
                  <a:pt x="72" y="128"/>
                  <a:pt x="72" y="128"/>
                  <a:pt x="72" y="128"/>
                </a:cubicBezTo>
                <a:cubicBezTo>
                  <a:pt x="72" y="110"/>
                  <a:pt x="72" y="110"/>
                  <a:pt x="72" y="110"/>
                </a:cubicBezTo>
                <a:cubicBezTo>
                  <a:pt x="88" y="110"/>
                  <a:pt x="88" y="110"/>
                  <a:pt x="88" y="110"/>
                </a:cubicBezTo>
                <a:lnTo>
                  <a:pt x="88" y="128"/>
                </a:lnTo>
                <a:close/>
                <a:moveTo>
                  <a:pt x="60" y="110"/>
                </a:moveTo>
                <a:cubicBezTo>
                  <a:pt x="60" y="128"/>
                  <a:pt x="60" y="128"/>
                  <a:pt x="60" y="128"/>
                </a:cubicBezTo>
                <a:cubicBezTo>
                  <a:pt x="39" y="128"/>
                  <a:pt x="39" y="128"/>
                  <a:pt x="39" y="128"/>
                </a:cubicBezTo>
                <a:cubicBezTo>
                  <a:pt x="39" y="110"/>
                  <a:pt x="39" y="110"/>
                  <a:pt x="39" y="110"/>
                </a:cubicBezTo>
                <a:lnTo>
                  <a:pt x="60" y="110"/>
                </a:lnTo>
                <a:close/>
                <a:moveTo>
                  <a:pt x="12" y="98"/>
                </a:moveTo>
                <a:cubicBezTo>
                  <a:pt x="12" y="41"/>
                  <a:pt x="12" y="41"/>
                  <a:pt x="12" y="41"/>
                </a:cubicBezTo>
                <a:cubicBezTo>
                  <a:pt x="88" y="41"/>
                  <a:pt x="88" y="41"/>
                  <a:pt x="88" y="41"/>
                </a:cubicBezTo>
                <a:cubicBezTo>
                  <a:pt x="88" y="98"/>
                  <a:pt x="88" y="98"/>
                  <a:pt x="88" y="98"/>
                </a:cubicBezTo>
                <a:lnTo>
                  <a:pt x="12" y="98"/>
                </a:lnTo>
                <a:close/>
                <a:moveTo>
                  <a:pt x="39" y="29"/>
                </a:moveTo>
                <a:cubicBezTo>
                  <a:pt x="39" y="12"/>
                  <a:pt x="39" y="12"/>
                  <a:pt x="39" y="12"/>
                </a:cubicBezTo>
                <a:cubicBezTo>
                  <a:pt x="60" y="12"/>
                  <a:pt x="60" y="12"/>
                  <a:pt x="60" y="12"/>
                </a:cubicBezTo>
                <a:cubicBezTo>
                  <a:pt x="60" y="29"/>
                  <a:pt x="60" y="29"/>
                  <a:pt x="60" y="29"/>
                </a:cubicBezTo>
                <a:lnTo>
                  <a:pt x="39" y="29"/>
                </a:lnTo>
                <a:close/>
                <a:moveTo>
                  <a:pt x="88" y="29"/>
                </a:moveTo>
                <a:cubicBezTo>
                  <a:pt x="72" y="29"/>
                  <a:pt x="72" y="29"/>
                  <a:pt x="72" y="29"/>
                </a:cubicBezTo>
                <a:cubicBezTo>
                  <a:pt x="72" y="12"/>
                  <a:pt x="72" y="12"/>
                  <a:pt x="72" y="12"/>
                </a:cubicBezTo>
                <a:cubicBezTo>
                  <a:pt x="88" y="12"/>
                  <a:pt x="88" y="12"/>
                  <a:pt x="88" y="12"/>
                </a:cubicBezTo>
                <a:lnTo>
                  <a:pt x="88" y="29"/>
                </a:lnTo>
                <a:close/>
                <a:moveTo>
                  <a:pt x="12" y="12"/>
                </a:moveTo>
                <a:cubicBezTo>
                  <a:pt x="27" y="12"/>
                  <a:pt x="27" y="12"/>
                  <a:pt x="27" y="12"/>
                </a:cubicBezTo>
                <a:cubicBezTo>
                  <a:pt x="27" y="29"/>
                  <a:pt x="27" y="29"/>
                  <a:pt x="27" y="29"/>
                </a:cubicBezTo>
                <a:cubicBezTo>
                  <a:pt x="12" y="29"/>
                  <a:pt x="12" y="29"/>
                  <a:pt x="12" y="29"/>
                </a:cubicBezTo>
                <a:lnTo>
                  <a:pt x="12" y="12"/>
                </a:lnTo>
                <a:close/>
                <a:moveTo>
                  <a:pt x="12" y="110"/>
                </a:moveTo>
                <a:cubicBezTo>
                  <a:pt x="27" y="110"/>
                  <a:pt x="27" y="110"/>
                  <a:pt x="27" y="110"/>
                </a:cubicBezTo>
                <a:cubicBezTo>
                  <a:pt x="27" y="128"/>
                  <a:pt x="27" y="128"/>
                  <a:pt x="27" y="128"/>
                </a:cubicBezTo>
                <a:cubicBezTo>
                  <a:pt x="12" y="128"/>
                  <a:pt x="12" y="128"/>
                  <a:pt x="12" y="128"/>
                </a:cubicBezTo>
                <a:lnTo>
                  <a:pt x="12" y="110"/>
                </a:lnTo>
                <a:close/>
                <a:moveTo>
                  <a:pt x="124" y="128"/>
                </a:moveTo>
                <a:cubicBezTo>
                  <a:pt x="100" y="128"/>
                  <a:pt x="100" y="128"/>
                  <a:pt x="100" y="128"/>
                </a:cubicBezTo>
                <a:cubicBezTo>
                  <a:pt x="100" y="104"/>
                  <a:pt x="100" y="104"/>
                  <a:pt x="100" y="104"/>
                </a:cubicBezTo>
                <a:cubicBezTo>
                  <a:pt x="100" y="45"/>
                  <a:pt x="100" y="45"/>
                  <a:pt x="100" y="45"/>
                </a:cubicBezTo>
                <a:cubicBezTo>
                  <a:pt x="124" y="45"/>
                  <a:pt x="124" y="45"/>
                  <a:pt x="124" y="45"/>
                </a:cubicBezTo>
                <a:lnTo>
                  <a:pt x="124" y="128"/>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41" name="Group 20"/>
          <p:cNvGrpSpPr/>
          <p:nvPr/>
        </p:nvGrpSpPr>
        <p:grpSpPr bwMode="auto">
          <a:xfrm>
            <a:off x="3524325" y="2706300"/>
            <a:ext cx="352425" cy="358775"/>
            <a:chOff x="0" y="0"/>
            <a:chExt cx="276" cy="281"/>
          </a:xfrm>
        </p:grpSpPr>
        <p:sp>
          <p:nvSpPr>
            <p:cNvPr id="42" name="Freeform 21"/>
            <p:cNvSpPr/>
            <p:nvPr/>
          </p:nvSpPr>
          <p:spPr bwMode="auto">
            <a:xfrm>
              <a:off x="0" y="0"/>
              <a:ext cx="276" cy="203"/>
            </a:xfrm>
            <a:custGeom>
              <a:avLst/>
              <a:gdLst>
                <a:gd name="T0" fmla="*/ 106 w 138"/>
                <a:gd name="T1" fmla="*/ 37 h 101"/>
                <a:gd name="T2" fmla="*/ 100 w 138"/>
                <a:gd name="T3" fmla="*/ 38 h 101"/>
                <a:gd name="T4" fmla="*/ 100 w 138"/>
                <a:gd name="T5" fmla="*/ 35 h 101"/>
                <a:gd name="T6" fmla="*/ 66 w 138"/>
                <a:gd name="T7" fmla="*/ 0 h 101"/>
                <a:gd name="T8" fmla="*/ 32 w 138"/>
                <a:gd name="T9" fmla="*/ 29 h 101"/>
                <a:gd name="T10" fmla="*/ 22 w 138"/>
                <a:gd name="T11" fmla="*/ 30 h 101"/>
                <a:gd name="T12" fmla="*/ 22 w 138"/>
                <a:gd name="T13" fmla="*/ 30 h 101"/>
                <a:gd name="T14" fmla="*/ 8 w 138"/>
                <a:gd name="T15" fmla="*/ 51 h 101"/>
                <a:gd name="T16" fmla="*/ 10 w 138"/>
                <a:gd name="T17" fmla="*/ 60 h 101"/>
                <a:gd name="T18" fmla="*/ 0 w 138"/>
                <a:gd name="T19" fmla="*/ 79 h 101"/>
                <a:gd name="T20" fmla="*/ 22 w 138"/>
                <a:gd name="T21" fmla="*/ 101 h 101"/>
                <a:gd name="T22" fmla="*/ 45 w 138"/>
                <a:gd name="T23" fmla="*/ 101 h 101"/>
                <a:gd name="T24" fmla="*/ 51 w 138"/>
                <a:gd name="T25" fmla="*/ 95 h 101"/>
                <a:gd name="T26" fmla="*/ 45 w 138"/>
                <a:gd name="T27" fmla="*/ 89 h 101"/>
                <a:gd name="T28" fmla="*/ 22 w 138"/>
                <a:gd name="T29" fmla="*/ 89 h 101"/>
                <a:gd name="T30" fmla="*/ 12 w 138"/>
                <a:gd name="T31" fmla="*/ 79 h 101"/>
                <a:gd name="T32" fmla="*/ 20 w 138"/>
                <a:gd name="T33" fmla="*/ 69 h 101"/>
                <a:gd name="T34" fmla="*/ 25 w 138"/>
                <a:gd name="T35" fmla="*/ 65 h 101"/>
                <a:gd name="T36" fmla="*/ 23 w 138"/>
                <a:gd name="T37" fmla="*/ 58 h 101"/>
                <a:gd name="T38" fmla="*/ 20 w 138"/>
                <a:gd name="T39" fmla="*/ 51 h 101"/>
                <a:gd name="T40" fmla="*/ 26 w 138"/>
                <a:gd name="T41" fmla="*/ 41 h 101"/>
                <a:gd name="T42" fmla="*/ 26 w 138"/>
                <a:gd name="T43" fmla="*/ 41 h 101"/>
                <a:gd name="T44" fmla="*/ 35 w 138"/>
                <a:gd name="T45" fmla="*/ 42 h 101"/>
                <a:gd name="T46" fmla="*/ 41 w 138"/>
                <a:gd name="T47" fmla="*/ 42 h 101"/>
                <a:gd name="T48" fmla="*/ 43 w 138"/>
                <a:gd name="T49" fmla="*/ 36 h 101"/>
                <a:gd name="T50" fmla="*/ 43 w 138"/>
                <a:gd name="T51" fmla="*/ 35 h 101"/>
                <a:gd name="T52" fmla="*/ 43 w 138"/>
                <a:gd name="T53" fmla="*/ 35 h 101"/>
                <a:gd name="T54" fmla="*/ 66 w 138"/>
                <a:gd name="T55" fmla="*/ 12 h 101"/>
                <a:gd name="T56" fmla="*/ 88 w 138"/>
                <a:gd name="T57" fmla="*/ 35 h 101"/>
                <a:gd name="T58" fmla="*/ 84 w 138"/>
                <a:gd name="T59" fmla="*/ 46 h 101"/>
                <a:gd name="T60" fmla="*/ 86 w 138"/>
                <a:gd name="T61" fmla="*/ 54 h 101"/>
                <a:gd name="T62" fmla="*/ 93 w 138"/>
                <a:gd name="T63" fmla="*/ 54 h 101"/>
                <a:gd name="T64" fmla="*/ 106 w 138"/>
                <a:gd name="T65" fmla="*/ 49 h 101"/>
                <a:gd name="T66" fmla="*/ 126 w 138"/>
                <a:gd name="T67" fmla="*/ 69 h 101"/>
                <a:gd name="T68" fmla="*/ 106 w 138"/>
                <a:gd name="T69" fmla="*/ 89 h 101"/>
                <a:gd name="T70" fmla="*/ 93 w 138"/>
                <a:gd name="T71" fmla="*/ 89 h 101"/>
                <a:gd name="T72" fmla="*/ 87 w 138"/>
                <a:gd name="T73" fmla="*/ 95 h 101"/>
                <a:gd name="T74" fmla="*/ 93 w 138"/>
                <a:gd name="T75" fmla="*/ 101 h 101"/>
                <a:gd name="T76" fmla="*/ 106 w 138"/>
                <a:gd name="T77" fmla="*/ 101 h 101"/>
                <a:gd name="T78" fmla="*/ 138 w 138"/>
                <a:gd name="T79" fmla="*/ 69 h 101"/>
                <a:gd name="T80" fmla="*/ 106 w 138"/>
                <a:gd name="T81" fmla="*/ 3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8" h="101">
                  <a:moveTo>
                    <a:pt x="106" y="37"/>
                  </a:moveTo>
                  <a:cubicBezTo>
                    <a:pt x="104" y="37"/>
                    <a:pt x="102" y="37"/>
                    <a:pt x="100" y="38"/>
                  </a:cubicBezTo>
                  <a:cubicBezTo>
                    <a:pt x="100" y="37"/>
                    <a:pt x="100" y="36"/>
                    <a:pt x="100" y="35"/>
                  </a:cubicBezTo>
                  <a:cubicBezTo>
                    <a:pt x="100" y="16"/>
                    <a:pt x="84" y="0"/>
                    <a:pt x="66" y="0"/>
                  </a:cubicBezTo>
                  <a:cubicBezTo>
                    <a:pt x="49" y="0"/>
                    <a:pt x="35" y="13"/>
                    <a:pt x="32" y="29"/>
                  </a:cubicBezTo>
                  <a:cubicBezTo>
                    <a:pt x="28" y="28"/>
                    <a:pt x="25" y="29"/>
                    <a:pt x="22" y="30"/>
                  </a:cubicBezTo>
                  <a:cubicBezTo>
                    <a:pt x="22" y="30"/>
                    <a:pt x="22" y="30"/>
                    <a:pt x="22" y="30"/>
                  </a:cubicBezTo>
                  <a:cubicBezTo>
                    <a:pt x="13" y="33"/>
                    <a:pt x="8" y="42"/>
                    <a:pt x="8" y="51"/>
                  </a:cubicBezTo>
                  <a:cubicBezTo>
                    <a:pt x="8" y="54"/>
                    <a:pt x="8" y="57"/>
                    <a:pt x="10" y="60"/>
                  </a:cubicBezTo>
                  <a:cubicBezTo>
                    <a:pt x="4" y="64"/>
                    <a:pt x="0" y="71"/>
                    <a:pt x="0" y="79"/>
                  </a:cubicBezTo>
                  <a:cubicBezTo>
                    <a:pt x="0" y="91"/>
                    <a:pt x="10" y="101"/>
                    <a:pt x="22" y="101"/>
                  </a:cubicBezTo>
                  <a:cubicBezTo>
                    <a:pt x="45" y="101"/>
                    <a:pt x="45" y="101"/>
                    <a:pt x="45" y="101"/>
                  </a:cubicBezTo>
                  <a:cubicBezTo>
                    <a:pt x="48" y="101"/>
                    <a:pt x="51" y="98"/>
                    <a:pt x="51" y="95"/>
                  </a:cubicBezTo>
                  <a:cubicBezTo>
                    <a:pt x="51" y="92"/>
                    <a:pt x="48" y="89"/>
                    <a:pt x="45" y="89"/>
                  </a:cubicBezTo>
                  <a:cubicBezTo>
                    <a:pt x="22" y="89"/>
                    <a:pt x="22" y="89"/>
                    <a:pt x="22" y="89"/>
                  </a:cubicBezTo>
                  <a:cubicBezTo>
                    <a:pt x="16" y="89"/>
                    <a:pt x="12" y="84"/>
                    <a:pt x="12" y="79"/>
                  </a:cubicBezTo>
                  <a:cubicBezTo>
                    <a:pt x="12" y="74"/>
                    <a:pt x="16" y="70"/>
                    <a:pt x="20" y="69"/>
                  </a:cubicBezTo>
                  <a:cubicBezTo>
                    <a:pt x="23" y="69"/>
                    <a:pt x="25" y="67"/>
                    <a:pt x="25" y="65"/>
                  </a:cubicBezTo>
                  <a:cubicBezTo>
                    <a:pt x="26" y="62"/>
                    <a:pt x="25" y="60"/>
                    <a:pt x="23" y="58"/>
                  </a:cubicBezTo>
                  <a:cubicBezTo>
                    <a:pt x="21" y="57"/>
                    <a:pt x="20" y="54"/>
                    <a:pt x="20" y="51"/>
                  </a:cubicBezTo>
                  <a:cubicBezTo>
                    <a:pt x="20" y="47"/>
                    <a:pt x="22" y="43"/>
                    <a:pt x="26" y="41"/>
                  </a:cubicBezTo>
                  <a:cubicBezTo>
                    <a:pt x="26" y="41"/>
                    <a:pt x="26" y="41"/>
                    <a:pt x="26" y="41"/>
                  </a:cubicBezTo>
                  <a:cubicBezTo>
                    <a:pt x="29" y="40"/>
                    <a:pt x="32" y="40"/>
                    <a:pt x="35" y="42"/>
                  </a:cubicBezTo>
                  <a:cubicBezTo>
                    <a:pt x="36" y="43"/>
                    <a:pt x="39" y="43"/>
                    <a:pt x="41" y="42"/>
                  </a:cubicBezTo>
                  <a:cubicBezTo>
                    <a:pt x="43" y="41"/>
                    <a:pt x="44" y="39"/>
                    <a:pt x="43" y="36"/>
                  </a:cubicBezTo>
                  <a:cubicBezTo>
                    <a:pt x="43" y="36"/>
                    <a:pt x="43" y="36"/>
                    <a:pt x="43" y="35"/>
                  </a:cubicBezTo>
                  <a:cubicBezTo>
                    <a:pt x="43" y="35"/>
                    <a:pt x="43" y="35"/>
                    <a:pt x="43" y="35"/>
                  </a:cubicBezTo>
                  <a:cubicBezTo>
                    <a:pt x="43" y="22"/>
                    <a:pt x="53" y="12"/>
                    <a:pt x="66" y="12"/>
                  </a:cubicBezTo>
                  <a:cubicBezTo>
                    <a:pt x="78" y="12"/>
                    <a:pt x="88" y="22"/>
                    <a:pt x="88" y="35"/>
                  </a:cubicBezTo>
                  <a:cubicBezTo>
                    <a:pt x="88" y="39"/>
                    <a:pt x="87" y="43"/>
                    <a:pt x="84" y="46"/>
                  </a:cubicBezTo>
                  <a:cubicBezTo>
                    <a:pt x="83" y="49"/>
                    <a:pt x="83" y="52"/>
                    <a:pt x="86" y="54"/>
                  </a:cubicBezTo>
                  <a:cubicBezTo>
                    <a:pt x="88" y="56"/>
                    <a:pt x="91" y="56"/>
                    <a:pt x="93" y="54"/>
                  </a:cubicBezTo>
                  <a:cubicBezTo>
                    <a:pt x="96" y="52"/>
                    <a:pt x="100" y="49"/>
                    <a:pt x="106" y="49"/>
                  </a:cubicBezTo>
                  <a:cubicBezTo>
                    <a:pt x="117" y="49"/>
                    <a:pt x="126" y="58"/>
                    <a:pt x="126" y="69"/>
                  </a:cubicBezTo>
                  <a:cubicBezTo>
                    <a:pt x="126" y="80"/>
                    <a:pt x="117" y="89"/>
                    <a:pt x="106" y="89"/>
                  </a:cubicBezTo>
                  <a:cubicBezTo>
                    <a:pt x="93" y="89"/>
                    <a:pt x="93" y="89"/>
                    <a:pt x="93" y="89"/>
                  </a:cubicBezTo>
                  <a:cubicBezTo>
                    <a:pt x="90" y="89"/>
                    <a:pt x="87" y="92"/>
                    <a:pt x="87" y="95"/>
                  </a:cubicBezTo>
                  <a:cubicBezTo>
                    <a:pt x="87" y="98"/>
                    <a:pt x="90" y="101"/>
                    <a:pt x="93" y="101"/>
                  </a:cubicBezTo>
                  <a:cubicBezTo>
                    <a:pt x="106" y="101"/>
                    <a:pt x="106" y="101"/>
                    <a:pt x="106" y="101"/>
                  </a:cubicBezTo>
                  <a:cubicBezTo>
                    <a:pt x="124" y="101"/>
                    <a:pt x="138" y="87"/>
                    <a:pt x="138" y="69"/>
                  </a:cubicBezTo>
                  <a:cubicBezTo>
                    <a:pt x="138" y="51"/>
                    <a:pt x="124" y="37"/>
                    <a:pt x="106"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3" name="Freeform 22"/>
            <p:cNvSpPr/>
            <p:nvPr/>
          </p:nvSpPr>
          <p:spPr bwMode="auto">
            <a:xfrm>
              <a:off x="84" y="115"/>
              <a:ext cx="108" cy="166"/>
            </a:xfrm>
            <a:custGeom>
              <a:avLst/>
              <a:gdLst>
                <a:gd name="T0" fmla="*/ 43 w 54"/>
                <a:gd name="T1" fmla="*/ 53 h 83"/>
                <a:gd name="T2" fmla="*/ 33 w 54"/>
                <a:gd name="T3" fmla="*/ 63 h 83"/>
                <a:gd name="T4" fmla="*/ 33 w 54"/>
                <a:gd name="T5" fmla="*/ 6 h 83"/>
                <a:gd name="T6" fmla="*/ 27 w 54"/>
                <a:gd name="T7" fmla="*/ 0 h 83"/>
                <a:gd name="T8" fmla="*/ 21 w 54"/>
                <a:gd name="T9" fmla="*/ 6 h 83"/>
                <a:gd name="T10" fmla="*/ 21 w 54"/>
                <a:gd name="T11" fmla="*/ 63 h 83"/>
                <a:gd name="T12" fmla="*/ 11 w 54"/>
                <a:gd name="T13" fmla="*/ 53 h 83"/>
                <a:gd name="T14" fmla="*/ 2 w 54"/>
                <a:gd name="T15" fmla="*/ 53 h 83"/>
                <a:gd name="T16" fmla="*/ 2 w 54"/>
                <a:gd name="T17" fmla="*/ 61 h 83"/>
                <a:gd name="T18" fmla="*/ 23 w 54"/>
                <a:gd name="T19" fmla="*/ 82 h 83"/>
                <a:gd name="T20" fmla="*/ 27 w 54"/>
                <a:gd name="T21" fmla="*/ 83 h 83"/>
                <a:gd name="T22" fmla="*/ 31 w 54"/>
                <a:gd name="T23" fmla="*/ 82 h 83"/>
                <a:gd name="T24" fmla="*/ 52 w 54"/>
                <a:gd name="T25" fmla="*/ 61 h 83"/>
                <a:gd name="T26" fmla="*/ 52 w 54"/>
                <a:gd name="T27" fmla="*/ 53 h 83"/>
                <a:gd name="T28" fmla="*/ 43 w 54"/>
                <a:gd name="T29" fmla="*/ 5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83">
                  <a:moveTo>
                    <a:pt x="43" y="53"/>
                  </a:moveTo>
                  <a:cubicBezTo>
                    <a:pt x="33" y="63"/>
                    <a:pt x="33" y="63"/>
                    <a:pt x="33" y="63"/>
                  </a:cubicBezTo>
                  <a:cubicBezTo>
                    <a:pt x="33" y="6"/>
                    <a:pt x="33" y="6"/>
                    <a:pt x="33" y="6"/>
                  </a:cubicBezTo>
                  <a:cubicBezTo>
                    <a:pt x="33" y="2"/>
                    <a:pt x="30" y="0"/>
                    <a:pt x="27" y="0"/>
                  </a:cubicBezTo>
                  <a:cubicBezTo>
                    <a:pt x="24" y="0"/>
                    <a:pt x="21" y="2"/>
                    <a:pt x="21" y="6"/>
                  </a:cubicBezTo>
                  <a:cubicBezTo>
                    <a:pt x="21" y="63"/>
                    <a:pt x="21" y="63"/>
                    <a:pt x="21" y="63"/>
                  </a:cubicBezTo>
                  <a:cubicBezTo>
                    <a:pt x="11" y="53"/>
                    <a:pt x="11" y="53"/>
                    <a:pt x="11" y="53"/>
                  </a:cubicBezTo>
                  <a:cubicBezTo>
                    <a:pt x="8" y="50"/>
                    <a:pt x="5" y="50"/>
                    <a:pt x="2" y="53"/>
                  </a:cubicBezTo>
                  <a:cubicBezTo>
                    <a:pt x="0" y="55"/>
                    <a:pt x="0" y="59"/>
                    <a:pt x="2" y="61"/>
                  </a:cubicBezTo>
                  <a:cubicBezTo>
                    <a:pt x="23" y="82"/>
                    <a:pt x="23" y="82"/>
                    <a:pt x="23" y="82"/>
                  </a:cubicBezTo>
                  <a:cubicBezTo>
                    <a:pt x="24" y="83"/>
                    <a:pt x="25" y="83"/>
                    <a:pt x="27" y="83"/>
                  </a:cubicBezTo>
                  <a:cubicBezTo>
                    <a:pt x="28" y="83"/>
                    <a:pt x="30" y="83"/>
                    <a:pt x="31" y="82"/>
                  </a:cubicBezTo>
                  <a:cubicBezTo>
                    <a:pt x="52" y="61"/>
                    <a:pt x="52" y="61"/>
                    <a:pt x="52" y="61"/>
                  </a:cubicBezTo>
                  <a:cubicBezTo>
                    <a:pt x="54" y="59"/>
                    <a:pt x="54" y="55"/>
                    <a:pt x="52" y="53"/>
                  </a:cubicBezTo>
                  <a:cubicBezTo>
                    <a:pt x="49" y="50"/>
                    <a:pt x="45" y="50"/>
                    <a:pt x="43" y="5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grpSp>
      <p:sp>
        <p:nvSpPr>
          <p:cNvPr id="44" name="Freeform 23"/>
          <p:cNvSpPr>
            <a:spLocks noEditPoints="1"/>
          </p:cNvSpPr>
          <p:nvPr/>
        </p:nvSpPr>
        <p:spPr bwMode="auto">
          <a:xfrm>
            <a:off x="4516513" y="3704837"/>
            <a:ext cx="311150" cy="330200"/>
          </a:xfrm>
          <a:custGeom>
            <a:avLst/>
            <a:gdLst>
              <a:gd name="T0" fmla="*/ 111 w 132"/>
              <a:gd name="T1" fmla="*/ 56 h 140"/>
              <a:gd name="T2" fmla="*/ 103 w 132"/>
              <a:gd name="T3" fmla="*/ 56 h 140"/>
              <a:gd name="T4" fmla="*/ 103 w 132"/>
              <a:gd name="T5" fmla="*/ 37 h 140"/>
              <a:gd name="T6" fmla="*/ 66 w 132"/>
              <a:gd name="T7" fmla="*/ 0 h 140"/>
              <a:gd name="T8" fmla="*/ 29 w 132"/>
              <a:gd name="T9" fmla="*/ 37 h 140"/>
              <a:gd name="T10" fmla="*/ 29 w 132"/>
              <a:gd name="T11" fmla="*/ 55 h 140"/>
              <a:gd name="T12" fmla="*/ 21 w 132"/>
              <a:gd name="T13" fmla="*/ 55 h 140"/>
              <a:gd name="T14" fmla="*/ 0 w 132"/>
              <a:gd name="T15" fmla="*/ 76 h 140"/>
              <a:gd name="T16" fmla="*/ 21 w 132"/>
              <a:gd name="T17" fmla="*/ 97 h 140"/>
              <a:gd name="T18" fmla="*/ 41 w 132"/>
              <a:gd name="T19" fmla="*/ 97 h 140"/>
              <a:gd name="T20" fmla="*/ 41 w 132"/>
              <a:gd name="T21" fmla="*/ 57 h 140"/>
              <a:gd name="T22" fmla="*/ 41 w 132"/>
              <a:gd name="T23" fmla="*/ 55 h 140"/>
              <a:gd name="T24" fmla="*/ 41 w 132"/>
              <a:gd name="T25" fmla="*/ 37 h 140"/>
              <a:gd name="T26" fmla="*/ 66 w 132"/>
              <a:gd name="T27" fmla="*/ 12 h 140"/>
              <a:gd name="T28" fmla="*/ 91 w 132"/>
              <a:gd name="T29" fmla="*/ 37 h 140"/>
              <a:gd name="T30" fmla="*/ 91 w 132"/>
              <a:gd name="T31" fmla="*/ 56 h 140"/>
              <a:gd name="T32" fmla="*/ 91 w 132"/>
              <a:gd name="T33" fmla="*/ 59 h 140"/>
              <a:gd name="T34" fmla="*/ 91 w 132"/>
              <a:gd name="T35" fmla="*/ 92 h 140"/>
              <a:gd name="T36" fmla="*/ 91 w 132"/>
              <a:gd name="T37" fmla="*/ 98 h 140"/>
              <a:gd name="T38" fmla="*/ 91 w 132"/>
              <a:gd name="T39" fmla="*/ 109 h 140"/>
              <a:gd name="T40" fmla="*/ 81 w 132"/>
              <a:gd name="T41" fmla="*/ 119 h 140"/>
              <a:gd name="T42" fmla="*/ 79 w 132"/>
              <a:gd name="T43" fmla="*/ 119 h 140"/>
              <a:gd name="T44" fmla="*/ 66 w 132"/>
              <a:gd name="T45" fmla="*/ 110 h 140"/>
              <a:gd name="T46" fmla="*/ 51 w 132"/>
              <a:gd name="T47" fmla="*/ 125 h 140"/>
              <a:gd name="T48" fmla="*/ 66 w 132"/>
              <a:gd name="T49" fmla="*/ 140 h 140"/>
              <a:gd name="T50" fmla="*/ 79 w 132"/>
              <a:gd name="T51" fmla="*/ 131 h 140"/>
              <a:gd name="T52" fmla="*/ 81 w 132"/>
              <a:gd name="T53" fmla="*/ 131 h 140"/>
              <a:gd name="T54" fmla="*/ 103 w 132"/>
              <a:gd name="T55" fmla="*/ 109 h 140"/>
              <a:gd name="T56" fmla="*/ 103 w 132"/>
              <a:gd name="T57" fmla="*/ 98 h 140"/>
              <a:gd name="T58" fmla="*/ 111 w 132"/>
              <a:gd name="T59" fmla="*/ 98 h 140"/>
              <a:gd name="T60" fmla="*/ 132 w 132"/>
              <a:gd name="T61" fmla="*/ 77 h 140"/>
              <a:gd name="T62" fmla="*/ 111 w 132"/>
              <a:gd name="T63" fmla="*/ 56 h 140"/>
              <a:gd name="T64" fmla="*/ 29 w 132"/>
              <a:gd name="T65" fmla="*/ 85 h 140"/>
              <a:gd name="T66" fmla="*/ 21 w 132"/>
              <a:gd name="T67" fmla="*/ 85 h 140"/>
              <a:gd name="T68" fmla="*/ 12 w 132"/>
              <a:gd name="T69" fmla="*/ 76 h 140"/>
              <a:gd name="T70" fmla="*/ 21 w 132"/>
              <a:gd name="T71" fmla="*/ 67 h 140"/>
              <a:gd name="T72" fmla="*/ 29 w 132"/>
              <a:gd name="T73" fmla="*/ 67 h 140"/>
              <a:gd name="T74" fmla="*/ 29 w 132"/>
              <a:gd name="T75" fmla="*/ 85 h 140"/>
              <a:gd name="T76" fmla="*/ 111 w 132"/>
              <a:gd name="T77" fmla="*/ 86 h 140"/>
              <a:gd name="T78" fmla="*/ 103 w 132"/>
              <a:gd name="T79" fmla="*/ 86 h 140"/>
              <a:gd name="T80" fmla="*/ 103 w 132"/>
              <a:gd name="T81" fmla="*/ 68 h 140"/>
              <a:gd name="T82" fmla="*/ 111 w 132"/>
              <a:gd name="T83" fmla="*/ 68 h 140"/>
              <a:gd name="T84" fmla="*/ 120 w 132"/>
              <a:gd name="T85" fmla="*/ 77 h 140"/>
              <a:gd name="T86" fmla="*/ 111 w 132"/>
              <a:gd name="T87" fmla="*/ 86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 h="140">
                <a:moveTo>
                  <a:pt x="111" y="56"/>
                </a:moveTo>
                <a:cubicBezTo>
                  <a:pt x="103" y="56"/>
                  <a:pt x="103" y="56"/>
                  <a:pt x="103" y="56"/>
                </a:cubicBezTo>
                <a:cubicBezTo>
                  <a:pt x="103" y="37"/>
                  <a:pt x="103" y="37"/>
                  <a:pt x="103" y="37"/>
                </a:cubicBezTo>
                <a:cubicBezTo>
                  <a:pt x="103" y="16"/>
                  <a:pt x="86" y="0"/>
                  <a:pt x="66" y="0"/>
                </a:cubicBezTo>
                <a:cubicBezTo>
                  <a:pt x="46" y="0"/>
                  <a:pt x="29" y="16"/>
                  <a:pt x="29" y="37"/>
                </a:cubicBezTo>
                <a:cubicBezTo>
                  <a:pt x="29" y="55"/>
                  <a:pt x="29" y="55"/>
                  <a:pt x="29" y="55"/>
                </a:cubicBezTo>
                <a:cubicBezTo>
                  <a:pt x="21" y="55"/>
                  <a:pt x="21" y="55"/>
                  <a:pt x="21" y="55"/>
                </a:cubicBezTo>
                <a:cubicBezTo>
                  <a:pt x="9" y="55"/>
                  <a:pt x="0" y="65"/>
                  <a:pt x="0" y="76"/>
                </a:cubicBezTo>
                <a:cubicBezTo>
                  <a:pt x="0" y="88"/>
                  <a:pt x="9" y="97"/>
                  <a:pt x="21" y="97"/>
                </a:cubicBezTo>
                <a:cubicBezTo>
                  <a:pt x="41" y="97"/>
                  <a:pt x="41" y="97"/>
                  <a:pt x="41" y="97"/>
                </a:cubicBezTo>
                <a:cubicBezTo>
                  <a:pt x="41" y="57"/>
                  <a:pt x="41" y="57"/>
                  <a:pt x="41" y="57"/>
                </a:cubicBezTo>
                <a:cubicBezTo>
                  <a:pt x="41" y="55"/>
                  <a:pt x="41" y="55"/>
                  <a:pt x="41" y="55"/>
                </a:cubicBezTo>
                <a:cubicBezTo>
                  <a:pt x="41" y="37"/>
                  <a:pt x="41" y="37"/>
                  <a:pt x="41" y="37"/>
                </a:cubicBezTo>
                <a:cubicBezTo>
                  <a:pt x="41" y="23"/>
                  <a:pt x="52" y="12"/>
                  <a:pt x="66" y="12"/>
                </a:cubicBezTo>
                <a:cubicBezTo>
                  <a:pt x="80" y="12"/>
                  <a:pt x="91" y="23"/>
                  <a:pt x="91" y="37"/>
                </a:cubicBezTo>
                <a:cubicBezTo>
                  <a:pt x="91" y="56"/>
                  <a:pt x="91" y="56"/>
                  <a:pt x="91" y="56"/>
                </a:cubicBezTo>
                <a:cubicBezTo>
                  <a:pt x="91" y="59"/>
                  <a:pt x="91" y="59"/>
                  <a:pt x="91" y="59"/>
                </a:cubicBezTo>
                <a:cubicBezTo>
                  <a:pt x="91" y="92"/>
                  <a:pt x="91" y="92"/>
                  <a:pt x="91" y="92"/>
                </a:cubicBezTo>
                <a:cubicBezTo>
                  <a:pt x="91" y="98"/>
                  <a:pt x="91" y="98"/>
                  <a:pt x="91" y="98"/>
                </a:cubicBezTo>
                <a:cubicBezTo>
                  <a:pt x="91" y="109"/>
                  <a:pt x="91" y="109"/>
                  <a:pt x="91" y="109"/>
                </a:cubicBezTo>
                <a:cubicBezTo>
                  <a:pt x="91" y="114"/>
                  <a:pt x="86" y="119"/>
                  <a:pt x="81" y="119"/>
                </a:cubicBezTo>
                <a:cubicBezTo>
                  <a:pt x="79" y="119"/>
                  <a:pt x="79" y="119"/>
                  <a:pt x="79" y="119"/>
                </a:cubicBezTo>
                <a:cubicBezTo>
                  <a:pt x="77" y="114"/>
                  <a:pt x="72" y="110"/>
                  <a:pt x="66" y="110"/>
                </a:cubicBezTo>
                <a:cubicBezTo>
                  <a:pt x="58" y="110"/>
                  <a:pt x="51" y="117"/>
                  <a:pt x="51" y="125"/>
                </a:cubicBezTo>
                <a:cubicBezTo>
                  <a:pt x="51" y="133"/>
                  <a:pt x="58" y="140"/>
                  <a:pt x="66" y="140"/>
                </a:cubicBezTo>
                <a:cubicBezTo>
                  <a:pt x="72" y="140"/>
                  <a:pt x="77" y="136"/>
                  <a:pt x="79" y="131"/>
                </a:cubicBezTo>
                <a:cubicBezTo>
                  <a:pt x="81" y="131"/>
                  <a:pt x="81" y="131"/>
                  <a:pt x="81" y="131"/>
                </a:cubicBezTo>
                <a:cubicBezTo>
                  <a:pt x="93" y="131"/>
                  <a:pt x="103" y="121"/>
                  <a:pt x="103" y="109"/>
                </a:cubicBezTo>
                <a:cubicBezTo>
                  <a:pt x="103" y="98"/>
                  <a:pt x="103" y="98"/>
                  <a:pt x="103" y="98"/>
                </a:cubicBezTo>
                <a:cubicBezTo>
                  <a:pt x="111" y="98"/>
                  <a:pt x="111" y="98"/>
                  <a:pt x="111" y="98"/>
                </a:cubicBezTo>
                <a:cubicBezTo>
                  <a:pt x="123" y="98"/>
                  <a:pt x="132" y="89"/>
                  <a:pt x="132" y="77"/>
                </a:cubicBezTo>
                <a:cubicBezTo>
                  <a:pt x="132" y="66"/>
                  <a:pt x="123" y="56"/>
                  <a:pt x="111" y="56"/>
                </a:cubicBezTo>
                <a:close/>
                <a:moveTo>
                  <a:pt x="29" y="85"/>
                </a:moveTo>
                <a:cubicBezTo>
                  <a:pt x="21" y="85"/>
                  <a:pt x="21" y="85"/>
                  <a:pt x="21" y="85"/>
                </a:cubicBezTo>
                <a:cubicBezTo>
                  <a:pt x="16" y="85"/>
                  <a:pt x="12" y="81"/>
                  <a:pt x="12" y="76"/>
                </a:cubicBezTo>
                <a:cubicBezTo>
                  <a:pt x="12" y="71"/>
                  <a:pt x="16" y="67"/>
                  <a:pt x="21" y="67"/>
                </a:cubicBezTo>
                <a:cubicBezTo>
                  <a:pt x="29" y="67"/>
                  <a:pt x="29" y="67"/>
                  <a:pt x="29" y="67"/>
                </a:cubicBezTo>
                <a:lnTo>
                  <a:pt x="29" y="85"/>
                </a:lnTo>
                <a:close/>
                <a:moveTo>
                  <a:pt x="111" y="86"/>
                </a:moveTo>
                <a:cubicBezTo>
                  <a:pt x="103" y="86"/>
                  <a:pt x="103" y="86"/>
                  <a:pt x="103" y="86"/>
                </a:cubicBezTo>
                <a:cubicBezTo>
                  <a:pt x="103" y="68"/>
                  <a:pt x="103" y="68"/>
                  <a:pt x="103" y="68"/>
                </a:cubicBezTo>
                <a:cubicBezTo>
                  <a:pt x="111" y="68"/>
                  <a:pt x="111" y="68"/>
                  <a:pt x="111" y="68"/>
                </a:cubicBezTo>
                <a:cubicBezTo>
                  <a:pt x="116" y="68"/>
                  <a:pt x="120" y="72"/>
                  <a:pt x="120" y="77"/>
                </a:cubicBezTo>
                <a:cubicBezTo>
                  <a:pt x="120" y="82"/>
                  <a:pt x="116" y="86"/>
                  <a:pt x="111" y="8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45" name="Group 24"/>
          <p:cNvGrpSpPr/>
          <p:nvPr/>
        </p:nvGrpSpPr>
        <p:grpSpPr bwMode="auto">
          <a:xfrm>
            <a:off x="5499175" y="2731699"/>
            <a:ext cx="307975" cy="263525"/>
            <a:chOff x="0" y="0"/>
            <a:chExt cx="280" cy="240"/>
          </a:xfrm>
        </p:grpSpPr>
        <p:sp>
          <p:nvSpPr>
            <p:cNvPr id="46" name="Freeform 25"/>
            <p:cNvSpPr>
              <a:spLocks noEditPoints="1"/>
            </p:cNvSpPr>
            <p:nvPr/>
          </p:nvSpPr>
          <p:spPr bwMode="auto">
            <a:xfrm>
              <a:off x="0" y="0"/>
              <a:ext cx="280" cy="240"/>
            </a:xfrm>
            <a:custGeom>
              <a:avLst/>
              <a:gdLst>
                <a:gd name="T0" fmla="*/ 122 w 140"/>
                <a:gd name="T1" fmla="*/ 20 h 120"/>
                <a:gd name="T2" fmla="*/ 100 w 140"/>
                <a:gd name="T3" fmla="*/ 20 h 120"/>
                <a:gd name="T4" fmla="*/ 100 w 140"/>
                <a:gd name="T5" fmla="*/ 18 h 120"/>
                <a:gd name="T6" fmla="*/ 100 w 140"/>
                <a:gd name="T7" fmla="*/ 15 h 120"/>
                <a:gd name="T8" fmla="*/ 85 w 140"/>
                <a:gd name="T9" fmla="*/ 0 h 120"/>
                <a:gd name="T10" fmla="*/ 70 w 140"/>
                <a:gd name="T11" fmla="*/ 0 h 120"/>
                <a:gd name="T12" fmla="*/ 56 w 140"/>
                <a:gd name="T13" fmla="*/ 15 h 120"/>
                <a:gd name="T14" fmla="*/ 56 w 140"/>
                <a:gd name="T15" fmla="*/ 20 h 120"/>
                <a:gd name="T16" fmla="*/ 18 w 140"/>
                <a:gd name="T17" fmla="*/ 20 h 120"/>
                <a:gd name="T18" fmla="*/ 0 w 140"/>
                <a:gd name="T19" fmla="*/ 38 h 120"/>
                <a:gd name="T20" fmla="*/ 0 w 140"/>
                <a:gd name="T21" fmla="*/ 101 h 120"/>
                <a:gd name="T22" fmla="*/ 18 w 140"/>
                <a:gd name="T23" fmla="*/ 120 h 120"/>
                <a:gd name="T24" fmla="*/ 122 w 140"/>
                <a:gd name="T25" fmla="*/ 120 h 120"/>
                <a:gd name="T26" fmla="*/ 140 w 140"/>
                <a:gd name="T27" fmla="*/ 101 h 120"/>
                <a:gd name="T28" fmla="*/ 140 w 140"/>
                <a:gd name="T29" fmla="*/ 38 h 120"/>
                <a:gd name="T30" fmla="*/ 122 w 140"/>
                <a:gd name="T31" fmla="*/ 20 h 120"/>
                <a:gd name="T32" fmla="*/ 12 w 140"/>
                <a:gd name="T33" fmla="*/ 101 h 120"/>
                <a:gd name="T34" fmla="*/ 12 w 140"/>
                <a:gd name="T35" fmla="*/ 38 h 120"/>
                <a:gd name="T36" fmla="*/ 18 w 140"/>
                <a:gd name="T37" fmla="*/ 32 h 120"/>
                <a:gd name="T38" fmla="*/ 33 w 140"/>
                <a:gd name="T39" fmla="*/ 32 h 120"/>
                <a:gd name="T40" fmla="*/ 33 w 140"/>
                <a:gd name="T41" fmla="*/ 108 h 120"/>
                <a:gd name="T42" fmla="*/ 18 w 140"/>
                <a:gd name="T43" fmla="*/ 108 h 120"/>
                <a:gd name="T44" fmla="*/ 12 w 140"/>
                <a:gd name="T45" fmla="*/ 101 h 120"/>
                <a:gd name="T46" fmla="*/ 128 w 140"/>
                <a:gd name="T47" fmla="*/ 101 h 120"/>
                <a:gd name="T48" fmla="*/ 122 w 140"/>
                <a:gd name="T49" fmla="*/ 108 h 120"/>
                <a:gd name="T50" fmla="*/ 45 w 140"/>
                <a:gd name="T51" fmla="*/ 108 h 120"/>
                <a:gd name="T52" fmla="*/ 45 w 140"/>
                <a:gd name="T53" fmla="*/ 32 h 120"/>
                <a:gd name="T54" fmla="*/ 56 w 140"/>
                <a:gd name="T55" fmla="*/ 32 h 120"/>
                <a:gd name="T56" fmla="*/ 99 w 140"/>
                <a:gd name="T57" fmla="*/ 32 h 120"/>
                <a:gd name="T58" fmla="*/ 122 w 140"/>
                <a:gd name="T59" fmla="*/ 32 h 120"/>
                <a:gd name="T60" fmla="*/ 128 w 140"/>
                <a:gd name="T61" fmla="*/ 38 h 120"/>
                <a:gd name="T62" fmla="*/ 128 w 140"/>
                <a:gd name="T63" fmla="*/ 10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20">
                  <a:moveTo>
                    <a:pt x="122" y="20"/>
                  </a:moveTo>
                  <a:cubicBezTo>
                    <a:pt x="100" y="20"/>
                    <a:pt x="100" y="20"/>
                    <a:pt x="100" y="20"/>
                  </a:cubicBezTo>
                  <a:cubicBezTo>
                    <a:pt x="100" y="18"/>
                    <a:pt x="100" y="18"/>
                    <a:pt x="100" y="18"/>
                  </a:cubicBezTo>
                  <a:cubicBezTo>
                    <a:pt x="100" y="15"/>
                    <a:pt x="100" y="15"/>
                    <a:pt x="100" y="15"/>
                  </a:cubicBezTo>
                  <a:cubicBezTo>
                    <a:pt x="100" y="6"/>
                    <a:pt x="93" y="0"/>
                    <a:pt x="85" y="0"/>
                  </a:cubicBezTo>
                  <a:cubicBezTo>
                    <a:pt x="70" y="0"/>
                    <a:pt x="70" y="0"/>
                    <a:pt x="70" y="0"/>
                  </a:cubicBezTo>
                  <a:cubicBezTo>
                    <a:pt x="62" y="0"/>
                    <a:pt x="56" y="6"/>
                    <a:pt x="56" y="15"/>
                  </a:cubicBezTo>
                  <a:cubicBezTo>
                    <a:pt x="56" y="20"/>
                    <a:pt x="56" y="20"/>
                    <a:pt x="56" y="20"/>
                  </a:cubicBezTo>
                  <a:cubicBezTo>
                    <a:pt x="18" y="20"/>
                    <a:pt x="18" y="20"/>
                    <a:pt x="18" y="20"/>
                  </a:cubicBezTo>
                  <a:cubicBezTo>
                    <a:pt x="8" y="20"/>
                    <a:pt x="0" y="28"/>
                    <a:pt x="0" y="38"/>
                  </a:cubicBezTo>
                  <a:cubicBezTo>
                    <a:pt x="0" y="101"/>
                    <a:pt x="0" y="101"/>
                    <a:pt x="0" y="101"/>
                  </a:cubicBezTo>
                  <a:cubicBezTo>
                    <a:pt x="0" y="112"/>
                    <a:pt x="8" y="120"/>
                    <a:pt x="18" y="120"/>
                  </a:cubicBezTo>
                  <a:cubicBezTo>
                    <a:pt x="122" y="120"/>
                    <a:pt x="122" y="120"/>
                    <a:pt x="122" y="120"/>
                  </a:cubicBezTo>
                  <a:cubicBezTo>
                    <a:pt x="132" y="120"/>
                    <a:pt x="140" y="111"/>
                    <a:pt x="140" y="101"/>
                  </a:cubicBezTo>
                  <a:cubicBezTo>
                    <a:pt x="140" y="38"/>
                    <a:pt x="140" y="38"/>
                    <a:pt x="140" y="38"/>
                  </a:cubicBezTo>
                  <a:cubicBezTo>
                    <a:pt x="140" y="28"/>
                    <a:pt x="132" y="20"/>
                    <a:pt x="122" y="20"/>
                  </a:cubicBezTo>
                  <a:close/>
                  <a:moveTo>
                    <a:pt x="12" y="101"/>
                  </a:moveTo>
                  <a:cubicBezTo>
                    <a:pt x="12" y="38"/>
                    <a:pt x="12" y="38"/>
                    <a:pt x="12" y="38"/>
                  </a:cubicBezTo>
                  <a:cubicBezTo>
                    <a:pt x="12" y="34"/>
                    <a:pt x="15" y="32"/>
                    <a:pt x="18" y="32"/>
                  </a:cubicBezTo>
                  <a:cubicBezTo>
                    <a:pt x="33" y="32"/>
                    <a:pt x="33" y="32"/>
                    <a:pt x="33" y="32"/>
                  </a:cubicBezTo>
                  <a:cubicBezTo>
                    <a:pt x="33" y="108"/>
                    <a:pt x="33" y="108"/>
                    <a:pt x="33" y="108"/>
                  </a:cubicBezTo>
                  <a:cubicBezTo>
                    <a:pt x="18" y="108"/>
                    <a:pt x="18" y="108"/>
                    <a:pt x="18" y="108"/>
                  </a:cubicBezTo>
                  <a:cubicBezTo>
                    <a:pt x="14" y="108"/>
                    <a:pt x="12" y="105"/>
                    <a:pt x="12" y="101"/>
                  </a:cubicBezTo>
                  <a:close/>
                  <a:moveTo>
                    <a:pt x="128" y="101"/>
                  </a:moveTo>
                  <a:cubicBezTo>
                    <a:pt x="128" y="105"/>
                    <a:pt x="125" y="108"/>
                    <a:pt x="122" y="108"/>
                  </a:cubicBezTo>
                  <a:cubicBezTo>
                    <a:pt x="45" y="108"/>
                    <a:pt x="45" y="108"/>
                    <a:pt x="45" y="108"/>
                  </a:cubicBezTo>
                  <a:cubicBezTo>
                    <a:pt x="45" y="32"/>
                    <a:pt x="45" y="32"/>
                    <a:pt x="45" y="32"/>
                  </a:cubicBezTo>
                  <a:cubicBezTo>
                    <a:pt x="56" y="32"/>
                    <a:pt x="56" y="32"/>
                    <a:pt x="56" y="32"/>
                  </a:cubicBezTo>
                  <a:cubicBezTo>
                    <a:pt x="99" y="32"/>
                    <a:pt x="99" y="32"/>
                    <a:pt x="99" y="32"/>
                  </a:cubicBezTo>
                  <a:cubicBezTo>
                    <a:pt x="122" y="32"/>
                    <a:pt x="122" y="32"/>
                    <a:pt x="122" y="32"/>
                  </a:cubicBezTo>
                  <a:cubicBezTo>
                    <a:pt x="125" y="32"/>
                    <a:pt x="128" y="34"/>
                    <a:pt x="128" y="38"/>
                  </a:cubicBezTo>
                  <a:lnTo>
                    <a:pt x="128" y="1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47" name="Freeform 26"/>
            <p:cNvSpPr>
              <a:spLocks noEditPoints="1"/>
            </p:cNvSpPr>
            <p:nvPr/>
          </p:nvSpPr>
          <p:spPr bwMode="auto">
            <a:xfrm>
              <a:off x="112" y="100"/>
              <a:ext cx="88" cy="88"/>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2 h 44"/>
                <a:gd name="T12" fmla="*/ 12 w 44"/>
                <a:gd name="T13" fmla="*/ 22 h 44"/>
                <a:gd name="T14" fmla="*/ 22 w 44"/>
                <a:gd name="T15" fmla="*/ 12 h 44"/>
                <a:gd name="T16" fmla="*/ 32 w 44"/>
                <a:gd name="T17" fmla="*/ 22 h 44"/>
                <a:gd name="T18" fmla="*/ 22 w 44"/>
                <a:gd name="T19" fmla="*/ 32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2"/>
                  </a:moveTo>
                  <a:cubicBezTo>
                    <a:pt x="16" y="32"/>
                    <a:pt x="12" y="27"/>
                    <a:pt x="12" y="22"/>
                  </a:cubicBezTo>
                  <a:cubicBezTo>
                    <a:pt x="12" y="16"/>
                    <a:pt x="16" y="12"/>
                    <a:pt x="22" y="12"/>
                  </a:cubicBezTo>
                  <a:cubicBezTo>
                    <a:pt x="27" y="12"/>
                    <a:pt x="32" y="16"/>
                    <a:pt x="32" y="22"/>
                  </a:cubicBezTo>
                  <a:cubicBezTo>
                    <a:pt x="32" y="27"/>
                    <a:pt x="27" y="32"/>
                    <a:pt x="22" y="3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grpSp>
      <p:sp>
        <p:nvSpPr>
          <p:cNvPr id="48" name="Freeform 27"/>
          <p:cNvSpPr>
            <a:spLocks noEditPoints="1"/>
          </p:cNvSpPr>
          <p:nvPr/>
        </p:nvSpPr>
        <p:spPr bwMode="auto">
          <a:xfrm>
            <a:off x="4556200" y="2771387"/>
            <a:ext cx="231775" cy="215900"/>
          </a:xfrm>
          <a:custGeom>
            <a:avLst/>
            <a:gdLst>
              <a:gd name="T0" fmla="*/ 138 w 142"/>
              <a:gd name="T1" fmla="*/ 47 h 133"/>
              <a:gd name="T2" fmla="*/ 114 w 142"/>
              <a:gd name="T3" fmla="*/ 30 h 133"/>
              <a:gd name="T4" fmla="*/ 114 w 142"/>
              <a:gd name="T5" fmla="*/ 12 h 133"/>
              <a:gd name="T6" fmla="*/ 108 w 142"/>
              <a:gd name="T7" fmla="*/ 6 h 133"/>
              <a:gd name="T8" fmla="*/ 104 w 142"/>
              <a:gd name="T9" fmla="*/ 6 h 133"/>
              <a:gd name="T10" fmla="*/ 98 w 142"/>
              <a:gd name="T11" fmla="*/ 12 h 133"/>
              <a:gd name="T12" fmla="*/ 98 w 142"/>
              <a:gd name="T13" fmla="*/ 18 h 133"/>
              <a:gd name="T14" fmla="*/ 74 w 142"/>
              <a:gd name="T15" fmla="*/ 2 h 133"/>
              <a:gd name="T16" fmla="*/ 68 w 142"/>
              <a:gd name="T17" fmla="*/ 2 h 133"/>
              <a:gd name="T18" fmla="*/ 4 w 142"/>
              <a:gd name="T19" fmla="*/ 47 h 133"/>
              <a:gd name="T20" fmla="*/ 2 w 142"/>
              <a:gd name="T21" fmla="*/ 56 h 133"/>
              <a:gd name="T22" fmla="*/ 10 w 142"/>
              <a:gd name="T23" fmla="*/ 57 h 133"/>
              <a:gd name="T24" fmla="*/ 17 w 142"/>
              <a:gd name="T25" fmla="*/ 52 h 133"/>
              <a:gd name="T26" fmla="*/ 17 w 142"/>
              <a:gd name="T27" fmla="*/ 123 h 133"/>
              <a:gd name="T28" fmla="*/ 27 w 142"/>
              <a:gd name="T29" fmla="*/ 133 h 133"/>
              <a:gd name="T30" fmla="*/ 115 w 142"/>
              <a:gd name="T31" fmla="*/ 133 h 133"/>
              <a:gd name="T32" fmla="*/ 125 w 142"/>
              <a:gd name="T33" fmla="*/ 123 h 133"/>
              <a:gd name="T34" fmla="*/ 125 w 142"/>
              <a:gd name="T35" fmla="*/ 52 h 133"/>
              <a:gd name="T36" fmla="*/ 132 w 142"/>
              <a:gd name="T37" fmla="*/ 57 h 133"/>
              <a:gd name="T38" fmla="*/ 135 w 142"/>
              <a:gd name="T39" fmla="*/ 58 h 133"/>
              <a:gd name="T40" fmla="*/ 140 w 142"/>
              <a:gd name="T41" fmla="*/ 56 h 133"/>
              <a:gd name="T42" fmla="*/ 138 w 142"/>
              <a:gd name="T43" fmla="*/ 47 h 133"/>
              <a:gd name="T44" fmla="*/ 83 w 142"/>
              <a:gd name="T45" fmla="*/ 121 h 133"/>
              <a:gd name="T46" fmla="*/ 59 w 142"/>
              <a:gd name="T47" fmla="*/ 121 h 133"/>
              <a:gd name="T48" fmla="*/ 59 w 142"/>
              <a:gd name="T49" fmla="*/ 84 h 133"/>
              <a:gd name="T50" fmla="*/ 83 w 142"/>
              <a:gd name="T51" fmla="*/ 84 h 133"/>
              <a:gd name="T52" fmla="*/ 83 w 142"/>
              <a:gd name="T53" fmla="*/ 121 h 133"/>
              <a:gd name="T54" fmla="*/ 113 w 142"/>
              <a:gd name="T55" fmla="*/ 121 h 133"/>
              <a:gd name="T56" fmla="*/ 95 w 142"/>
              <a:gd name="T57" fmla="*/ 121 h 133"/>
              <a:gd name="T58" fmla="*/ 95 w 142"/>
              <a:gd name="T59" fmla="*/ 82 h 133"/>
              <a:gd name="T60" fmla="*/ 85 w 142"/>
              <a:gd name="T61" fmla="*/ 72 h 133"/>
              <a:gd name="T62" fmla="*/ 57 w 142"/>
              <a:gd name="T63" fmla="*/ 72 h 133"/>
              <a:gd name="T64" fmla="*/ 47 w 142"/>
              <a:gd name="T65" fmla="*/ 82 h 133"/>
              <a:gd name="T66" fmla="*/ 47 w 142"/>
              <a:gd name="T67" fmla="*/ 121 h 133"/>
              <a:gd name="T68" fmla="*/ 29 w 142"/>
              <a:gd name="T69" fmla="*/ 121 h 133"/>
              <a:gd name="T70" fmla="*/ 29 w 142"/>
              <a:gd name="T71" fmla="*/ 44 h 133"/>
              <a:gd name="T72" fmla="*/ 71 w 142"/>
              <a:gd name="T73" fmla="*/ 14 h 133"/>
              <a:gd name="T74" fmla="*/ 113 w 142"/>
              <a:gd name="T75" fmla="*/ 44 h 133"/>
              <a:gd name="T76" fmla="*/ 113 w 142"/>
              <a:gd name="T77" fmla="*/ 12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2" h="133">
                <a:moveTo>
                  <a:pt x="138" y="47"/>
                </a:moveTo>
                <a:cubicBezTo>
                  <a:pt x="114" y="30"/>
                  <a:pt x="114" y="30"/>
                  <a:pt x="114" y="30"/>
                </a:cubicBezTo>
                <a:cubicBezTo>
                  <a:pt x="114" y="12"/>
                  <a:pt x="114" y="12"/>
                  <a:pt x="114" y="12"/>
                </a:cubicBezTo>
                <a:cubicBezTo>
                  <a:pt x="114" y="9"/>
                  <a:pt x="111" y="6"/>
                  <a:pt x="108" y="6"/>
                </a:cubicBezTo>
                <a:cubicBezTo>
                  <a:pt x="104" y="6"/>
                  <a:pt x="104" y="6"/>
                  <a:pt x="104" y="6"/>
                </a:cubicBezTo>
                <a:cubicBezTo>
                  <a:pt x="100" y="6"/>
                  <a:pt x="98" y="9"/>
                  <a:pt x="98" y="12"/>
                </a:cubicBezTo>
                <a:cubicBezTo>
                  <a:pt x="98" y="18"/>
                  <a:pt x="98" y="18"/>
                  <a:pt x="98" y="18"/>
                </a:cubicBezTo>
                <a:cubicBezTo>
                  <a:pt x="74" y="2"/>
                  <a:pt x="74" y="2"/>
                  <a:pt x="74" y="2"/>
                </a:cubicBezTo>
                <a:cubicBezTo>
                  <a:pt x="72" y="0"/>
                  <a:pt x="70" y="0"/>
                  <a:pt x="68" y="2"/>
                </a:cubicBezTo>
                <a:cubicBezTo>
                  <a:pt x="4" y="47"/>
                  <a:pt x="4" y="47"/>
                  <a:pt x="4" y="47"/>
                </a:cubicBezTo>
                <a:cubicBezTo>
                  <a:pt x="1" y="49"/>
                  <a:pt x="0" y="53"/>
                  <a:pt x="2" y="56"/>
                </a:cubicBezTo>
                <a:cubicBezTo>
                  <a:pt x="4" y="58"/>
                  <a:pt x="8" y="59"/>
                  <a:pt x="10" y="57"/>
                </a:cubicBezTo>
                <a:cubicBezTo>
                  <a:pt x="17" y="52"/>
                  <a:pt x="17" y="52"/>
                  <a:pt x="17" y="52"/>
                </a:cubicBezTo>
                <a:cubicBezTo>
                  <a:pt x="17" y="123"/>
                  <a:pt x="17" y="123"/>
                  <a:pt x="17" y="123"/>
                </a:cubicBezTo>
                <a:cubicBezTo>
                  <a:pt x="17" y="129"/>
                  <a:pt x="21" y="133"/>
                  <a:pt x="27" y="133"/>
                </a:cubicBezTo>
                <a:cubicBezTo>
                  <a:pt x="115" y="133"/>
                  <a:pt x="115" y="133"/>
                  <a:pt x="115" y="133"/>
                </a:cubicBezTo>
                <a:cubicBezTo>
                  <a:pt x="121" y="133"/>
                  <a:pt x="125" y="129"/>
                  <a:pt x="125" y="123"/>
                </a:cubicBezTo>
                <a:cubicBezTo>
                  <a:pt x="125" y="52"/>
                  <a:pt x="125" y="52"/>
                  <a:pt x="125" y="52"/>
                </a:cubicBezTo>
                <a:cubicBezTo>
                  <a:pt x="132" y="57"/>
                  <a:pt x="132" y="57"/>
                  <a:pt x="132" y="57"/>
                </a:cubicBezTo>
                <a:cubicBezTo>
                  <a:pt x="133" y="58"/>
                  <a:pt x="134" y="58"/>
                  <a:pt x="135" y="58"/>
                </a:cubicBezTo>
                <a:cubicBezTo>
                  <a:pt x="137" y="58"/>
                  <a:pt x="139" y="57"/>
                  <a:pt x="140" y="56"/>
                </a:cubicBezTo>
                <a:cubicBezTo>
                  <a:pt x="142" y="53"/>
                  <a:pt x="141" y="49"/>
                  <a:pt x="138" y="47"/>
                </a:cubicBezTo>
                <a:close/>
                <a:moveTo>
                  <a:pt x="83" y="121"/>
                </a:moveTo>
                <a:cubicBezTo>
                  <a:pt x="59" y="121"/>
                  <a:pt x="59" y="121"/>
                  <a:pt x="59" y="121"/>
                </a:cubicBezTo>
                <a:cubicBezTo>
                  <a:pt x="59" y="84"/>
                  <a:pt x="59" y="84"/>
                  <a:pt x="59" y="84"/>
                </a:cubicBezTo>
                <a:cubicBezTo>
                  <a:pt x="83" y="84"/>
                  <a:pt x="83" y="84"/>
                  <a:pt x="83" y="84"/>
                </a:cubicBezTo>
                <a:lnTo>
                  <a:pt x="83" y="121"/>
                </a:lnTo>
                <a:close/>
                <a:moveTo>
                  <a:pt x="113" y="121"/>
                </a:moveTo>
                <a:cubicBezTo>
                  <a:pt x="95" y="121"/>
                  <a:pt x="95" y="121"/>
                  <a:pt x="95" y="121"/>
                </a:cubicBezTo>
                <a:cubicBezTo>
                  <a:pt x="95" y="82"/>
                  <a:pt x="95" y="82"/>
                  <a:pt x="95" y="82"/>
                </a:cubicBezTo>
                <a:cubicBezTo>
                  <a:pt x="95" y="76"/>
                  <a:pt x="90" y="72"/>
                  <a:pt x="85" y="72"/>
                </a:cubicBezTo>
                <a:cubicBezTo>
                  <a:pt x="57" y="72"/>
                  <a:pt x="57" y="72"/>
                  <a:pt x="57" y="72"/>
                </a:cubicBezTo>
                <a:cubicBezTo>
                  <a:pt x="52" y="72"/>
                  <a:pt x="47" y="76"/>
                  <a:pt x="47" y="82"/>
                </a:cubicBezTo>
                <a:cubicBezTo>
                  <a:pt x="47" y="121"/>
                  <a:pt x="47" y="121"/>
                  <a:pt x="47" y="121"/>
                </a:cubicBezTo>
                <a:cubicBezTo>
                  <a:pt x="29" y="121"/>
                  <a:pt x="29" y="121"/>
                  <a:pt x="29" y="121"/>
                </a:cubicBezTo>
                <a:cubicBezTo>
                  <a:pt x="29" y="44"/>
                  <a:pt x="29" y="44"/>
                  <a:pt x="29" y="44"/>
                </a:cubicBezTo>
                <a:cubicBezTo>
                  <a:pt x="71" y="14"/>
                  <a:pt x="71" y="14"/>
                  <a:pt x="71" y="14"/>
                </a:cubicBezTo>
                <a:cubicBezTo>
                  <a:pt x="113" y="44"/>
                  <a:pt x="113" y="44"/>
                  <a:pt x="113" y="44"/>
                </a:cubicBezTo>
                <a:lnTo>
                  <a:pt x="113" y="121"/>
                </a:lnTo>
                <a:close/>
              </a:path>
            </a:pathLst>
          </a:custGeom>
          <a:solidFill>
            <a:schemeClr val="bg1"/>
          </a:solidFill>
          <a:ln>
            <a:noFill/>
          </a:ln>
        </p:spPr>
        <p:txBody>
          <a:bodyPr/>
          <a:lstStyle/>
          <a:p>
            <a:endParaRPr lang="zh-CN" altLang="en-US" sz="140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236220" y="167005"/>
            <a:ext cx="1916430" cy="497104"/>
            <a:chOff x="717" y="203"/>
            <a:chExt cx="3587" cy="931"/>
          </a:xfrm>
        </p:grpSpPr>
        <p:sp>
          <p:nvSpPr>
            <p:cNvPr id="16" name="文本框 15"/>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工作完成情况</a:t>
              </a:r>
              <a:endParaRPr lang="zh-CN" altLang="en-US" sz="1600" dirty="0">
                <a:latin typeface="微软雅黑" panose="020B0503020204020204" pitchFamily="34" charset="-122"/>
                <a:ea typeface="微软雅黑" panose="020B0503020204020204" pitchFamily="34" charset="-122"/>
              </a:endParaRPr>
            </a:p>
          </p:txBody>
        </p:sp>
        <p:pic>
          <p:nvPicPr>
            <p:cNvPr id="17" name="图片 1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300" fill="hold"/>
                                            <p:tgtEl>
                                              <p:spTgt spid="24"/>
                                            </p:tgtEl>
                                            <p:attrNameLst>
                                              <p:attrName>ppt_w</p:attrName>
                                            </p:attrNameLst>
                                          </p:cBhvr>
                                          <p:tavLst>
                                            <p:tav tm="0">
                                              <p:val>
                                                <p:fltVal val="0"/>
                                              </p:val>
                                            </p:tav>
                                            <p:tav tm="100000">
                                              <p:val>
                                                <p:strVal val="#ppt_w"/>
                                              </p:val>
                                            </p:tav>
                                          </p:tavLst>
                                        </p:anim>
                                        <p:anim calcmode="lin" valueType="num">
                                          <p:cBhvr>
                                            <p:cTn id="8" dur="300" fill="hold"/>
                                            <p:tgtEl>
                                              <p:spTgt spid="24"/>
                                            </p:tgtEl>
                                            <p:attrNameLst>
                                              <p:attrName>ppt_h</p:attrName>
                                            </p:attrNameLst>
                                          </p:cBhvr>
                                          <p:tavLst>
                                            <p:tav tm="0">
                                              <p:val>
                                                <p:fltVal val="0"/>
                                              </p:val>
                                            </p:tav>
                                            <p:tav tm="100000">
                                              <p:val>
                                                <p:strVal val="#ppt_h"/>
                                              </p:val>
                                            </p:tav>
                                          </p:tavLst>
                                        </p:anim>
                                        <p:animEffect transition="in" filter="fade">
                                          <p:cBhvr>
                                            <p:cTn id="9" dur="300"/>
                                            <p:tgtEl>
                                              <p:spTgt spid="24"/>
                                            </p:tgtEl>
                                          </p:cBhvr>
                                        </p:animEffect>
                                      </p:childTnLst>
                                    </p:cTn>
                                  </p:par>
                                  <p:par>
                                    <p:cTn id="10" presetID="6" presetClass="emph" presetSubtype="0" autoRev="1" fill="hold" grpId="1" nodeType="withEffect">
                                      <p:stCondLst>
                                        <p:cond delay="300"/>
                                      </p:stCondLst>
                                      <p:childTnLst>
                                        <p:animScale>
                                          <p:cBhvr>
                                            <p:cTn id="11" dur="150" fill="hold"/>
                                            <p:tgtEl>
                                              <p:spTgt spid="24"/>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48"/>
                                            </p:tgtEl>
                                            <p:attrNameLst>
                                              <p:attrName>style.visibility</p:attrName>
                                            </p:attrNameLst>
                                          </p:cBhvr>
                                          <p:to>
                                            <p:strVal val="visible"/>
                                          </p:to>
                                        </p:set>
                                        <p:anim calcmode="lin" valueType="num">
                                          <p:cBhvr>
                                            <p:cTn id="14" dur="300" fill="hold"/>
                                            <p:tgtEl>
                                              <p:spTgt spid="48"/>
                                            </p:tgtEl>
                                            <p:attrNameLst>
                                              <p:attrName>ppt_w</p:attrName>
                                            </p:attrNameLst>
                                          </p:cBhvr>
                                          <p:tavLst>
                                            <p:tav tm="0">
                                              <p:val>
                                                <p:fltVal val="0"/>
                                              </p:val>
                                            </p:tav>
                                            <p:tav tm="100000">
                                              <p:val>
                                                <p:strVal val="#ppt_w"/>
                                              </p:val>
                                            </p:tav>
                                          </p:tavLst>
                                        </p:anim>
                                        <p:anim calcmode="lin" valueType="num">
                                          <p:cBhvr>
                                            <p:cTn id="15" dur="300" fill="hold"/>
                                            <p:tgtEl>
                                              <p:spTgt spid="48"/>
                                            </p:tgtEl>
                                            <p:attrNameLst>
                                              <p:attrName>ppt_h</p:attrName>
                                            </p:attrNameLst>
                                          </p:cBhvr>
                                          <p:tavLst>
                                            <p:tav tm="0">
                                              <p:val>
                                                <p:fltVal val="0"/>
                                              </p:val>
                                            </p:tav>
                                            <p:tav tm="100000">
                                              <p:val>
                                                <p:strVal val="#ppt_h"/>
                                              </p:val>
                                            </p:tav>
                                          </p:tavLst>
                                        </p:anim>
                                        <p:animEffect transition="in" filter="fade">
                                          <p:cBhvr>
                                            <p:cTn id="16" dur="300"/>
                                            <p:tgtEl>
                                              <p:spTgt spid="48"/>
                                            </p:tgtEl>
                                          </p:cBhvr>
                                        </p:animEffect>
                                      </p:childTnLst>
                                    </p:cTn>
                                  </p:par>
                                  <p:par>
                                    <p:cTn id="17" presetID="6" presetClass="emph" presetSubtype="0" autoRev="1" fill="hold" grpId="1" nodeType="withEffect">
                                      <p:stCondLst>
                                        <p:cond delay="400"/>
                                      </p:stCondLst>
                                      <p:childTnLst>
                                        <p:animScale>
                                          <p:cBhvr>
                                            <p:cTn id="18" dur="150" fill="hold"/>
                                            <p:tgtEl>
                                              <p:spTgt spid="48"/>
                                            </p:tgtEl>
                                          </p:cBhvr>
                                          <p:by x="110000" y="110000"/>
                                        </p:animScale>
                                      </p:childTnLst>
                                    </p:cTn>
                                  </p:par>
                                  <p:par>
                                    <p:cTn id="19" presetID="2" presetClass="entr" presetSubtype="4" fill="hold" grpId="0" nodeType="withEffect" p14:presetBounceEnd="60000">
                                      <p:stCondLst>
                                        <p:cond delay="400"/>
                                      </p:stCondLst>
                                      <p:childTnLst>
                                        <p:set>
                                          <p:cBhvr>
                                            <p:cTn id="20" dur="1" fill="hold">
                                              <p:stCondLst>
                                                <p:cond delay="0"/>
                                              </p:stCondLst>
                                            </p:cTn>
                                            <p:tgtEl>
                                              <p:spTgt spid="35"/>
                                            </p:tgtEl>
                                            <p:attrNameLst>
                                              <p:attrName>style.visibility</p:attrName>
                                            </p:attrNameLst>
                                          </p:cBhvr>
                                          <p:to>
                                            <p:strVal val="visible"/>
                                          </p:to>
                                        </p:set>
                                        <p:anim calcmode="lin" valueType="num" p14:bounceEnd="60000">
                                          <p:cBhvr additive="base">
                                            <p:cTn id="21" dur="750" fill="hold"/>
                                            <p:tgtEl>
                                              <p:spTgt spid="35"/>
                                            </p:tgtEl>
                                            <p:attrNameLst>
                                              <p:attrName>ppt_x</p:attrName>
                                            </p:attrNameLst>
                                          </p:cBhvr>
                                          <p:tavLst>
                                            <p:tav tm="0">
                                              <p:val>
                                                <p:strVal val="#ppt_x"/>
                                              </p:val>
                                            </p:tav>
                                            <p:tav tm="100000">
                                              <p:val>
                                                <p:strVal val="#ppt_x"/>
                                              </p:val>
                                            </p:tav>
                                          </p:tavLst>
                                        </p:anim>
                                        <p:anim calcmode="lin" valueType="num" p14:bounceEnd="60000">
                                          <p:cBhvr additive="base">
                                            <p:cTn id="22" dur="750" fill="hold"/>
                                            <p:tgtEl>
                                              <p:spTgt spid="35"/>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300" fill="hold"/>
                                            <p:tgtEl>
                                              <p:spTgt spid="23"/>
                                            </p:tgtEl>
                                            <p:attrNameLst>
                                              <p:attrName>ppt_w</p:attrName>
                                            </p:attrNameLst>
                                          </p:cBhvr>
                                          <p:tavLst>
                                            <p:tav tm="0">
                                              <p:val>
                                                <p:fltVal val="0"/>
                                              </p:val>
                                            </p:tav>
                                            <p:tav tm="100000">
                                              <p:val>
                                                <p:strVal val="#ppt_w"/>
                                              </p:val>
                                            </p:tav>
                                          </p:tavLst>
                                        </p:anim>
                                        <p:anim calcmode="lin" valueType="num">
                                          <p:cBhvr>
                                            <p:cTn id="26" dur="300" fill="hold"/>
                                            <p:tgtEl>
                                              <p:spTgt spid="23"/>
                                            </p:tgtEl>
                                            <p:attrNameLst>
                                              <p:attrName>ppt_h</p:attrName>
                                            </p:attrNameLst>
                                          </p:cBhvr>
                                          <p:tavLst>
                                            <p:tav tm="0">
                                              <p:val>
                                                <p:fltVal val="0"/>
                                              </p:val>
                                            </p:tav>
                                            <p:tav tm="100000">
                                              <p:val>
                                                <p:strVal val="#ppt_h"/>
                                              </p:val>
                                            </p:tav>
                                          </p:tavLst>
                                        </p:anim>
                                        <p:animEffect transition="in" filter="fade">
                                          <p:cBhvr>
                                            <p:cTn id="27" dur="300"/>
                                            <p:tgtEl>
                                              <p:spTgt spid="23"/>
                                            </p:tgtEl>
                                          </p:cBhvr>
                                        </p:animEffect>
                                      </p:childTnLst>
                                    </p:cTn>
                                  </p:par>
                                  <p:par>
                                    <p:cTn id="28" presetID="6" presetClass="emph" presetSubtype="0" autoRev="1" fill="hold" grpId="1" nodeType="withEffect">
                                      <p:stCondLst>
                                        <p:cond delay="700"/>
                                      </p:stCondLst>
                                      <p:childTnLst>
                                        <p:animScale>
                                          <p:cBhvr>
                                            <p:cTn id="29" dur="150" fill="hold"/>
                                            <p:tgtEl>
                                              <p:spTgt spid="23"/>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40"/>
                                            </p:tgtEl>
                                            <p:attrNameLst>
                                              <p:attrName>style.visibility</p:attrName>
                                            </p:attrNameLst>
                                          </p:cBhvr>
                                          <p:to>
                                            <p:strVal val="visible"/>
                                          </p:to>
                                        </p:set>
                                        <p:anim calcmode="lin" valueType="num">
                                          <p:cBhvr>
                                            <p:cTn id="32" dur="300" fill="hold"/>
                                            <p:tgtEl>
                                              <p:spTgt spid="40"/>
                                            </p:tgtEl>
                                            <p:attrNameLst>
                                              <p:attrName>ppt_w</p:attrName>
                                            </p:attrNameLst>
                                          </p:cBhvr>
                                          <p:tavLst>
                                            <p:tav tm="0">
                                              <p:val>
                                                <p:fltVal val="0"/>
                                              </p:val>
                                            </p:tav>
                                            <p:tav tm="100000">
                                              <p:val>
                                                <p:strVal val="#ppt_w"/>
                                              </p:val>
                                            </p:tav>
                                          </p:tavLst>
                                        </p:anim>
                                        <p:anim calcmode="lin" valueType="num">
                                          <p:cBhvr>
                                            <p:cTn id="33" dur="300" fill="hold"/>
                                            <p:tgtEl>
                                              <p:spTgt spid="40"/>
                                            </p:tgtEl>
                                            <p:attrNameLst>
                                              <p:attrName>ppt_h</p:attrName>
                                            </p:attrNameLst>
                                          </p:cBhvr>
                                          <p:tavLst>
                                            <p:tav tm="0">
                                              <p:val>
                                                <p:fltVal val="0"/>
                                              </p:val>
                                            </p:tav>
                                            <p:tav tm="100000">
                                              <p:val>
                                                <p:strVal val="#ppt_h"/>
                                              </p:val>
                                            </p:tav>
                                          </p:tavLst>
                                        </p:anim>
                                        <p:animEffect transition="in" filter="fade">
                                          <p:cBhvr>
                                            <p:cTn id="34" dur="300"/>
                                            <p:tgtEl>
                                              <p:spTgt spid="40"/>
                                            </p:tgtEl>
                                          </p:cBhvr>
                                        </p:animEffect>
                                      </p:childTnLst>
                                    </p:cTn>
                                  </p:par>
                                  <p:par>
                                    <p:cTn id="35" presetID="6" presetClass="emph" presetSubtype="0" autoRev="1" fill="hold" grpId="1" nodeType="withEffect">
                                      <p:stCondLst>
                                        <p:cond delay="700"/>
                                      </p:stCondLst>
                                      <p:childTnLst>
                                        <p:animScale>
                                          <p:cBhvr>
                                            <p:cTn id="36" dur="150" fill="hold"/>
                                            <p:tgtEl>
                                              <p:spTgt spid="40"/>
                                            </p:tgtEl>
                                          </p:cBhvr>
                                          <p:by x="110000" y="110000"/>
                                        </p:animScale>
                                      </p:childTnLst>
                                    </p:cTn>
                                  </p:par>
                                  <p:par>
                                    <p:cTn id="37" presetID="2" presetClass="entr" presetSubtype="1" fill="hold" grpId="0" nodeType="withEffect" p14:presetBounceEnd="60000">
                                      <p:stCondLst>
                                        <p:cond delay="400"/>
                                      </p:stCondLst>
                                      <p:childTnLst>
                                        <p:set>
                                          <p:cBhvr>
                                            <p:cTn id="38" dur="1" fill="hold">
                                              <p:stCondLst>
                                                <p:cond delay="0"/>
                                              </p:stCondLst>
                                            </p:cTn>
                                            <p:tgtEl>
                                              <p:spTgt spid="34"/>
                                            </p:tgtEl>
                                            <p:attrNameLst>
                                              <p:attrName>style.visibility</p:attrName>
                                            </p:attrNameLst>
                                          </p:cBhvr>
                                          <p:to>
                                            <p:strVal val="visible"/>
                                          </p:to>
                                        </p:set>
                                        <p:anim calcmode="lin" valueType="num" p14:bounceEnd="60000">
                                          <p:cBhvr additive="base">
                                            <p:cTn id="39" dur="750" fill="hold"/>
                                            <p:tgtEl>
                                              <p:spTgt spid="34"/>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34"/>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300" fill="hold"/>
                                            <p:tgtEl>
                                              <p:spTgt spid="26"/>
                                            </p:tgtEl>
                                            <p:attrNameLst>
                                              <p:attrName>ppt_w</p:attrName>
                                            </p:attrNameLst>
                                          </p:cBhvr>
                                          <p:tavLst>
                                            <p:tav tm="0">
                                              <p:val>
                                                <p:fltVal val="0"/>
                                              </p:val>
                                            </p:tav>
                                            <p:tav tm="100000">
                                              <p:val>
                                                <p:strVal val="#ppt_w"/>
                                              </p:val>
                                            </p:tav>
                                          </p:tavLst>
                                        </p:anim>
                                        <p:anim calcmode="lin" valueType="num">
                                          <p:cBhvr>
                                            <p:cTn id="44" dur="300" fill="hold"/>
                                            <p:tgtEl>
                                              <p:spTgt spid="26"/>
                                            </p:tgtEl>
                                            <p:attrNameLst>
                                              <p:attrName>ppt_h</p:attrName>
                                            </p:attrNameLst>
                                          </p:cBhvr>
                                          <p:tavLst>
                                            <p:tav tm="0">
                                              <p:val>
                                                <p:fltVal val="0"/>
                                              </p:val>
                                            </p:tav>
                                            <p:tav tm="100000">
                                              <p:val>
                                                <p:strVal val="#ppt_h"/>
                                              </p:val>
                                            </p:tav>
                                          </p:tavLst>
                                        </p:anim>
                                        <p:animEffect transition="in" filter="fade">
                                          <p:cBhvr>
                                            <p:cTn id="45" dur="300"/>
                                            <p:tgtEl>
                                              <p:spTgt spid="26"/>
                                            </p:tgtEl>
                                          </p:cBhvr>
                                        </p:animEffect>
                                      </p:childTnLst>
                                    </p:cTn>
                                  </p:par>
                                  <p:par>
                                    <p:cTn id="46" presetID="6" presetClass="emph" presetSubtype="0" autoRev="1" fill="hold" grpId="1" nodeType="withEffect">
                                      <p:stCondLst>
                                        <p:cond delay="700"/>
                                      </p:stCondLst>
                                      <p:childTnLst>
                                        <p:animScale>
                                          <p:cBhvr>
                                            <p:cTn id="47" dur="150" fill="hold"/>
                                            <p:tgtEl>
                                              <p:spTgt spid="26"/>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41"/>
                                            </p:tgtEl>
                                            <p:attrNameLst>
                                              <p:attrName>style.visibility</p:attrName>
                                            </p:attrNameLst>
                                          </p:cBhvr>
                                          <p:to>
                                            <p:strVal val="visible"/>
                                          </p:to>
                                        </p:set>
                                        <p:anim calcmode="lin" valueType="num">
                                          <p:cBhvr>
                                            <p:cTn id="50" dur="300" fill="hold"/>
                                            <p:tgtEl>
                                              <p:spTgt spid="41"/>
                                            </p:tgtEl>
                                            <p:attrNameLst>
                                              <p:attrName>ppt_w</p:attrName>
                                            </p:attrNameLst>
                                          </p:cBhvr>
                                          <p:tavLst>
                                            <p:tav tm="0">
                                              <p:val>
                                                <p:fltVal val="0"/>
                                              </p:val>
                                            </p:tav>
                                            <p:tav tm="100000">
                                              <p:val>
                                                <p:strVal val="#ppt_w"/>
                                              </p:val>
                                            </p:tav>
                                          </p:tavLst>
                                        </p:anim>
                                        <p:anim calcmode="lin" valueType="num">
                                          <p:cBhvr>
                                            <p:cTn id="51" dur="300" fill="hold"/>
                                            <p:tgtEl>
                                              <p:spTgt spid="41"/>
                                            </p:tgtEl>
                                            <p:attrNameLst>
                                              <p:attrName>ppt_h</p:attrName>
                                            </p:attrNameLst>
                                          </p:cBhvr>
                                          <p:tavLst>
                                            <p:tav tm="0">
                                              <p:val>
                                                <p:fltVal val="0"/>
                                              </p:val>
                                            </p:tav>
                                            <p:tav tm="100000">
                                              <p:val>
                                                <p:strVal val="#ppt_h"/>
                                              </p:val>
                                            </p:tav>
                                          </p:tavLst>
                                        </p:anim>
                                        <p:animEffect transition="in" filter="fade">
                                          <p:cBhvr>
                                            <p:cTn id="52" dur="300"/>
                                            <p:tgtEl>
                                              <p:spTgt spid="41"/>
                                            </p:tgtEl>
                                          </p:cBhvr>
                                        </p:animEffect>
                                      </p:childTnLst>
                                    </p:cTn>
                                  </p:par>
                                  <p:par>
                                    <p:cTn id="53" presetID="6" presetClass="emph" presetSubtype="0" autoRev="1" fill="hold" nodeType="withEffect">
                                      <p:stCondLst>
                                        <p:cond delay="700"/>
                                      </p:stCondLst>
                                      <p:childTnLst>
                                        <p:animScale>
                                          <p:cBhvr>
                                            <p:cTn id="54" dur="150" fill="hold"/>
                                            <p:tgtEl>
                                              <p:spTgt spid="41"/>
                                            </p:tgtEl>
                                          </p:cBhvr>
                                          <p:by x="110000" y="110000"/>
                                        </p:animScale>
                                      </p:childTnLst>
                                    </p:cTn>
                                  </p:par>
                                  <p:par>
                                    <p:cTn id="55" presetID="2" presetClass="entr" presetSubtype="8" fill="hold" grpId="0" nodeType="withEffect" p14:presetBounceEnd="60000">
                                      <p:stCondLst>
                                        <p:cond delay="400"/>
                                      </p:stCondLst>
                                      <p:childTnLst>
                                        <p:set>
                                          <p:cBhvr>
                                            <p:cTn id="56" dur="1" fill="hold">
                                              <p:stCondLst>
                                                <p:cond delay="0"/>
                                              </p:stCondLst>
                                            </p:cTn>
                                            <p:tgtEl>
                                              <p:spTgt spid="32"/>
                                            </p:tgtEl>
                                            <p:attrNameLst>
                                              <p:attrName>style.visibility</p:attrName>
                                            </p:attrNameLst>
                                          </p:cBhvr>
                                          <p:to>
                                            <p:strVal val="visible"/>
                                          </p:to>
                                        </p:set>
                                        <p:anim calcmode="lin" valueType="num" p14:bounceEnd="60000">
                                          <p:cBhvr additive="base">
                                            <p:cTn id="57" dur="750" fill="hold"/>
                                            <p:tgtEl>
                                              <p:spTgt spid="32"/>
                                            </p:tgtEl>
                                            <p:attrNameLst>
                                              <p:attrName>ppt_x</p:attrName>
                                            </p:attrNameLst>
                                          </p:cBhvr>
                                          <p:tavLst>
                                            <p:tav tm="0">
                                              <p:val>
                                                <p:strVal val="0-#ppt_w/2"/>
                                              </p:val>
                                            </p:tav>
                                            <p:tav tm="100000">
                                              <p:val>
                                                <p:strVal val="#ppt_x"/>
                                              </p:val>
                                            </p:tav>
                                          </p:tavLst>
                                        </p:anim>
                                        <p:anim calcmode="lin" valueType="num" p14:bounceEnd="60000">
                                          <p:cBhvr additive="base">
                                            <p:cTn id="58" dur="750" fill="hold"/>
                                            <p:tgtEl>
                                              <p:spTgt spid="32"/>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25"/>
                                            </p:tgtEl>
                                            <p:attrNameLst>
                                              <p:attrName>style.visibility</p:attrName>
                                            </p:attrNameLst>
                                          </p:cBhvr>
                                          <p:to>
                                            <p:strVal val="visible"/>
                                          </p:to>
                                        </p:set>
                                        <p:anim calcmode="lin" valueType="num">
                                          <p:cBhvr>
                                            <p:cTn id="61" dur="300" fill="hold"/>
                                            <p:tgtEl>
                                              <p:spTgt spid="25"/>
                                            </p:tgtEl>
                                            <p:attrNameLst>
                                              <p:attrName>ppt_w</p:attrName>
                                            </p:attrNameLst>
                                          </p:cBhvr>
                                          <p:tavLst>
                                            <p:tav tm="0">
                                              <p:val>
                                                <p:fltVal val="0"/>
                                              </p:val>
                                            </p:tav>
                                            <p:tav tm="100000">
                                              <p:val>
                                                <p:strVal val="#ppt_w"/>
                                              </p:val>
                                            </p:tav>
                                          </p:tavLst>
                                        </p:anim>
                                        <p:anim calcmode="lin" valueType="num">
                                          <p:cBhvr>
                                            <p:cTn id="62" dur="300" fill="hold"/>
                                            <p:tgtEl>
                                              <p:spTgt spid="25"/>
                                            </p:tgtEl>
                                            <p:attrNameLst>
                                              <p:attrName>ppt_h</p:attrName>
                                            </p:attrNameLst>
                                          </p:cBhvr>
                                          <p:tavLst>
                                            <p:tav tm="0">
                                              <p:val>
                                                <p:fltVal val="0"/>
                                              </p:val>
                                            </p:tav>
                                            <p:tav tm="100000">
                                              <p:val>
                                                <p:strVal val="#ppt_h"/>
                                              </p:val>
                                            </p:tav>
                                          </p:tavLst>
                                        </p:anim>
                                        <p:animEffect transition="in" filter="fade">
                                          <p:cBhvr>
                                            <p:cTn id="63" dur="300"/>
                                            <p:tgtEl>
                                              <p:spTgt spid="25"/>
                                            </p:tgtEl>
                                          </p:cBhvr>
                                        </p:animEffect>
                                      </p:childTnLst>
                                    </p:cTn>
                                  </p:par>
                                  <p:par>
                                    <p:cTn id="64" presetID="6" presetClass="emph" presetSubtype="0" autoRev="1" fill="hold" grpId="1" nodeType="withEffect">
                                      <p:stCondLst>
                                        <p:cond delay="700"/>
                                      </p:stCondLst>
                                      <p:childTnLst>
                                        <p:animScale>
                                          <p:cBhvr>
                                            <p:cTn id="65" dur="150" fill="hold"/>
                                            <p:tgtEl>
                                              <p:spTgt spid="25"/>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45"/>
                                            </p:tgtEl>
                                            <p:attrNameLst>
                                              <p:attrName>style.visibility</p:attrName>
                                            </p:attrNameLst>
                                          </p:cBhvr>
                                          <p:to>
                                            <p:strVal val="visible"/>
                                          </p:to>
                                        </p:set>
                                        <p:anim calcmode="lin" valueType="num">
                                          <p:cBhvr>
                                            <p:cTn id="68" dur="300" fill="hold"/>
                                            <p:tgtEl>
                                              <p:spTgt spid="45"/>
                                            </p:tgtEl>
                                            <p:attrNameLst>
                                              <p:attrName>ppt_w</p:attrName>
                                            </p:attrNameLst>
                                          </p:cBhvr>
                                          <p:tavLst>
                                            <p:tav tm="0">
                                              <p:val>
                                                <p:fltVal val="0"/>
                                              </p:val>
                                            </p:tav>
                                            <p:tav tm="100000">
                                              <p:val>
                                                <p:strVal val="#ppt_w"/>
                                              </p:val>
                                            </p:tav>
                                          </p:tavLst>
                                        </p:anim>
                                        <p:anim calcmode="lin" valueType="num">
                                          <p:cBhvr>
                                            <p:cTn id="69" dur="300" fill="hold"/>
                                            <p:tgtEl>
                                              <p:spTgt spid="45"/>
                                            </p:tgtEl>
                                            <p:attrNameLst>
                                              <p:attrName>ppt_h</p:attrName>
                                            </p:attrNameLst>
                                          </p:cBhvr>
                                          <p:tavLst>
                                            <p:tav tm="0">
                                              <p:val>
                                                <p:fltVal val="0"/>
                                              </p:val>
                                            </p:tav>
                                            <p:tav tm="100000">
                                              <p:val>
                                                <p:strVal val="#ppt_h"/>
                                              </p:val>
                                            </p:tav>
                                          </p:tavLst>
                                        </p:anim>
                                        <p:animEffect transition="in" filter="fade">
                                          <p:cBhvr>
                                            <p:cTn id="70" dur="300"/>
                                            <p:tgtEl>
                                              <p:spTgt spid="45"/>
                                            </p:tgtEl>
                                          </p:cBhvr>
                                        </p:animEffect>
                                      </p:childTnLst>
                                    </p:cTn>
                                  </p:par>
                                  <p:par>
                                    <p:cTn id="71" presetID="6" presetClass="emph" presetSubtype="0" autoRev="1" fill="hold" nodeType="withEffect">
                                      <p:stCondLst>
                                        <p:cond delay="700"/>
                                      </p:stCondLst>
                                      <p:childTnLst>
                                        <p:animScale>
                                          <p:cBhvr>
                                            <p:cTn id="72" dur="150" fill="hold"/>
                                            <p:tgtEl>
                                              <p:spTgt spid="45"/>
                                            </p:tgtEl>
                                          </p:cBhvr>
                                          <p:by x="110000" y="110000"/>
                                        </p:animScale>
                                      </p:childTnLst>
                                    </p:cTn>
                                  </p:par>
                                  <p:par>
                                    <p:cTn id="73" presetID="2" presetClass="entr" presetSubtype="2" fill="hold" grpId="0" nodeType="withEffect" p14:presetBounceEnd="60000">
                                      <p:stCondLst>
                                        <p:cond delay="400"/>
                                      </p:stCondLst>
                                      <p:childTnLst>
                                        <p:set>
                                          <p:cBhvr>
                                            <p:cTn id="74" dur="1" fill="hold">
                                              <p:stCondLst>
                                                <p:cond delay="0"/>
                                              </p:stCondLst>
                                            </p:cTn>
                                            <p:tgtEl>
                                              <p:spTgt spid="33"/>
                                            </p:tgtEl>
                                            <p:attrNameLst>
                                              <p:attrName>style.visibility</p:attrName>
                                            </p:attrNameLst>
                                          </p:cBhvr>
                                          <p:to>
                                            <p:strVal val="visible"/>
                                          </p:to>
                                        </p:set>
                                        <p:anim calcmode="lin" valueType="num" p14:bounceEnd="60000">
                                          <p:cBhvr additive="base">
                                            <p:cTn id="75" dur="750" fill="hold"/>
                                            <p:tgtEl>
                                              <p:spTgt spid="33"/>
                                            </p:tgtEl>
                                            <p:attrNameLst>
                                              <p:attrName>ppt_x</p:attrName>
                                            </p:attrNameLst>
                                          </p:cBhvr>
                                          <p:tavLst>
                                            <p:tav tm="0">
                                              <p:val>
                                                <p:strVal val="1+#ppt_w/2"/>
                                              </p:val>
                                            </p:tav>
                                            <p:tav tm="100000">
                                              <p:val>
                                                <p:strVal val="#ppt_x"/>
                                              </p:val>
                                            </p:tav>
                                          </p:tavLst>
                                        </p:anim>
                                        <p:anim calcmode="lin" valueType="num" p14:bounceEnd="60000">
                                          <p:cBhvr additive="base">
                                            <p:cTn id="76" dur="750" fill="hold"/>
                                            <p:tgtEl>
                                              <p:spTgt spid="33"/>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27"/>
                                            </p:tgtEl>
                                            <p:attrNameLst>
                                              <p:attrName>style.visibility</p:attrName>
                                            </p:attrNameLst>
                                          </p:cBhvr>
                                          <p:to>
                                            <p:strVal val="visible"/>
                                          </p:to>
                                        </p:set>
                                        <p:anim calcmode="lin" valueType="num">
                                          <p:cBhvr>
                                            <p:cTn id="79" dur="300" fill="hold"/>
                                            <p:tgtEl>
                                              <p:spTgt spid="27"/>
                                            </p:tgtEl>
                                            <p:attrNameLst>
                                              <p:attrName>ppt_w</p:attrName>
                                            </p:attrNameLst>
                                          </p:cBhvr>
                                          <p:tavLst>
                                            <p:tav tm="0">
                                              <p:val>
                                                <p:fltVal val="0"/>
                                              </p:val>
                                            </p:tav>
                                            <p:tav tm="100000">
                                              <p:val>
                                                <p:strVal val="#ppt_w"/>
                                              </p:val>
                                            </p:tav>
                                          </p:tavLst>
                                        </p:anim>
                                        <p:anim calcmode="lin" valueType="num">
                                          <p:cBhvr>
                                            <p:cTn id="80" dur="300" fill="hold"/>
                                            <p:tgtEl>
                                              <p:spTgt spid="27"/>
                                            </p:tgtEl>
                                            <p:attrNameLst>
                                              <p:attrName>ppt_h</p:attrName>
                                            </p:attrNameLst>
                                          </p:cBhvr>
                                          <p:tavLst>
                                            <p:tav tm="0">
                                              <p:val>
                                                <p:fltVal val="0"/>
                                              </p:val>
                                            </p:tav>
                                            <p:tav tm="100000">
                                              <p:val>
                                                <p:strVal val="#ppt_h"/>
                                              </p:val>
                                            </p:tav>
                                          </p:tavLst>
                                        </p:anim>
                                        <p:animEffect transition="in" filter="fade">
                                          <p:cBhvr>
                                            <p:cTn id="81" dur="300"/>
                                            <p:tgtEl>
                                              <p:spTgt spid="27"/>
                                            </p:tgtEl>
                                          </p:cBhvr>
                                        </p:animEffect>
                                      </p:childTnLst>
                                    </p:cTn>
                                  </p:par>
                                  <p:par>
                                    <p:cTn id="82" presetID="6" presetClass="emph" presetSubtype="0" autoRev="1" fill="hold" grpId="1" nodeType="withEffect">
                                      <p:stCondLst>
                                        <p:cond delay="700"/>
                                      </p:stCondLst>
                                      <p:childTnLst>
                                        <p:animScale>
                                          <p:cBhvr>
                                            <p:cTn id="83" dur="150" fill="hold"/>
                                            <p:tgtEl>
                                              <p:spTgt spid="27"/>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44"/>
                                            </p:tgtEl>
                                            <p:attrNameLst>
                                              <p:attrName>style.visibility</p:attrName>
                                            </p:attrNameLst>
                                          </p:cBhvr>
                                          <p:to>
                                            <p:strVal val="visible"/>
                                          </p:to>
                                        </p:set>
                                        <p:anim calcmode="lin" valueType="num">
                                          <p:cBhvr>
                                            <p:cTn id="86" dur="300" fill="hold"/>
                                            <p:tgtEl>
                                              <p:spTgt spid="44"/>
                                            </p:tgtEl>
                                            <p:attrNameLst>
                                              <p:attrName>ppt_w</p:attrName>
                                            </p:attrNameLst>
                                          </p:cBhvr>
                                          <p:tavLst>
                                            <p:tav tm="0">
                                              <p:val>
                                                <p:fltVal val="0"/>
                                              </p:val>
                                            </p:tav>
                                            <p:tav tm="100000">
                                              <p:val>
                                                <p:strVal val="#ppt_w"/>
                                              </p:val>
                                            </p:tav>
                                          </p:tavLst>
                                        </p:anim>
                                        <p:anim calcmode="lin" valueType="num">
                                          <p:cBhvr>
                                            <p:cTn id="87" dur="300" fill="hold"/>
                                            <p:tgtEl>
                                              <p:spTgt spid="44"/>
                                            </p:tgtEl>
                                            <p:attrNameLst>
                                              <p:attrName>ppt_h</p:attrName>
                                            </p:attrNameLst>
                                          </p:cBhvr>
                                          <p:tavLst>
                                            <p:tav tm="0">
                                              <p:val>
                                                <p:fltVal val="0"/>
                                              </p:val>
                                            </p:tav>
                                            <p:tav tm="100000">
                                              <p:val>
                                                <p:strVal val="#ppt_h"/>
                                              </p:val>
                                            </p:tav>
                                          </p:tavLst>
                                        </p:anim>
                                        <p:animEffect transition="in" filter="fade">
                                          <p:cBhvr>
                                            <p:cTn id="88" dur="300"/>
                                            <p:tgtEl>
                                              <p:spTgt spid="44"/>
                                            </p:tgtEl>
                                          </p:cBhvr>
                                        </p:animEffect>
                                      </p:childTnLst>
                                    </p:cTn>
                                  </p:par>
                                  <p:par>
                                    <p:cTn id="89" presetID="6" presetClass="emph" presetSubtype="0" autoRev="1" fill="hold" grpId="1" nodeType="withEffect">
                                      <p:stCondLst>
                                        <p:cond delay="700"/>
                                      </p:stCondLst>
                                      <p:childTnLst>
                                        <p:animScale>
                                          <p:cBhvr>
                                            <p:cTn id="90" dur="150" fill="hold"/>
                                            <p:tgtEl>
                                              <p:spTgt spid="44"/>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28"/>
                                            </p:tgtEl>
                                            <p:attrNameLst>
                                              <p:attrName>style.visibility</p:attrName>
                                            </p:attrNameLst>
                                          </p:cBhvr>
                                          <p:to>
                                            <p:strVal val="visible"/>
                                          </p:to>
                                        </p:set>
                                        <p:animEffect transition="in" filter="wipe(right)">
                                          <p:cBhvr>
                                            <p:cTn id="93" dur="500"/>
                                            <p:tgtEl>
                                              <p:spTgt spid="28"/>
                                            </p:tgtEl>
                                          </p:cBhvr>
                                        </p:animEffect>
                                      </p:childTnLst>
                                    </p:cTn>
                                  </p:par>
                                  <p:par>
                                    <p:cTn id="94" presetID="2" presetClass="entr" presetSubtype="8" fill="hold" grpId="0" nodeType="withEffect" p14:presetBounceEnd="60000">
                                      <p:stCondLst>
                                        <p:cond delay="1200"/>
                                      </p:stCondLst>
                                      <p:childTnLst>
                                        <p:set>
                                          <p:cBhvr>
                                            <p:cTn id="95" dur="1" fill="hold">
                                              <p:stCondLst>
                                                <p:cond delay="0"/>
                                              </p:stCondLst>
                                            </p:cTn>
                                            <p:tgtEl>
                                              <p:spTgt spid="39"/>
                                            </p:tgtEl>
                                            <p:attrNameLst>
                                              <p:attrName>style.visibility</p:attrName>
                                            </p:attrNameLst>
                                          </p:cBhvr>
                                          <p:to>
                                            <p:strVal val="visible"/>
                                          </p:to>
                                        </p:set>
                                        <p:anim calcmode="lin" valueType="num" p14:bounceEnd="60000">
                                          <p:cBhvr additive="base">
                                            <p:cTn id="96" dur="750" fill="hold"/>
                                            <p:tgtEl>
                                              <p:spTgt spid="39"/>
                                            </p:tgtEl>
                                            <p:attrNameLst>
                                              <p:attrName>ppt_x</p:attrName>
                                            </p:attrNameLst>
                                          </p:cBhvr>
                                          <p:tavLst>
                                            <p:tav tm="0">
                                              <p:val>
                                                <p:strVal val="0-#ppt_w/2"/>
                                              </p:val>
                                            </p:tav>
                                            <p:tav tm="100000">
                                              <p:val>
                                                <p:strVal val="#ppt_x"/>
                                              </p:val>
                                            </p:tav>
                                          </p:tavLst>
                                        </p:anim>
                                        <p:anim calcmode="lin" valueType="num" p14:bounceEnd="60000">
                                          <p:cBhvr additive="base">
                                            <p:cTn id="97" dur="750" fill="hold"/>
                                            <p:tgtEl>
                                              <p:spTgt spid="39"/>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31"/>
                                            </p:tgtEl>
                                            <p:attrNameLst>
                                              <p:attrName>style.visibility</p:attrName>
                                            </p:attrNameLst>
                                          </p:cBhvr>
                                          <p:to>
                                            <p:strVal val="visible"/>
                                          </p:to>
                                        </p:set>
                                        <p:animEffect transition="in" filter="wipe(right)">
                                          <p:cBhvr>
                                            <p:cTn id="100" dur="500"/>
                                            <p:tgtEl>
                                              <p:spTgt spid="31"/>
                                            </p:tgtEl>
                                          </p:cBhvr>
                                        </p:animEffect>
                                      </p:childTnLst>
                                    </p:cTn>
                                  </p:par>
                                  <p:par>
                                    <p:cTn id="101" presetID="2" presetClass="entr" presetSubtype="8" fill="hold" grpId="0" nodeType="withEffect" p14:presetBounceEnd="60000">
                                      <p:stCondLst>
                                        <p:cond delay="1300"/>
                                      </p:stCondLst>
                                      <p:childTnLst>
                                        <p:set>
                                          <p:cBhvr>
                                            <p:cTn id="102" dur="1" fill="hold">
                                              <p:stCondLst>
                                                <p:cond delay="0"/>
                                              </p:stCondLst>
                                            </p:cTn>
                                            <p:tgtEl>
                                              <p:spTgt spid="38"/>
                                            </p:tgtEl>
                                            <p:attrNameLst>
                                              <p:attrName>style.visibility</p:attrName>
                                            </p:attrNameLst>
                                          </p:cBhvr>
                                          <p:to>
                                            <p:strVal val="visible"/>
                                          </p:to>
                                        </p:set>
                                        <p:anim calcmode="lin" valueType="num" p14:bounceEnd="60000">
                                          <p:cBhvr additive="base">
                                            <p:cTn id="103" dur="750" fill="hold"/>
                                            <p:tgtEl>
                                              <p:spTgt spid="38"/>
                                            </p:tgtEl>
                                            <p:attrNameLst>
                                              <p:attrName>ppt_x</p:attrName>
                                            </p:attrNameLst>
                                          </p:cBhvr>
                                          <p:tavLst>
                                            <p:tav tm="0">
                                              <p:val>
                                                <p:strVal val="0-#ppt_w/2"/>
                                              </p:val>
                                            </p:tav>
                                            <p:tav tm="100000">
                                              <p:val>
                                                <p:strVal val="#ppt_x"/>
                                              </p:val>
                                            </p:tav>
                                          </p:tavLst>
                                        </p:anim>
                                        <p:anim calcmode="lin" valueType="num" p14:bounceEnd="60000">
                                          <p:cBhvr additive="base">
                                            <p:cTn id="104" dur="750" fill="hold"/>
                                            <p:tgtEl>
                                              <p:spTgt spid="38"/>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par>
                                    <p:cTn id="108" presetID="2" presetClass="entr" presetSubtype="2" fill="hold" grpId="0" nodeType="withEffect" p14:presetBounceEnd="60000">
                                      <p:stCondLst>
                                        <p:cond delay="1400"/>
                                      </p:stCondLst>
                                      <p:childTnLst>
                                        <p:set>
                                          <p:cBhvr>
                                            <p:cTn id="109" dur="1" fill="hold">
                                              <p:stCondLst>
                                                <p:cond delay="0"/>
                                              </p:stCondLst>
                                            </p:cTn>
                                            <p:tgtEl>
                                              <p:spTgt spid="36"/>
                                            </p:tgtEl>
                                            <p:attrNameLst>
                                              <p:attrName>style.visibility</p:attrName>
                                            </p:attrNameLst>
                                          </p:cBhvr>
                                          <p:to>
                                            <p:strVal val="visible"/>
                                          </p:to>
                                        </p:set>
                                        <p:anim calcmode="lin" valueType="num" p14:bounceEnd="60000">
                                          <p:cBhvr additive="base">
                                            <p:cTn id="110" dur="750" fill="hold"/>
                                            <p:tgtEl>
                                              <p:spTgt spid="36"/>
                                            </p:tgtEl>
                                            <p:attrNameLst>
                                              <p:attrName>ppt_x</p:attrName>
                                            </p:attrNameLst>
                                          </p:cBhvr>
                                          <p:tavLst>
                                            <p:tav tm="0">
                                              <p:val>
                                                <p:strVal val="1+#ppt_w/2"/>
                                              </p:val>
                                            </p:tav>
                                            <p:tav tm="100000">
                                              <p:val>
                                                <p:strVal val="#ppt_x"/>
                                              </p:val>
                                            </p:tav>
                                          </p:tavLst>
                                        </p:anim>
                                        <p:anim calcmode="lin" valueType="num" p14:bounceEnd="60000">
                                          <p:cBhvr additive="base">
                                            <p:cTn id="111" dur="750" fill="hold"/>
                                            <p:tgtEl>
                                              <p:spTgt spid="36"/>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30"/>
                                            </p:tgtEl>
                                            <p:attrNameLst>
                                              <p:attrName>style.visibility</p:attrName>
                                            </p:attrNameLst>
                                          </p:cBhvr>
                                          <p:to>
                                            <p:strVal val="visible"/>
                                          </p:to>
                                        </p:set>
                                        <p:animEffect transition="in" filter="wipe(left)">
                                          <p:cBhvr>
                                            <p:cTn id="114" dur="500"/>
                                            <p:tgtEl>
                                              <p:spTgt spid="30"/>
                                            </p:tgtEl>
                                          </p:cBhvr>
                                        </p:animEffect>
                                      </p:childTnLst>
                                    </p:cTn>
                                  </p:par>
                                  <p:par>
                                    <p:cTn id="115" presetID="2" presetClass="entr" presetSubtype="2" fill="hold" grpId="0" nodeType="withEffect" p14:presetBounceEnd="60000">
                                      <p:stCondLst>
                                        <p:cond delay="1500"/>
                                      </p:stCondLst>
                                      <p:childTnLst>
                                        <p:set>
                                          <p:cBhvr>
                                            <p:cTn id="116" dur="1" fill="hold">
                                              <p:stCondLst>
                                                <p:cond delay="0"/>
                                              </p:stCondLst>
                                            </p:cTn>
                                            <p:tgtEl>
                                              <p:spTgt spid="37"/>
                                            </p:tgtEl>
                                            <p:attrNameLst>
                                              <p:attrName>style.visibility</p:attrName>
                                            </p:attrNameLst>
                                          </p:cBhvr>
                                          <p:to>
                                            <p:strVal val="visible"/>
                                          </p:to>
                                        </p:set>
                                        <p:anim calcmode="lin" valueType="num" p14:bounceEnd="60000">
                                          <p:cBhvr additive="base">
                                            <p:cTn id="117" dur="750" fill="hold"/>
                                            <p:tgtEl>
                                              <p:spTgt spid="37"/>
                                            </p:tgtEl>
                                            <p:attrNameLst>
                                              <p:attrName>ppt_x</p:attrName>
                                            </p:attrNameLst>
                                          </p:cBhvr>
                                          <p:tavLst>
                                            <p:tav tm="0">
                                              <p:val>
                                                <p:strVal val="1+#ppt_w/2"/>
                                              </p:val>
                                            </p:tav>
                                            <p:tav tm="100000">
                                              <p:val>
                                                <p:strVal val="#ppt_x"/>
                                              </p:val>
                                            </p:tav>
                                          </p:tavLst>
                                        </p:anim>
                                        <p:anim calcmode="lin" valueType="num" p14:bounceEnd="60000">
                                          <p:cBhvr additive="base">
                                            <p:cTn id="118" dur="7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bldLvl="0" animBg="1"/>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p:bldP spid="37" grpId="0"/>
          <p:bldP spid="38" grpId="0"/>
          <p:bldP spid="39" grpId="0"/>
          <p:bldP spid="40" grpId="0" animBg="1"/>
          <p:bldP spid="40" grpId="1" animBg="1"/>
          <p:bldP spid="44" grpId="0" animBg="1"/>
          <p:bldP spid="44" grpId="1" animBg="1"/>
          <p:bldP spid="48" grpId="0" animBg="1"/>
          <p:bldP spid="48" grpId="1"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300" fill="hold"/>
                                            <p:tgtEl>
                                              <p:spTgt spid="24"/>
                                            </p:tgtEl>
                                            <p:attrNameLst>
                                              <p:attrName>ppt_w</p:attrName>
                                            </p:attrNameLst>
                                          </p:cBhvr>
                                          <p:tavLst>
                                            <p:tav tm="0">
                                              <p:val>
                                                <p:fltVal val="0"/>
                                              </p:val>
                                            </p:tav>
                                            <p:tav tm="100000">
                                              <p:val>
                                                <p:strVal val="#ppt_w"/>
                                              </p:val>
                                            </p:tav>
                                          </p:tavLst>
                                        </p:anim>
                                        <p:anim calcmode="lin" valueType="num">
                                          <p:cBhvr>
                                            <p:cTn id="8" dur="300" fill="hold"/>
                                            <p:tgtEl>
                                              <p:spTgt spid="24"/>
                                            </p:tgtEl>
                                            <p:attrNameLst>
                                              <p:attrName>ppt_h</p:attrName>
                                            </p:attrNameLst>
                                          </p:cBhvr>
                                          <p:tavLst>
                                            <p:tav tm="0">
                                              <p:val>
                                                <p:fltVal val="0"/>
                                              </p:val>
                                            </p:tav>
                                            <p:tav tm="100000">
                                              <p:val>
                                                <p:strVal val="#ppt_h"/>
                                              </p:val>
                                            </p:tav>
                                          </p:tavLst>
                                        </p:anim>
                                        <p:animEffect transition="in" filter="fade">
                                          <p:cBhvr>
                                            <p:cTn id="9" dur="300"/>
                                            <p:tgtEl>
                                              <p:spTgt spid="24"/>
                                            </p:tgtEl>
                                          </p:cBhvr>
                                        </p:animEffect>
                                      </p:childTnLst>
                                    </p:cTn>
                                  </p:par>
                                  <p:par>
                                    <p:cTn id="10" presetID="6" presetClass="emph" presetSubtype="0" autoRev="1" fill="hold" grpId="1" nodeType="withEffect">
                                      <p:stCondLst>
                                        <p:cond delay="300"/>
                                      </p:stCondLst>
                                      <p:childTnLst>
                                        <p:animScale>
                                          <p:cBhvr>
                                            <p:cTn id="11" dur="150" fill="hold"/>
                                            <p:tgtEl>
                                              <p:spTgt spid="24"/>
                                            </p:tgtEl>
                                          </p:cBhvr>
                                          <p:by x="110000" y="110000"/>
                                        </p:animScale>
                                      </p:childTnLst>
                                    </p:cTn>
                                  </p:par>
                                  <p:par>
                                    <p:cTn id="12" presetID="53" presetClass="entr" presetSubtype="16" fill="hold" grpId="0" nodeType="withEffect">
                                      <p:stCondLst>
                                        <p:cond delay="100"/>
                                      </p:stCondLst>
                                      <p:childTnLst>
                                        <p:set>
                                          <p:cBhvr>
                                            <p:cTn id="13" dur="1" fill="hold">
                                              <p:stCondLst>
                                                <p:cond delay="0"/>
                                              </p:stCondLst>
                                            </p:cTn>
                                            <p:tgtEl>
                                              <p:spTgt spid="48"/>
                                            </p:tgtEl>
                                            <p:attrNameLst>
                                              <p:attrName>style.visibility</p:attrName>
                                            </p:attrNameLst>
                                          </p:cBhvr>
                                          <p:to>
                                            <p:strVal val="visible"/>
                                          </p:to>
                                        </p:set>
                                        <p:anim calcmode="lin" valueType="num">
                                          <p:cBhvr>
                                            <p:cTn id="14" dur="300" fill="hold"/>
                                            <p:tgtEl>
                                              <p:spTgt spid="48"/>
                                            </p:tgtEl>
                                            <p:attrNameLst>
                                              <p:attrName>ppt_w</p:attrName>
                                            </p:attrNameLst>
                                          </p:cBhvr>
                                          <p:tavLst>
                                            <p:tav tm="0">
                                              <p:val>
                                                <p:fltVal val="0"/>
                                              </p:val>
                                            </p:tav>
                                            <p:tav tm="100000">
                                              <p:val>
                                                <p:strVal val="#ppt_w"/>
                                              </p:val>
                                            </p:tav>
                                          </p:tavLst>
                                        </p:anim>
                                        <p:anim calcmode="lin" valueType="num">
                                          <p:cBhvr>
                                            <p:cTn id="15" dur="300" fill="hold"/>
                                            <p:tgtEl>
                                              <p:spTgt spid="48"/>
                                            </p:tgtEl>
                                            <p:attrNameLst>
                                              <p:attrName>ppt_h</p:attrName>
                                            </p:attrNameLst>
                                          </p:cBhvr>
                                          <p:tavLst>
                                            <p:tav tm="0">
                                              <p:val>
                                                <p:fltVal val="0"/>
                                              </p:val>
                                            </p:tav>
                                            <p:tav tm="100000">
                                              <p:val>
                                                <p:strVal val="#ppt_h"/>
                                              </p:val>
                                            </p:tav>
                                          </p:tavLst>
                                        </p:anim>
                                        <p:animEffect transition="in" filter="fade">
                                          <p:cBhvr>
                                            <p:cTn id="16" dur="300"/>
                                            <p:tgtEl>
                                              <p:spTgt spid="48"/>
                                            </p:tgtEl>
                                          </p:cBhvr>
                                        </p:animEffect>
                                      </p:childTnLst>
                                    </p:cTn>
                                  </p:par>
                                  <p:par>
                                    <p:cTn id="17" presetID="6" presetClass="emph" presetSubtype="0" autoRev="1" fill="hold" grpId="1" nodeType="withEffect">
                                      <p:stCondLst>
                                        <p:cond delay="400"/>
                                      </p:stCondLst>
                                      <p:childTnLst>
                                        <p:animScale>
                                          <p:cBhvr>
                                            <p:cTn id="18" dur="150" fill="hold"/>
                                            <p:tgtEl>
                                              <p:spTgt spid="48"/>
                                            </p:tgtEl>
                                          </p:cBhvr>
                                          <p:by x="110000" y="110000"/>
                                        </p:animScale>
                                      </p:childTnLst>
                                    </p:cTn>
                                  </p:par>
                                  <p:par>
                                    <p:cTn id="19" presetID="2" presetClass="entr" presetSubtype="4" fill="hold" grpId="0" nodeType="withEffect">
                                      <p:stCondLst>
                                        <p:cond delay="400"/>
                                      </p:stCondLst>
                                      <p:childTnLst>
                                        <p:set>
                                          <p:cBhvr>
                                            <p:cTn id="20" dur="1" fill="hold">
                                              <p:stCondLst>
                                                <p:cond delay="0"/>
                                              </p:stCondLst>
                                            </p:cTn>
                                            <p:tgtEl>
                                              <p:spTgt spid="35"/>
                                            </p:tgtEl>
                                            <p:attrNameLst>
                                              <p:attrName>style.visibility</p:attrName>
                                            </p:attrNameLst>
                                          </p:cBhvr>
                                          <p:to>
                                            <p:strVal val="visible"/>
                                          </p:to>
                                        </p:set>
                                        <p:anim calcmode="lin" valueType="num">
                                          <p:cBhvr additive="base">
                                            <p:cTn id="21" dur="750" fill="hold"/>
                                            <p:tgtEl>
                                              <p:spTgt spid="35"/>
                                            </p:tgtEl>
                                            <p:attrNameLst>
                                              <p:attrName>ppt_x</p:attrName>
                                            </p:attrNameLst>
                                          </p:cBhvr>
                                          <p:tavLst>
                                            <p:tav tm="0">
                                              <p:val>
                                                <p:strVal val="#ppt_x"/>
                                              </p:val>
                                            </p:tav>
                                            <p:tav tm="100000">
                                              <p:val>
                                                <p:strVal val="#ppt_x"/>
                                              </p:val>
                                            </p:tav>
                                          </p:tavLst>
                                        </p:anim>
                                        <p:anim calcmode="lin" valueType="num">
                                          <p:cBhvr additive="base">
                                            <p:cTn id="22" dur="750" fill="hold"/>
                                            <p:tgtEl>
                                              <p:spTgt spid="35"/>
                                            </p:tgtEl>
                                            <p:attrNameLst>
                                              <p:attrName>ppt_y</p:attrName>
                                            </p:attrNameLst>
                                          </p:cBhvr>
                                          <p:tavLst>
                                            <p:tav tm="0">
                                              <p:val>
                                                <p:strVal val="1+#ppt_h/2"/>
                                              </p:val>
                                            </p:tav>
                                            <p:tav tm="100000">
                                              <p:val>
                                                <p:strVal val="#ppt_y"/>
                                              </p:val>
                                            </p:tav>
                                          </p:tavLst>
                                        </p:anim>
                                      </p:childTnLst>
                                    </p:cTn>
                                  </p:par>
                                  <p:par>
                                    <p:cTn id="23" presetID="53" presetClass="entr" presetSubtype="16" fill="hold" grpId="0" nodeType="withEffect">
                                      <p:stCondLst>
                                        <p:cond delay="4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300" fill="hold"/>
                                            <p:tgtEl>
                                              <p:spTgt spid="23"/>
                                            </p:tgtEl>
                                            <p:attrNameLst>
                                              <p:attrName>ppt_w</p:attrName>
                                            </p:attrNameLst>
                                          </p:cBhvr>
                                          <p:tavLst>
                                            <p:tav tm="0">
                                              <p:val>
                                                <p:fltVal val="0"/>
                                              </p:val>
                                            </p:tav>
                                            <p:tav tm="100000">
                                              <p:val>
                                                <p:strVal val="#ppt_w"/>
                                              </p:val>
                                            </p:tav>
                                          </p:tavLst>
                                        </p:anim>
                                        <p:anim calcmode="lin" valueType="num">
                                          <p:cBhvr>
                                            <p:cTn id="26" dur="300" fill="hold"/>
                                            <p:tgtEl>
                                              <p:spTgt spid="23"/>
                                            </p:tgtEl>
                                            <p:attrNameLst>
                                              <p:attrName>ppt_h</p:attrName>
                                            </p:attrNameLst>
                                          </p:cBhvr>
                                          <p:tavLst>
                                            <p:tav tm="0">
                                              <p:val>
                                                <p:fltVal val="0"/>
                                              </p:val>
                                            </p:tav>
                                            <p:tav tm="100000">
                                              <p:val>
                                                <p:strVal val="#ppt_h"/>
                                              </p:val>
                                            </p:tav>
                                          </p:tavLst>
                                        </p:anim>
                                        <p:animEffect transition="in" filter="fade">
                                          <p:cBhvr>
                                            <p:cTn id="27" dur="300"/>
                                            <p:tgtEl>
                                              <p:spTgt spid="23"/>
                                            </p:tgtEl>
                                          </p:cBhvr>
                                        </p:animEffect>
                                      </p:childTnLst>
                                    </p:cTn>
                                  </p:par>
                                  <p:par>
                                    <p:cTn id="28" presetID="6" presetClass="emph" presetSubtype="0" autoRev="1" fill="hold" grpId="1" nodeType="withEffect">
                                      <p:stCondLst>
                                        <p:cond delay="700"/>
                                      </p:stCondLst>
                                      <p:childTnLst>
                                        <p:animScale>
                                          <p:cBhvr>
                                            <p:cTn id="29" dur="150" fill="hold"/>
                                            <p:tgtEl>
                                              <p:spTgt spid="23"/>
                                            </p:tgtEl>
                                          </p:cBhvr>
                                          <p:by x="110000" y="110000"/>
                                        </p:animScale>
                                      </p:childTnLst>
                                    </p:cTn>
                                  </p:par>
                                  <p:par>
                                    <p:cTn id="30" presetID="53" presetClass="entr" presetSubtype="16" fill="hold" grpId="0" nodeType="withEffect">
                                      <p:stCondLst>
                                        <p:cond delay="400"/>
                                      </p:stCondLst>
                                      <p:childTnLst>
                                        <p:set>
                                          <p:cBhvr>
                                            <p:cTn id="31" dur="1" fill="hold">
                                              <p:stCondLst>
                                                <p:cond delay="0"/>
                                              </p:stCondLst>
                                            </p:cTn>
                                            <p:tgtEl>
                                              <p:spTgt spid="40"/>
                                            </p:tgtEl>
                                            <p:attrNameLst>
                                              <p:attrName>style.visibility</p:attrName>
                                            </p:attrNameLst>
                                          </p:cBhvr>
                                          <p:to>
                                            <p:strVal val="visible"/>
                                          </p:to>
                                        </p:set>
                                        <p:anim calcmode="lin" valueType="num">
                                          <p:cBhvr>
                                            <p:cTn id="32" dur="300" fill="hold"/>
                                            <p:tgtEl>
                                              <p:spTgt spid="40"/>
                                            </p:tgtEl>
                                            <p:attrNameLst>
                                              <p:attrName>ppt_w</p:attrName>
                                            </p:attrNameLst>
                                          </p:cBhvr>
                                          <p:tavLst>
                                            <p:tav tm="0">
                                              <p:val>
                                                <p:fltVal val="0"/>
                                              </p:val>
                                            </p:tav>
                                            <p:tav tm="100000">
                                              <p:val>
                                                <p:strVal val="#ppt_w"/>
                                              </p:val>
                                            </p:tav>
                                          </p:tavLst>
                                        </p:anim>
                                        <p:anim calcmode="lin" valueType="num">
                                          <p:cBhvr>
                                            <p:cTn id="33" dur="300" fill="hold"/>
                                            <p:tgtEl>
                                              <p:spTgt spid="40"/>
                                            </p:tgtEl>
                                            <p:attrNameLst>
                                              <p:attrName>ppt_h</p:attrName>
                                            </p:attrNameLst>
                                          </p:cBhvr>
                                          <p:tavLst>
                                            <p:tav tm="0">
                                              <p:val>
                                                <p:fltVal val="0"/>
                                              </p:val>
                                            </p:tav>
                                            <p:tav tm="100000">
                                              <p:val>
                                                <p:strVal val="#ppt_h"/>
                                              </p:val>
                                            </p:tav>
                                          </p:tavLst>
                                        </p:anim>
                                        <p:animEffect transition="in" filter="fade">
                                          <p:cBhvr>
                                            <p:cTn id="34" dur="300"/>
                                            <p:tgtEl>
                                              <p:spTgt spid="40"/>
                                            </p:tgtEl>
                                          </p:cBhvr>
                                        </p:animEffect>
                                      </p:childTnLst>
                                    </p:cTn>
                                  </p:par>
                                  <p:par>
                                    <p:cTn id="35" presetID="6" presetClass="emph" presetSubtype="0" autoRev="1" fill="hold" grpId="1" nodeType="withEffect">
                                      <p:stCondLst>
                                        <p:cond delay="700"/>
                                      </p:stCondLst>
                                      <p:childTnLst>
                                        <p:animScale>
                                          <p:cBhvr>
                                            <p:cTn id="36" dur="150" fill="hold"/>
                                            <p:tgtEl>
                                              <p:spTgt spid="40"/>
                                            </p:tgtEl>
                                          </p:cBhvr>
                                          <p:by x="110000" y="110000"/>
                                        </p:animScale>
                                      </p:childTnLst>
                                    </p:cTn>
                                  </p:par>
                                  <p:par>
                                    <p:cTn id="37" presetID="2" presetClass="entr" presetSubtype="1" fill="hold" grpId="0" nodeType="withEffect">
                                      <p:stCondLst>
                                        <p:cond delay="40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750" fill="hold"/>
                                            <p:tgtEl>
                                              <p:spTgt spid="34"/>
                                            </p:tgtEl>
                                            <p:attrNameLst>
                                              <p:attrName>ppt_x</p:attrName>
                                            </p:attrNameLst>
                                          </p:cBhvr>
                                          <p:tavLst>
                                            <p:tav tm="0">
                                              <p:val>
                                                <p:strVal val="#ppt_x"/>
                                              </p:val>
                                            </p:tav>
                                            <p:tav tm="100000">
                                              <p:val>
                                                <p:strVal val="#ppt_x"/>
                                              </p:val>
                                            </p:tav>
                                          </p:tavLst>
                                        </p:anim>
                                        <p:anim calcmode="lin" valueType="num">
                                          <p:cBhvr additive="base">
                                            <p:cTn id="40" dur="750" fill="hold"/>
                                            <p:tgtEl>
                                              <p:spTgt spid="34"/>
                                            </p:tgtEl>
                                            <p:attrNameLst>
                                              <p:attrName>ppt_y</p:attrName>
                                            </p:attrNameLst>
                                          </p:cBhvr>
                                          <p:tavLst>
                                            <p:tav tm="0">
                                              <p:val>
                                                <p:strVal val="0-#ppt_h/2"/>
                                              </p:val>
                                            </p:tav>
                                            <p:tav tm="100000">
                                              <p:val>
                                                <p:strVal val="#ppt_y"/>
                                              </p:val>
                                            </p:tav>
                                          </p:tavLst>
                                        </p:anim>
                                      </p:childTnLst>
                                    </p:cTn>
                                  </p:par>
                                  <p:par>
                                    <p:cTn id="41" presetID="53" presetClass="entr" presetSubtype="16" fill="hold" grpId="0" nodeType="withEffect">
                                      <p:stCondLst>
                                        <p:cond delay="4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300" fill="hold"/>
                                            <p:tgtEl>
                                              <p:spTgt spid="26"/>
                                            </p:tgtEl>
                                            <p:attrNameLst>
                                              <p:attrName>ppt_w</p:attrName>
                                            </p:attrNameLst>
                                          </p:cBhvr>
                                          <p:tavLst>
                                            <p:tav tm="0">
                                              <p:val>
                                                <p:fltVal val="0"/>
                                              </p:val>
                                            </p:tav>
                                            <p:tav tm="100000">
                                              <p:val>
                                                <p:strVal val="#ppt_w"/>
                                              </p:val>
                                            </p:tav>
                                          </p:tavLst>
                                        </p:anim>
                                        <p:anim calcmode="lin" valueType="num">
                                          <p:cBhvr>
                                            <p:cTn id="44" dur="300" fill="hold"/>
                                            <p:tgtEl>
                                              <p:spTgt spid="26"/>
                                            </p:tgtEl>
                                            <p:attrNameLst>
                                              <p:attrName>ppt_h</p:attrName>
                                            </p:attrNameLst>
                                          </p:cBhvr>
                                          <p:tavLst>
                                            <p:tav tm="0">
                                              <p:val>
                                                <p:fltVal val="0"/>
                                              </p:val>
                                            </p:tav>
                                            <p:tav tm="100000">
                                              <p:val>
                                                <p:strVal val="#ppt_h"/>
                                              </p:val>
                                            </p:tav>
                                          </p:tavLst>
                                        </p:anim>
                                        <p:animEffect transition="in" filter="fade">
                                          <p:cBhvr>
                                            <p:cTn id="45" dur="300"/>
                                            <p:tgtEl>
                                              <p:spTgt spid="26"/>
                                            </p:tgtEl>
                                          </p:cBhvr>
                                        </p:animEffect>
                                      </p:childTnLst>
                                    </p:cTn>
                                  </p:par>
                                  <p:par>
                                    <p:cTn id="46" presetID="6" presetClass="emph" presetSubtype="0" autoRev="1" fill="hold" grpId="1" nodeType="withEffect">
                                      <p:stCondLst>
                                        <p:cond delay="700"/>
                                      </p:stCondLst>
                                      <p:childTnLst>
                                        <p:animScale>
                                          <p:cBhvr>
                                            <p:cTn id="47" dur="150" fill="hold"/>
                                            <p:tgtEl>
                                              <p:spTgt spid="26"/>
                                            </p:tgtEl>
                                          </p:cBhvr>
                                          <p:by x="110000" y="110000"/>
                                        </p:animScale>
                                      </p:childTnLst>
                                    </p:cTn>
                                  </p:par>
                                  <p:par>
                                    <p:cTn id="48" presetID="53" presetClass="entr" presetSubtype="16" fill="hold" nodeType="withEffect">
                                      <p:stCondLst>
                                        <p:cond delay="400"/>
                                      </p:stCondLst>
                                      <p:childTnLst>
                                        <p:set>
                                          <p:cBhvr>
                                            <p:cTn id="49" dur="1" fill="hold">
                                              <p:stCondLst>
                                                <p:cond delay="0"/>
                                              </p:stCondLst>
                                            </p:cTn>
                                            <p:tgtEl>
                                              <p:spTgt spid="41"/>
                                            </p:tgtEl>
                                            <p:attrNameLst>
                                              <p:attrName>style.visibility</p:attrName>
                                            </p:attrNameLst>
                                          </p:cBhvr>
                                          <p:to>
                                            <p:strVal val="visible"/>
                                          </p:to>
                                        </p:set>
                                        <p:anim calcmode="lin" valueType="num">
                                          <p:cBhvr>
                                            <p:cTn id="50" dur="300" fill="hold"/>
                                            <p:tgtEl>
                                              <p:spTgt spid="41"/>
                                            </p:tgtEl>
                                            <p:attrNameLst>
                                              <p:attrName>ppt_w</p:attrName>
                                            </p:attrNameLst>
                                          </p:cBhvr>
                                          <p:tavLst>
                                            <p:tav tm="0">
                                              <p:val>
                                                <p:fltVal val="0"/>
                                              </p:val>
                                            </p:tav>
                                            <p:tav tm="100000">
                                              <p:val>
                                                <p:strVal val="#ppt_w"/>
                                              </p:val>
                                            </p:tav>
                                          </p:tavLst>
                                        </p:anim>
                                        <p:anim calcmode="lin" valueType="num">
                                          <p:cBhvr>
                                            <p:cTn id="51" dur="300" fill="hold"/>
                                            <p:tgtEl>
                                              <p:spTgt spid="41"/>
                                            </p:tgtEl>
                                            <p:attrNameLst>
                                              <p:attrName>ppt_h</p:attrName>
                                            </p:attrNameLst>
                                          </p:cBhvr>
                                          <p:tavLst>
                                            <p:tav tm="0">
                                              <p:val>
                                                <p:fltVal val="0"/>
                                              </p:val>
                                            </p:tav>
                                            <p:tav tm="100000">
                                              <p:val>
                                                <p:strVal val="#ppt_h"/>
                                              </p:val>
                                            </p:tav>
                                          </p:tavLst>
                                        </p:anim>
                                        <p:animEffect transition="in" filter="fade">
                                          <p:cBhvr>
                                            <p:cTn id="52" dur="300"/>
                                            <p:tgtEl>
                                              <p:spTgt spid="41"/>
                                            </p:tgtEl>
                                          </p:cBhvr>
                                        </p:animEffect>
                                      </p:childTnLst>
                                    </p:cTn>
                                  </p:par>
                                  <p:par>
                                    <p:cTn id="53" presetID="6" presetClass="emph" presetSubtype="0" autoRev="1" fill="hold" nodeType="withEffect">
                                      <p:stCondLst>
                                        <p:cond delay="700"/>
                                      </p:stCondLst>
                                      <p:childTnLst>
                                        <p:animScale>
                                          <p:cBhvr>
                                            <p:cTn id="54" dur="150" fill="hold"/>
                                            <p:tgtEl>
                                              <p:spTgt spid="41"/>
                                            </p:tgtEl>
                                          </p:cBhvr>
                                          <p:by x="110000" y="110000"/>
                                        </p:animScale>
                                      </p:childTnLst>
                                    </p:cTn>
                                  </p:par>
                                  <p:par>
                                    <p:cTn id="55" presetID="2" presetClass="entr" presetSubtype="8" fill="hold" grpId="0" nodeType="withEffect">
                                      <p:stCondLst>
                                        <p:cond delay="400"/>
                                      </p:stCondLst>
                                      <p:childTnLst>
                                        <p:set>
                                          <p:cBhvr>
                                            <p:cTn id="56" dur="1" fill="hold">
                                              <p:stCondLst>
                                                <p:cond delay="0"/>
                                              </p:stCondLst>
                                            </p:cTn>
                                            <p:tgtEl>
                                              <p:spTgt spid="32"/>
                                            </p:tgtEl>
                                            <p:attrNameLst>
                                              <p:attrName>style.visibility</p:attrName>
                                            </p:attrNameLst>
                                          </p:cBhvr>
                                          <p:to>
                                            <p:strVal val="visible"/>
                                          </p:to>
                                        </p:set>
                                        <p:anim calcmode="lin" valueType="num">
                                          <p:cBhvr additive="base">
                                            <p:cTn id="57" dur="750" fill="hold"/>
                                            <p:tgtEl>
                                              <p:spTgt spid="32"/>
                                            </p:tgtEl>
                                            <p:attrNameLst>
                                              <p:attrName>ppt_x</p:attrName>
                                            </p:attrNameLst>
                                          </p:cBhvr>
                                          <p:tavLst>
                                            <p:tav tm="0">
                                              <p:val>
                                                <p:strVal val="0-#ppt_w/2"/>
                                              </p:val>
                                            </p:tav>
                                            <p:tav tm="100000">
                                              <p:val>
                                                <p:strVal val="#ppt_x"/>
                                              </p:val>
                                            </p:tav>
                                          </p:tavLst>
                                        </p:anim>
                                        <p:anim calcmode="lin" valueType="num">
                                          <p:cBhvr additive="base">
                                            <p:cTn id="58" dur="750" fill="hold"/>
                                            <p:tgtEl>
                                              <p:spTgt spid="32"/>
                                            </p:tgtEl>
                                            <p:attrNameLst>
                                              <p:attrName>ppt_y</p:attrName>
                                            </p:attrNameLst>
                                          </p:cBhvr>
                                          <p:tavLst>
                                            <p:tav tm="0">
                                              <p:val>
                                                <p:strVal val="#ppt_y"/>
                                              </p:val>
                                            </p:tav>
                                            <p:tav tm="100000">
                                              <p:val>
                                                <p:strVal val="#ppt_y"/>
                                              </p:val>
                                            </p:tav>
                                          </p:tavLst>
                                        </p:anim>
                                      </p:childTnLst>
                                    </p:cTn>
                                  </p:par>
                                  <p:par>
                                    <p:cTn id="59" presetID="53" presetClass="entr" presetSubtype="16" fill="hold" grpId="0" nodeType="withEffect">
                                      <p:stCondLst>
                                        <p:cond delay="400"/>
                                      </p:stCondLst>
                                      <p:childTnLst>
                                        <p:set>
                                          <p:cBhvr>
                                            <p:cTn id="60" dur="1" fill="hold">
                                              <p:stCondLst>
                                                <p:cond delay="0"/>
                                              </p:stCondLst>
                                            </p:cTn>
                                            <p:tgtEl>
                                              <p:spTgt spid="25"/>
                                            </p:tgtEl>
                                            <p:attrNameLst>
                                              <p:attrName>style.visibility</p:attrName>
                                            </p:attrNameLst>
                                          </p:cBhvr>
                                          <p:to>
                                            <p:strVal val="visible"/>
                                          </p:to>
                                        </p:set>
                                        <p:anim calcmode="lin" valueType="num">
                                          <p:cBhvr>
                                            <p:cTn id="61" dur="300" fill="hold"/>
                                            <p:tgtEl>
                                              <p:spTgt spid="25"/>
                                            </p:tgtEl>
                                            <p:attrNameLst>
                                              <p:attrName>ppt_w</p:attrName>
                                            </p:attrNameLst>
                                          </p:cBhvr>
                                          <p:tavLst>
                                            <p:tav tm="0">
                                              <p:val>
                                                <p:fltVal val="0"/>
                                              </p:val>
                                            </p:tav>
                                            <p:tav tm="100000">
                                              <p:val>
                                                <p:strVal val="#ppt_w"/>
                                              </p:val>
                                            </p:tav>
                                          </p:tavLst>
                                        </p:anim>
                                        <p:anim calcmode="lin" valueType="num">
                                          <p:cBhvr>
                                            <p:cTn id="62" dur="300" fill="hold"/>
                                            <p:tgtEl>
                                              <p:spTgt spid="25"/>
                                            </p:tgtEl>
                                            <p:attrNameLst>
                                              <p:attrName>ppt_h</p:attrName>
                                            </p:attrNameLst>
                                          </p:cBhvr>
                                          <p:tavLst>
                                            <p:tav tm="0">
                                              <p:val>
                                                <p:fltVal val="0"/>
                                              </p:val>
                                            </p:tav>
                                            <p:tav tm="100000">
                                              <p:val>
                                                <p:strVal val="#ppt_h"/>
                                              </p:val>
                                            </p:tav>
                                          </p:tavLst>
                                        </p:anim>
                                        <p:animEffect transition="in" filter="fade">
                                          <p:cBhvr>
                                            <p:cTn id="63" dur="300"/>
                                            <p:tgtEl>
                                              <p:spTgt spid="25"/>
                                            </p:tgtEl>
                                          </p:cBhvr>
                                        </p:animEffect>
                                      </p:childTnLst>
                                    </p:cTn>
                                  </p:par>
                                  <p:par>
                                    <p:cTn id="64" presetID="6" presetClass="emph" presetSubtype="0" autoRev="1" fill="hold" grpId="1" nodeType="withEffect">
                                      <p:stCondLst>
                                        <p:cond delay="700"/>
                                      </p:stCondLst>
                                      <p:childTnLst>
                                        <p:animScale>
                                          <p:cBhvr>
                                            <p:cTn id="65" dur="150" fill="hold"/>
                                            <p:tgtEl>
                                              <p:spTgt spid="25"/>
                                            </p:tgtEl>
                                          </p:cBhvr>
                                          <p:by x="110000" y="110000"/>
                                        </p:animScale>
                                      </p:childTnLst>
                                    </p:cTn>
                                  </p:par>
                                  <p:par>
                                    <p:cTn id="66" presetID="53" presetClass="entr" presetSubtype="16" fill="hold" nodeType="withEffect">
                                      <p:stCondLst>
                                        <p:cond delay="400"/>
                                      </p:stCondLst>
                                      <p:childTnLst>
                                        <p:set>
                                          <p:cBhvr>
                                            <p:cTn id="67" dur="1" fill="hold">
                                              <p:stCondLst>
                                                <p:cond delay="0"/>
                                              </p:stCondLst>
                                            </p:cTn>
                                            <p:tgtEl>
                                              <p:spTgt spid="45"/>
                                            </p:tgtEl>
                                            <p:attrNameLst>
                                              <p:attrName>style.visibility</p:attrName>
                                            </p:attrNameLst>
                                          </p:cBhvr>
                                          <p:to>
                                            <p:strVal val="visible"/>
                                          </p:to>
                                        </p:set>
                                        <p:anim calcmode="lin" valueType="num">
                                          <p:cBhvr>
                                            <p:cTn id="68" dur="300" fill="hold"/>
                                            <p:tgtEl>
                                              <p:spTgt spid="45"/>
                                            </p:tgtEl>
                                            <p:attrNameLst>
                                              <p:attrName>ppt_w</p:attrName>
                                            </p:attrNameLst>
                                          </p:cBhvr>
                                          <p:tavLst>
                                            <p:tav tm="0">
                                              <p:val>
                                                <p:fltVal val="0"/>
                                              </p:val>
                                            </p:tav>
                                            <p:tav tm="100000">
                                              <p:val>
                                                <p:strVal val="#ppt_w"/>
                                              </p:val>
                                            </p:tav>
                                          </p:tavLst>
                                        </p:anim>
                                        <p:anim calcmode="lin" valueType="num">
                                          <p:cBhvr>
                                            <p:cTn id="69" dur="300" fill="hold"/>
                                            <p:tgtEl>
                                              <p:spTgt spid="45"/>
                                            </p:tgtEl>
                                            <p:attrNameLst>
                                              <p:attrName>ppt_h</p:attrName>
                                            </p:attrNameLst>
                                          </p:cBhvr>
                                          <p:tavLst>
                                            <p:tav tm="0">
                                              <p:val>
                                                <p:fltVal val="0"/>
                                              </p:val>
                                            </p:tav>
                                            <p:tav tm="100000">
                                              <p:val>
                                                <p:strVal val="#ppt_h"/>
                                              </p:val>
                                            </p:tav>
                                          </p:tavLst>
                                        </p:anim>
                                        <p:animEffect transition="in" filter="fade">
                                          <p:cBhvr>
                                            <p:cTn id="70" dur="300"/>
                                            <p:tgtEl>
                                              <p:spTgt spid="45"/>
                                            </p:tgtEl>
                                          </p:cBhvr>
                                        </p:animEffect>
                                      </p:childTnLst>
                                    </p:cTn>
                                  </p:par>
                                  <p:par>
                                    <p:cTn id="71" presetID="6" presetClass="emph" presetSubtype="0" autoRev="1" fill="hold" nodeType="withEffect">
                                      <p:stCondLst>
                                        <p:cond delay="700"/>
                                      </p:stCondLst>
                                      <p:childTnLst>
                                        <p:animScale>
                                          <p:cBhvr>
                                            <p:cTn id="72" dur="150" fill="hold"/>
                                            <p:tgtEl>
                                              <p:spTgt spid="45"/>
                                            </p:tgtEl>
                                          </p:cBhvr>
                                          <p:by x="110000" y="110000"/>
                                        </p:animScale>
                                      </p:childTnLst>
                                    </p:cTn>
                                  </p:par>
                                  <p:par>
                                    <p:cTn id="73" presetID="2" presetClass="entr" presetSubtype="2" fill="hold" grpId="0" nodeType="withEffect">
                                      <p:stCondLst>
                                        <p:cond delay="400"/>
                                      </p:stCondLst>
                                      <p:childTnLst>
                                        <p:set>
                                          <p:cBhvr>
                                            <p:cTn id="74" dur="1" fill="hold">
                                              <p:stCondLst>
                                                <p:cond delay="0"/>
                                              </p:stCondLst>
                                            </p:cTn>
                                            <p:tgtEl>
                                              <p:spTgt spid="33"/>
                                            </p:tgtEl>
                                            <p:attrNameLst>
                                              <p:attrName>style.visibility</p:attrName>
                                            </p:attrNameLst>
                                          </p:cBhvr>
                                          <p:to>
                                            <p:strVal val="visible"/>
                                          </p:to>
                                        </p:set>
                                        <p:anim calcmode="lin" valueType="num">
                                          <p:cBhvr additive="base">
                                            <p:cTn id="75" dur="750" fill="hold"/>
                                            <p:tgtEl>
                                              <p:spTgt spid="33"/>
                                            </p:tgtEl>
                                            <p:attrNameLst>
                                              <p:attrName>ppt_x</p:attrName>
                                            </p:attrNameLst>
                                          </p:cBhvr>
                                          <p:tavLst>
                                            <p:tav tm="0">
                                              <p:val>
                                                <p:strVal val="1+#ppt_w/2"/>
                                              </p:val>
                                            </p:tav>
                                            <p:tav tm="100000">
                                              <p:val>
                                                <p:strVal val="#ppt_x"/>
                                              </p:val>
                                            </p:tav>
                                          </p:tavLst>
                                        </p:anim>
                                        <p:anim calcmode="lin" valueType="num">
                                          <p:cBhvr additive="base">
                                            <p:cTn id="76" dur="750" fill="hold"/>
                                            <p:tgtEl>
                                              <p:spTgt spid="33"/>
                                            </p:tgtEl>
                                            <p:attrNameLst>
                                              <p:attrName>ppt_y</p:attrName>
                                            </p:attrNameLst>
                                          </p:cBhvr>
                                          <p:tavLst>
                                            <p:tav tm="0">
                                              <p:val>
                                                <p:strVal val="#ppt_y"/>
                                              </p:val>
                                            </p:tav>
                                            <p:tav tm="100000">
                                              <p:val>
                                                <p:strVal val="#ppt_y"/>
                                              </p:val>
                                            </p:tav>
                                          </p:tavLst>
                                        </p:anim>
                                      </p:childTnLst>
                                    </p:cTn>
                                  </p:par>
                                  <p:par>
                                    <p:cTn id="77" presetID="53" presetClass="entr" presetSubtype="16" fill="hold" grpId="0" nodeType="withEffect">
                                      <p:stCondLst>
                                        <p:cond delay="400"/>
                                      </p:stCondLst>
                                      <p:childTnLst>
                                        <p:set>
                                          <p:cBhvr>
                                            <p:cTn id="78" dur="1" fill="hold">
                                              <p:stCondLst>
                                                <p:cond delay="0"/>
                                              </p:stCondLst>
                                            </p:cTn>
                                            <p:tgtEl>
                                              <p:spTgt spid="27"/>
                                            </p:tgtEl>
                                            <p:attrNameLst>
                                              <p:attrName>style.visibility</p:attrName>
                                            </p:attrNameLst>
                                          </p:cBhvr>
                                          <p:to>
                                            <p:strVal val="visible"/>
                                          </p:to>
                                        </p:set>
                                        <p:anim calcmode="lin" valueType="num">
                                          <p:cBhvr>
                                            <p:cTn id="79" dur="300" fill="hold"/>
                                            <p:tgtEl>
                                              <p:spTgt spid="27"/>
                                            </p:tgtEl>
                                            <p:attrNameLst>
                                              <p:attrName>ppt_w</p:attrName>
                                            </p:attrNameLst>
                                          </p:cBhvr>
                                          <p:tavLst>
                                            <p:tav tm="0">
                                              <p:val>
                                                <p:fltVal val="0"/>
                                              </p:val>
                                            </p:tav>
                                            <p:tav tm="100000">
                                              <p:val>
                                                <p:strVal val="#ppt_w"/>
                                              </p:val>
                                            </p:tav>
                                          </p:tavLst>
                                        </p:anim>
                                        <p:anim calcmode="lin" valueType="num">
                                          <p:cBhvr>
                                            <p:cTn id="80" dur="300" fill="hold"/>
                                            <p:tgtEl>
                                              <p:spTgt spid="27"/>
                                            </p:tgtEl>
                                            <p:attrNameLst>
                                              <p:attrName>ppt_h</p:attrName>
                                            </p:attrNameLst>
                                          </p:cBhvr>
                                          <p:tavLst>
                                            <p:tav tm="0">
                                              <p:val>
                                                <p:fltVal val="0"/>
                                              </p:val>
                                            </p:tav>
                                            <p:tav tm="100000">
                                              <p:val>
                                                <p:strVal val="#ppt_h"/>
                                              </p:val>
                                            </p:tav>
                                          </p:tavLst>
                                        </p:anim>
                                        <p:animEffect transition="in" filter="fade">
                                          <p:cBhvr>
                                            <p:cTn id="81" dur="300"/>
                                            <p:tgtEl>
                                              <p:spTgt spid="27"/>
                                            </p:tgtEl>
                                          </p:cBhvr>
                                        </p:animEffect>
                                      </p:childTnLst>
                                    </p:cTn>
                                  </p:par>
                                  <p:par>
                                    <p:cTn id="82" presetID="6" presetClass="emph" presetSubtype="0" autoRev="1" fill="hold" grpId="1" nodeType="withEffect">
                                      <p:stCondLst>
                                        <p:cond delay="700"/>
                                      </p:stCondLst>
                                      <p:childTnLst>
                                        <p:animScale>
                                          <p:cBhvr>
                                            <p:cTn id="83" dur="150" fill="hold"/>
                                            <p:tgtEl>
                                              <p:spTgt spid="27"/>
                                            </p:tgtEl>
                                          </p:cBhvr>
                                          <p:by x="110000" y="110000"/>
                                        </p:animScale>
                                      </p:childTnLst>
                                    </p:cTn>
                                  </p:par>
                                  <p:par>
                                    <p:cTn id="84" presetID="53" presetClass="entr" presetSubtype="16" fill="hold" grpId="0" nodeType="withEffect">
                                      <p:stCondLst>
                                        <p:cond delay="400"/>
                                      </p:stCondLst>
                                      <p:childTnLst>
                                        <p:set>
                                          <p:cBhvr>
                                            <p:cTn id="85" dur="1" fill="hold">
                                              <p:stCondLst>
                                                <p:cond delay="0"/>
                                              </p:stCondLst>
                                            </p:cTn>
                                            <p:tgtEl>
                                              <p:spTgt spid="44"/>
                                            </p:tgtEl>
                                            <p:attrNameLst>
                                              <p:attrName>style.visibility</p:attrName>
                                            </p:attrNameLst>
                                          </p:cBhvr>
                                          <p:to>
                                            <p:strVal val="visible"/>
                                          </p:to>
                                        </p:set>
                                        <p:anim calcmode="lin" valueType="num">
                                          <p:cBhvr>
                                            <p:cTn id="86" dur="300" fill="hold"/>
                                            <p:tgtEl>
                                              <p:spTgt spid="44"/>
                                            </p:tgtEl>
                                            <p:attrNameLst>
                                              <p:attrName>ppt_w</p:attrName>
                                            </p:attrNameLst>
                                          </p:cBhvr>
                                          <p:tavLst>
                                            <p:tav tm="0">
                                              <p:val>
                                                <p:fltVal val="0"/>
                                              </p:val>
                                            </p:tav>
                                            <p:tav tm="100000">
                                              <p:val>
                                                <p:strVal val="#ppt_w"/>
                                              </p:val>
                                            </p:tav>
                                          </p:tavLst>
                                        </p:anim>
                                        <p:anim calcmode="lin" valueType="num">
                                          <p:cBhvr>
                                            <p:cTn id="87" dur="300" fill="hold"/>
                                            <p:tgtEl>
                                              <p:spTgt spid="44"/>
                                            </p:tgtEl>
                                            <p:attrNameLst>
                                              <p:attrName>ppt_h</p:attrName>
                                            </p:attrNameLst>
                                          </p:cBhvr>
                                          <p:tavLst>
                                            <p:tav tm="0">
                                              <p:val>
                                                <p:fltVal val="0"/>
                                              </p:val>
                                            </p:tav>
                                            <p:tav tm="100000">
                                              <p:val>
                                                <p:strVal val="#ppt_h"/>
                                              </p:val>
                                            </p:tav>
                                          </p:tavLst>
                                        </p:anim>
                                        <p:animEffect transition="in" filter="fade">
                                          <p:cBhvr>
                                            <p:cTn id="88" dur="300"/>
                                            <p:tgtEl>
                                              <p:spTgt spid="44"/>
                                            </p:tgtEl>
                                          </p:cBhvr>
                                        </p:animEffect>
                                      </p:childTnLst>
                                    </p:cTn>
                                  </p:par>
                                  <p:par>
                                    <p:cTn id="89" presetID="6" presetClass="emph" presetSubtype="0" autoRev="1" fill="hold" grpId="1" nodeType="withEffect">
                                      <p:stCondLst>
                                        <p:cond delay="700"/>
                                      </p:stCondLst>
                                      <p:childTnLst>
                                        <p:animScale>
                                          <p:cBhvr>
                                            <p:cTn id="90" dur="150" fill="hold"/>
                                            <p:tgtEl>
                                              <p:spTgt spid="44"/>
                                            </p:tgtEl>
                                          </p:cBhvr>
                                          <p:by x="110000" y="110000"/>
                                        </p:animScale>
                                      </p:childTnLst>
                                    </p:cTn>
                                  </p:par>
                                  <p:par>
                                    <p:cTn id="91" presetID="22" presetClass="entr" presetSubtype="2" fill="hold" grpId="0" nodeType="withEffect">
                                      <p:stCondLst>
                                        <p:cond delay="700"/>
                                      </p:stCondLst>
                                      <p:childTnLst>
                                        <p:set>
                                          <p:cBhvr>
                                            <p:cTn id="92" dur="1" fill="hold">
                                              <p:stCondLst>
                                                <p:cond delay="0"/>
                                              </p:stCondLst>
                                            </p:cTn>
                                            <p:tgtEl>
                                              <p:spTgt spid="28"/>
                                            </p:tgtEl>
                                            <p:attrNameLst>
                                              <p:attrName>style.visibility</p:attrName>
                                            </p:attrNameLst>
                                          </p:cBhvr>
                                          <p:to>
                                            <p:strVal val="visible"/>
                                          </p:to>
                                        </p:set>
                                        <p:animEffect transition="in" filter="wipe(right)">
                                          <p:cBhvr>
                                            <p:cTn id="93" dur="500"/>
                                            <p:tgtEl>
                                              <p:spTgt spid="28"/>
                                            </p:tgtEl>
                                          </p:cBhvr>
                                        </p:animEffect>
                                      </p:childTnLst>
                                    </p:cTn>
                                  </p:par>
                                  <p:par>
                                    <p:cTn id="94" presetID="2" presetClass="entr" presetSubtype="8" fill="hold" grpId="0" nodeType="withEffect">
                                      <p:stCondLst>
                                        <p:cond delay="1200"/>
                                      </p:stCondLst>
                                      <p:childTnLst>
                                        <p:set>
                                          <p:cBhvr>
                                            <p:cTn id="95" dur="1" fill="hold">
                                              <p:stCondLst>
                                                <p:cond delay="0"/>
                                              </p:stCondLst>
                                            </p:cTn>
                                            <p:tgtEl>
                                              <p:spTgt spid="39"/>
                                            </p:tgtEl>
                                            <p:attrNameLst>
                                              <p:attrName>style.visibility</p:attrName>
                                            </p:attrNameLst>
                                          </p:cBhvr>
                                          <p:to>
                                            <p:strVal val="visible"/>
                                          </p:to>
                                        </p:set>
                                        <p:anim calcmode="lin" valueType="num">
                                          <p:cBhvr additive="base">
                                            <p:cTn id="96" dur="750" fill="hold"/>
                                            <p:tgtEl>
                                              <p:spTgt spid="39"/>
                                            </p:tgtEl>
                                            <p:attrNameLst>
                                              <p:attrName>ppt_x</p:attrName>
                                            </p:attrNameLst>
                                          </p:cBhvr>
                                          <p:tavLst>
                                            <p:tav tm="0">
                                              <p:val>
                                                <p:strVal val="0-#ppt_w/2"/>
                                              </p:val>
                                            </p:tav>
                                            <p:tav tm="100000">
                                              <p:val>
                                                <p:strVal val="#ppt_x"/>
                                              </p:val>
                                            </p:tav>
                                          </p:tavLst>
                                        </p:anim>
                                        <p:anim calcmode="lin" valueType="num">
                                          <p:cBhvr additive="base">
                                            <p:cTn id="97" dur="750" fill="hold"/>
                                            <p:tgtEl>
                                              <p:spTgt spid="39"/>
                                            </p:tgtEl>
                                            <p:attrNameLst>
                                              <p:attrName>ppt_y</p:attrName>
                                            </p:attrNameLst>
                                          </p:cBhvr>
                                          <p:tavLst>
                                            <p:tav tm="0">
                                              <p:val>
                                                <p:strVal val="#ppt_y"/>
                                              </p:val>
                                            </p:tav>
                                            <p:tav tm="100000">
                                              <p:val>
                                                <p:strVal val="#ppt_y"/>
                                              </p:val>
                                            </p:tav>
                                          </p:tavLst>
                                        </p:anim>
                                      </p:childTnLst>
                                    </p:cTn>
                                  </p:par>
                                  <p:par>
                                    <p:cTn id="98" presetID="22" presetClass="entr" presetSubtype="2" fill="hold" grpId="0" nodeType="withEffect">
                                      <p:stCondLst>
                                        <p:cond delay="800"/>
                                      </p:stCondLst>
                                      <p:childTnLst>
                                        <p:set>
                                          <p:cBhvr>
                                            <p:cTn id="99" dur="1" fill="hold">
                                              <p:stCondLst>
                                                <p:cond delay="0"/>
                                              </p:stCondLst>
                                            </p:cTn>
                                            <p:tgtEl>
                                              <p:spTgt spid="31"/>
                                            </p:tgtEl>
                                            <p:attrNameLst>
                                              <p:attrName>style.visibility</p:attrName>
                                            </p:attrNameLst>
                                          </p:cBhvr>
                                          <p:to>
                                            <p:strVal val="visible"/>
                                          </p:to>
                                        </p:set>
                                        <p:animEffect transition="in" filter="wipe(right)">
                                          <p:cBhvr>
                                            <p:cTn id="100" dur="500"/>
                                            <p:tgtEl>
                                              <p:spTgt spid="31"/>
                                            </p:tgtEl>
                                          </p:cBhvr>
                                        </p:animEffect>
                                      </p:childTnLst>
                                    </p:cTn>
                                  </p:par>
                                  <p:par>
                                    <p:cTn id="101" presetID="2" presetClass="entr" presetSubtype="8" fill="hold" grpId="0" nodeType="withEffect">
                                      <p:stCondLst>
                                        <p:cond delay="1300"/>
                                      </p:stCondLst>
                                      <p:childTnLst>
                                        <p:set>
                                          <p:cBhvr>
                                            <p:cTn id="102" dur="1" fill="hold">
                                              <p:stCondLst>
                                                <p:cond delay="0"/>
                                              </p:stCondLst>
                                            </p:cTn>
                                            <p:tgtEl>
                                              <p:spTgt spid="38"/>
                                            </p:tgtEl>
                                            <p:attrNameLst>
                                              <p:attrName>style.visibility</p:attrName>
                                            </p:attrNameLst>
                                          </p:cBhvr>
                                          <p:to>
                                            <p:strVal val="visible"/>
                                          </p:to>
                                        </p:set>
                                        <p:anim calcmode="lin" valueType="num">
                                          <p:cBhvr additive="base">
                                            <p:cTn id="103" dur="750" fill="hold"/>
                                            <p:tgtEl>
                                              <p:spTgt spid="38"/>
                                            </p:tgtEl>
                                            <p:attrNameLst>
                                              <p:attrName>ppt_x</p:attrName>
                                            </p:attrNameLst>
                                          </p:cBhvr>
                                          <p:tavLst>
                                            <p:tav tm="0">
                                              <p:val>
                                                <p:strVal val="0-#ppt_w/2"/>
                                              </p:val>
                                            </p:tav>
                                            <p:tav tm="100000">
                                              <p:val>
                                                <p:strVal val="#ppt_x"/>
                                              </p:val>
                                            </p:tav>
                                          </p:tavLst>
                                        </p:anim>
                                        <p:anim calcmode="lin" valueType="num">
                                          <p:cBhvr additive="base">
                                            <p:cTn id="104" dur="750" fill="hold"/>
                                            <p:tgtEl>
                                              <p:spTgt spid="38"/>
                                            </p:tgtEl>
                                            <p:attrNameLst>
                                              <p:attrName>ppt_y</p:attrName>
                                            </p:attrNameLst>
                                          </p:cBhvr>
                                          <p:tavLst>
                                            <p:tav tm="0">
                                              <p:val>
                                                <p:strVal val="#ppt_y"/>
                                              </p:val>
                                            </p:tav>
                                            <p:tav tm="100000">
                                              <p:val>
                                                <p:strVal val="#ppt_y"/>
                                              </p:val>
                                            </p:tav>
                                          </p:tavLst>
                                        </p:anim>
                                      </p:childTnLst>
                                    </p:cTn>
                                  </p:par>
                                  <p:par>
                                    <p:cTn id="105" presetID="22" presetClass="entr" presetSubtype="8" fill="hold" grpId="0" nodeType="withEffect">
                                      <p:stCondLst>
                                        <p:cond delay="900"/>
                                      </p:stCondLst>
                                      <p:childTnLst>
                                        <p:set>
                                          <p:cBhvr>
                                            <p:cTn id="106" dur="1" fill="hold">
                                              <p:stCondLst>
                                                <p:cond delay="0"/>
                                              </p:stCondLst>
                                            </p:cTn>
                                            <p:tgtEl>
                                              <p:spTgt spid="29"/>
                                            </p:tgtEl>
                                            <p:attrNameLst>
                                              <p:attrName>style.visibility</p:attrName>
                                            </p:attrNameLst>
                                          </p:cBhvr>
                                          <p:to>
                                            <p:strVal val="visible"/>
                                          </p:to>
                                        </p:set>
                                        <p:animEffect transition="in" filter="wipe(left)">
                                          <p:cBhvr>
                                            <p:cTn id="107" dur="500"/>
                                            <p:tgtEl>
                                              <p:spTgt spid="29"/>
                                            </p:tgtEl>
                                          </p:cBhvr>
                                        </p:animEffect>
                                      </p:childTnLst>
                                    </p:cTn>
                                  </p:par>
                                  <p:par>
                                    <p:cTn id="108" presetID="2" presetClass="entr" presetSubtype="2" fill="hold" grpId="0" nodeType="withEffect">
                                      <p:stCondLst>
                                        <p:cond delay="1400"/>
                                      </p:stCondLst>
                                      <p:childTnLst>
                                        <p:set>
                                          <p:cBhvr>
                                            <p:cTn id="109" dur="1" fill="hold">
                                              <p:stCondLst>
                                                <p:cond delay="0"/>
                                              </p:stCondLst>
                                            </p:cTn>
                                            <p:tgtEl>
                                              <p:spTgt spid="36"/>
                                            </p:tgtEl>
                                            <p:attrNameLst>
                                              <p:attrName>style.visibility</p:attrName>
                                            </p:attrNameLst>
                                          </p:cBhvr>
                                          <p:to>
                                            <p:strVal val="visible"/>
                                          </p:to>
                                        </p:set>
                                        <p:anim calcmode="lin" valueType="num">
                                          <p:cBhvr additive="base">
                                            <p:cTn id="110" dur="750" fill="hold"/>
                                            <p:tgtEl>
                                              <p:spTgt spid="36"/>
                                            </p:tgtEl>
                                            <p:attrNameLst>
                                              <p:attrName>ppt_x</p:attrName>
                                            </p:attrNameLst>
                                          </p:cBhvr>
                                          <p:tavLst>
                                            <p:tav tm="0">
                                              <p:val>
                                                <p:strVal val="1+#ppt_w/2"/>
                                              </p:val>
                                            </p:tav>
                                            <p:tav tm="100000">
                                              <p:val>
                                                <p:strVal val="#ppt_x"/>
                                              </p:val>
                                            </p:tav>
                                          </p:tavLst>
                                        </p:anim>
                                        <p:anim calcmode="lin" valueType="num">
                                          <p:cBhvr additive="base">
                                            <p:cTn id="111" dur="750" fill="hold"/>
                                            <p:tgtEl>
                                              <p:spTgt spid="36"/>
                                            </p:tgtEl>
                                            <p:attrNameLst>
                                              <p:attrName>ppt_y</p:attrName>
                                            </p:attrNameLst>
                                          </p:cBhvr>
                                          <p:tavLst>
                                            <p:tav tm="0">
                                              <p:val>
                                                <p:strVal val="#ppt_y"/>
                                              </p:val>
                                            </p:tav>
                                            <p:tav tm="100000">
                                              <p:val>
                                                <p:strVal val="#ppt_y"/>
                                              </p:val>
                                            </p:tav>
                                          </p:tavLst>
                                        </p:anim>
                                      </p:childTnLst>
                                    </p:cTn>
                                  </p:par>
                                  <p:par>
                                    <p:cTn id="112" presetID="22" presetClass="entr" presetSubtype="8" fill="hold" grpId="0" nodeType="withEffect">
                                      <p:stCondLst>
                                        <p:cond delay="1000"/>
                                      </p:stCondLst>
                                      <p:childTnLst>
                                        <p:set>
                                          <p:cBhvr>
                                            <p:cTn id="113" dur="1" fill="hold">
                                              <p:stCondLst>
                                                <p:cond delay="0"/>
                                              </p:stCondLst>
                                            </p:cTn>
                                            <p:tgtEl>
                                              <p:spTgt spid="30"/>
                                            </p:tgtEl>
                                            <p:attrNameLst>
                                              <p:attrName>style.visibility</p:attrName>
                                            </p:attrNameLst>
                                          </p:cBhvr>
                                          <p:to>
                                            <p:strVal val="visible"/>
                                          </p:to>
                                        </p:set>
                                        <p:animEffect transition="in" filter="wipe(left)">
                                          <p:cBhvr>
                                            <p:cTn id="114" dur="500"/>
                                            <p:tgtEl>
                                              <p:spTgt spid="30"/>
                                            </p:tgtEl>
                                          </p:cBhvr>
                                        </p:animEffect>
                                      </p:childTnLst>
                                    </p:cTn>
                                  </p:par>
                                  <p:par>
                                    <p:cTn id="115" presetID="2" presetClass="entr" presetSubtype="2" fill="hold" grpId="0" nodeType="withEffect">
                                      <p:stCondLst>
                                        <p:cond delay="1500"/>
                                      </p:stCondLst>
                                      <p:childTnLst>
                                        <p:set>
                                          <p:cBhvr>
                                            <p:cTn id="116" dur="1" fill="hold">
                                              <p:stCondLst>
                                                <p:cond delay="0"/>
                                              </p:stCondLst>
                                            </p:cTn>
                                            <p:tgtEl>
                                              <p:spTgt spid="37"/>
                                            </p:tgtEl>
                                            <p:attrNameLst>
                                              <p:attrName>style.visibility</p:attrName>
                                            </p:attrNameLst>
                                          </p:cBhvr>
                                          <p:to>
                                            <p:strVal val="visible"/>
                                          </p:to>
                                        </p:set>
                                        <p:anim calcmode="lin" valueType="num">
                                          <p:cBhvr additive="base">
                                            <p:cTn id="117" dur="750" fill="hold"/>
                                            <p:tgtEl>
                                              <p:spTgt spid="37"/>
                                            </p:tgtEl>
                                            <p:attrNameLst>
                                              <p:attrName>ppt_x</p:attrName>
                                            </p:attrNameLst>
                                          </p:cBhvr>
                                          <p:tavLst>
                                            <p:tav tm="0">
                                              <p:val>
                                                <p:strVal val="1+#ppt_w/2"/>
                                              </p:val>
                                            </p:tav>
                                            <p:tav tm="100000">
                                              <p:val>
                                                <p:strVal val="#ppt_x"/>
                                              </p:val>
                                            </p:tav>
                                          </p:tavLst>
                                        </p:anim>
                                        <p:anim calcmode="lin" valueType="num">
                                          <p:cBhvr additive="base">
                                            <p:cTn id="118" dur="75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bldLvl="0" animBg="1"/>
          <p:bldP spid="23" grpId="1" bldLvl="0" animBg="1"/>
          <p:bldP spid="24" grpId="0" bldLvl="0" animBg="1"/>
          <p:bldP spid="24" grpId="1" bldLvl="0" animBg="1"/>
          <p:bldP spid="25" grpId="0" bldLvl="0" animBg="1"/>
          <p:bldP spid="25" grpId="1" bldLvl="0" animBg="1"/>
          <p:bldP spid="26" grpId="0" bldLvl="0" animBg="1"/>
          <p:bldP spid="26" grpId="1" bldLvl="0" animBg="1"/>
          <p:bldP spid="27" grpId="0" bldLvl="0" animBg="1"/>
          <p:bldP spid="27" grpId="1" bldLvl="0" animBg="1"/>
          <p:bldP spid="28" grpId="0" bldLvl="0" animBg="1"/>
          <p:bldP spid="29" grpId="0" bldLvl="0" animBg="1"/>
          <p:bldP spid="30" grpId="0" bldLvl="0" animBg="1"/>
          <p:bldP spid="31" grpId="0" bldLvl="0" animBg="1"/>
          <p:bldP spid="32" grpId="0" bldLvl="0" animBg="1"/>
          <p:bldP spid="33" grpId="0" bldLvl="0" animBg="1"/>
          <p:bldP spid="34" grpId="0" bldLvl="0" animBg="1"/>
          <p:bldP spid="35" grpId="0" bldLvl="0" animBg="1"/>
          <p:bldP spid="36" grpId="0"/>
          <p:bldP spid="37" grpId="0"/>
          <p:bldP spid="38" grpId="0"/>
          <p:bldP spid="39" grpId="0"/>
          <p:bldP spid="40" grpId="0" animBg="1"/>
          <p:bldP spid="40" grpId="1" animBg="1"/>
          <p:bldP spid="44" grpId="0" animBg="1"/>
          <p:bldP spid="44" grpId="1" animBg="1"/>
          <p:bldP spid="48" grpId="0" animBg="1"/>
          <p:bldP spid="48" grpId="1"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36220" y="167005"/>
            <a:ext cx="1916430" cy="497104"/>
            <a:chOff x="717" y="203"/>
            <a:chExt cx="3587" cy="931"/>
          </a:xfrm>
        </p:grpSpPr>
        <p:sp>
          <p:nvSpPr>
            <p:cNvPr id="2" name="文本框 1"/>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工作完成情况</a:t>
              </a:r>
              <a:endParaRPr lang="zh-CN" altLang="en-US" sz="1600" dirty="0">
                <a:latin typeface="微软雅黑" panose="020B0503020204020204" pitchFamily="34" charset="-122"/>
                <a:ea typeface="微软雅黑" panose="020B0503020204020204" pitchFamily="34" charset="-122"/>
              </a:endParaRPr>
            </a:p>
          </p:txBody>
        </p:sp>
        <p:pic>
          <p:nvPicPr>
            <p:cNvPr id="5" name="图片 4"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grpSp>
        <p:nvGrpSpPr>
          <p:cNvPr id="3" name="组合 2"/>
          <p:cNvGrpSpPr/>
          <p:nvPr/>
        </p:nvGrpSpPr>
        <p:grpSpPr>
          <a:xfrm>
            <a:off x="2774714" y="1973874"/>
            <a:ext cx="6196945" cy="754869"/>
            <a:chOff x="4907679" y="1409819"/>
            <a:chExt cx="6196945" cy="754869"/>
          </a:xfrm>
        </p:grpSpPr>
        <p:sp>
          <p:nvSpPr>
            <p:cNvPr id="79" name="文本框 78"/>
            <p:cNvSpPr txBox="1"/>
            <p:nvPr/>
          </p:nvSpPr>
          <p:spPr>
            <a:xfrm>
              <a:off x="9741049" y="1409819"/>
              <a:ext cx="1363575" cy="523092"/>
            </a:xfrm>
            <a:prstGeom prst="rect">
              <a:avLst/>
            </a:prstGeom>
            <a:noFill/>
          </p:spPr>
          <p:txBody>
            <a:bodyPr wrap="square" rtlCol="0">
              <a:spAutoFit/>
            </a:bodyPr>
            <a:p>
              <a:pPr algn="ctr" defTabSz="914400">
                <a:defRPr/>
              </a:pPr>
              <a:r>
                <a:rPr lang="en-US" altLang="zh-CN" sz="2800" dirty="0">
                  <a:solidFill>
                    <a:schemeClr val="tx1">
                      <a:lumMod val="65000"/>
                      <a:lumOff val="35000"/>
                    </a:schemeClr>
                  </a:solidFill>
                  <a:latin typeface="字魂58号-创中黑" panose="00000500000000000000" pitchFamily="2" charset="-122"/>
                  <a:ea typeface="字魂58号-创中黑" panose="00000500000000000000" pitchFamily="2" charset="-122"/>
                </a:rPr>
                <a:t>60</a:t>
              </a:r>
              <a:r>
                <a:rPr lang="en-US" altLang="zh-CN" sz="1600" dirty="0">
                  <a:solidFill>
                    <a:schemeClr val="tx1">
                      <a:lumMod val="65000"/>
                      <a:lumOff val="35000"/>
                    </a:schemeClr>
                  </a:solidFill>
                  <a:latin typeface="字魂58号-创中黑" panose="00000500000000000000" pitchFamily="2" charset="-122"/>
                  <a:ea typeface="字魂58号-创中黑" panose="00000500000000000000" pitchFamily="2" charset="-122"/>
                </a:rPr>
                <a:t>%</a:t>
              </a:r>
              <a:endParaRPr lang="zh-CN" altLang="en-US" sz="1050" dirty="0">
                <a:solidFill>
                  <a:schemeClr val="tx1">
                    <a:lumMod val="65000"/>
                    <a:lumOff val="35000"/>
                  </a:schemeClr>
                </a:solidFill>
                <a:latin typeface="字魂58号-创中黑" panose="00000500000000000000" pitchFamily="2" charset="-122"/>
                <a:ea typeface="字魂58号-创中黑" panose="00000500000000000000" pitchFamily="2" charset="-122"/>
              </a:endParaRPr>
            </a:p>
          </p:txBody>
        </p:sp>
        <p:sp>
          <p:nvSpPr>
            <p:cNvPr id="80" name="文本框 79"/>
            <p:cNvSpPr txBox="1"/>
            <p:nvPr/>
          </p:nvSpPr>
          <p:spPr>
            <a:xfrm>
              <a:off x="9741049" y="1887689"/>
              <a:ext cx="1363575" cy="276999"/>
            </a:xfrm>
            <a:prstGeom prst="rect">
              <a:avLst/>
            </a:prstGeom>
            <a:noFill/>
          </p:spPr>
          <p:txBody>
            <a:bodyPr wrap="square" rtlCol="0">
              <a:spAutoFit/>
            </a:bodyPr>
            <a:p>
              <a:pPr algn="ctr" defTabSz="914400">
                <a:defRPr/>
              </a:pPr>
              <a:r>
                <a:rPr lang="zh-CN" altLang="en-US" sz="1200" dirty="0">
                  <a:solidFill>
                    <a:schemeClr val="tx1">
                      <a:lumMod val="65000"/>
                      <a:lumOff val="35000"/>
                    </a:schemeClr>
                  </a:solidFill>
                  <a:latin typeface="字魂58号-创中黑" panose="00000500000000000000" pitchFamily="2" charset="-122"/>
                  <a:ea typeface="字魂58号-创中黑" panose="00000500000000000000" pitchFamily="2" charset="-122"/>
                </a:rPr>
                <a:t>输入标题</a:t>
              </a:r>
              <a:endParaRPr lang="zh-CN" altLang="en-US" sz="1200" dirty="0">
                <a:solidFill>
                  <a:schemeClr val="tx1">
                    <a:lumMod val="65000"/>
                    <a:lumOff val="35000"/>
                  </a:schemeClr>
                </a:solidFill>
                <a:latin typeface="字魂58号-创中黑" panose="00000500000000000000" pitchFamily="2" charset="-122"/>
                <a:ea typeface="字魂58号-创中黑" panose="00000500000000000000" pitchFamily="2" charset="-122"/>
              </a:endParaRPr>
            </a:p>
          </p:txBody>
        </p:sp>
        <p:sp>
          <p:nvSpPr>
            <p:cNvPr id="81" name="矩形 80"/>
            <p:cNvSpPr/>
            <p:nvPr/>
          </p:nvSpPr>
          <p:spPr>
            <a:xfrm>
              <a:off x="5445584" y="1604798"/>
              <a:ext cx="4295465" cy="168623"/>
            </a:xfrm>
            <a:prstGeom prst="rect">
              <a:avLst/>
            </a:prstGeom>
            <a:solidFill>
              <a:srgbClr val="549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endParaRPr lang="zh-CN" altLang="en-US">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82" name="矩形 81"/>
            <p:cNvSpPr/>
            <p:nvPr/>
          </p:nvSpPr>
          <p:spPr>
            <a:xfrm>
              <a:off x="5445584" y="1932878"/>
              <a:ext cx="2041233" cy="168623"/>
            </a:xfrm>
            <a:prstGeom prst="rect">
              <a:avLst/>
            </a:prstGeom>
            <a:solidFill>
              <a:srgbClr val="4E6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endParaRPr lang="zh-CN" altLang="en-US">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83" name="文本框 82"/>
            <p:cNvSpPr txBox="1"/>
            <p:nvPr/>
          </p:nvSpPr>
          <p:spPr>
            <a:xfrm>
              <a:off x="4907679" y="1547098"/>
              <a:ext cx="645799" cy="276999"/>
            </a:xfrm>
            <a:prstGeom prst="rect">
              <a:avLst/>
            </a:prstGeom>
            <a:noFill/>
          </p:spPr>
          <p:txBody>
            <a:bodyPr wrap="square" rtlCol="0">
              <a:spAutoFit/>
            </a:bodyPr>
            <a:p>
              <a:pPr defTabSz="914400">
                <a:defRPr/>
              </a:pPr>
              <a:r>
                <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rPr>
                <a:t>标题</a:t>
              </a:r>
              <a:endPar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84" name="文本框 83"/>
            <p:cNvSpPr txBox="1"/>
            <p:nvPr/>
          </p:nvSpPr>
          <p:spPr>
            <a:xfrm>
              <a:off x="4907679" y="1878732"/>
              <a:ext cx="645799" cy="276999"/>
            </a:xfrm>
            <a:prstGeom prst="rect">
              <a:avLst/>
            </a:prstGeom>
            <a:noFill/>
          </p:spPr>
          <p:txBody>
            <a:bodyPr wrap="square" rtlCol="0">
              <a:spAutoFit/>
            </a:bodyPr>
            <a:p>
              <a:pPr defTabSz="914400">
                <a:defRPr/>
              </a:pPr>
              <a:r>
                <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rPr>
                <a:t>标题</a:t>
              </a:r>
              <a:endPar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grpSp>
      <p:grpSp>
        <p:nvGrpSpPr>
          <p:cNvPr id="85" name="组合 84"/>
          <p:cNvGrpSpPr/>
          <p:nvPr/>
        </p:nvGrpSpPr>
        <p:grpSpPr>
          <a:xfrm>
            <a:off x="2774714" y="2926848"/>
            <a:ext cx="6196945" cy="754869"/>
            <a:chOff x="4907679" y="2554472"/>
            <a:chExt cx="6196945" cy="754869"/>
          </a:xfrm>
        </p:grpSpPr>
        <p:sp>
          <p:nvSpPr>
            <p:cNvPr id="86" name="文本框 85"/>
            <p:cNvSpPr txBox="1"/>
            <p:nvPr/>
          </p:nvSpPr>
          <p:spPr>
            <a:xfrm>
              <a:off x="9741049" y="2554472"/>
              <a:ext cx="1363575" cy="523092"/>
            </a:xfrm>
            <a:prstGeom prst="rect">
              <a:avLst/>
            </a:prstGeom>
            <a:noFill/>
          </p:spPr>
          <p:txBody>
            <a:bodyPr wrap="square" rtlCol="0">
              <a:spAutoFit/>
            </a:bodyPr>
            <a:p>
              <a:pPr algn="ctr" defTabSz="914400">
                <a:defRPr/>
              </a:pPr>
              <a:r>
                <a:rPr lang="en-US" altLang="zh-CN" sz="2800" dirty="0">
                  <a:solidFill>
                    <a:schemeClr val="tx1">
                      <a:lumMod val="65000"/>
                      <a:lumOff val="35000"/>
                    </a:schemeClr>
                  </a:solidFill>
                  <a:latin typeface="字魂58号-创中黑" panose="00000500000000000000" pitchFamily="2" charset="-122"/>
                  <a:ea typeface="字魂58号-创中黑" panose="00000500000000000000" pitchFamily="2" charset="-122"/>
                </a:rPr>
                <a:t>2.1</a:t>
              </a:r>
              <a:r>
                <a:rPr lang="zh-CN" altLang="en-US" sz="1600" dirty="0">
                  <a:solidFill>
                    <a:schemeClr val="tx1">
                      <a:lumMod val="65000"/>
                      <a:lumOff val="35000"/>
                    </a:schemeClr>
                  </a:solidFill>
                  <a:latin typeface="字魂58号-创中黑" panose="00000500000000000000" pitchFamily="2" charset="-122"/>
                  <a:ea typeface="字魂58号-创中黑" panose="00000500000000000000" pitchFamily="2" charset="-122"/>
                </a:rPr>
                <a:t>倍</a:t>
              </a:r>
              <a:endParaRPr lang="zh-CN" altLang="en-US" sz="1050" dirty="0">
                <a:solidFill>
                  <a:schemeClr val="tx1">
                    <a:lumMod val="65000"/>
                    <a:lumOff val="35000"/>
                  </a:schemeClr>
                </a:solidFill>
                <a:latin typeface="字魂58号-创中黑" panose="00000500000000000000" pitchFamily="2" charset="-122"/>
                <a:ea typeface="字魂58号-创中黑" panose="00000500000000000000" pitchFamily="2" charset="-122"/>
              </a:endParaRPr>
            </a:p>
          </p:txBody>
        </p:sp>
        <p:sp>
          <p:nvSpPr>
            <p:cNvPr id="87" name="文本框 86"/>
            <p:cNvSpPr txBox="1"/>
            <p:nvPr/>
          </p:nvSpPr>
          <p:spPr>
            <a:xfrm>
              <a:off x="9741049" y="3032342"/>
              <a:ext cx="1363575" cy="276999"/>
            </a:xfrm>
            <a:prstGeom prst="rect">
              <a:avLst/>
            </a:prstGeom>
            <a:noFill/>
          </p:spPr>
          <p:txBody>
            <a:bodyPr wrap="square" rtlCol="0">
              <a:spAutoFit/>
            </a:bodyPr>
            <a:p>
              <a:pPr algn="ctr" defTabSz="914400">
                <a:defRPr/>
              </a:pPr>
              <a:r>
                <a:rPr lang="zh-CN" altLang="en-US" sz="1200" dirty="0">
                  <a:solidFill>
                    <a:schemeClr val="tx1">
                      <a:lumMod val="65000"/>
                      <a:lumOff val="35000"/>
                    </a:schemeClr>
                  </a:solidFill>
                  <a:latin typeface="字魂58号-创中黑" panose="00000500000000000000" pitchFamily="2" charset="-122"/>
                  <a:ea typeface="字魂58号-创中黑" panose="00000500000000000000" pitchFamily="2" charset="-122"/>
                </a:rPr>
                <a:t>输入标题</a:t>
              </a:r>
              <a:endParaRPr lang="zh-CN" altLang="en-US" sz="1200" dirty="0">
                <a:solidFill>
                  <a:schemeClr val="tx1">
                    <a:lumMod val="65000"/>
                    <a:lumOff val="35000"/>
                  </a:schemeClr>
                </a:solidFill>
                <a:latin typeface="字魂58号-创中黑" panose="00000500000000000000" pitchFamily="2" charset="-122"/>
                <a:ea typeface="字魂58号-创中黑" panose="00000500000000000000" pitchFamily="2" charset="-122"/>
              </a:endParaRPr>
            </a:p>
          </p:txBody>
        </p:sp>
        <p:sp>
          <p:nvSpPr>
            <p:cNvPr id="88" name="矩形 87"/>
            <p:cNvSpPr/>
            <p:nvPr/>
          </p:nvSpPr>
          <p:spPr>
            <a:xfrm>
              <a:off x="5445583" y="3002177"/>
              <a:ext cx="2502731" cy="168623"/>
            </a:xfrm>
            <a:prstGeom prst="rect">
              <a:avLst/>
            </a:prstGeom>
            <a:solidFill>
              <a:srgbClr val="4E6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endParaRPr lang="zh-CN" altLang="en-US">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89" name="文本框 88"/>
            <p:cNvSpPr txBox="1"/>
            <p:nvPr/>
          </p:nvSpPr>
          <p:spPr>
            <a:xfrm>
              <a:off x="4907679" y="2626226"/>
              <a:ext cx="645799" cy="276999"/>
            </a:xfrm>
            <a:prstGeom prst="rect">
              <a:avLst/>
            </a:prstGeom>
            <a:noFill/>
          </p:spPr>
          <p:txBody>
            <a:bodyPr wrap="square" rtlCol="0">
              <a:spAutoFit/>
            </a:bodyPr>
            <a:p>
              <a:pPr defTabSz="914400">
                <a:defRPr/>
              </a:pPr>
              <a:r>
                <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rPr>
                <a:t>标题</a:t>
              </a:r>
              <a:endPar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90" name="文本框 89"/>
            <p:cNvSpPr txBox="1"/>
            <p:nvPr/>
          </p:nvSpPr>
          <p:spPr>
            <a:xfrm>
              <a:off x="4907679" y="2957861"/>
              <a:ext cx="645799" cy="276999"/>
            </a:xfrm>
            <a:prstGeom prst="rect">
              <a:avLst/>
            </a:prstGeom>
            <a:noFill/>
          </p:spPr>
          <p:txBody>
            <a:bodyPr wrap="square" rtlCol="0">
              <a:spAutoFit/>
            </a:bodyPr>
            <a:p>
              <a:pPr defTabSz="914400">
                <a:defRPr/>
              </a:pPr>
              <a:r>
                <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rPr>
                <a:t>标题</a:t>
              </a:r>
              <a:endPar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91" name="矩形 90"/>
            <p:cNvSpPr/>
            <p:nvPr/>
          </p:nvSpPr>
          <p:spPr>
            <a:xfrm>
              <a:off x="5445582" y="2677566"/>
              <a:ext cx="3849713" cy="179644"/>
            </a:xfrm>
            <a:prstGeom prst="rect">
              <a:avLst/>
            </a:prstGeom>
            <a:solidFill>
              <a:srgbClr val="549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endParaRPr lang="zh-CN" altLang="en-US">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grpSp>
      <p:grpSp>
        <p:nvGrpSpPr>
          <p:cNvPr id="92" name="组合 91"/>
          <p:cNvGrpSpPr/>
          <p:nvPr/>
        </p:nvGrpSpPr>
        <p:grpSpPr>
          <a:xfrm>
            <a:off x="2774714" y="3879822"/>
            <a:ext cx="6196945" cy="754867"/>
            <a:chOff x="4907679" y="3699127"/>
            <a:chExt cx="6196945" cy="754867"/>
          </a:xfrm>
        </p:grpSpPr>
        <p:sp>
          <p:nvSpPr>
            <p:cNvPr id="93" name="文本框 92"/>
            <p:cNvSpPr txBox="1"/>
            <p:nvPr/>
          </p:nvSpPr>
          <p:spPr>
            <a:xfrm>
              <a:off x="9741049" y="3699127"/>
              <a:ext cx="1363575" cy="523092"/>
            </a:xfrm>
            <a:prstGeom prst="rect">
              <a:avLst/>
            </a:prstGeom>
            <a:noFill/>
          </p:spPr>
          <p:txBody>
            <a:bodyPr wrap="square" rtlCol="0">
              <a:spAutoFit/>
            </a:bodyPr>
            <a:p>
              <a:pPr algn="ctr" defTabSz="914400">
                <a:defRPr/>
              </a:pPr>
              <a:r>
                <a:rPr lang="en-US" altLang="zh-CN" sz="2800" dirty="0">
                  <a:solidFill>
                    <a:schemeClr val="tx1">
                      <a:lumMod val="65000"/>
                      <a:lumOff val="35000"/>
                    </a:schemeClr>
                  </a:solidFill>
                  <a:latin typeface="字魂58号-创中黑" panose="00000500000000000000" pitchFamily="2" charset="-122"/>
                  <a:ea typeface="字魂58号-创中黑" panose="00000500000000000000" pitchFamily="2" charset="-122"/>
                </a:rPr>
                <a:t>5.8</a:t>
              </a:r>
              <a:r>
                <a:rPr lang="zh-CN" altLang="en-US" sz="1600" dirty="0">
                  <a:solidFill>
                    <a:schemeClr val="tx1">
                      <a:lumMod val="65000"/>
                      <a:lumOff val="35000"/>
                    </a:schemeClr>
                  </a:solidFill>
                  <a:latin typeface="字魂58号-创中黑" panose="00000500000000000000" pitchFamily="2" charset="-122"/>
                  <a:ea typeface="字魂58号-创中黑" panose="00000500000000000000" pitchFamily="2" charset="-122"/>
                </a:rPr>
                <a:t>倍</a:t>
              </a:r>
              <a:endParaRPr lang="zh-CN" altLang="en-US" sz="1050" dirty="0">
                <a:solidFill>
                  <a:schemeClr val="tx1">
                    <a:lumMod val="65000"/>
                    <a:lumOff val="35000"/>
                  </a:schemeClr>
                </a:solidFill>
                <a:latin typeface="字魂58号-创中黑" panose="00000500000000000000" pitchFamily="2" charset="-122"/>
                <a:ea typeface="字魂58号-创中黑" panose="00000500000000000000" pitchFamily="2" charset="-122"/>
              </a:endParaRPr>
            </a:p>
          </p:txBody>
        </p:sp>
        <p:sp>
          <p:nvSpPr>
            <p:cNvPr id="94" name="文本框 93"/>
            <p:cNvSpPr txBox="1"/>
            <p:nvPr/>
          </p:nvSpPr>
          <p:spPr>
            <a:xfrm>
              <a:off x="9741049" y="4176995"/>
              <a:ext cx="1363575" cy="276999"/>
            </a:xfrm>
            <a:prstGeom prst="rect">
              <a:avLst/>
            </a:prstGeom>
            <a:noFill/>
          </p:spPr>
          <p:txBody>
            <a:bodyPr wrap="square" rtlCol="0">
              <a:spAutoFit/>
            </a:bodyPr>
            <a:p>
              <a:pPr algn="ctr" defTabSz="914400">
                <a:defRPr/>
              </a:pPr>
              <a:r>
                <a:rPr lang="zh-CN" altLang="en-US" sz="1200" dirty="0">
                  <a:solidFill>
                    <a:schemeClr val="tx1">
                      <a:lumMod val="65000"/>
                      <a:lumOff val="35000"/>
                    </a:schemeClr>
                  </a:solidFill>
                  <a:latin typeface="字魂58号-创中黑" panose="00000500000000000000" pitchFamily="2" charset="-122"/>
                  <a:ea typeface="字魂58号-创中黑" panose="00000500000000000000" pitchFamily="2" charset="-122"/>
                </a:rPr>
                <a:t>输入标题</a:t>
              </a:r>
              <a:endParaRPr lang="zh-CN" altLang="en-US" sz="1200" dirty="0">
                <a:solidFill>
                  <a:schemeClr val="tx1">
                    <a:lumMod val="65000"/>
                    <a:lumOff val="35000"/>
                  </a:schemeClr>
                </a:solidFill>
                <a:latin typeface="字魂58号-创中黑" panose="00000500000000000000" pitchFamily="2" charset="-122"/>
                <a:ea typeface="字魂58号-创中黑" panose="00000500000000000000" pitchFamily="2" charset="-122"/>
              </a:endParaRPr>
            </a:p>
          </p:txBody>
        </p:sp>
        <p:sp>
          <p:nvSpPr>
            <p:cNvPr id="95" name="矩形 94"/>
            <p:cNvSpPr/>
            <p:nvPr/>
          </p:nvSpPr>
          <p:spPr>
            <a:xfrm>
              <a:off x="5445583" y="4146831"/>
              <a:ext cx="2502731" cy="168623"/>
            </a:xfrm>
            <a:prstGeom prst="rect">
              <a:avLst/>
            </a:prstGeom>
            <a:solidFill>
              <a:srgbClr val="4E64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endParaRPr lang="zh-CN" altLang="en-US">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96" name="文本框 95"/>
            <p:cNvSpPr txBox="1"/>
            <p:nvPr/>
          </p:nvSpPr>
          <p:spPr>
            <a:xfrm>
              <a:off x="4907679" y="3770881"/>
              <a:ext cx="645799" cy="276999"/>
            </a:xfrm>
            <a:prstGeom prst="rect">
              <a:avLst/>
            </a:prstGeom>
            <a:noFill/>
          </p:spPr>
          <p:txBody>
            <a:bodyPr wrap="square" rtlCol="0">
              <a:spAutoFit/>
            </a:bodyPr>
            <a:p>
              <a:pPr defTabSz="914400">
                <a:defRPr/>
              </a:pPr>
              <a:r>
                <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rPr>
                <a:t>标题</a:t>
              </a:r>
              <a:endPar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97" name="文本框 96"/>
            <p:cNvSpPr txBox="1"/>
            <p:nvPr/>
          </p:nvSpPr>
          <p:spPr>
            <a:xfrm>
              <a:off x="4907679" y="4102514"/>
              <a:ext cx="645799" cy="276999"/>
            </a:xfrm>
            <a:prstGeom prst="rect">
              <a:avLst/>
            </a:prstGeom>
            <a:noFill/>
          </p:spPr>
          <p:txBody>
            <a:bodyPr wrap="square" rtlCol="0">
              <a:spAutoFit/>
            </a:bodyPr>
            <a:p>
              <a:pPr defTabSz="914400">
                <a:defRPr/>
              </a:pPr>
              <a:r>
                <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rPr>
                <a:t>标题</a:t>
              </a:r>
              <a:endParaRPr lang="zh-CN" altLang="en-US" sz="1200"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sp>
          <p:nvSpPr>
            <p:cNvPr id="98" name="矩形 97"/>
            <p:cNvSpPr/>
            <p:nvPr/>
          </p:nvSpPr>
          <p:spPr>
            <a:xfrm>
              <a:off x="5445582" y="3822219"/>
              <a:ext cx="3476967" cy="179644"/>
            </a:xfrm>
            <a:prstGeom prst="rect">
              <a:avLst/>
            </a:prstGeom>
            <a:solidFill>
              <a:srgbClr val="549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defRPr/>
              </a:pPr>
              <a:endParaRPr lang="zh-CN" altLang="en-US" dirty="0">
                <a:solidFill>
                  <a:prstClr val="black">
                    <a:lumMod val="75000"/>
                    <a:lumOff val="25000"/>
                  </a:prstClr>
                </a:solidFill>
                <a:latin typeface="字魂58号-创中黑" panose="00000500000000000000" pitchFamily="2" charset="-122"/>
                <a:ea typeface="字魂58号-创中黑" panose="00000500000000000000" pitchFamily="2" charset="-122"/>
              </a:endParaRPr>
            </a:p>
          </p:txBody>
        </p:sp>
      </p:grpSp>
      <p:sp>
        <p:nvSpPr>
          <p:cNvPr id="99" name="Rectangle 3"/>
          <p:cNvSpPr/>
          <p:nvPr/>
        </p:nvSpPr>
        <p:spPr>
          <a:xfrm>
            <a:off x="2915920" y="1182370"/>
            <a:ext cx="5732780" cy="714375"/>
          </a:xfrm>
          <a:prstGeom prst="rect">
            <a:avLst/>
          </a:prstGeom>
        </p:spPr>
        <p:txBody>
          <a:bodyPr wrap="square">
            <a:spAutoFit/>
          </a:bodyPr>
          <a:p>
            <a:pPr defTabSz="914400">
              <a:lnSpc>
                <a:spcPct val="150000"/>
              </a:lnSpc>
              <a:defRPr/>
            </a:pPr>
            <a:r>
              <a:rPr lang="zh-CN" altLang="en-US" sz="900" dirty="0">
                <a:solidFill>
                  <a:schemeClr val="tx1"/>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请在此处输入与标题有关的文字，本模板的图文均可自由编辑。请在此处输入与标题有关的文字，本模板的图文均可自由编辑。请在此处输入与标题有关的文字，本模板的图文均可自由编辑。</a:t>
            </a:r>
            <a:endParaRPr lang="zh-CN" altLang="en-US" sz="900" dirty="0">
              <a:solidFill>
                <a:schemeClr val="tx1"/>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102" name="组合 101"/>
          <p:cNvGrpSpPr/>
          <p:nvPr/>
        </p:nvGrpSpPr>
        <p:grpSpPr>
          <a:xfrm>
            <a:off x="0" y="1767840"/>
            <a:ext cx="2332990" cy="2635250"/>
            <a:chOff x="0" y="2784"/>
            <a:chExt cx="3674" cy="4150"/>
          </a:xfrm>
        </p:grpSpPr>
        <p:pic>
          <p:nvPicPr>
            <p:cNvPr id="100" name="图片 99"/>
            <p:cNvPicPr>
              <a:picLocks noChangeAspect="1"/>
            </p:cNvPicPr>
            <p:nvPr/>
          </p:nvPicPr>
          <p:blipFill>
            <a:blip r:embed="rId2" cstate="print">
              <a:extLst>
                <a:ext uri="{BEBA8EAE-BF5A-486C-A8C5-ECC9F3942E4B}">
                  <a14:imgProps xmlns:a14="http://schemas.microsoft.com/office/drawing/2010/main">
                    <a14:imgLayer r:embed="rId3">
                      <a14:imgEffect>
                        <a14:backgroundRemoval t="283" b="99475" l="0" r="99954"/>
                      </a14:imgEffect>
                    </a14:imgLayer>
                  </a14:imgProps>
                </a:ext>
                <a:ext uri="{28A0092B-C50C-407E-A947-70E740481C1C}">
                  <a14:useLocalDpi xmlns:a14="http://schemas.microsoft.com/office/drawing/2010/main" val="0"/>
                </a:ext>
              </a:extLst>
            </a:blip>
            <a:stretch>
              <a:fillRect/>
            </a:stretch>
          </p:blipFill>
          <p:spPr>
            <a:xfrm>
              <a:off x="0" y="2784"/>
              <a:ext cx="3675" cy="4150"/>
            </a:xfrm>
            <a:prstGeom prst="rect">
              <a:avLst/>
            </a:prstGeom>
          </p:spPr>
        </p:pic>
        <p:pic>
          <p:nvPicPr>
            <p:cNvPr id="101" name="图片 100" descr="0d4c380a24c35c4c64ce8a548c2b237f912b381f132447-K8cyVQ_fw658"/>
            <p:cNvPicPr>
              <a:picLocks noChangeAspect="1"/>
            </p:cNvPicPr>
            <p:nvPr/>
          </p:nvPicPr>
          <p:blipFill>
            <a:blip r:embed="rId4"/>
            <a:srcRect l="11728" t="52918" r="34878" b="10981"/>
            <a:stretch>
              <a:fillRect/>
            </a:stretch>
          </p:blipFill>
          <p:spPr>
            <a:xfrm>
              <a:off x="0" y="3265"/>
              <a:ext cx="2580" cy="3089"/>
            </a:xfrm>
            <a:prstGeom prst="rect">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p:cTn id="7" dur="1000" fill="hold"/>
                                        <p:tgtEl>
                                          <p:spTgt spid="99"/>
                                        </p:tgtEl>
                                        <p:attrNameLst>
                                          <p:attrName>ppt_w</p:attrName>
                                        </p:attrNameLst>
                                      </p:cBhvr>
                                      <p:tavLst>
                                        <p:tav tm="0">
                                          <p:val>
                                            <p:fltVal val="0"/>
                                          </p:val>
                                        </p:tav>
                                        <p:tav tm="100000">
                                          <p:val>
                                            <p:strVal val="#ppt_w"/>
                                          </p:val>
                                        </p:tav>
                                      </p:tavLst>
                                    </p:anim>
                                    <p:anim calcmode="lin" valueType="num">
                                      <p:cBhvr>
                                        <p:cTn id="8" dur="1000" fill="hold"/>
                                        <p:tgtEl>
                                          <p:spTgt spid="99"/>
                                        </p:tgtEl>
                                        <p:attrNameLst>
                                          <p:attrName>ppt_h</p:attrName>
                                        </p:attrNameLst>
                                      </p:cBhvr>
                                      <p:tavLst>
                                        <p:tav tm="0">
                                          <p:val>
                                            <p:fltVal val="0"/>
                                          </p:val>
                                        </p:tav>
                                        <p:tav tm="100000">
                                          <p:val>
                                            <p:strVal val="#ppt_h"/>
                                          </p:val>
                                        </p:tav>
                                      </p:tavLst>
                                    </p:anim>
                                    <p:anim calcmode="lin" valueType="num">
                                      <p:cBhvr>
                                        <p:cTn id="9" dur="1000" fill="hold"/>
                                        <p:tgtEl>
                                          <p:spTgt spid="99"/>
                                        </p:tgtEl>
                                        <p:attrNameLst>
                                          <p:attrName>style.rotation</p:attrName>
                                        </p:attrNameLst>
                                      </p:cBhvr>
                                      <p:tavLst>
                                        <p:tav tm="0">
                                          <p:val>
                                            <p:fltVal val="90"/>
                                          </p:val>
                                        </p:tav>
                                        <p:tav tm="100000">
                                          <p:val>
                                            <p:fltVal val="0"/>
                                          </p:val>
                                        </p:tav>
                                      </p:tavLst>
                                    </p:anim>
                                    <p:animEffect transition="in" filter="fade">
                                      <p:cBhvr>
                                        <p:cTn id="10" dur="1000"/>
                                        <p:tgtEl>
                                          <p:spTgt spid="99"/>
                                        </p:tgtEl>
                                      </p:cBhvr>
                                    </p:animEffect>
                                  </p:childTnLst>
                                </p:cTn>
                              </p:par>
                              <p:par>
                                <p:cTn id="11" presetID="3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p:cTn id="19" dur="1000" fill="hold"/>
                                        <p:tgtEl>
                                          <p:spTgt spid="85"/>
                                        </p:tgtEl>
                                        <p:attrNameLst>
                                          <p:attrName>ppt_w</p:attrName>
                                        </p:attrNameLst>
                                      </p:cBhvr>
                                      <p:tavLst>
                                        <p:tav tm="0">
                                          <p:val>
                                            <p:fltVal val="0"/>
                                          </p:val>
                                        </p:tav>
                                        <p:tav tm="100000">
                                          <p:val>
                                            <p:strVal val="#ppt_w"/>
                                          </p:val>
                                        </p:tav>
                                      </p:tavLst>
                                    </p:anim>
                                    <p:anim calcmode="lin" valueType="num">
                                      <p:cBhvr>
                                        <p:cTn id="20" dur="1000" fill="hold"/>
                                        <p:tgtEl>
                                          <p:spTgt spid="85"/>
                                        </p:tgtEl>
                                        <p:attrNameLst>
                                          <p:attrName>ppt_h</p:attrName>
                                        </p:attrNameLst>
                                      </p:cBhvr>
                                      <p:tavLst>
                                        <p:tav tm="0">
                                          <p:val>
                                            <p:fltVal val="0"/>
                                          </p:val>
                                        </p:tav>
                                        <p:tav tm="100000">
                                          <p:val>
                                            <p:strVal val="#ppt_h"/>
                                          </p:val>
                                        </p:tav>
                                      </p:tavLst>
                                    </p:anim>
                                    <p:anim calcmode="lin" valueType="num">
                                      <p:cBhvr>
                                        <p:cTn id="21" dur="1000" fill="hold"/>
                                        <p:tgtEl>
                                          <p:spTgt spid="85"/>
                                        </p:tgtEl>
                                        <p:attrNameLst>
                                          <p:attrName>style.rotation</p:attrName>
                                        </p:attrNameLst>
                                      </p:cBhvr>
                                      <p:tavLst>
                                        <p:tav tm="0">
                                          <p:val>
                                            <p:fltVal val="90"/>
                                          </p:val>
                                        </p:tav>
                                        <p:tav tm="100000">
                                          <p:val>
                                            <p:fltVal val="0"/>
                                          </p:val>
                                        </p:tav>
                                      </p:tavLst>
                                    </p:anim>
                                    <p:animEffect transition="in" filter="fade">
                                      <p:cBhvr>
                                        <p:cTn id="22" dur="1000"/>
                                        <p:tgtEl>
                                          <p:spTgt spid="85"/>
                                        </p:tgtEl>
                                      </p:cBhvr>
                                    </p:animEffect>
                                  </p:childTnLst>
                                </p:cTn>
                              </p:par>
                              <p:par>
                                <p:cTn id="23" presetID="31" presetClass="entr" presetSubtype="0" fill="hold" nodeType="withEffect">
                                  <p:stCondLst>
                                    <p:cond delay="0"/>
                                  </p:stCondLst>
                                  <p:childTnLst>
                                    <p:set>
                                      <p:cBhvr>
                                        <p:cTn id="24" dur="1" fill="hold">
                                          <p:stCondLst>
                                            <p:cond delay="0"/>
                                          </p:stCondLst>
                                        </p:cTn>
                                        <p:tgtEl>
                                          <p:spTgt spid="92"/>
                                        </p:tgtEl>
                                        <p:attrNameLst>
                                          <p:attrName>style.visibility</p:attrName>
                                        </p:attrNameLst>
                                      </p:cBhvr>
                                      <p:to>
                                        <p:strVal val="visible"/>
                                      </p:to>
                                    </p:set>
                                    <p:anim calcmode="lin" valueType="num">
                                      <p:cBhvr>
                                        <p:cTn id="25" dur="1000" fill="hold"/>
                                        <p:tgtEl>
                                          <p:spTgt spid="92"/>
                                        </p:tgtEl>
                                        <p:attrNameLst>
                                          <p:attrName>ppt_w</p:attrName>
                                        </p:attrNameLst>
                                      </p:cBhvr>
                                      <p:tavLst>
                                        <p:tav tm="0">
                                          <p:val>
                                            <p:fltVal val="0"/>
                                          </p:val>
                                        </p:tav>
                                        <p:tav tm="100000">
                                          <p:val>
                                            <p:strVal val="#ppt_w"/>
                                          </p:val>
                                        </p:tav>
                                      </p:tavLst>
                                    </p:anim>
                                    <p:anim calcmode="lin" valueType="num">
                                      <p:cBhvr>
                                        <p:cTn id="26" dur="1000" fill="hold"/>
                                        <p:tgtEl>
                                          <p:spTgt spid="92"/>
                                        </p:tgtEl>
                                        <p:attrNameLst>
                                          <p:attrName>ppt_h</p:attrName>
                                        </p:attrNameLst>
                                      </p:cBhvr>
                                      <p:tavLst>
                                        <p:tav tm="0">
                                          <p:val>
                                            <p:fltVal val="0"/>
                                          </p:val>
                                        </p:tav>
                                        <p:tav tm="100000">
                                          <p:val>
                                            <p:strVal val="#ppt_h"/>
                                          </p:val>
                                        </p:tav>
                                      </p:tavLst>
                                    </p:anim>
                                    <p:anim calcmode="lin" valueType="num">
                                      <p:cBhvr>
                                        <p:cTn id="27" dur="1000" fill="hold"/>
                                        <p:tgtEl>
                                          <p:spTgt spid="92"/>
                                        </p:tgtEl>
                                        <p:attrNameLst>
                                          <p:attrName>style.rotation</p:attrName>
                                        </p:attrNameLst>
                                      </p:cBhvr>
                                      <p:tavLst>
                                        <p:tav tm="0">
                                          <p:val>
                                            <p:fltVal val="90"/>
                                          </p:val>
                                        </p:tav>
                                        <p:tav tm="100000">
                                          <p:val>
                                            <p:fltVal val="0"/>
                                          </p:val>
                                        </p:tav>
                                      </p:tavLst>
                                    </p:anim>
                                    <p:animEffect transition="in" filter="fade">
                                      <p:cBhvr>
                                        <p:cTn id="28" dur="1000"/>
                                        <p:tgtEl>
                                          <p:spTgt spid="92"/>
                                        </p:tgtEl>
                                      </p:cBhvr>
                                    </p:animEffect>
                                  </p:childTnLst>
                                </p:cTn>
                              </p:par>
                            </p:childTnLst>
                          </p:cTn>
                        </p:par>
                      </p:childTnLst>
                    </p:cTn>
                  </p:par>
                  <p:par>
                    <p:cTn id="29" fill="hold">
                      <p:stCondLst>
                        <p:cond delay="indefinite"/>
                      </p:stCondLst>
                      <p:childTnLst>
                        <p:par>
                          <p:cTn id="30" fill="hold">
                            <p:stCondLst>
                              <p:cond delay="0"/>
                            </p:stCondLst>
                            <p:childTnLst>
                              <p:par>
                                <p:cTn id="31" presetID="18" presetClass="entr" presetSubtype="12" fill="hold" nodeType="clickEffect">
                                  <p:stCondLst>
                                    <p:cond delay="0"/>
                                  </p:stCondLst>
                                  <p:childTnLst>
                                    <p:set>
                                      <p:cBhvr>
                                        <p:cTn id="32" dur="1" fill="hold">
                                          <p:stCondLst>
                                            <p:cond delay="0"/>
                                          </p:stCondLst>
                                        </p:cTn>
                                        <p:tgtEl>
                                          <p:spTgt spid="102"/>
                                        </p:tgtEl>
                                        <p:attrNameLst>
                                          <p:attrName>style.visibility</p:attrName>
                                        </p:attrNameLst>
                                      </p:cBhvr>
                                      <p:to>
                                        <p:strVal val="visible"/>
                                      </p:to>
                                    </p:set>
                                    <p:animEffect transition="in" filter="strips(downLeft)">
                                      <p:cBhvr>
                                        <p:cTn id="33"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308829" y="2571750"/>
            <a:ext cx="6223541" cy="0"/>
          </a:xfrm>
          <a:prstGeom prst="line">
            <a:avLst/>
          </a:prstGeom>
          <a:ln w="28575">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1255559" y="2231942"/>
            <a:ext cx="679618" cy="679618"/>
          </a:xfrm>
          <a:prstGeom prst="ellipse">
            <a:avLst/>
          </a:prstGeom>
          <a:solidFill>
            <a:srgbClr val="549D70"/>
          </a:solidFill>
          <a:ln>
            <a:noFill/>
          </a:ln>
        </p:spPr>
        <p:txBody>
          <a:bodyPr/>
          <a:lstStyle/>
          <a:p>
            <a:endParaRPr lang="zh-CN" altLang="en-US" dirty="0">
              <a:solidFill>
                <a:schemeClr val="bg1">
                  <a:lumMod val="50000"/>
                </a:schemeClr>
              </a:solidFill>
              <a:cs typeface="+mn-ea"/>
              <a:sym typeface="+mn-lt"/>
            </a:endParaRPr>
          </a:p>
        </p:txBody>
      </p:sp>
      <p:sp>
        <p:nvSpPr>
          <p:cNvPr id="7" name="椭圆 6"/>
          <p:cNvSpPr/>
          <p:nvPr/>
        </p:nvSpPr>
        <p:spPr>
          <a:xfrm>
            <a:off x="7124335" y="2231942"/>
            <a:ext cx="679618" cy="679618"/>
          </a:xfrm>
          <a:prstGeom prst="ellipse">
            <a:avLst/>
          </a:prstGeom>
          <a:solidFill>
            <a:srgbClr val="549D70"/>
          </a:solidFill>
          <a:ln>
            <a:noFill/>
          </a:ln>
        </p:spPr>
        <p:txBody>
          <a:bodyPr/>
          <a:lstStyle/>
          <a:p>
            <a:endParaRPr lang="zh-CN" altLang="en-US">
              <a:solidFill>
                <a:schemeClr val="bg1">
                  <a:lumMod val="50000"/>
                </a:schemeClr>
              </a:solidFill>
              <a:cs typeface="+mn-ea"/>
              <a:sym typeface="+mn-lt"/>
            </a:endParaRPr>
          </a:p>
        </p:txBody>
      </p:sp>
      <p:sp>
        <p:nvSpPr>
          <p:cNvPr id="8" name="hand_107775"/>
          <p:cNvSpPr>
            <a:spLocks noChangeAspect="1"/>
          </p:cNvSpPr>
          <p:nvPr/>
        </p:nvSpPr>
        <p:spPr bwMode="auto">
          <a:xfrm>
            <a:off x="1440910" y="2400598"/>
            <a:ext cx="275415" cy="342305"/>
          </a:xfrm>
          <a:custGeom>
            <a:avLst/>
            <a:gdLst>
              <a:gd name="T0" fmla="*/ 2058 w 2342"/>
              <a:gd name="T1" fmla="*/ 488 h 2915"/>
              <a:gd name="T2" fmla="*/ 1975 w 2342"/>
              <a:gd name="T3" fmla="*/ 500 h 2915"/>
              <a:gd name="T4" fmla="*/ 1975 w 2342"/>
              <a:gd name="T5" fmla="*/ 405 h 2915"/>
              <a:gd name="T6" fmla="*/ 1692 w 2342"/>
              <a:gd name="T7" fmla="*/ 122 h 2915"/>
              <a:gd name="T8" fmla="*/ 1575 w 2342"/>
              <a:gd name="T9" fmla="*/ 148 h 2915"/>
              <a:gd name="T10" fmla="*/ 1326 w 2342"/>
              <a:gd name="T11" fmla="*/ 0 h 2915"/>
              <a:gd name="T12" fmla="*/ 1045 w 2342"/>
              <a:gd name="T13" fmla="*/ 257 h 2915"/>
              <a:gd name="T14" fmla="*/ 961 w 2342"/>
              <a:gd name="T15" fmla="*/ 244 h 2915"/>
              <a:gd name="T16" fmla="*/ 678 w 2342"/>
              <a:gd name="T17" fmla="*/ 527 h 2915"/>
              <a:gd name="T18" fmla="*/ 678 w 2342"/>
              <a:gd name="T19" fmla="*/ 1288 h 2915"/>
              <a:gd name="T20" fmla="*/ 613 w 2342"/>
              <a:gd name="T21" fmla="*/ 1199 h 2915"/>
              <a:gd name="T22" fmla="*/ 156 w 2342"/>
              <a:gd name="T23" fmla="*/ 1086 h 2915"/>
              <a:gd name="T24" fmla="*/ 19 w 2342"/>
              <a:gd name="T25" fmla="*/ 1283 h 2915"/>
              <a:gd name="T26" fmla="*/ 64 w 2342"/>
              <a:gd name="T27" fmla="*/ 1541 h 2915"/>
              <a:gd name="T28" fmla="*/ 448 w 2342"/>
              <a:gd name="T29" fmla="*/ 2211 h 2915"/>
              <a:gd name="T30" fmla="*/ 1375 w 2342"/>
              <a:gd name="T31" fmla="*/ 2915 h 2915"/>
              <a:gd name="T32" fmla="*/ 2342 w 2342"/>
              <a:gd name="T33" fmla="*/ 1960 h 2915"/>
              <a:gd name="T34" fmla="*/ 2342 w 2342"/>
              <a:gd name="T35" fmla="*/ 771 h 2915"/>
              <a:gd name="T36" fmla="*/ 2058 w 2342"/>
              <a:gd name="T37" fmla="*/ 488 h 2915"/>
              <a:gd name="T38" fmla="*/ 2142 w 2342"/>
              <a:gd name="T39" fmla="*/ 1960 h 2915"/>
              <a:gd name="T40" fmla="*/ 1375 w 2342"/>
              <a:gd name="T41" fmla="*/ 2715 h 2915"/>
              <a:gd name="T42" fmla="*/ 243 w 2342"/>
              <a:gd name="T43" fmla="*/ 1452 h 2915"/>
              <a:gd name="T44" fmla="*/ 236 w 2342"/>
              <a:gd name="T45" fmla="*/ 1440 h 2915"/>
              <a:gd name="T46" fmla="*/ 214 w 2342"/>
              <a:gd name="T47" fmla="*/ 1327 h 2915"/>
              <a:gd name="T48" fmla="*/ 262 w 2342"/>
              <a:gd name="T49" fmla="*/ 1255 h 2915"/>
              <a:gd name="T50" fmla="*/ 447 w 2342"/>
              <a:gd name="T51" fmla="*/ 1311 h 2915"/>
              <a:gd name="T52" fmla="*/ 450 w 2342"/>
              <a:gd name="T53" fmla="*/ 1315 h 2915"/>
              <a:gd name="T54" fmla="*/ 697 w 2342"/>
              <a:gd name="T55" fmla="*/ 1654 h 2915"/>
              <a:gd name="T56" fmla="*/ 809 w 2342"/>
              <a:gd name="T57" fmla="*/ 1690 h 2915"/>
              <a:gd name="T58" fmla="*/ 878 w 2342"/>
              <a:gd name="T59" fmla="*/ 1595 h 2915"/>
              <a:gd name="T60" fmla="*/ 878 w 2342"/>
              <a:gd name="T61" fmla="*/ 527 h 2915"/>
              <a:gd name="T62" fmla="*/ 961 w 2342"/>
              <a:gd name="T63" fmla="*/ 444 h 2915"/>
              <a:gd name="T64" fmla="*/ 1044 w 2342"/>
              <a:gd name="T65" fmla="*/ 527 h 2915"/>
              <a:gd name="T66" fmla="*/ 1044 w 2342"/>
              <a:gd name="T67" fmla="*/ 1290 h 2915"/>
              <a:gd name="T68" fmla="*/ 1144 w 2342"/>
              <a:gd name="T69" fmla="*/ 1390 h 2915"/>
              <a:gd name="T70" fmla="*/ 1244 w 2342"/>
              <a:gd name="T71" fmla="*/ 1290 h 2915"/>
              <a:gd name="T72" fmla="*/ 1244 w 2342"/>
              <a:gd name="T73" fmla="*/ 527 h 2915"/>
              <a:gd name="T74" fmla="*/ 1244 w 2342"/>
              <a:gd name="T75" fmla="*/ 283 h 2915"/>
              <a:gd name="T76" fmla="*/ 1326 w 2342"/>
              <a:gd name="T77" fmla="*/ 200 h 2915"/>
              <a:gd name="T78" fmla="*/ 1409 w 2342"/>
              <a:gd name="T79" fmla="*/ 283 h 2915"/>
              <a:gd name="T80" fmla="*/ 1409 w 2342"/>
              <a:gd name="T81" fmla="*/ 405 h 2915"/>
              <a:gd name="T82" fmla="*/ 1409 w 2342"/>
              <a:gd name="T83" fmla="*/ 1290 h 2915"/>
              <a:gd name="T84" fmla="*/ 1509 w 2342"/>
              <a:gd name="T85" fmla="*/ 1390 h 2915"/>
              <a:gd name="T86" fmla="*/ 1609 w 2342"/>
              <a:gd name="T87" fmla="*/ 1290 h 2915"/>
              <a:gd name="T88" fmla="*/ 1609 w 2342"/>
              <a:gd name="T89" fmla="*/ 405 h 2915"/>
              <a:gd name="T90" fmla="*/ 1692 w 2342"/>
              <a:gd name="T91" fmla="*/ 322 h 2915"/>
              <a:gd name="T92" fmla="*/ 1775 w 2342"/>
              <a:gd name="T93" fmla="*/ 405 h 2915"/>
              <a:gd name="T94" fmla="*/ 1775 w 2342"/>
              <a:gd name="T95" fmla="*/ 771 h 2915"/>
              <a:gd name="T96" fmla="*/ 1775 w 2342"/>
              <a:gd name="T97" fmla="*/ 1412 h 2915"/>
              <a:gd name="T98" fmla="*/ 1875 w 2342"/>
              <a:gd name="T99" fmla="*/ 1512 h 2915"/>
              <a:gd name="T100" fmla="*/ 1975 w 2342"/>
              <a:gd name="T101" fmla="*/ 1412 h 2915"/>
              <a:gd name="T102" fmla="*/ 1975 w 2342"/>
              <a:gd name="T103" fmla="*/ 771 h 2915"/>
              <a:gd name="T104" fmla="*/ 2058 w 2342"/>
              <a:gd name="T105" fmla="*/ 688 h 2915"/>
              <a:gd name="T106" fmla="*/ 2142 w 2342"/>
              <a:gd name="T107" fmla="*/ 771 h 2915"/>
              <a:gd name="T108" fmla="*/ 2142 w 2342"/>
              <a:gd name="T109" fmla="*/ 1960 h 2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42" h="2915">
                <a:moveTo>
                  <a:pt x="2058" y="488"/>
                </a:moveTo>
                <a:cubicBezTo>
                  <a:pt x="2029" y="488"/>
                  <a:pt x="2001" y="492"/>
                  <a:pt x="1975" y="500"/>
                </a:cubicBezTo>
                <a:lnTo>
                  <a:pt x="1975" y="405"/>
                </a:lnTo>
                <a:cubicBezTo>
                  <a:pt x="1975" y="249"/>
                  <a:pt x="1848" y="122"/>
                  <a:pt x="1692" y="122"/>
                </a:cubicBezTo>
                <a:cubicBezTo>
                  <a:pt x="1651" y="122"/>
                  <a:pt x="1611" y="132"/>
                  <a:pt x="1575" y="148"/>
                </a:cubicBezTo>
                <a:cubicBezTo>
                  <a:pt x="1527" y="60"/>
                  <a:pt x="1434" y="0"/>
                  <a:pt x="1326" y="0"/>
                </a:cubicBezTo>
                <a:cubicBezTo>
                  <a:pt x="1179" y="0"/>
                  <a:pt x="1058" y="113"/>
                  <a:pt x="1045" y="257"/>
                </a:cubicBezTo>
                <a:cubicBezTo>
                  <a:pt x="1018" y="249"/>
                  <a:pt x="990" y="244"/>
                  <a:pt x="961" y="244"/>
                </a:cubicBezTo>
                <a:cubicBezTo>
                  <a:pt x="805" y="244"/>
                  <a:pt x="678" y="371"/>
                  <a:pt x="678" y="527"/>
                </a:cubicBezTo>
                <a:lnTo>
                  <a:pt x="678" y="1288"/>
                </a:lnTo>
                <a:lnTo>
                  <a:pt x="613" y="1199"/>
                </a:lnTo>
                <a:cubicBezTo>
                  <a:pt x="510" y="1044"/>
                  <a:pt x="306" y="993"/>
                  <a:pt x="156" y="1086"/>
                </a:cubicBezTo>
                <a:cubicBezTo>
                  <a:pt x="86" y="1130"/>
                  <a:pt x="37" y="1201"/>
                  <a:pt x="19" y="1283"/>
                </a:cubicBezTo>
                <a:cubicBezTo>
                  <a:pt x="0" y="1369"/>
                  <a:pt x="16" y="1463"/>
                  <a:pt x="64" y="1541"/>
                </a:cubicBezTo>
                <a:cubicBezTo>
                  <a:pt x="86" y="1589"/>
                  <a:pt x="232" y="1898"/>
                  <a:pt x="448" y="2211"/>
                </a:cubicBezTo>
                <a:cubicBezTo>
                  <a:pt x="771" y="2678"/>
                  <a:pt x="1083" y="2915"/>
                  <a:pt x="1375" y="2915"/>
                </a:cubicBezTo>
                <a:cubicBezTo>
                  <a:pt x="2168" y="2915"/>
                  <a:pt x="2342" y="2226"/>
                  <a:pt x="2342" y="1960"/>
                </a:cubicBezTo>
                <a:lnTo>
                  <a:pt x="2342" y="771"/>
                </a:lnTo>
                <a:cubicBezTo>
                  <a:pt x="2342" y="615"/>
                  <a:pt x="2214" y="488"/>
                  <a:pt x="2058" y="488"/>
                </a:cubicBezTo>
                <a:close/>
                <a:moveTo>
                  <a:pt x="2142" y="1960"/>
                </a:moveTo>
                <a:cubicBezTo>
                  <a:pt x="2142" y="1968"/>
                  <a:pt x="2133" y="2715"/>
                  <a:pt x="1375" y="2715"/>
                </a:cubicBezTo>
                <a:cubicBezTo>
                  <a:pt x="919" y="2715"/>
                  <a:pt x="403" y="1803"/>
                  <a:pt x="243" y="1452"/>
                </a:cubicBezTo>
                <a:cubicBezTo>
                  <a:pt x="241" y="1448"/>
                  <a:pt x="239" y="1444"/>
                  <a:pt x="236" y="1440"/>
                </a:cubicBezTo>
                <a:cubicBezTo>
                  <a:pt x="214" y="1405"/>
                  <a:pt x="206" y="1364"/>
                  <a:pt x="214" y="1327"/>
                </a:cubicBezTo>
                <a:cubicBezTo>
                  <a:pt x="219" y="1305"/>
                  <a:pt x="231" y="1275"/>
                  <a:pt x="262" y="1255"/>
                </a:cubicBezTo>
                <a:cubicBezTo>
                  <a:pt x="321" y="1219"/>
                  <a:pt x="403" y="1244"/>
                  <a:pt x="447" y="1311"/>
                </a:cubicBezTo>
                <a:cubicBezTo>
                  <a:pt x="448" y="1312"/>
                  <a:pt x="449" y="1314"/>
                  <a:pt x="450" y="1315"/>
                </a:cubicBezTo>
                <a:lnTo>
                  <a:pt x="697" y="1654"/>
                </a:lnTo>
                <a:cubicBezTo>
                  <a:pt x="723" y="1689"/>
                  <a:pt x="768" y="1703"/>
                  <a:pt x="809" y="1690"/>
                </a:cubicBezTo>
                <a:cubicBezTo>
                  <a:pt x="850" y="1676"/>
                  <a:pt x="878" y="1638"/>
                  <a:pt x="878" y="1595"/>
                </a:cubicBezTo>
                <a:lnTo>
                  <a:pt x="878" y="527"/>
                </a:lnTo>
                <a:cubicBezTo>
                  <a:pt x="878" y="481"/>
                  <a:pt x="915" y="444"/>
                  <a:pt x="961" y="444"/>
                </a:cubicBezTo>
                <a:cubicBezTo>
                  <a:pt x="1006" y="444"/>
                  <a:pt x="1044" y="481"/>
                  <a:pt x="1044" y="527"/>
                </a:cubicBezTo>
                <a:lnTo>
                  <a:pt x="1044" y="1290"/>
                </a:lnTo>
                <a:cubicBezTo>
                  <a:pt x="1044" y="1345"/>
                  <a:pt x="1088" y="1390"/>
                  <a:pt x="1144" y="1390"/>
                </a:cubicBezTo>
                <a:cubicBezTo>
                  <a:pt x="1199" y="1390"/>
                  <a:pt x="1244" y="1345"/>
                  <a:pt x="1244" y="1290"/>
                </a:cubicBezTo>
                <a:lnTo>
                  <a:pt x="1244" y="527"/>
                </a:lnTo>
                <a:lnTo>
                  <a:pt x="1244" y="283"/>
                </a:lnTo>
                <a:cubicBezTo>
                  <a:pt x="1244" y="237"/>
                  <a:pt x="1281" y="200"/>
                  <a:pt x="1326" y="200"/>
                </a:cubicBezTo>
                <a:cubicBezTo>
                  <a:pt x="1372" y="200"/>
                  <a:pt x="1409" y="237"/>
                  <a:pt x="1409" y="283"/>
                </a:cubicBezTo>
                <a:lnTo>
                  <a:pt x="1409" y="405"/>
                </a:lnTo>
                <a:lnTo>
                  <a:pt x="1409" y="1290"/>
                </a:lnTo>
                <a:cubicBezTo>
                  <a:pt x="1409" y="1345"/>
                  <a:pt x="1454" y="1390"/>
                  <a:pt x="1509" y="1390"/>
                </a:cubicBezTo>
                <a:cubicBezTo>
                  <a:pt x="1565" y="1390"/>
                  <a:pt x="1609" y="1345"/>
                  <a:pt x="1609" y="1290"/>
                </a:cubicBezTo>
                <a:lnTo>
                  <a:pt x="1609" y="405"/>
                </a:lnTo>
                <a:cubicBezTo>
                  <a:pt x="1609" y="359"/>
                  <a:pt x="1647" y="322"/>
                  <a:pt x="1692" y="322"/>
                </a:cubicBezTo>
                <a:cubicBezTo>
                  <a:pt x="1738" y="322"/>
                  <a:pt x="1775" y="359"/>
                  <a:pt x="1775" y="405"/>
                </a:cubicBezTo>
                <a:lnTo>
                  <a:pt x="1775" y="771"/>
                </a:lnTo>
                <a:lnTo>
                  <a:pt x="1775" y="1412"/>
                </a:lnTo>
                <a:cubicBezTo>
                  <a:pt x="1775" y="1467"/>
                  <a:pt x="1820" y="1512"/>
                  <a:pt x="1875" y="1512"/>
                </a:cubicBezTo>
                <a:cubicBezTo>
                  <a:pt x="1930" y="1512"/>
                  <a:pt x="1975" y="1467"/>
                  <a:pt x="1975" y="1412"/>
                </a:cubicBezTo>
                <a:lnTo>
                  <a:pt x="1975" y="771"/>
                </a:lnTo>
                <a:cubicBezTo>
                  <a:pt x="1975" y="725"/>
                  <a:pt x="2012" y="688"/>
                  <a:pt x="2058" y="688"/>
                </a:cubicBezTo>
                <a:cubicBezTo>
                  <a:pt x="2104" y="688"/>
                  <a:pt x="2142" y="725"/>
                  <a:pt x="2142" y="771"/>
                </a:cubicBezTo>
                <a:lnTo>
                  <a:pt x="2142" y="1960"/>
                </a:lnTo>
                <a:close/>
              </a:path>
            </a:pathLst>
          </a:custGeom>
          <a:solidFill>
            <a:schemeClr val="bg1"/>
          </a:solidFill>
          <a:ln>
            <a:noFill/>
          </a:ln>
        </p:spPr>
        <p:txBody>
          <a:bodyPr/>
          <a:lstStyle/>
          <a:p>
            <a:endParaRPr lang="zh-CN" altLang="en-US" sz="1015">
              <a:cs typeface="+mn-ea"/>
              <a:sym typeface="+mn-lt"/>
            </a:endParaRPr>
          </a:p>
        </p:txBody>
      </p:sp>
      <p:sp>
        <p:nvSpPr>
          <p:cNvPr id="9" name="reuse-arrows_596"/>
          <p:cNvSpPr>
            <a:spLocks noChangeAspect="1"/>
          </p:cNvSpPr>
          <p:nvPr/>
        </p:nvSpPr>
        <p:spPr bwMode="auto">
          <a:xfrm>
            <a:off x="7294733" y="2400597"/>
            <a:ext cx="341687" cy="342306"/>
          </a:xfrm>
          <a:custGeom>
            <a:avLst/>
            <a:gdLst>
              <a:gd name="connsiteX0" fmla="*/ 302030 w 528309"/>
              <a:gd name="connsiteY0" fmla="*/ 380654 h 529266"/>
              <a:gd name="connsiteX1" fmla="*/ 398078 w 528309"/>
              <a:gd name="connsiteY1" fmla="*/ 380654 h 529266"/>
              <a:gd name="connsiteX2" fmla="*/ 398078 w 528309"/>
              <a:gd name="connsiteY2" fmla="*/ 476586 h 529266"/>
              <a:gd name="connsiteX3" fmla="*/ 366678 w 528309"/>
              <a:gd name="connsiteY3" fmla="*/ 443379 h 529266"/>
              <a:gd name="connsiteX4" fmla="*/ 294642 w 528309"/>
              <a:gd name="connsiteY4" fmla="*/ 515328 h 529266"/>
              <a:gd name="connsiteX5" fmla="*/ 231841 w 528309"/>
              <a:gd name="connsiteY5" fmla="*/ 515328 h 529266"/>
              <a:gd name="connsiteX6" fmla="*/ 145029 w 528309"/>
              <a:gd name="connsiteY6" fmla="*/ 428620 h 529266"/>
              <a:gd name="connsiteX7" fmla="*/ 174582 w 528309"/>
              <a:gd name="connsiteY7" fmla="*/ 397258 h 529266"/>
              <a:gd name="connsiteX8" fmla="*/ 246618 w 528309"/>
              <a:gd name="connsiteY8" fmla="*/ 469207 h 529266"/>
              <a:gd name="connsiteX9" fmla="*/ 278018 w 528309"/>
              <a:gd name="connsiteY9" fmla="*/ 467362 h 529266"/>
              <a:gd name="connsiteX10" fmla="*/ 335278 w 528309"/>
              <a:gd name="connsiteY10" fmla="*/ 412016 h 529266"/>
              <a:gd name="connsiteX11" fmla="*/ 100826 w 528309"/>
              <a:gd name="connsiteY11" fmla="*/ 148323 h 529266"/>
              <a:gd name="connsiteX12" fmla="*/ 132244 w 528309"/>
              <a:gd name="connsiteY12" fmla="*/ 179687 h 529266"/>
              <a:gd name="connsiteX13" fmla="*/ 60167 w 528309"/>
              <a:gd name="connsiteY13" fmla="*/ 251638 h 529266"/>
              <a:gd name="connsiteX14" fmla="*/ 62015 w 528309"/>
              <a:gd name="connsiteY14" fmla="*/ 283002 h 529266"/>
              <a:gd name="connsiteX15" fmla="*/ 117459 w 528309"/>
              <a:gd name="connsiteY15" fmla="*/ 338349 h 529266"/>
              <a:gd name="connsiteX16" fmla="*/ 148877 w 528309"/>
              <a:gd name="connsiteY16" fmla="*/ 306985 h 529266"/>
              <a:gd name="connsiteX17" fmla="*/ 148877 w 528309"/>
              <a:gd name="connsiteY17" fmla="*/ 401076 h 529266"/>
              <a:gd name="connsiteX18" fmla="*/ 52774 w 528309"/>
              <a:gd name="connsiteY18" fmla="*/ 401076 h 529266"/>
              <a:gd name="connsiteX19" fmla="*/ 84192 w 528309"/>
              <a:gd name="connsiteY19" fmla="*/ 369712 h 529266"/>
              <a:gd name="connsiteX20" fmla="*/ 13963 w 528309"/>
              <a:gd name="connsiteY20" fmla="*/ 299606 h 529266"/>
              <a:gd name="connsiteX21" fmla="*/ 13963 w 528309"/>
              <a:gd name="connsiteY21" fmla="*/ 236879 h 529266"/>
              <a:gd name="connsiteX22" fmla="*/ 379432 w 528309"/>
              <a:gd name="connsiteY22" fmla="*/ 128197 h 529266"/>
              <a:gd name="connsiteX23" fmla="*/ 475535 w 528309"/>
              <a:gd name="connsiteY23" fmla="*/ 128197 h 529266"/>
              <a:gd name="connsiteX24" fmla="*/ 444117 w 528309"/>
              <a:gd name="connsiteY24" fmla="*/ 159524 h 529266"/>
              <a:gd name="connsiteX25" fmla="*/ 514346 w 528309"/>
              <a:gd name="connsiteY25" fmla="*/ 231391 h 529266"/>
              <a:gd name="connsiteX26" fmla="*/ 514346 w 528309"/>
              <a:gd name="connsiteY26" fmla="*/ 292202 h 529266"/>
              <a:gd name="connsiteX27" fmla="*/ 427483 w 528309"/>
              <a:gd name="connsiteY27" fmla="*/ 380654 h 529266"/>
              <a:gd name="connsiteX28" fmla="*/ 396065 w 528309"/>
              <a:gd name="connsiteY28" fmla="*/ 349327 h 529266"/>
              <a:gd name="connsiteX29" fmla="*/ 468142 w 528309"/>
              <a:gd name="connsiteY29" fmla="*/ 279303 h 529266"/>
              <a:gd name="connsiteX30" fmla="*/ 466294 w 528309"/>
              <a:gd name="connsiteY30" fmla="*/ 247976 h 529266"/>
              <a:gd name="connsiteX31" fmla="*/ 410850 w 528309"/>
              <a:gd name="connsiteY31" fmla="*/ 190851 h 529266"/>
              <a:gd name="connsiteX32" fmla="*/ 379432 w 528309"/>
              <a:gd name="connsiteY32" fmla="*/ 224020 h 529266"/>
              <a:gd name="connsiteX33" fmla="*/ 256691 w 528309"/>
              <a:gd name="connsiteY33" fmla="*/ 707 h 529266"/>
              <a:gd name="connsiteX34" fmla="*/ 296421 w 528309"/>
              <a:gd name="connsiteY34" fmla="*/ 13932 h 529266"/>
              <a:gd name="connsiteX35" fmla="*/ 385056 w 528309"/>
              <a:gd name="connsiteY35" fmla="*/ 102448 h 529266"/>
              <a:gd name="connsiteX36" fmla="*/ 353665 w 528309"/>
              <a:gd name="connsiteY36" fmla="*/ 133797 h 529266"/>
              <a:gd name="connsiteX37" fmla="*/ 281649 w 528309"/>
              <a:gd name="connsiteY37" fmla="*/ 61878 h 529266"/>
              <a:gd name="connsiteX38" fmla="*/ 250257 w 528309"/>
              <a:gd name="connsiteY38" fmla="*/ 61878 h 529266"/>
              <a:gd name="connsiteX39" fmla="*/ 193014 w 528309"/>
              <a:gd name="connsiteY39" fmla="*/ 117201 h 529266"/>
              <a:gd name="connsiteX40" fmla="*/ 226252 w 528309"/>
              <a:gd name="connsiteY40" fmla="*/ 150394 h 529266"/>
              <a:gd name="connsiteX41" fmla="*/ 130231 w 528309"/>
              <a:gd name="connsiteY41" fmla="*/ 150394 h 529266"/>
              <a:gd name="connsiteX42" fmla="*/ 130231 w 528309"/>
              <a:gd name="connsiteY42" fmla="*/ 54502 h 529266"/>
              <a:gd name="connsiteX43" fmla="*/ 161622 w 528309"/>
              <a:gd name="connsiteY43" fmla="*/ 85851 h 529266"/>
              <a:gd name="connsiteX44" fmla="*/ 233638 w 528309"/>
              <a:gd name="connsiteY44" fmla="*/ 13932 h 529266"/>
              <a:gd name="connsiteX45" fmla="*/ 256691 w 528309"/>
              <a:gd name="connsiteY45" fmla="*/ 707 h 529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528309" h="529266">
                <a:moveTo>
                  <a:pt x="302030" y="380654"/>
                </a:moveTo>
                <a:lnTo>
                  <a:pt x="398078" y="380654"/>
                </a:lnTo>
                <a:lnTo>
                  <a:pt x="398078" y="476586"/>
                </a:lnTo>
                <a:lnTo>
                  <a:pt x="366678" y="443379"/>
                </a:lnTo>
                <a:lnTo>
                  <a:pt x="294642" y="515328"/>
                </a:lnTo>
                <a:cubicBezTo>
                  <a:pt x="263242" y="546690"/>
                  <a:pt x="231841" y="515328"/>
                  <a:pt x="231841" y="515328"/>
                </a:cubicBezTo>
                <a:lnTo>
                  <a:pt x="145029" y="428620"/>
                </a:lnTo>
                <a:lnTo>
                  <a:pt x="174582" y="397258"/>
                </a:lnTo>
                <a:lnTo>
                  <a:pt x="246618" y="469207"/>
                </a:lnTo>
                <a:cubicBezTo>
                  <a:pt x="263242" y="483965"/>
                  <a:pt x="278018" y="467362"/>
                  <a:pt x="278018" y="467362"/>
                </a:cubicBezTo>
                <a:lnTo>
                  <a:pt x="335278" y="412016"/>
                </a:lnTo>
                <a:close/>
                <a:moveTo>
                  <a:pt x="100826" y="148323"/>
                </a:moveTo>
                <a:lnTo>
                  <a:pt x="132244" y="179687"/>
                </a:lnTo>
                <a:lnTo>
                  <a:pt x="60167" y="251638"/>
                </a:lnTo>
                <a:cubicBezTo>
                  <a:pt x="45382" y="266397"/>
                  <a:pt x="62015" y="283002"/>
                  <a:pt x="62015" y="283002"/>
                </a:cubicBezTo>
                <a:lnTo>
                  <a:pt x="117459" y="338349"/>
                </a:lnTo>
                <a:lnTo>
                  <a:pt x="148877" y="306985"/>
                </a:lnTo>
                <a:lnTo>
                  <a:pt x="148877" y="401076"/>
                </a:lnTo>
                <a:lnTo>
                  <a:pt x="52774" y="401076"/>
                </a:lnTo>
                <a:lnTo>
                  <a:pt x="84192" y="369712"/>
                </a:lnTo>
                <a:lnTo>
                  <a:pt x="13963" y="299606"/>
                </a:lnTo>
                <a:cubicBezTo>
                  <a:pt x="-17455" y="268242"/>
                  <a:pt x="13963" y="236879"/>
                  <a:pt x="13963" y="236879"/>
                </a:cubicBezTo>
                <a:close/>
                <a:moveTo>
                  <a:pt x="379432" y="128197"/>
                </a:moveTo>
                <a:lnTo>
                  <a:pt x="475535" y="128197"/>
                </a:lnTo>
                <a:lnTo>
                  <a:pt x="444117" y="159524"/>
                </a:lnTo>
                <a:lnTo>
                  <a:pt x="514346" y="231391"/>
                </a:lnTo>
                <a:cubicBezTo>
                  <a:pt x="545764" y="262718"/>
                  <a:pt x="514346" y="294045"/>
                  <a:pt x="514346" y="292202"/>
                </a:cubicBezTo>
                <a:lnTo>
                  <a:pt x="427483" y="380654"/>
                </a:lnTo>
                <a:lnTo>
                  <a:pt x="396065" y="349327"/>
                </a:lnTo>
                <a:lnTo>
                  <a:pt x="468142" y="279303"/>
                </a:lnTo>
                <a:cubicBezTo>
                  <a:pt x="482927" y="262718"/>
                  <a:pt x="466294" y="247976"/>
                  <a:pt x="466294" y="247976"/>
                </a:cubicBezTo>
                <a:lnTo>
                  <a:pt x="410850" y="190851"/>
                </a:lnTo>
                <a:lnTo>
                  <a:pt x="379432" y="224020"/>
                </a:lnTo>
                <a:close/>
                <a:moveTo>
                  <a:pt x="256691" y="707"/>
                </a:moveTo>
                <a:cubicBezTo>
                  <a:pt x="278764" y="-3702"/>
                  <a:pt x="296421" y="13932"/>
                  <a:pt x="296421" y="13932"/>
                </a:cubicBezTo>
                <a:lnTo>
                  <a:pt x="385056" y="102448"/>
                </a:lnTo>
                <a:lnTo>
                  <a:pt x="353665" y="133797"/>
                </a:lnTo>
                <a:lnTo>
                  <a:pt x="281649" y="61878"/>
                </a:lnTo>
                <a:cubicBezTo>
                  <a:pt x="265030" y="45282"/>
                  <a:pt x="250257" y="61878"/>
                  <a:pt x="250257" y="61878"/>
                </a:cubicBezTo>
                <a:lnTo>
                  <a:pt x="193014" y="117201"/>
                </a:lnTo>
                <a:lnTo>
                  <a:pt x="226252" y="150394"/>
                </a:lnTo>
                <a:lnTo>
                  <a:pt x="130231" y="150394"/>
                </a:lnTo>
                <a:lnTo>
                  <a:pt x="130231" y="54502"/>
                </a:lnTo>
                <a:lnTo>
                  <a:pt x="161622" y="85851"/>
                </a:lnTo>
                <a:lnTo>
                  <a:pt x="233638" y="13932"/>
                </a:lnTo>
                <a:cubicBezTo>
                  <a:pt x="241486" y="6095"/>
                  <a:pt x="249334" y="2176"/>
                  <a:pt x="256691" y="707"/>
                </a:cubicBezTo>
                <a:close/>
              </a:path>
            </a:pathLst>
          </a:custGeom>
          <a:solidFill>
            <a:schemeClr val="bg1"/>
          </a:solidFill>
          <a:ln>
            <a:noFill/>
          </a:ln>
        </p:spPr>
        <p:txBody>
          <a:bodyPr/>
          <a:lstStyle/>
          <a:p>
            <a:endParaRPr lang="zh-CN" altLang="en-US" sz="1015">
              <a:cs typeface="+mn-ea"/>
              <a:sym typeface="+mn-lt"/>
            </a:endParaRPr>
          </a:p>
        </p:txBody>
      </p:sp>
      <p:sp>
        <p:nvSpPr>
          <p:cNvPr id="10" name="Прямоугольник 28"/>
          <p:cNvSpPr/>
          <p:nvPr/>
        </p:nvSpPr>
        <p:spPr>
          <a:xfrm>
            <a:off x="847465" y="3110539"/>
            <a:ext cx="1469489" cy="24765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r>
              <a:rPr lang="en-US" sz="1015" dirty="0">
                <a:solidFill>
                  <a:schemeClr val="tx1"/>
                </a:solidFill>
                <a:latin typeface="微软雅黑" panose="020B0503020204020204" pitchFamily="34" charset="-122"/>
                <a:ea typeface="微软雅黑" panose="020B0503020204020204" pitchFamily="34" charset="-122"/>
                <a:cs typeface="+mn-ea"/>
                <a:sym typeface="+mn-lt"/>
              </a:rPr>
              <a:t>TEXT HERE</a:t>
            </a:r>
            <a:endParaRPr lang="en-US" sz="1015"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1" name="TextBox 29"/>
          <p:cNvSpPr txBox="1"/>
          <p:nvPr/>
        </p:nvSpPr>
        <p:spPr>
          <a:xfrm>
            <a:off x="615559" y="3318861"/>
            <a:ext cx="1933301" cy="680699"/>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scene3d>
              <a:camera prst="orthographicFront"/>
              <a:lightRig rig="threePt" dir="t"/>
            </a:scene3d>
            <a:sp3d contourW="12700"/>
          </a:bodyPr>
          <a:lstStyle>
            <a:defPPr>
              <a:defRPr lang="zh-CN"/>
            </a:defPPr>
            <a:lvl1pPr defTabSz="404495">
              <a:lnSpc>
                <a:spcPct val="125000"/>
              </a:lnSpc>
              <a:spcBef>
                <a:spcPct val="20000"/>
              </a:spcBef>
              <a:defRPr sz="1400">
                <a:solidFill>
                  <a:schemeClr val="bg1"/>
                </a:solidFill>
                <a:latin typeface="思源黑体 Light" panose="020B0300000000000000" pitchFamily="34" charset="-122"/>
                <a:ea typeface="思源黑体 Light" panose="020B0300000000000000" pitchFamily="34" charset="-122"/>
              </a:defRPr>
            </a:lvl1pPr>
          </a:lstStyle>
          <a:p>
            <a:pPr algn="ctr"/>
            <a:r>
              <a:rPr lang="zh-CN" altLang="en-US" sz="10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此处添加详细文本描述，建议与标题相关并符合整体语言风格，语言描述尽量</a:t>
            </a:r>
            <a:r>
              <a:rPr lang="en-US" altLang="zh-CN" sz="10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sz="10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2" name="Прямоугольник 28"/>
          <p:cNvSpPr/>
          <p:nvPr/>
        </p:nvSpPr>
        <p:spPr>
          <a:xfrm>
            <a:off x="6727222" y="3110539"/>
            <a:ext cx="1469489" cy="248209"/>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ctr"/>
            <a:r>
              <a:rPr lang="en-US" sz="1015" dirty="0">
                <a:solidFill>
                  <a:schemeClr val="tx1"/>
                </a:solidFill>
                <a:latin typeface="微软雅黑" panose="020B0503020204020204" pitchFamily="34" charset="-122"/>
                <a:ea typeface="微软雅黑" panose="020B0503020204020204" pitchFamily="34" charset="-122"/>
                <a:cs typeface="+mn-ea"/>
                <a:sym typeface="+mn-lt"/>
              </a:rPr>
              <a:t>TEXT HERE</a:t>
            </a:r>
            <a:endParaRPr lang="en-US" sz="1015"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3" name="TextBox 29"/>
          <p:cNvSpPr txBox="1"/>
          <p:nvPr/>
        </p:nvSpPr>
        <p:spPr>
          <a:xfrm>
            <a:off x="6495316" y="3318861"/>
            <a:ext cx="1933301" cy="680699"/>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scene3d>
              <a:camera prst="orthographicFront"/>
              <a:lightRig rig="threePt" dir="t"/>
            </a:scene3d>
            <a:sp3d contourW="12700"/>
          </a:bodyPr>
          <a:lstStyle>
            <a:defPPr>
              <a:defRPr lang="zh-CN"/>
            </a:defPPr>
            <a:lvl1pPr defTabSz="404495">
              <a:lnSpc>
                <a:spcPct val="125000"/>
              </a:lnSpc>
              <a:spcBef>
                <a:spcPct val="20000"/>
              </a:spcBef>
              <a:defRPr sz="1400">
                <a:solidFill>
                  <a:schemeClr val="bg1"/>
                </a:solidFill>
                <a:latin typeface="思源黑体 Light" panose="020B0300000000000000" pitchFamily="34" charset="-122"/>
                <a:ea typeface="思源黑体 Light" panose="020B0300000000000000" pitchFamily="34" charset="-122"/>
              </a:defRPr>
            </a:lvl1pPr>
          </a:lstStyle>
          <a:p>
            <a:pPr algn="ctr"/>
            <a:r>
              <a:rPr lang="zh-CN" altLang="en-US" sz="10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此处添加详细文本描述，建议与标题相关并符合整体语言风格，语言描述尽量</a:t>
            </a:r>
            <a:r>
              <a:rPr lang="en-US" altLang="zh-CN" sz="10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altLang="zh-CN" sz="1050" dirty="0">
              <a:solidFill>
                <a:schemeClr val="tx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14" name="图片 13" descr="D:\预览图_千图网_编号35667110.png预览图_千图网_编号35667110"/>
          <p:cNvPicPr>
            <a:picLocks noChangeAspect="1"/>
          </p:cNvPicPr>
          <p:nvPr/>
        </p:nvPicPr>
        <p:blipFill>
          <a:blip r:embed="rId1"/>
          <a:srcRect/>
          <a:stretch>
            <a:fillRect/>
          </a:stretch>
        </p:blipFill>
        <p:spPr>
          <a:xfrm>
            <a:off x="3488055" y="1426845"/>
            <a:ext cx="2299970" cy="2289810"/>
          </a:xfrm>
          <a:prstGeom prst="ellipse">
            <a:avLst/>
          </a:prstGeom>
          <a:ln>
            <a:solidFill>
              <a:srgbClr val="FDABB2"/>
            </a:solidFill>
          </a:ln>
        </p:spPr>
      </p:pic>
      <p:grpSp>
        <p:nvGrpSpPr>
          <p:cNvPr id="15" name="组合 14"/>
          <p:cNvGrpSpPr/>
          <p:nvPr/>
        </p:nvGrpSpPr>
        <p:grpSpPr>
          <a:xfrm>
            <a:off x="236220" y="167005"/>
            <a:ext cx="1916430" cy="497104"/>
            <a:chOff x="717" y="203"/>
            <a:chExt cx="3587" cy="931"/>
          </a:xfrm>
        </p:grpSpPr>
        <p:sp>
          <p:nvSpPr>
            <p:cNvPr id="16" name="文本框 15"/>
            <p:cNvSpPr txBox="1"/>
            <p:nvPr/>
          </p:nvSpPr>
          <p:spPr>
            <a:xfrm>
              <a:off x="1648" y="378"/>
              <a:ext cx="2656" cy="631"/>
            </a:xfrm>
            <a:prstGeom prst="rect">
              <a:avLst/>
            </a:prstGeom>
            <a:noFill/>
          </p:spPr>
          <p:txBody>
            <a:bodyPr wrap="square" rtlCol="0">
              <a:spAutoFit/>
            </a:bodyPr>
            <a:lstStyle/>
            <a:p>
              <a:pPr algn="dist"/>
              <a:r>
                <a:rPr lang="zh-CN" altLang="en-US" sz="1600" dirty="0">
                  <a:latin typeface="微软雅黑" panose="020B0503020204020204" pitchFamily="34" charset="-122"/>
                  <a:ea typeface="微软雅黑" panose="020B0503020204020204" pitchFamily="34" charset="-122"/>
                </a:rPr>
                <a:t>工作完成情况</a:t>
              </a:r>
              <a:endParaRPr lang="zh-CN" altLang="en-US" sz="1600" dirty="0">
                <a:latin typeface="微软雅黑" panose="020B0503020204020204" pitchFamily="34" charset="-122"/>
                <a:ea typeface="微软雅黑" panose="020B0503020204020204" pitchFamily="34" charset="-122"/>
              </a:endParaRPr>
            </a:p>
          </p:txBody>
        </p:sp>
        <p:pic>
          <p:nvPicPr>
            <p:cNvPr id="17" name="图片 1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80">
                                          <p:stCondLst>
                                            <p:cond delay="0"/>
                                          </p:stCondLst>
                                        </p:cTn>
                                        <p:tgtEl>
                                          <p:spTgt spid="6"/>
                                        </p:tgtEl>
                                      </p:cBhvr>
                                    </p:animEffect>
                                    <p:anim calcmode="lin" valueType="num">
                                      <p:cBhvr>
                                        <p:cTn id="1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20" dur="26">
                                          <p:stCondLst>
                                            <p:cond delay="650"/>
                                          </p:stCondLst>
                                        </p:cTn>
                                        <p:tgtEl>
                                          <p:spTgt spid="6"/>
                                        </p:tgtEl>
                                      </p:cBhvr>
                                      <p:to x="100000" y="60000"/>
                                    </p:animScale>
                                    <p:animScale>
                                      <p:cBhvr>
                                        <p:cTn id="21" dur="166" decel="50000">
                                          <p:stCondLst>
                                            <p:cond delay="676"/>
                                          </p:stCondLst>
                                        </p:cTn>
                                        <p:tgtEl>
                                          <p:spTgt spid="6"/>
                                        </p:tgtEl>
                                      </p:cBhvr>
                                      <p:to x="100000" y="100000"/>
                                    </p:animScale>
                                    <p:animScale>
                                      <p:cBhvr>
                                        <p:cTn id="22" dur="26">
                                          <p:stCondLst>
                                            <p:cond delay="1312"/>
                                          </p:stCondLst>
                                        </p:cTn>
                                        <p:tgtEl>
                                          <p:spTgt spid="6"/>
                                        </p:tgtEl>
                                      </p:cBhvr>
                                      <p:to x="100000" y="80000"/>
                                    </p:animScale>
                                    <p:animScale>
                                      <p:cBhvr>
                                        <p:cTn id="23" dur="166" decel="50000">
                                          <p:stCondLst>
                                            <p:cond delay="1338"/>
                                          </p:stCondLst>
                                        </p:cTn>
                                        <p:tgtEl>
                                          <p:spTgt spid="6"/>
                                        </p:tgtEl>
                                      </p:cBhvr>
                                      <p:to x="100000" y="100000"/>
                                    </p:animScale>
                                    <p:animScale>
                                      <p:cBhvr>
                                        <p:cTn id="24" dur="26">
                                          <p:stCondLst>
                                            <p:cond delay="1642"/>
                                          </p:stCondLst>
                                        </p:cTn>
                                        <p:tgtEl>
                                          <p:spTgt spid="6"/>
                                        </p:tgtEl>
                                      </p:cBhvr>
                                      <p:to x="100000" y="90000"/>
                                    </p:animScale>
                                    <p:animScale>
                                      <p:cBhvr>
                                        <p:cTn id="25" dur="166" decel="50000">
                                          <p:stCondLst>
                                            <p:cond delay="1668"/>
                                          </p:stCondLst>
                                        </p:cTn>
                                        <p:tgtEl>
                                          <p:spTgt spid="6"/>
                                        </p:tgtEl>
                                      </p:cBhvr>
                                      <p:to x="100000" y="100000"/>
                                    </p:animScale>
                                    <p:animScale>
                                      <p:cBhvr>
                                        <p:cTn id="26" dur="26">
                                          <p:stCondLst>
                                            <p:cond delay="1808"/>
                                          </p:stCondLst>
                                        </p:cTn>
                                        <p:tgtEl>
                                          <p:spTgt spid="6"/>
                                        </p:tgtEl>
                                      </p:cBhvr>
                                      <p:to x="100000" y="95000"/>
                                    </p:animScale>
                                    <p:animScale>
                                      <p:cBhvr>
                                        <p:cTn id="27" dur="166" decel="50000">
                                          <p:stCondLst>
                                            <p:cond delay="1834"/>
                                          </p:stCondLst>
                                        </p:cTn>
                                        <p:tgtEl>
                                          <p:spTgt spid="6"/>
                                        </p:tgtEl>
                                      </p:cBhvr>
                                      <p:to x="100000" y="100000"/>
                                    </p:animScale>
                                  </p:childTnLst>
                                </p:cTn>
                              </p:par>
                              <p:par>
                                <p:cTn id="28" presetID="26"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down)">
                                      <p:cBhvr>
                                        <p:cTn id="30" dur="580">
                                          <p:stCondLst>
                                            <p:cond delay="0"/>
                                          </p:stCondLst>
                                        </p:cTn>
                                        <p:tgtEl>
                                          <p:spTgt spid="8"/>
                                        </p:tgtEl>
                                      </p:cBhvr>
                                    </p:animEffect>
                                    <p:anim calcmode="lin" valueType="num">
                                      <p:cBhvr>
                                        <p:cTn id="31"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32"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33"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34"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35"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36" dur="26">
                                          <p:stCondLst>
                                            <p:cond delay="650"/>
                                          </p:stCondLst>
                                        </p:cTn>
                                        <p:tgtEl>
                                          <p:spTgt spid="8"/>
                                        </p:tgtEl>
                                      </p:cBhvr>
                                      <p:to x="100000" y="60000"/>
                                    </p:animScale>
                                    <p:animScale>
                                      <p:cBhvr>
                                        <p:cTn id="37" dur="166" decel="50000">
                                          <p:stCondLst>
                                            <p:cond delay="676"/>
                                          </p:stCondLst>
                                        </p:cTn>
                                        <p:tgtEl>
                                          <p:spTgt spid="8"/>
                                        </p:tgtEl>
                                      </p:cBhvr>
                                      <p:to x="100000" y="100000"/>
                                    </p:animScale>
                                    <p:animScale>
                                      <p:cBhvr>
                                        <p:cTn id="38" dur="26">
                                          <p:stCondLst>
                                            <p:cond delay="1312"/>
                                          </p:stCondLst>
                                        </p:cTn>
                                        <p:tgtEl>
                                          <p:spTgt spid="8"/>
                                        </p:tgtEl>
                                      </p:cBhvr>
                                      <p:to x="100000" y="80000"/>
                                    </p:animScale>
                                    <p:animScale>
                                      <p:cBhvr>
                                        <p:cTn id="39" dur="166" decel="50000">
                                          <p:stCondLst>
                                            <p:cond delay="1338"/>
                                          </p:stCondLst>
                                        </p:cTn>
                                        <p:tgtEl>
                                          <p:spTgt spid="8"/>
                                        </p:tgtEl>
                                      </p:cBhvr>
                                      <p:to x="100000" y="100000"/>
                                    </p:animScale>
                                    <p:animScale>
                                      <p:cBhvr>
                                        <p:cTn id="40" dur="26">
                                          <p:stCondLst>
                                            <p:cond delay="1642"/>
                                          </p:stCondLst>
                                        </p:cTn>
                                        <p:tgtEl>
                                          <p:spTgt spid="8"/>
                                        </p:tgtEl>
                                      </p:cBhvr>
                                      <p:to x="100000" y="90000"/>
                                    </p:animScale>
                                    <p:animScale>
                                      <p:cBhvr>
                                        <p:cTn id="41" dur="166" decel="50000">
                                          <p:stCondLst>
                                            <p:cond delay="1668"/>
                                          </p:stCondLst>
                                        </p:cTn>
                                        <p:tgtEl>
                                          <p:spTgt spid="8"/>
                                        </p:tgtEl>
                                      </p:cBhvr>
                                      <p:to x="100000" y="100000"/>
                                    </p:animScale>
                                    <p:animScale>
                                      <p:cBhvr>
                                        <p:cTn id="42" dur="26">
                                          <p:stCondLst>
                                            <p:cond delay="1808"/>
                                          </p:stCondLst>
                                        </p:cTn>
                                        <p:tgtEl>
                                          <p:spTgt spid="8"/>
                                        </p:tgtEl>
                                      </p:cBhvr>
                                      <p:to x="100000" y="95000"/>
                                    </p:animScale>
                                    <p:animScale>
                                      <p:cBhvr>
                                        <p:cTn id="43" dur="166" decel="50000">
                                          <p:stCondLst>
                                            <p:cond delay="1834"/>
                                          </p:stCondLst>
                                        </p:cTn>
                                        <p:tgtEl>
                                          <p:spTgt spid="8"/>
                                        </p:tgtEl>
                                      </p:cBhvr>
                                      <p:to x="100000" y="100000"/>
                                    </p:animScale>
                                  </p:childTnLst>
                                </p:cTn>
                              </p:par>
                            </p:childTnLst>
                          </p:cTn>
                        </p:par>
                      </p:childTnLst>
                    </p:cTn>
                  </p:par>
                  <p:par>
                    <p:cTn id="44" fill="hold">
                      <p:stCondLst>
                        <p:cond delay="indefinite"/>
                      </p:stCondLst>
                      <p:childTnLst>
                        <p:par>
                          <p:cTn id="45" fill="hold">
                            <p:stCondLst>
                              <p:cond delay="0"/>
                            </p:stCondLst>
                            <p:childTnLst>
                              <p:par>
                                <p:cTn id="46" presetID="26" presetClass="entr" presetSubtype="0" fill="hold" grpId="0" nodeType="click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down)">
                                      <p:cBhvr>
                                        <p:cTn id="48" dur="580">
                                          <p:stCondLst>
                                            <p:cond delay="0"/>
                                          </p:stCondLst>
                                        </p:cTn>
                                        <p:tgtEl>
                                          <p:spTgt spid="7"/>
                                        </p:tgtEl>
                                      </p:cBhvr>
                                    </p:animEffect>
                                    <p:anim calcmode="lin" valueType="num">
                                      <p:cBhvr>
                                        <p:cTn id="49"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50"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51"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52"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53"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54" dur="26">
                                          <p:stCondLst>
                                            <p:cond delay="650"/>
                                          </p:stCondLst>
                                        </p:cTn>
                                        <p:tgtEl>
                                          <p:spTgt spid="7"/>
                                        </p:tgtEl>
                                      </p:cBhvr>
                                      <p:to x="100000" y="60000"/>
                                    </p:animScale>
                                    <p:animScale>
                                      <p:cBhvr>
                                        <p:cTn id="55" dur="166" decel="50000">
                                          <p:stCondLst>
                                            <p:cond delay="676"/>
                                          </p:stCondLst>
                                        </p:cTn>
                                        <p:tgtEl>
                                          <p:spTgt spid="7"/>
                                        </p:tgtEl>
                                      </p:cBhvr>
                                      <p:to x="100000" y="100000"/>
                                    </p:animScale>
                                    <p:animScale>
                                      <p:cBhvr>
                                        <p:cTn id="56" dur="26">
                                          <p:stCondLst>
                                            <p:cond delay="1312"/>
                                          </p:stCondLst>
                                        </p:cTn>
                                        <p:tgtEl>
                                          <p:spTgt spid="7"/>
                                        </p:tgtEl>
                                      </p:cBhvr>
                                      <p:to x="100000" y="80000"/>
                                    </p:animScale>
                                    <p:animScale>
                                      <p:cBhvr>
                                        <p:cTn id="57" dur="166" decel="50000">
                                          <p:stCondLst>
                                            <p:cond delay="1338"/>
                                          </p:stCondLst>
                                        </p:cTn>
                                        <p:tgtEl>
                                          <p:spTgt spid="7"/>
                                        </p:tgtEl>
                                      </p:cBhvr>
                                      <p:to x="100000" y="100000"/>
                                    </p:animScale>
                                    <p:animScale>
                                      <p:cBhvr>
                                        <p:cTn id="58" dur="26">
                                          <p:stCondLst>
                                            <p:cond delay="1642"/>
                                          </p:stCondLst>
                                        </p:cTn>
                                        <p:tgtEl>
                                          <p:spTgt spid="7"/>
                                        </p:tgtEl>
                                      </p:cBhvr>
                                      <p:to x="100000" y="90000"/>
                                    </p:animScale>
                                    <p:animScale>
                                      <p:cBhvr>
                                        <p:cTn id="59" dur="166" decel="50000">
                                          <p:stCondLst>
                                            <p:cond delay="1668"/>
                                          </p:stCondLst>
                                        </p:cTn>
                                        <p:tgtEl>
                                          <p:spTgt spid="7"/>
                                        </p:tgtEl>
                                      </p:cBhvr>
                                      <p:to x="100000" y="100000"/>
                                    </p:animScale>
                                    <p:animScale>
                                      <p:cBhvr>
                                        <p:cTn id="60" dur="26">
                                          <p:stCondLst>
                                            <p:cond delay="1808"/>
                                          </p:stCondLst>
                                        </p:cTn>
                                        <p:tgtEl>
                                          <p:spTgt spid="7"/>
                                        </p:tgtEl>
                                      </p:cBhvr>
                                      <p:to x="100000" y="95000"/>
                                    </p:animScale>
                                    <p:animScale>
                                      <p:cBhvr>
                                        <p:cTn id="61" dur="166" decel="50000">
                                          <p:stCondLst>
                                            <p:cond delay="1834"/>
                                          </p:stCondLst>
                                        </p:cTn>
                                        <p:tgtEl>
                                          <p:spTgt spid="7"/>
                                        </p:tgtEl>
                                      </p:cBhvr>
                                      <p:to x="100000" y="100000"/>
                                    </p:animScale>
                                  </p:childTnLst>
                                </p:cTn>
                              </p:par>
                              <p:par>
                                <p:cTn id="62" presetID="26"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down)">
                                      <p:cBhvr>
                                        <p:cTn id="64" dur="580">
                                          <p:stCondLst>
                                            <p:cond delay="0"/>
                                          </p:stCondLst>
                                        </p:cTn>
                                        <p:tgtEl>
                                          <p:spTgt spid="9"/>
                                        </p:tgtEl>
                                      </p:cBhvr>
                                    </p:animEffect>
                                    <p:anim calcmode="lin" valueType="num">
                                      <p:cBhvr>
                                        <p:cTn id="65"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70" dur="26">
                                          <p:stCondLst>
                                            <p:cond delay="650"/>
                                          </p:stCondLst>
                                        </p:cTn>
                                        <p:tgtEl>
                                          <p:spTgt spid="9"/>
                                        </p:tgtEl>
                                      </p:cBhvr>
                                      <p:to x="100000" y="60000"/>
                                    </p:animScale>
                                    <p:animScale>
                                      <p:cBhvr>
                                        <p:cTn id="71" dur="166" decel="50000">
                                          <p:stCondLst>
                                            <p:cond delay="676"/>
                                          </p:stCondLst>
                                        </p:cTn>
                                        <p:tgtEl>
                                          <p:spTgt spid="9"/>
                                        </p:tgtEl>
                                      </p:cBhvr>
                                      <p:to x="100000" y="100000"/>
                                    </p:animScale>
                                    <p:animScale>
                                      <p:cBhvr>
                                        <p:cTn id="72" dur="26">
                                          <p:stCondLst>
                                            <p:cond delay="1312"/>
                                          </p:stCondLst>
                                        </p:cTn>
                                        <p:tgtEl>
                                          <p:spTgt spid="9"/>
                                        </p:tgtEl>
                                      </p:cBhvr>
                                      <p:to x="100000" y="80000"/>
                                    </p:animScale>
                                    <p:animScale>
                                      <p:cBhvr>
                                        <p:cTn id="73" dur="166" decel="50000">
                                          <p:stCondLst>
                                            <p:cond delay="1338"/>
                                          </p:stCondLst>
                                        </p:cTn>
                                        <p:tgtEl>
                                          <p:spTgt spid="9"/>
                                        </p:tgtEl>
                                      </p:cBhvr>
                                      <p:to x="100000" y="100000"/>
                                    </p:animScale>
                                    <p:animScale>
                                      <p:cBhvr>
                                        <p:cTn id="74" dur="26">
                                          <p:stCondLst>
                                            <p:cond delay="1642"/>
                                          </p:stCondLst>
                                        </p:cTn>
                                        <p:tgtEl>
                                          <p:spTgt spid="9"/>
                                        </p:tgtEl>
                                      </p:cBhvr>
                                      <p:to x="100000" y="90000"/>
                                    </p:animScale>
                                    <p:animScale>
                                      <p:cBhvr>
                                        <p:cTn id="75" dur="166" decel="50000">
                                          <p:stCondLst>
                                            <p:cond delay="1668"/>
                                          </p:stCondLst>
                                        </p:cTn>
                                        <p:tgtEl>
                                          <p:spTgt spid="9"/>
                                        </p:tgtEl>
                                      </p:cBhvr>
                                      <p:to x="100000" y="100000"/>
                                    </p:animScale>
                                    <p:animScale>
                                      <p:cBhvr>
                                        <p:cTn id="76" dur="26">
                                          <p:stCondLst>
                                            <p:cond delay="1808"/>
                                          </p:stCondLst>
                                        </p:cTn>
                                        <p:tgtEl>
                                          <p:spTgt spid="9"/>
                                        </p:tgtEl>
                                      </p:cBhvr>
                                      <p:to x="100000" y="95000"/>
                                    </p:animScale>
                                    <p:animScale>
                                      <p:cBhvr>
                                        <p:cTn id="77" dur="166" decel="50000">
                                          <p:stCondLst>
                                            <p:cond delay="1834"/>
                                          </p:stCondLst>
                                        </p:cTn>
                                        <p:tgtEl>
                                          <p:spTgt spid="9"/>
                                        </p:tgtEl>
                                      </p:cBhvr>
                                      <p:to x="100000" y="100000"/>
                                    </p:animScale>
                                  </p:childTnLst>
                                </p:cTn>
                              </p:par>
                            </p:childTnLst>
                          </p:cTn>
                        </p:par>
                      </p:childTnLst>
                    </p:cTn>
                  </p:par>
                  <p:par>
                    <p:cTn id="78" fill="hold">
                      <p:stCondLst>
                        <p:cond delay="indefinite"/>
                      </p:stCondLst>
                      <p:childTnLst>
                        <p:par>
                          <p:cTn id="79" fill="hold">
                            <p:stCondLst>
                              <p:cond delay="0"/>
                            </p:stCondLst>
                            <p:childTnLst>
                              <p:par>
                                <p:cTn id="80" presetID="22" presetClass="entr" presetSubtype="8" fill="hold" nodeType="clickEffect">
                                  <p:stCondLst>
                                    <p:cond delay="0"/>
                                  </p:stCondLst>
                                  <p:childTnLst>
                                    <p:set>
                                      <p:cBhvr>
                                        <p:cTn id="81" dur="1" fill="hold">
                                          <p:stCondLst>
                                            <p:cond delay="0"/>
                                          </p:stCondLst>
                                        </p:cTn>
                                        <p:tgtEl>
                                          <p:spTgt spid="4"/>
                                        </p:tgtEl>
                                        <p:attrNameLst>
                                          <p:attrName>style.visibility</p:attrName>
                                        </p:attrNameLst>
                                      </p:cBhvr>
                                      <p:to>
                                        <p:strVal val="visible"/>
                                      </p:to>
                                    </p:set>
                                    <p:animEffect transition="in" filter="wipe(left)">
                                      <p:cBhvr>
                                        <p:cTn id="82" dur="500"/>
                                        <p:tgtEl>
                                          <p:spTgt spid="4"/>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additive="base">
                                        <p:cTn id="85" dur="500"/>
                                        <p:tgtEl>
                                          <p:spTgt spid="10"/>
                                        </p:tgtEl>
                                        <p:attrNameLst>
                                          <p:attrName>ppt_x</p:attrName>
                                        </p:attrNameLst>
                                      </p:cBhvr>
                                      <p:tavLst>
                                        <p:tav tm="0">
                                          <p:val>
                                            <p:strVal val="#ppt_x-#ppt_w*1.125000"/>
                                          </p:val>
                                        </p:tav>
                                        <p:tav tm="100000">
                                          <p:val>
                                            <p:strVal val="#ppt_x"/>
                                          </p:val>
                                        </p:tav>
                                      </p:tavLst>
                                    </p:anim>
                                    <p:animEffect transition="in" filter="wipe(right)">
                                      <p:cBhvr>
                                        <p:cTn id="86" dur="500"/>
                                        <p:tgtEl>
                                          <p:spTgt spid="10"/>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500"/>
                                        <p:tgtEl>
                                          <p:spTgt spid="11"/>
                                        </p:tgtEl>
                                        <p:attrNameLst>
                                          <p:attrName>ppt_x</p:attrName>
                                        </p:attrNameLst>
                                      </p:cBhvr>
                                      <p:tavLst>
                                        <p:tav tm="0">
                                          <p:val>
                                            <p:strVal val="#ppt_x-#ppt_w*1.125000"/>
                                          </p:val>
                                        </p:tav>
                                        <p:tav tm="100000">
                                          <p:val>
                                            <p:strVal val="#ppt_x"/>
                                          </p:val>
                                        </p:tav>
                                      </p:tavLst>
                                    </p:anim>
                                    <p:animEffect transition="in" filter="wipe(right)">
                                      <p:cBhvr>
                                        <p:cTn id="90" dur="500"/>
                                        <p:tgtEl>
                                          <p:spTgt spid="11"/>
                                        </p:tgtEl>
                                      </p:cBhvr>
                                    </p:animEffect>
                                  </p:childTnLst>
                                </p:cTn>
                              </p:par>
                              <p:par>
                                <p:cTn id="91" presetID="12" presetClass="entr" presetSubtype="8"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500"/>
                                        <p:tgtEl>
                                          <p:spTgt spid="12"/>
                                        </p:tgtEl>
                                        <p:attrNameLst>
                                          <p:attrName>ppt_x</p:attrName>
                                        </p:attrNameLst>
                                      </p:cBhvr>
                                      <p:tavLst>
                                        <p:tav tm="0">
                                          <p:val>
                                            <p:strVal val="#ppt_x-#ppt_w*1.125000"/>
                                          </p:val>
                                        </p:tav>
                                        <p:tav tm="100000">
                                          <p:val>
                                            <p:strVal val="#ppt_x"/>
                                          </p:val>
                                        </p:tav>
                                      </p:tavLst>
                                    </p:anim>
                                    <p:animEffect transition="in" filter="wipe(right)">
                                      <p:cBhvr>
                                        <p:cTn id="94" dur="500"/>
                                        <p:tgtEl>
                                          <p:spTgt spid="12"/>
                                        </p:tgtEl>
                                      </p:cBhvr>
                                    </p:animEffect>
                                  </p:childTnLst>
                                </p:cTn>
                              </p:par>
                              <p:par>
                                <p:cTn id="95" presetID="12" presetClass="entr" presetSubtype="8" fill="hold" grpId="0" nodeType="withEffect">
                                  <p:stCondLst>
                                    <p:cond delay="0"/>
                                  </p:stCondLst>
                                  <p:childTnLst>
                                    <p:set>
                                      <p:cBhvr>
                                        <p:cTn id="96" dur="1" fill="hold">
                                          <p:stCondLst>
                                            <p:cond delay="0"/>
                                          </p:stCondLst>
                                        </p:cTn>
                                        <p:tgtEl>
                                          <p:spTgt spid="13"/>
                                        </p:tgtEl>
                                        <p:attrNameLst>
                                          <p:attrName>style.visibility</p:attrName>
                                        </p:attrNameLst>
                                      </p:cBhvr>
                                      <p:to>
                                        <p:strVal val="visible"/>
                                      </p:to>
                                    </p:set>
                                    <p:anim calcmode="lin" valueType="num">
                                      <p:cBhvr additive="base">
                                        <p:cTn id="97" dur="500"/>
                                        <p:tgtEl>
                                          <p:spTgt spid="13"/>
                                        </p:tgtEl>
                                        <p:attrNameLst>
                                          <p:attrName>ppt_x</p:attrName>
                                        </p:attrNameLst>
                                      </p:cBhvr>
                                      <p:tavLst>
                                        <p:tav tm="0">
                                          <p:val>
                                            <p:strVal val="#ppt_x-#ppt_w*1.125000"/>
                                          </p:val>
                                        </p:tav>
                                        <p:tav tm="100000">
                                          <p:val>
                                            <p:strVal val="#ppt_x"/>
                                          </p:val>
                                        </p:tav>
                                      </p:tavLst>
                                    </p:anim>
                                    <p:animEffect transition="in" filter="wipe(right)">
                                      <p:cBhvr>
                                        <p:cTn id="9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animBg="1"/>
      <p:bldP spid="9" grpId="0" animBg="1"/>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69" name="Line 29"/>
          <p:cNvSpPr>
            <a:spLocks noChangeShapeType="1"/>
          </p:cNvSpPr>
          <p:nvPr/>
        </p:nvSpPr>
        <p:spPr bwMode="auto">
          <a:xfrm>
            <a:off x="1537335" y="3056255"/>
            <a:ext cx="7606665" cy="635"/>
          </a:xfrm>
          <a:prstGeom prst="line">
            <a:avLst/>
          </a:prstGeom>
          <a:noFill/>
          <a:ln w="12700">
            <a:solidFill>
              <a:srgbClr val="4E6446"/>
            </a:solidFill>
            <a:miter lim="800000"/>
            <a:headEnd type="oval" w="med" len="med"/>
          </a:ln>
          <a:extLst>
            <a:ext uri="{909E8E84-426E-40DD-AFC4-6F175D3DCCD1}">
              <a14:hiddenFill xmlns:a14="http://schemas.microsoft.com/office/drawing/2010/main">
                <a:noFill/>
              </a14:hiddenFill>
            </a:ext>
          </a:extLst>
        </p:spPr>
        <p:txBody>
          <a:bodyPr/>
          <a:p>
            <a:pPr defTabSz="1219200" fontAlgn="base">
              <a:spcBef>
                <a:spcPct val="0"/>
              </a:spcBef>
              <a:spcAft>
                <a:spcPct val="0"/>
              </a:spcAft>
            </a:pPr>
            <a:endParaRPr lang="zh-CN" altLang="en-US" sz="2400">
              <a:solidFill>
                <a:srgbClr val="000000"/>
              </a:solidFill>
              <a:latin typeface="字魂58号-创中黑" panose="00000500000000000000" pitchFamily="2" charset="-122"/>
              <a:ea typeface="字魂58号-创中黑" panose="00000500000000000000" pitchFamily="2" charset="-122"/>
            </a:endParaRPr>
          </a:p>
        </p:txBody>
      </p:sp>
      <p:pic>
        <p:nvPicPr>
          <p:cNvPr id="2" name="图片 1" descr="7d49167295ad63d1bc76bc5b40758ba80d75ea8ab701-5InRhX_fw658"/>
          <p:cNvPicPr>
            <a:picLocks noChangeAspect="1"/>
          </p:cNvPicPr>
          <p:nvPr/>
        </p:nvPicPr>
        <p:blipFill>
          <a:blip r:embed="rId1"/>
          <a:srcRect l="12799" t="11616" r="14371" b="36111"/>
          <a:stretch>
            <a:fillRect/>
          </a:stretch>
        </p:blipFill>
        <p:spPr>
          <a:xfrm>
            <a:off x="5991860" y="919480"/>
            <a:ext cx="2804795" cy="3541395"/>
          </a:xfrm>
          <a:prstGeom prst="rect">
            <a:avLst/>
          </a:prstGeom>
        </p:spPr>
      </p:pic>
      <p:sp>
        <p:nvSpPr>
          <p:cNvPr id="35868" name="Oval 28"/>
          <p:cNvSpPr>
            <a:spLocks noChangeArrowheads="1"/>
          </p:cNvSpPr>
          <p:nvPr/>
        </p:nvSpPr>
        <p:spPr bwMode="auto">
          <a:xfrm>
            <a:off x="239184" y="2656418"/>
            <a:ext cx="795867" cy="800100"/>
          </a:xfrm>
          <a:prstGeom prst="ellipse">
            <a:avLst/>
          </a:prstGeom>
          <a:noFill/>
          <a:ln w="9525">
            <a:solidFill>
              <a:srgbClr val="4E6446"/>
            </a:solidFill>
            <a:round/>
          </a:ln>
        </p:spPr>
        <p:txBody>
          <a:bodyPr/>
          <a:p>
            <a:pPr defTabSz="1219200" fontAlgn="base">
              <a:spcBef>
                <a:spcPct val="0"/>
              </a:spcBef>
              <a:spcAft>
                <a:spcPct val="0"/>
              </a:spcAft>
            </a:pP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5870" name="Oval 30"/>
          <p:cNvSpPr>
            <a:spLocks noChangeArrowheads="1"/>
          </p:cNvSpPr>
          <p:nvPr/>
        </p:nvSpPr>
        <p:spPr bwMode="auto">
          <a:xfrm>
            <a:off x="3306233" y="2937934"/>
            <a:ext cx="237067" cy="237067"/>
          </a:xfrm>
          <a:prstGeom prst="ellipse">
            <a:avLst/>
          </a:prstGeom>
          <a:solidFill>
            <a:srgbClr val="549D70"/>
          </a:solidFill>
          <a:ln w="12700">
            <a:solidFill>
              <a:srgbClr val="FFFFFF"/>
            </a:solidFill>
            <a:round/>
          </a:ln>
        </p:spPr>
        <p:txBody>
          <a:bodyPr/>
          <a:p>
            <a:pPr defTabSz="1219200" fontAlgn="base">
              <a:spcBef>
                <a:spcPct val="0"/>
              </a:spcBef>
              <a:spcAft>
                <a:spcPct val="0"/>
              </a:spcAft>
            </a:pP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5871" name="Oval 31"/>
          <p:cNvSpPr>
            <a:spLocks noChangeArrowheads="1"/>
          </p:cNvSpPr>
          <p:nvPr/>
        </p:nvSpPr>
        <p:spPr bwMode="auto">
          <a:xfrm>
            <a:off x="3098800" y="1509184"/>
            <a:ext cx="651933" cy="658283"/>
          </a:xfrm>
          <a:prstGeom prst="ellipse">
            <a:avLst/>
          </a:prstGeom>
          <a:solidFill>
            <a:srgbClr val="549D70"/>
          </a:solidFill>
          <a:ln>
            <a:noFill/>
          </a:ln>
        </p:spPr>
        <p:txBody>
          <a:bodyPr/>
          <a:p>
            <a:pPr defTabSz="1219200" fontAlgn="base">
              <a:spcBef>
                <a:spcPct val="0"/>
              </a:spcBef>
              <a:spcAft>
                <a:spcPct val="0"/>
              </a:spcAft>
            </a:pPr>
            <a:endParaRPr lang="zh-CN" altLang="en-US" sz="2400">
              <a:solidFill>
                <a:srgbClr val="000000"/>
              </a:solidFill>
              <a:latin typeface="字魂58号-创中黑" panose="00000500000000000000" pitchFamily="2" charset="-122"/>
              <a:ea typeface="字魂58号-创中黑" panose="00000500000000000000" pitchFamily="2" charset="-122"/>
            </a:endParaRPr>
          </a:p>
        </p:txBody>
      </p:sp>
      <p:sp>
        <p:nvSpPr>
          <p:cNvPr id="35885" name="Freeform 45"/>
          <p:cNvSpPr>
            <a:spLocks noEditPoints="1"/>
          </p:cNvSpPr>
          <p:nvPr/>
        </p:nvSpPr>
        <p:spPr bwMode="auto">
          <a:xfrm>
            <a:off x="476251" y="2895601"/>
            <a:ext cx="321733" cy="321733"/>
          </a:xfrm>
          <a:custGeom>
            <a:avLst/>
            <a:gdLst>
              <a:gd name="T0" fmla="*/ 4 w 76"/>
              <a:gd name="T1" fmla="*/ 0 h 76"/>
              <a:gd name="T2" fmla="*/ 74 w 76"/>
              <a:gd name="T3" fmla="*/ 23 h 76"/>
              <a:gd name="T4" fmla="*/ 76 w 76"/>
              <a:gd name="T5" fmla="*/ 27 h 76"/>
              <a:gd name="T6" fmla="*/ 74 w 76"/>
              <a:gd name="T7" fmla="*/ 29 h 76"/>
              <a:gd name="T8" fmla="*/ 56 w 76"/>
              <a:gd name="T9" fmla="*/ 39 h 76"/>
              <a:gd name="T10" fmla="*/ 72 w 76"/>
              <a:gd name="T11" fmla="*/ 55 h 76"/>
              <a:gd name="T12" fmla="*/ 72 w 76"/>
              <a:gd name="T13" fmla="*/ 59 h 76"/>
              <a:gd name="T14" fmla="*/ 72 w 76"/>
              <a:gd name="T15" fmla="*/ 59 h 76"/>
              <a:gd name="T16" fmla="*/ 59 w 76"/>
              <a:gd name="T17" fmla="*/ 72 h 76"/>
              <a:gd name="T18" fmla="*/ 55 w 76"/>
              <a:gd name="T19" fmla="*/ 72 h 76"/>
              <a:gd name="T20" fmla="*/ 55 w 76"/>
              <a:gd name="T21" fmla="*/ 72 h 76"/>
              <a:gd name="T22" fmla="*/ 39 w 76"/>
              <a:gd name="T23" fmla="*/ 56 h 76"/>
              <a:gd name="T24" fmla="*/ 29 w 76"/>
              <a:gd name="T25" fmla="*/ 74 h 76"/>
              <a:gd name="T26" fmla="*/ 25 w 76"/>
              <a:gd name="T27" fmla="*/ 75 h 76"/>
              <a:gd name="T28" fmla="*/ 23 w 76"/>
              <a:gd name="T29" fmla="*/ 74 h 76"/>
              <a:gd name="T30" fmla="*/ 0 w 76"/>
              <a:gd name="T31" fmla="*/ 4 h 76"/>
              <a:gd name="T32" fmla="*/ 2 w 76"/>
              <a:gd name="T33" fmla="*/ 0 h 76"/>
              <a:gd name="T34" fmla="*/ 4 w 76"/>
              <a:gd name="T35" fmla="*/ 0 h 76"/>
              <a:gd name="T36" fmla="*/ 4 w 76"/>
              <a:gd name="T37" fmla="*/ 0 h 76"/>
              <a:gd name="T38" fmla="*/ 8 w 76"/>
              <a:gd name="T39" fmla="*/ 7 h 76"/>
              <a:gd name="T40" fmla="*/ 8 w 76"/>
              <a:gd name="T41" fmla="*/ 7 h 76"/>
              <a:gd name="T42" fmla="*/ 27 w 76"/>
              <a:gd name="T43" fmla="*/ 66 h 76"/>
              <a:gd name="T44" fmla="*/ 36 w 76"/>
              <a:gd name="T45" fmla="*/ 50 h 76"/>
              <a:gd name="T46" fmla="*/ 37 w 76"/>
              <a:gd name="T47" fmla="*/ 49 h 76"/>
              <a:gd name="T48" fmla="*/ 41 w 76"/>
              <a:gd name="T49" fmla="*/ 49 h 76"/>
              <a:gd name="T50" fmla="*/ 57 w 76"/>
              <a:gd name="T51" fmla="*/ 66 h 76"/>
              <a:gd name="T52" fmla="*/ 66 w 76"/>
              <a:gd name="T53" fmla="*/ 57 h 76"/>
              <a:gd name="T54" fmla="*/ 50 w 76"/>
              <a:gd name="T55" fmla="*/ 41 h 76"/>
              <a:gd name="T56" fmla="*/ 50 w 76"/>
              <a:gd name="T57" fmla="*/ 41 h 76"/>
              <a:gd name="T58" fmla="*/ 49 w 76"/>
              <a:gd name="T59" fmla="*/ 40 h 76"/>
              <a:gd name="T60" fmla="*/ 50 w 76"/>
              <a:gd name="T61" fmla="*/ 36 h 76"/>
              <a:gd name="T62" fmla="*/ 66 w 76"/>
              <a:gd name="T63" fmla="*/ 27 h 76"/>
              <a:gd name="T64" fmla="*/ 8 w 76"/>
              <a:gd name="T65" fmla="*/ 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6" h="76">
                <a:moveTo>
                  <a:pt x="4" y="0"/>
                </a:moveTo>
                <a:cubicBezTo>
                  <a:pt x="74" y="23"/>
                  <a:pt x="74" y="23"/>
                  <a:pt x="74" y="23"/>
                </a:cubicBezTo>
                <a:cubicBezTo>
                  <a:pt x="75" y="24"/>
                  <a:pt x="76" y="26"/>
                  <a:pt x="76" y="27"/>
                </a:cubicBezTo>
                <a:cubicBezTo>
                  <a:pt x="76" y="28"/>
                  <a:pt x="75" y="28"/>
                  <a:pt x="74" y="29"/>
                </a:cubicBezTo>
                <a:cubicBezTo>
                  <a:pt x="56" y="39"/>
                  <a:pt x="56" y="39"/>
                  <a:pt x="56" y="39"/>
                </a:cubicBezTo>
                <a:cubicBezTo>
                  <a:pt x="72" y="55"/>
                  <a:pt x="72" y="55"/>
                  <a:pt x="72" y="55"/>
                </a:cubicBezTo>
                <a:cubicBezTo>
                  <a:pt x="73" y="56"/>
                  <a:pt x="73" y="58"/>
                  <a:pt x="72" y="59"/>
                </a:cubicBezTo>
                <a:cubicBezTo>
                  <a:pt x="72" y="59"/>
                  <a:pt x="72" y="59"/>
                  <a:pt x="72" y="59"/>
                </a:cubicBezTo>
                <a:cubicBezTo>
                  <a:pt x="59" y="72"/>
                  <a:pt x="59" y="72"/>
                  <a:pt x="59" y="72"/>
                </a:cubicBezTo>
                <a:cubicBezTo>
                  <a:pt x="58" y="73"/>
                  <a:pt x="56" y="73"/>
                  <a:pt x="55" y="72"/>
                </a:cubicBezTo>
                <a:cubicBezTo>
                  <a:pt x="55" y="72"/>
                  <a:pt x="55" y="72"/>
                  <a:pt x="55" y="72"/>
                </a:cubicBezTo>
                <a:cubicBezTo>
                  <a:pt x="39" y="56"/>
                  <a:pt x="39" y="56"/>
                  <a:pt x="39" y="56"/>
                </a:cubicBezTo>
                <a:cubicBezTo>
                  <a:pt x="29" y="74"/>
                  <a:pt x="29" y="74"/>
                  <a:pt x="29" y="74"/>
                </a:cubicBezTo>
                <a:cubicBezTo>
                  <a:pt x="28" y="76"/>
                  <a:pt x="26" y="76"/>
                  <a:pt x="25" y="75"/>
                </a:cubicBezTo>
                <a:cubicBezTo>
                  <a:pt x="24" y="75"/>
                  <a:pt x="24" y="74"/>
                  <a:pt x="23" y="74"/>
                </a:cubicBezTo>
                <a:cubicBezTo>
                  <a:pt x="0" y="4"/>
                  <a:pt x="0" y="4"/>
                  <a:pt x="0" y="4"/>
                </a:cubicBezTo>
                <a:cubicBezTo>
                  <a:pt x="0" y="2"/>
                  <a:pt x="0" y="1"/>
                  <a:pt x="2" y="0"/>
                </a:cubicBezTo>
                <a:cubicBezTo>
                  <a:pt x="3" y="0"/>
                  <a:pt x="3" y="0"/>
                  <a:pt x="4" y="0"/>
                </a:cubicBezTo>
                <a:cubicBezTo>
                  <a:pt x="4" y="0"/>
                  <a:pt x="4" y="0"/>
                  <a:pt x="4" y="0"/>
                </a:cubicBezTo>
                <a:close/>
                <a:moveTo>
                  <a:pt x="8" y="7"/>
                </a:moveTo>
                <a:cubicBezTo>
                  <a:pt x="8" y="7"/>
                  <a:pt x="8" y="7"/>
                  <a:pt x="8" y="7"/>
                </a:cubicBezTo>
                <a:cubicBezTo>
                  <a:pt x="27" y="66"/>
                  <a:pt x="27" y="66"/>
                  <a:pt x="27" y="66"/>
                </a:cubicBezTo>
                <a:cubicBezTo>
                  <a:pt x="36" y="50"/>
                  <a:pt x="36" y="50"/>
                  <a:pt x="36" y="50"/>
                </a:cubicBezTo>
                <a:cubicBezTo>
                  <a:pt x="36" y="50"/>
                  <a:pt x="36" y="50"/>
                  <a:pt x="37" y="49"/>
                </a:cubicBezTo>
                <a:cubicBezTo>
                  <a:pt x="38" y="48"/>
                  <a:pt x="40" y="48"/>
                  <a:pt x="41" y="49"/>
                </a:cubicBezTo>
                <a:cubicBezTo>
                  <a:pt x="57" y="66"/>
                  <a:pt x="57" y="66"/>
                  <a:pt x="57" y="66"/>
                </a:cubicBezTo>
                <a:cubicBezTo>
                  <a:pt x="66" y="57"/>
                  <a:pt x="66" y="57"/>
                  <a:pt x="66" y="57"/>
                </a:cubicBezTo>
                <a:cubicBezTo>
                  <a:pt x="50" y="41"/>
                  <a:pt x="50" y="41"/>
                  <a:pt x="50" y="41"/>
                </a:cubicBezTo>
                <a:cubicBezTo>
                  <a:pt x="50" y="41"/>
                  <a:pt x="50" y="41"/>
                  <a:pt x="50" y="41"/>
                </a:cubicBezTo>
                <a:cubicBezTo>
                  <a:pt x="49" y="41"/>
                  <a:pt x="49" y="40"/>
                  <a:pt x="49" y="40"/>
                </a:cubicBezTo>
                <a:cubicBezTo>
                  <a:pt x="48" y="39"/>
                  <a:pt x="49" y="37"/>
                  <a:pt x="50" y="36"/>
                </a:cubicBezTo>
                <a:cubicBezTo>
                  <a:pt x="66" y="27"/>
                  <a:pt x="66" y="27"/>
                  <a:pt x="66" y="27"/>
                </a:cubicBezTo>
                <a:cubicBezTo>
                  <a:pt x="8" y="7"/>
                  <a:pt x="8" y="7"/>
                  <a:pt x="8" y="7"/>
                </a:cubicBezTo>
                <a:close/>
              </a:path>
            </a:pathLst>
          </a:custGeom>
          <a:solidFill>
            <a:srgbClr val="549D70"/>
          </a:solidFill>
          <a:ln>
            <a:noFill/>
          </a:ln>
        </p:spPr>
        <p:txBody>
          <a:bodyPr/>
          <a:p>
            <a:pPr defTabSz="1219200" fontAlgn="base">
              <a:spcBef>
                <a:spcPct val="0"/>
              </a:spcBef>
              <a:spcAft>
                <a:spcPct val="0"/>
              </a:spcAft>
            </a:pPr>
            <a:endParaRPr lang="zh-CN" altLang="en-US" sz="2400">
              <a:solidFill>
                <a:schemeClr val="tx1"/>
              </a:solidFill>
              <a:latin typeface="微软雅黑" panose="020B0503020204020204" pitchFamily="34" charset="-122"/>
              <a:ea typeface="微软雅黑" panose="020B0503020204020204" pitchFamily="34" charset="-122"/>
            </a:endParaRPr>
          </a:p>
        </p:txBody>
      </p:sp>
      <p:sp>
        <p:nvSpPr>
          <p:cNvPr id="35889" name="Freeform 49"/>
          <p:cNvSpPr>
            <a:spLocks noEditPoints="1"/>
          </p:cNvSpPr>
          <p:nvPr/>
        </p:nvSpPr>
        <p:spPr bwMode="auto">
          <a:xfrm>
            <a:off x="3234267" y="1661585"/>
            <a:ext cx="381000" cy="315383"/>
          </a:xfrm>
          <a:custGeom>
            <a:avLst/>
            <a:gdLst>
              <a:gd name="T0" fmla="*/ 65 w 90"/>
              <a:gd name="T1" fmla="*/ 17 h 74"/>
              <a:gd name="T2" fmla="*/ 81 w 90"/>
              <a:gd name="T3" fmla="*/ 21 h 74"/>
              <a:gd name="T4" fmla="*/ 81 w 90"/>
              <a:gd name="T5" fmla="*/ 43 h 74"/>
              <a:gd name="T6" fmla="*/ 89 w 90"/>
              <a:gd name="T7" fmla="*/ 52 h 74"/>
              <a:gd name="T8" fmla="*/ 90 w 90"/>
              <a:gd name="T9" fmla="*/ 64 h 74"/>
              <a:gd name="T10" fmla="*/ 85 w 90"/>
              <a:gd name="T11" fmla="*/ 69 h 74"/>
              <a:gd name="T12" fmla="*/ 81 w 90"/>
              <a:gd name="T13" fmla="*/ 69 h 74"/>
              <a:gd name="T14" fmla="*/ 78 w 90"/>
              <a:gd name="T15" fmla="*/ 74 h 74"/>
              <a:gd name="T16" fmla="*/ 12 w 90"/>
              <a:gd name="T17" fmla="*/ 74 h 74"/>
              <a:gd name="T18" fmla="*/ 9 w 90"/>
              <a:gd name="T19" fmla="*/ 69 h 74"/>
              <a:gd name="T20" fmla="*/ 5 w 90"/>
              <a:gd name="T21" fmla="*/ 69 h 74"/>
              <a:gd name="T22" fmla="*/ 0 w 90"/>
              <a:gd name="T23" fmla="*/ 64 h 74"/>
              <a:gd name="T24" fmla="*/ 1 w 90"/>
              <a:gd name="T25" fmla="*/ 52 h 74"/>
              <a:gd name="T26" fmla="*/ 9 w 90"/>
              <a:gd name="T27" fmla="*/ 43 h 74"/>
              <a:gd name="T28" fmla="*/ 9 w 90"/>
              <a:gd name="T29" fmla="*/ 21 h 74"/>
              <a:gd name="T30" fmla="*/ 25 w 90"/>
              <a:gd name="T31" fmla="*/ 17 h 74"/>
              <a:gd name="T32" fmla="*/ 45 w 90"/>
              <a:gd name="T33" fmla="*/ 68 h 74"/>
              <a:gd name="T34" fmla="*/ 54 w 90"/>
              <a:gd name="T35" fmla="*/ 68 h 74"/>
              <a:gd name="T36" fmla="*/ 56 w 90"/>
              <a:gd name="T37" fmla="*/ 53 h 74"/>
              <a:gd name="T38" fmla="*/ 57 w 90"/>
              <a:gd name="T39" fmla="*/ 62 h 74"/>
              <a:gd name="T40" fmla="*/ 65 w 90"/>
              <a:gd name="T41" fmla="*/ 62 h 74"/>
              <a:gd name="T42" fmla="*/ 54 w 90"/>
              <a:gd name="T43" fmla="*/ 38 h 74"/>
              <a:gd name="T44" fmla="*/ 36 w 90"/>
              <a:gd name="T45" fmla="*/ 38 h 74"/>
              <a:gd name="T46" fmla="*/ 25 w 90"/>
              <a:gd name="T47" fmla="*/ 62 h 74"/>
              <a:gd name="T48" fmla="*/ 32 w 90"/>
              <a:gd name="T49" fmla="*/ 62 h 74"/>
              <a:gd name="T50" fmla="*/ 34 w 90"/>
              <a:gd name="T51" fmla="*/ 53 h 74"/>
              <a:gd name="T52" fmla="*/ 36 w 90"/>
              <a:gd name="T53" fmla="*/ 68 h 74"/>
              <a:gd name="T54" fmla="*/ 45 w 90"/>
              <a:gd name="T55" fmla="*/ 34 h 74"/>
              <a:gd name="T56" fmla="*/ 59 w 90"/>
              <a:gd name="T57" fmla="*/ 20 h 74"/>
              <a:gd name="T58" fmla="*/ 31 w 90"/>
              <a:gd name="T59" fmla="*/ 20 h 74"/>
              <a:gd name="T60" fmla="*/ 14 w 90"/>
              <a:gd name="T61" fmla="*/ 68 h 74"/>
              <a:gd name="T62" fmla="*/ 23 w 90"/>
              <a:gd name="T63" fmla="*/ 68 h 74"/>
              <a:gd name="T64" fmla="*/ 19 w 90"/>
              <a:gd name="T65" fmla="*/ 62 h 74"/>
              <a:gd name="T66" fmla="*/ 20 w 90"/>
              <a:gd name="T67" fmla="*/ 48 h 74"/>
              <a:gd name="T68" fmla="*/ 7 w 90"/>
              <a:gd name="T69" fmla="*/ 55 h 74"/>
              <a:gd name="T70" fmla="*/ 7 w 90"/>
              <a:gd name="T71" fmla="*/ 55 h 74"/>
              <a:gd name="T72" fmla="*/ 6 w 90"/>
              <a:gd name="T73" fmla="*/ 64 h 74"/>
              <a:gd name="T74" fmla="*/ 11 w 90"/>
              <a:gd name="T75" fmla="*/ 59 h 74"/>
              <a:gd name="T76" fmla="*/ 14 w 90"/>
              <a:gd name="T77" fmla="*/ 59 h 74"/>
              <a:gd name="T78" fmla="*/ 25 w 90"/>
              <a:gd name="T79" fmla="*/ 23 h 74"/>
              <a:gd name="T80" fmla="*/ 24 w 90"/>
              <a:gd name="T81" fmla="*/ 23 h 74"/>
              <a:gd name="T82" fmla="*/ 13 w 90"/>
              <a:gd name="T83" fmla="*/ 25 h 74"/>
              <a:gd name="T84" fmla="*/ 13 w 90"/>
              <a:gd name="T85" fmla="*/ 39 h 74"/>
              <a:gd name="T86" fmla="*/ 24 w 90"/>
              <a:gd name="T87" fmla="*/ 42 h 74"/>
              <a:gd name="T88" fmla="*/ 25 w 90"/>
              <a:gd name="T89" fmla="*/ 23 h 74"/>
              <a:gd name="T90" fmla="*/ 76 w 90"/>
              <a:gd name="T91" fmla="*/ 68 h 74"/>
              <a:gd name="T92" fmla="*/ 77 w 90"/>
              <a:gd name="T93" fmla="*/ 57 h 74"/>
              <a:gd name="T94" fmla="*/ 79 w 90"/>
              <a:gd name="T95" fmla="*/ 64 h 74"/>
              <a:gd name="T96" fmla="*/ 84 w 90"/>
              <a:gd name="T97" fmla="*/ 59 h 74"/>
              <a:gd name="T98" fmla="*/ 81 w 90"/>
              <a:gd name="T99" fmla="*/ 51 h 74"/>
              <a:gd name="T100" fmla="*/ 70 w 90"/>
              <a:gd name="T101" fmla="*/ 48 h 74"/>
              <a:gd name="T102" fmla="*/ 71 w 90"/>
              <a:gd name="T103" fmla="*/ 62 h 74"/>
              <a:gd name="T104" fmla="*/ 67 w 90"/>
              <a:gd name="T105" fmla="*/ 68 h 74"/>
              <a:gd name="T106" fmla="*/ 65 w 90"/>
              <a:gd name="T107" fmla="*/ 23 h 74"/>
              <a:gd name="T108" fmla="*/ 59 w 90"/>
              <a:gd name="T109" fmla="*/ 34 h 74"/>
              <a:gd name="T110" fmla="*/ 67 w 90"/>
              <a:gd name="T111" fmla="*/ 42 h 74"/>
              <a:gd name="T112" fmla="*/ 77 w 90"/>
              <a:gd name="T113" fmla="*/ 39 h 74"/>
              <a:gd name="T114" fmla="*/ 77 w 90"/>
              <a:gd name="T115" fmla="*/ 25 h 74"/>
              <a:gd name="T116" fmla="*/ 66 w 90"/>
              <a:gd name="T117" fmla="*/ 23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 h="74">
                <a:moveTo>
                  <a:pt x="45" y="0"/>
                </a:moveTo>
                <a:cubicBezTo>
                  <a:pt x="55" y="0"/>
                  <a:pt x="63" y="7"/>
                  <a:pt x="65" y="17"/>
                </a:cubicBezTo>
                <a:cubicBezTo>
                  <a:pt x="66" y="17"/>
                  <a:pt x="68" y="16"/>
                  <a:pt x="69" y="16"/>
                </a:cubicBezTo>
                <a:cubicBezTo>
                  <a:pt x="74" y="16"/>
                  <a:pt x="78" y="18"/>
                  <a:pt x="81" y="21"/>
                </a:cubicBezTo>
                <a:cubicBezTo>
                  <a:pt x="84" y="24"/>
                  <a:pt x="85" y="28"/>
                  <a:pt x="85" y="32"/>
                </a:cubicBezTo>
                <a:cubicBezTo>
                  <a:pt x="85" y="36"/>
                  <a:pt x="84" y="40"/>
                  <a:pt x="81" y="43"/>
                </a:cubicBezTo>
                <a:cubicBezTo>
                  <a:pt x="85" y="47"/>
                  <a:pt x="85" y="47"/>
                  <a:pt x="85" y="47"/>
                </a:cubicBezTo>
                <a:cubicBezTo>
                  <a:pt x="86" y="49"/>
                  <a:pt x="88" y="50"/>
                  <a:pt x="89" y="52"/>
                </a:cubicBezTo>
                <a:cubicBezTo>
                  <a:pt x="89" y="55"/>
                  <a:pt x="90" y="57"/>
                  <a:pt x="90" y="59"/>
                </a:cubicBezTo>
                <a:cubicBezTo>
                  <a:pt x="90" y="64"/>
                  <a:pt x="90" y="64"/>
                  <a:pt x="90" y="64"/>
                </a:cubicBezTo>
                <a:cubicBezTo>
                  <a:pt x="90" y="65"/>
                  <a:pt x="90" y="66"/>
                  <a:pt x="89" y="67"/>
                </a:cubicBezTo>
                <a:cubicBezTo>
                  <a:pt x="88" y="69"/>
                  <a:pt x="87" y="69"/>
                  <a:pt x="85" y="69"/>
                </a:cubicBezTo>
                <a:cubicBezTo>
                  <a:pt x="85" y="69"/>
                  <a:pt x="85" y="69"/>
                  <a:pt x="85" y="69"/>
                </a:cubicBezTo>
                <a:cubicBezTo>
                  <a:pt x="81" y="69"/>
                  <a:pt x="81" y="69"/>
                  <a:pt x="81" y="69"/>
                </a:cubicBezTo>
                <a:cubicBezTo>
                  <a:pt x="81" y="71"/>
                  <a:pt x="81" y="71"/>
                  <a:pt x="81" y="71"/>
                </a:cubicBezTo>
                <a:cubicBezTo>
                  <a:pt x="81" y="72"/>
                  <a:pt x="80" y="74"/>
                  <a:pt x="78" y="74"/>
                </a:cubicBezTo>
                <a:cubicBezTo>
                  <a:pt x="45" y="74"/>
                  <a:pt x="45" y="74"/>
                  <a:pt x="45" y="74"/>
                </a:cubicBezTo>
                <a:cubicBezTo>
                  <a:pt x="12" y="74"/>
                  <a:pt x="12" y="74"/>
                  <a:pt x="12" y="74"/>
                </a:cubicBezTo>
                <a:cubicBezTo>
                  <a:pt x="10" y="74"/>
                  <a:pt x="9" y="72"/>
                  <a:pt x="9" y="71"/>
                </a:cubicBezTo>
                <a:cubicBezTo>
                  <a:pt x="9" y="69"/>
                  <a:pt x="9" y="69"/>
                  <a:pt x="9" y="69"/>
                </a:cubicBezTo>
                <a:cubicBezTo>
                  <a:pt x="5" y="69"/>
                  <a:pt x="5" y="69"/>
                  <a:pt x="5" y="69"/>
                </a:cubicBezTo>
                <a:cubicBezTo>
                  <a:pt x="5" y="69"/>
                  <a:pt x="5" y="69"/>
                  <a:pt x="5" y="69"/>
                </a:cubicBezTo>
                <a:cubicBezTo>
                  <a:pt x="3" y="69"/>
                  <a:pt x="2" y="69"/>
                  <a:pt x="1" y="67"/>
                </a:cubicBezTo>
                <a:cubicBezTo>
                  <a:pt x="1" y="66"/>
                  <a:pt x="0" y="65"/>
                  <a:pt x="0" y="64"/>
                </a:cubicBezTo>
                <a:cubicBezTo>
                  <a:pt x="0" y="59"/>
                  <a:pt x="0" y="59"/>
                  <a:pt x="0" y="59"/>
                </a:cubicBezTo>
                <a:cubicBezTo>
                  <a:pt x="0" y="57"/>
                  <a:pt x="1" y="55"/>
                  <a:pt x="1" y="52"/>
                </a:cubicBezTo>
                <a:cubicBezTo>
                  <a:pt x="1" y="52"/>
                  <a:pt x="1" y="52"/>
                  <a:pt x="1" y="52"/>
                </a:cubicBezTo>
                <a:cubicBezTo>
                  <a:pt x="3" y="49"/>
                  <a:pt x="6" y="46"/>
                  <a:pt x="9" y="43"/>
                </a:cubicBezTo>
                <a:cubicBezTo>
                  <a:pt x="6" y="40"/>
                  <a:pt x="5" y="36"/>
                  <a:pt x="5" y="32"/>
                </a:cubicBezTo>
                <a:cubicBezTo>
                  <a:pt x="5" y="28"/>
                  <a:pt x="6" y="24"/>
                  <a:pt x="9" y="21"/>
                </a:cubicBezTo>
                <a:cubicBezTo>
                  <a:pt x="12" y="18"/>
                  <a:pt x="16" y="16"/>
                  <a:pt x="21" y="16"/>
                </a:cubicBezTo>
                <a:cubicBezTo>
                  <a:pt x="22" y="16"/>
                  <a:pt x="24" y="17"/>
                  <a:pt x="25" y="17"/>
                </a:cubicBezTo>
                <a:cubicBezTo>
                  <a:pt x="27" y="7"/>
                  <a:pt x="35" y="0"/>
                  <a:pt x="45" y="0"/>
                </a:cubicBezTo>
                <a:close/>
                <a:moveTo>
                  <a:pt x="45" y="68"/>
                </a:moveTo>
                <a:cubicBezTo>
                  <a:pt x="45" y="68"/>
                  <a:pt x="45" y="68"/>
                  <a:pt x="45" y="68"/>
                </a:cubicBezTo>
                <a:cubicBezTo>
                  <a:pt x="54" y="68"/>
                  <a:pt x="54" y="68"/>
                  <a:pt x="54" y="68"/>
                </a:cubicBezTo>
                <a:cubicBezTo>
                  <a:pt x="54" y="63"/>
                  <a:pt x="54" y="59"/>
                  <a:pt x="54" y="55"/>
                </a:cubicBezTo>
                <a:cubicBezTo>
                  <a:pt x="54" y="54"/>
                  <a:pt x="55" y="53"/>
                  <a:pt x="56" y="53"/>
                </a:cubicBezTo>
                <a:cubicBezTo>
                  <a:pt x="57" y="53"/>
                  <a:pt x="57" y="54"/>
                  <a:pt x="57" y="55"/>
                </a:cubicBezTo>
                <a:cubicBezTo>
                  <a:pt x="57" y="62"/>
                  <a:pt x="57" y="62"/>
                  <a:pt x="57" y="62"/>
                </a:cubicBezTo>
                <a:cubicBezTo>
                  <a:pt x="65" y="62"/>
                  <a:pt x="65" y="62"/>
                  <a:pt x="65" y="62"/>
                </a:cubicBezTo>
                <a:cubicBezTo>
                  <a:pt x="65" y="62"/>
                  <a:pt x="65" y="62"/>
                  <a:pt x="65" y="62"/>
                </a:cubicBezTo>
                <a:cubicBezTo>
                  <a:pt x="65" y="55"/>
                  <a:pt x="65" y="55"/>
                  <a:pt x="65" y="55"/>
                </a:cubicBezTo>
                <a:cubicBezTo>
                  <a:pt x="65" y="47"/>
                  <a:pt x="60" y="43"/>
                  <a:pt x="54" y="38"/>
                </a:cubicBezTo>
                <a:cubicBezTo>
                  <a:pt x="51" y="39"/>
                  <a:pt x="48" y="40"/>
                  <a:pt x="45" y="40"/>
                </a:cubicBezTo>
                <a:cubicBezTo>
                  <a:pt x="42" y="40"/>
                  <a:pt x="39" y="39"/>
                  <a:pt x="36" y="38"/>
                </a:cubicBezTo>
                <a:cubicBezTo>
                  <a:pt x="30" y="43"/>
                  <a:pt x="25" y="47"/>
                  <a:pt x="25" y="55"/>
                </a:cubicBezTo>
                <a:cubicBezTo>
                  <a:pt x="25" y="62"/>
                  <a:pt x="25" y="62"/>
                  <a:pt x="25" y="62"/>
                </a:cubicBezTo>
                <a:cubicBezTo>
                  <a:pt x="25" y="62"/>
                  <a:pt x="25" y="62"/>
                  <a:pt x="25" y="62"/>
                </a:cubicBezTo>
                <a:cubicBezTo>
                  <a:pt x="32" y="62"/>
                  <a:pt x="32" y="62"/>
                  <a:pt x="32" y="62"/>
                </a:cubicBezTo>
                <a:cubicBezTo>
                  <a:pt x="32" y="55"/>
                  <a:pt x="32" y="55"/>
                  <a:pt x="32" y="55"/>
                </a:cubicBezTo>
                <a:cubicBezTo>
                  <a:pt x="32" y="54"/>
                  <a:pt x="33" y="53"/>
                  <a:pt x="34" y="53"/>
                </a:cubicBezTo>
                <a:cubicBezTo>
                  <a:pt x="35" y="53"/>
                  <a:pt x="36" y="54"/>
                  <a:pt x="36" y="55"/>
                </a:cubicBezTo>
                <a:cubicBezTo>
                  <a:pt x="36" y="59"/>
                  <a:pt x="36" y="63"/>
                  <a:pt x="36" y="68"/>
                </a:cubicBezTo>
                <a:cubicBezTo>
                  <a:pt x="45" y="68"/>
                  <a:pt x="45" y="68"/>
                  <a:pt x="45" y="68"/>
                </a:cubicBezTo>
                <a:close/>
                <a:moveTo>
                  <a:pt x="45" y="34"/>
                </a:moveTo>
                <a:cubicBezTo>
                  <a:pt x="45" y="34"/>
                  <a:pt x="45" y="34"/>
                  <a:pt x="45" y="34"/>
                </a:cubicBezTo>
                <a:cubicBezTo>
                  <a:pt x="53" y="34"/>
                  <a:pt x="59" y="28"/>
                  <a:pt x="59" y="20"/>
                </a:cubicBezTo>
                <a:cubicBezTo>
                  <a:pt x="59" y="12"/>
                  <a:pt x="53" y="6"/>
                  <a:pt x="45" y="6"/>
                </a:cubicBezTo>
                <a:cubicBezTo>
                  <a:pt x="37" y="6"/>
                  <a:pt x="31" y="12"/>
                  <a:pt x="31" y="20"/>
                </a:cubicBezTo>
                <a:cubicBezTo>
                  <a:pt x="31" y="28"/>
                  <a:pt x="37" y="34"/>
                  <a:pt x="45" y="34"/>
                </a:cubicBezTo>
                <a:close/>
                <a:moveTo>
                  <a:pt x="14" y="68"/>
                </a:moveTo>
                <a:cubicBezTo>
                  <a:pt x="14" y="68"/>
                  <a:pt x="14" y="68"/>
                  <a:pt x="14" y="68"/>
                </a:cubicBezTo>
                <a:cubicBezTo>
                  <a:pt x="23" y="68"/>
                  <a:pt x="23" y="68"/>
                  <a:pt x="23" y="68"/>
                </a:cubicBezTo>
                <a:cubicBezTo>
                  <a:pt x="22" y="67"/>
                  <a:pt x="21" y="67"/>
                  <a:pt x="20" y="66"/>
                </a:cubicBezTo>
                <a:cubicBezTo>
                  <a:pt x="19" y="65"/>
                  <a:pt x="19" y="63"/>
                  <a:pt x="19" y="62"/>
                </a:cubicBezTo>
                <a:cubicBezTo>
                  <a:pt x="19" y="55"/>
                  <a:pt x="19" y="55"/>
                  <a:pt x="19" y="55"/>
                </a:cubicBezTo>
                <a:cubicBezTo>
                  <a:pt x="19" y="53"/>
                  <a:pt x="19" y="50"/>
                  <a:pt x="20" y="48"/>
                </a:cubicBezTo>
                <a:cubicBezTo>
                  <a:pt x="18" y="48"/>
                  <a:pt x="16" y="48"/>
                  <a:pt x="14" y="47"/>
                </a:cubicBezTo>
                <a:cubicBezTo>
                  <a:pt x="11" y="49"/>
                  <a:pt x="8" y="51"/>
                  <a:pt x="7" y="55"/>
                </a:cubicBezTo>
                <a:cubicBezTo>
                  <a:pt x="7" y="55"/>
                  <a:pt x="7" y="55"/>
                  <a:pt x="7" y="55"/>
                </a:cubicBezTo>
                <a:cubicBezTo>
                  <a:pt x="7" y="55"/>
                  <a:pt x="7" y="55"/>
                  <a:pt x="7" y="55"/>
                </a:cubicBezTo>
                <a:cubicBezTo>
                  <a:pt x="6" y="56"/>
                  <a:pt x="6" y="58"/>
                  <a:pt x="6" y="59"/>
                </a:cubicBezTo>
                <a:cubicBezTo>
                  <a:pt x="6" y="64"/>
                  <a:pt x="6" y="64"/>
                  <a:pt x="6" y="64"/>
                </a:cubicBezTo>
                <a:cubicBezTo>
                  <a:pt x="11" y="64"/>
                  <a:pt x="11" y="64"/>
                  <a:pt x="11" y="64"/>
                </a:cubicBezTo>
                <a:cubicBezTo>
                  <a:pt x="11" y="59"/>
                  <a:pt x="11" y="59"/>
                  <a:pt x="11" y="59"/>
                </a:cubicBezTo>
                <a:cubicBezTo>
                  <a:pt x="11" y="58"/>
                  <a:pt x="12" y="57"/>
                  <a:pt x="13" y="57"/>
                </a:cubicBezTo>
                <a:cubicBezTo>
                  <a:pt x="14" y="57"/>
                  <a:pt x="14" y="58"/>
                  <a:pt x="14" y="59"/>
                </a:cubicBezTo>
                <a:cubicBezTo>
                  <a:pt x="14" y="68"/>
                  <a:pt x="14" y="68"/>
                  <a:pt x="14" y="68"/>
                </a:cubicBezTo>
                <a:close/>
                <a:moveTo>
                  <a:pt x="25" y="23"/>
                </a:moveTo>
                <a:cubicBezTo>
                  <a:pt x="25" y="23"/>
                  <a:pt x="25" y="23"/>
                  <a:pt x="25" y="23"/>
                </a:cubicBezTo>
                <a:cubicBezTo>
                  <a:pt x="25" y="23"/>
                  <a:pt x="24" y="23"/>
                  <a:pt x="24" y="23"/>
                </a:cubicBezTo>
                <a:cubicBezTo>
                  <a:pt x="23" y="22"/>
                  <a:pt x="22" y="22"/>
                  <a:pt x="21" y="22"/>
                </a:cubicBezTo>
                <a:cubicBezTo>
                  <a:pt x="18" y="22"/>
                  <a:pt x="15" y="23"/>
                  <a:pt x="13" y="25"/>
                </a:cubicBezTo>
                <a:cubicBezTo>
                  <a:pt x="12" y="27"/>
                  <a:pt x="11" y="30"/>
                  <a:pt x="11" y="32"/>
                </a:cubicBezTo>
                <a:cubicBezTo>
                  <a:pt x="11" y="35"/>
                  <a:pt x="12" y="38"/>
                  <a:pt x="13" y="39"/>
                </a:cubicBezTo>
                <a:cubicBezTo>
                  <a:pt x="15" y="41"/>
                  <a:pt x="18" y="42"/>
                  <a:pt x="21" y="42"/>
                </a:cubicBezTo>
                <a:cubicBezTo>
                  <a:pt x="22" y="42"/>
                  <a:pt x="23" y="42"/>
                  <a:pt x="24" y="42"/>
                </a:cubicBezTo>
                <a:cubicBezTo>
                  <a:pt x="26" y="39"/>
                  <a:pt x="29" y="37"/>
                  <a:pt x="31" y="34"/>
                </a:cubicBezTo>
                <a:cubicBezTo>
                  <a:pt x="28" y="31"/>
                  <a:pt x="26" y="28"/>
                  <a:pt x="25" y="23"/>
                </a:cubicBezTo>
                <a:close/>
                <a:moveTo>
                  <a:pt x="76" y="68"/>
                </a:moveTo>
                <a:cubicBezTo>
                  <a:pt x="76" y="68"/>
                  <a:pt x="76" y="68"/>
                  <a:pt x="76" y="68"/>
                </a:cubicBezTo>
                <a:cubicBezTo>
                  <a:pt x="76" y="59"/>
                  <a:pt x="76" y="59"/>
                  <a:pt x="76" y="59"/>
                </a:cubicBezTo>
                <a:cubicBezTo>
                  <a:pt x="76" y="58"/>
                  <a:pt x="76" y="57"/>
                  <a:pt x="77" y="57"/>
                </a:cubicBezTo>
                <a:cubicBezTo>
                  <a:pt x="78" y="57"/>
                  <a:pt x="79" y="58"/>
                  <a:pt x="79" y="59"/>
                </a:cubicBezTo>
                <a:cubicBezTo>
                  <a:pt x="79" y="64"/>
                  <a:pt x="79" y="64"/>
                  <a:pt x="79" y="64"/>
                </a:cubicBezTo>
                <a:cubicBezTo>
                  <a:pt x="84" y="64"/>
                  <a:pt x="84" y="64"/>
                  <a:pt x="84" y="64"/>
                </a:cubicBezTo>
                <a:cubicBezTo>
                  <a:pt x="84" y="59"/>
                  <a:pt x="84" y="59"/>
                  <a:pt x="84" y="59"/>
                </a:cubicBezTo>
                <a:cubicBezTo>
                  <a:pt x="84" y="58"/>
                  <a:pt x="84" y="56"/>
                  <a:pt x="83" y="55"/>
                </a:cubicBezTo>
                <a:cubicBezTo>
                  <a:pt x="83" y="53"/>
                  <a:pt x="82" y="52"/>
                  <a:pt x="81" y="51"/>
                </a:cubicBezTo>
                <a:cubicBezTo>
                  <a:pt x="76" y="47"/>
                  <a:pt x="76" y="47"/>
                  <a:pt x="76" y="47"/>
                </a:cubicBezTo>
                <a:cubicBezTo>
                  <a:pt x="74" y="48"/>
                  <a:pt x="72" y="48"/>
                  <a:pt x="70" y="48"/>
                </a:cubicBezTo>
                <a:cubicBezTo>
                  <a:pt x="71" y="50"/>
                  <a:pt x="71" y="53"/>
                  <a:pt x="71" y="55"/>
                </a:cubicBezTo>
                <a:cubicBezTo>
                  <a:pt x="71" y="62"/>
                  <a:pt x="71" y="62"/>
                  <a:pt x="71" y="62"/>
                </a:cubicBezTo>
                <a:cubicBezTo>
                  <a:pt x="71" y="63"/>
                  <a:pt x="71" y="65"/>
                  <a:pt x="70" y="66"/>
                </a:cubicBezTo>
                <a:cubicBezTo>
                  <a:pt x="69" y="67"/>
                  <a:pt x="68" y="67"/>
                  <a:pt x="67" y="68"/>
                </a:cubicBezTo>
                <a:cubicBezTo>
                  <a:pt x="76" y="68"/>
                  <a:pt x="76" y="68"/>
                  <a:pt x="76" y="68"/>
                </a:cubicBezTo>
                <a:close/>
                <a:moveTo>
                  <a:pt x="65" y="23"/>
                </a:moveTo>
                <a:cubicBezTo>
                  <a:pt x="65" y="23"/>
                  <a:pt x="65" y="23"/>
                  <a:pt x="65" y="23"/>
                </a:cubicBezTo>
                <a:cubicBezTo>
                  <a:pt x="64" y="28"/>
                  <a:pt x="62" y="31"/>
                  <a:pt x="59" y="34"/>
                </a:cubicBezTo>
                <a:cubicBezTo>
                  <a:pt x="61" y="37"/>
                  <a:pt x="64" y="39"/>
                  <a:pt x="66" y="42"/>
                </a:cubicBezTo>
                <a:cubicBezTo>
                  <a:pt x="66" y="42"/>
                  <a:pt x="67" y="42"/>
                  <a:pt x="67" y="42"/>
                </a:cubicBezTo>
                <a:cubicBezTo>
                  <a:pt x="68" y="42"/>
                  <a:pt x="69" y="42"/>
                  <a:pt x="69" y="42"/>
                </a:cubicBezTo>
                <a:cubicBezTo>
                  <a:pt x="72" y="42"/>
                  <a:pt x="75" y="41"/>
                  <a:pt x="77" y="39"/>
                </a:cubicBezTo>
                <a:cubicBezTo>
                  <a:pt x="78" y="38"/>
                  <a:pt x="79" y="35"/>
                  <a:pt x="79" y="32"/>
                </a:cubicBezTo>
                <a:cubicBezTo>
                  <a:pt x="79" y="30"/>
                  <a:pt x="78" y="27"/>
                  <a:pt x="77" y="25"/>
                </a:cubicBezTo>
                <a:cubicBezTo>
                  <a:pt x="75" y="23"/>
                  <a:pt x="72" y="22"/>
                  <a:pt x="69" y="22"/>
                </a:cubicBezTo>
                <a:cubicBezTo>
                  <a:pt x="68" y="22"/>
                  <a:pt x="67" y="22"/>
                  <a:pt x="66" y="23"/>
                </a:cubicBezTo>
                <a:cubicBezTo>
                  <a:pt x="66" y="23"/>
                  <a:pt x="65" y="23"/>
                  <a:pt x="65" y="2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p>
            <a:pPr defTabSz="1219200" fontAlgn="base">
              <a:spcBef>
                <a:spcPct val="0"/>
              </a:spcBef>
              <a:spcAft>
                <a:spcPct val="0"/>
              </a:spcAft>
            </a:pPr>
            <a:endParaRPr lang="zh-CN" altLang="en-US" sz="2400">
              <a:solidFill>
                <a:srgbClr val="000000"/>
              </a:solidFill>
              <a:latin typeface="字魂58号-创中黑" panose="00000500000000000000" pitchFamily="2" charset="-122"/>
              <a:ea typeface="字魂58号-创中黑" panose="00000500000000000000" pitchFamily="2" charset="-122"/>
            </a:endParaRPr>
          </a:p>
        </p:txBody>
      </p:sp>
      <p:sp>
        <p:nvSpPr>
          <p:cNvPr id="35893" name="Rectangle 53"/>
          <p:cNvSpPr>
            <a:spLocks noChangeArrowheads="1"/>
          </p:cNvSpPr>
          <p:nvPr/>
        </p:nvSpPr>
        <p:spPr bwMode="auto">
          <a:xfrm>
            <a:off x="2946401" y="2368552"/>
            <a:ext cx="952500" cy="294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p>
            <a:pPr algn="ctr" defTabSz="1219200" fontAlgn="base">
              <a:lnSpc>
                <a:spcPct val="120000"/>
              </a:lnSpc>
              <a:spcBef>
                <a:spcPct val="0"/>
              </a:spcBef>
              <a:spcAft>
                <a:spcPct val="0"/>
              </a:spcAft>
            </a:pPr>
            <a:r>
              <a:rPr lang="en-US" altLang="zh-CN" sz="1600" dirty="0">
                <a:solidFill>
                  <a:schemeClr val="tx1"/>
                </a:solidFill>
                <a:latin typeface="微软雅黑" panose="020B0503020204020204" pitchFamily="34" charset="-122"/>
                <a:ea typeface="微软雅黑" panose="020B0503020204020204" pitchFamily="34" charset="-122"/>
              </a:rPr>
              <a:t>20</a:t>
            </a:r>
            <a:r>
              <a:rPr lang="en-US" sz="1600" dirty="0">
                <a:solidFill>
                  <a:schemeClr val="tx1"/>
                </a:solidFill>
                <a:latin typeface="微软雅黑" panose="020B0503020204020204" pitchFamily="34" charset="-122"/>
                <a:ea typeface="微软雅黑" panose="020B0503020204020204" pitchFamily="34" charset="-122"/>
              </a:rPr>
              <a:t>20</a:t>
            </a:r>
            <a:endParaRPr lang="en-US" sz="1600" dirty="0">
              <a:solidFill>
                <a:schemeClr val="tx1"/>
              </a:solidFill>
              <a:latin typeface="微软雅黑" panose="020B0503020204020204" pitchFamily="34" charset="-122"/>
              <a:ea typeface="微软雅黑" panose="020B0503020204020204" pitchFamily="34" charset="-122"/>
            </a:endParaRPr>
          </a:p>
        </p:txBody>
      </p:sp>
      <p:sp>
        <p:nvSpPr>
          <p:cNvPr id="22" name="Rectangle 24"/>
          <p:cNvSpPr>
            <a:spLocks noChangeArrowheads="1"/>
          </p:cNvSpPr>
          <p:nvPr/>
        </p:nvSpPr>
        <p:spPr bwMode="auto">
          <a:xfrm>
            <a:off x="2329648" y="3293535"/>
            <a:ext cx="2186003"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defTabSz="914400">
              <a:lnSpc>
                <a:spcPct val="150000"/>
              </a:lnSpc>
              <a:defRPr/>
            </a:pPr>
            <a:r>
              <a:rPr lang="zh-CN" altLang="en-US" sz="800" dirty="0">
                <a:solidFill>
                  <a:schemeClr val="tx1"/>
                </a:solidFill>
                <a:latin typeface="微软雅黑" panose="020B0503020204020204" pitchFamily="34" charset="-122"/>
                <a:ea typeface="微软雅黑" panose="020B0503020204020204" pitchFamily="34" charset="-122"/>
              </a:rPr>
              <a:t>点击输入内容，此处输入与标题相关文字。点击输入内容，此处输入与标题相关文字。</a:t>
            </a:r>
            <a:endParaRPr lang="zh-CN" altLang="en-US" sz="800" dirty="0">
              <a:solidFill>
                <a:schemeClr val="tx1"/>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lstStyle/>
            <a:p>
              <a:pPr algn="dist"/>
              <a:r>
                <a:rPr lang="zh-CN" altLang="en-US" sz="1600" dirty="0">
                  <a:latin typeface="微软雅黑" panose="020B0503020204020204" pitchFamily="34" charset="-122"/>
                  <a:ea typeface="微软雅黑" panose="020B0503020204020204" pitchFamily="34" charset="-122"/>
                </a:rPr>
                <a:t>工作完成情况</a:t>
              </a:r>
              <a:endParaRPr lang="zh-CN" altLang="en-US" sz="1600" dirty="0">
                <a:latin typeface="微软雅黑" panose="020B0503020204020204" pitchFamily="34" charset="-122"/>
                <a:ea typeface="微软雅黑" panose="020B0503020204020204" pitchFamily="34" charset="-122"/>
              </a:endParaRPr>
            </a:p>
          </p:txBody>
        </p:sp>
        <p:pic>
          <p:nvPicPr>
            <p:cNvPr id="4" name="图片 3" descr="预览图_千图网_编号35667110"/>
            <p:cNvPicPr>
              <a:picLocks noChangeAspect="1"/>
            </p:cNvPicPr>
            <p:nvPr/>
          </p:nvPicPr>
          <p:blipFill>
            <a:blip r:embed="rId2"/>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5868"/>
                                        </p:tgtEl>
                                        <p:attrNameLst>
                                          <p:attrName>style.visibility</p:attrName>
                                        </p:attrNameLst>
                                      </p:cBhvr>
                                      <p:to>
                                        <p:strVal val="visible"/>
                                      </p:to>
                                    </p:set>
                                    <p:anim calcmode="lin" valueType="num">
                                      <p:cBhvr>
                                        <p:cTn id="7" dur="500" fill="hold"/>
                                        <p:tgtEl>
                                          <p:spTgt spid="35868"/>
                                        </p:tgtEl>
                                        <p:attrNameLst>
                                          <p:attrName>ppt_w</p:attrName>
                                        </p:attrNameLst>
                                      </p:cBhvr>
                                      <p:tavLst>
                                        <p:tav tm="0">
                                          <p:val>
                                            <p:fltVal val="0"/>
                                          </p:val>
                                        </p:tav>
                                        <p:tav tm="100000">
                                          <p:val>
                                            <p:strVal val="#ppt_w"/>
                                          </p:val>
                                        </p:tav>
                                      </p:tavLst>
                                    </p:anim>
                                    <p:anim calcmode="lin" valueType="num">
                                      <p:cBhvr>
                                        <p:cTn id="8" dur="500" fill="hold"/>
                                        <p:tgtEl>
                                          <p:spTgt spid="35868"/>
                                        </p:tgtEl>
                                        <p:attrNameLst>
                                          <p:attrName>ppt_h</p:attrName>
                                        </p:attrNameLst>
                                      </p:cBhvr>
                                      <p:tavLst>
                                        <p:tav tm="0">
                                          <p:val>
                                            <p:fltVal val="0"/>
                                          </p:val>
                                        </p:tav>
                                        <p:tav tm="100000">
                                          <p:val>
                                            <p:strVal val="#ppt_h"/>
                                          </p:val>
                                        </p:tav>
                                      </p:tavLst>
                                    </p:anim>
                                    <p:animEffect transition="in" filter="fade">
                                      <p:cBhvr>
                                        <p:cTn id="9" dur="500"/>
                                        <p:tgtEl>
                                          <p:spTgt spid="3586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5885"/>
                                        </p:tgtEl>
                                        <p:attrNameLst>
                                          <p:attrName>style.visibility</p:attrName>
                                        </p:attrNameLst>
                                      </p:cBhvr>
                                      <p:to>
                                        <p:strVal val="visible"/>
                                      </p:to>
                                    </p:set>
                                    <p:anim calcmode="lin" valueType="num">
                                      <p:cBhvr>
                                        <p:cTn id="12" dur="500" fill="hold"/>
                                        <p:tgtEl>
                                          <p:spTgt spid="35885"/>
                                        </p:tgtEl>
                                        <p:attrNameLst>
                                          <p:attrName>ppt_w</p:attrName>
                                        </p:attrNameLst>
                                      </p:cBhvr>
                                      <p:tavLst>
                                        <p:tav tm="0">
                                          <p:val>
                                            <p:fltVal val="0"/>
                                          </p:val>
                                        </p:tav>
                                        <p:tav tm="100000">
                                          <p:val>
                                            <p:strVal val="#ppt_w"/>
                                          </p:val>
                                        </p:tav>
                                      </p:tavLst>
                                    </p:anim>
                                    <p:anim calcmode="lin" valueType="num">
                                      <p:cBhvr>
                                        <p:cTn id="13" dur="500" fill="hold"/>
                                        <p:tgtEl>
                                          <p:spTgt spid="35885"/>
                                        </p:tgtEl>
                                        <p:attrNameLst>
                                          <p:attrName>ppt_h</p:attrName>
                                        </p:attrNameLst>
                                      </p:cBhvr>
                                      <p:tavLst>
                                        <p:tav tm="0">
                                          <p:val>
                                            <p:fltVal val="0"/>
                                          </p:val>
                                        </p:tav>
                                        <p:tav tm="100000">
                                          <p:val>
                                            <p:strVal val="#ppt_h"/>
                                          </p:val>
                                        </p:tav>
                                      </p:tavLst>
                                    </p:anim>
                                    <p:animEffect transition="in" filter="fade">
                                      <p:cBhvr>
                                        <p:cTn id="14" dur="500"/>
                                        <p:tgtEl>
                                          <p:spTgt spid="3588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5869"/>
                                        </p:tgtEl>
                                        <p:attrNameLst>
                                          <p:attrName>style.visibility</p:attrName>
                                        </p:attrNameLst>
                                      </p:cBhvr>
                                      <p:to>
                                        <p:strVal val="visible"/>
                                      </p:to>
                                    </p:set>
                                    <p:anim calcmode="lin" valueType="num">
                                      <p:cBhvr>
                                        <p:cTn id="17" dur="500" fill="hold"/>
                                        <p:tgtEl>
                                          <p:spTgt spid="35869"/>
                                        </p:tgtEl>
                                        <p:attrNameLst>
                                          <p:attrName>ppt_w</p:attrName>
                                        </p:attrNameLst>
                                      </p:cBhvr>
                                      <p:tavLst>
                                        <p:tav tm="0">
                                          <p:val>
                                            <p:fltVal val="0"/>
                                          </p:val>
                                        </p:tav>
                                        <p:tav tm="100000">
                                          <p:val>
                                            <p:strVal val="#ppt_w"/>
                                          </p:val>
                                        </p:tav>
                                      </p:tavLst>
                                    </p:anim>
                                    <p:anim calcmode="lin" valueType="num">
                                      <p:cBhvr>
                                        <p:cTn id="18" dur="500" fill="hold"/>
                                        <p:tgtEl>
                                          <p:spTgt spid="35869"/>
                                        </p:tgtEl>
                                        <p:attrNameLst>
                                          <p:attrName>ppt_h</p:attrName>
                                        </p:attrNameLst>
                                      </p:cBhvr>
                                      <p:tavLst>
                                        <p:tav tm="0">
                                          <p:val>
                                            <p:fltVal val="0"/>
                                          </p:val>
                                        </p:tav>
                                        <p:tav tm="100000">
                                          <p:val>
                                            <p:strVal val="#ppt_h"/>
                                          </p:val>
                                        </p:tav>
                                      </p:tavLst>
                                    </p:anim>
                                    <p:animEffect transition="in" filter="fade">
                                      <p:cBhvr>
                                        <p:cTn id="19" dur="500"/>
                                        <p:tgtEl>
                                          <p:spTgt spid="3586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5870"/>
                                        </p:tgtEl>
                                        <p:attrNameLst>
                                          <p:attrName>style.visibility</p:attrName>
                                        </p:attrNameLst>
                                      </p:cBhvr>
                                      <p:to>
                                        <p:strVal val="visible"/>
                                      </p:to>
                                    </p:set>
                                    <p:anim calcmode="lin" valueType="num">
                                      <p:cBhvr>
                                        <p:cTn id="22" dur="500" fill="hold"/>
                                        <p:tgtEl>
                                          <p:spTgt spid="35870"/>
                                        </p:tgtEl>
                                        <p:attrNameLst>
                                          <p:attrName>ppt_w</p:attrName>
                                        </p:attrNameLst>
                                      </p:cBhvr>
                                      <p:tavLst>
                                        <p:tav tm="0">
                                          <p:val>
                                            <p:fltVal val="0"/>
                                          </p:val>
                                        </p:tav>
                                        <p:tav tm="100000">
                                          <p:val>
                                            <p:strVal val="#ppt_w"/>
                                          </p:val>
                                        </p:tav>
                                      </p:tavLst>
                                    </p:anim>
                                    <p:anim calcmode="lin" valueType="num">
                                      <p:cBhvr>
                                        <p:cTn id="23" dur="500" fill="hold"/>
                                        <p:tgtEl>
                                          <p:spTgt spid="35870"/>
                                        </p:tgtEl>
                                        <p:attrNameLst>
                                          <p:attrName>ppt_h</p:attrName>
                                        </p:attrNameLst>
                                      </p:cBhvr>
                                      <p:tavLst>
                                        <p:tav tm="0">
                                          <p:val>
                                            <p:fltVal val="0"/>
                                          </p:val>
                                        </p:tav>
                                        <p:tav tm="100000">
                                          <p:val>
                                            <p:strVal val="#ppt_h"/>
                                          </p:val>
                                        </p:tav>
                                      </p:tavLst>
                                    </p:anim>
                                    <p:animEffect transition="in" filter="fade">
                                      <p:cBhvr>
                                        <p:cTn id="24" dur="500"/>
                                        <p:tgtEl>
                                          <p:spTgt spid="3587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5871"/>
                                        </p:tgtEl>
                                        <p:attrNameLst>
                                          <p:attrName>style.visibility</p:attrName>
                                        </p:attrNameLst>
                                      </p:cBhvr>
                                      <p:to>
                                        <p:strVal val="visible"/>
                                      </p:to>
                                    </p:set>
                                    <p:anim calcmode="lin" valueType="num">
                                      <p:cBhvr>
                                        <p:cTn id="27" dur="500" fill="hold"/>
                                        <p:tgtEl>
                                          <p:spTgt spid="35871"/>
                                        </p:tgtEl>
                                        <p:attrNameLst>
                                          <p:attrName>ppt_w</p:attrName>
                                        </p:attrNameLst>
                                      </p:cBhvr>
                                      <p:tavLst>
                                        <p:tav tm="0">
                                          <p:val>
                                            <p:fltVal val="0"/>
                                          </p:val>
                                        </p:tav>
                                        <p:tav tm="100000">
                                          <p:val>
                                            <p:strVal val="#ppt_w"/>
                                          </p:val>
                                        </p:tav>
                                      </p:tavLst>
                                    </p:anim>
                                    <p:anim calcmode="lin" valueType="num">
                                      <p:cBhvr>
                                        <p:cTn id="28" dur="500" fill="hold"/>
                                        <p:tgtEl>
                                          <p:spTgt spid="35871"/>
                                        </p:tgtEl>
                                        <p:attrNameLst>
                                          <p:attrName>ppt_h</p:attrName>
                                        </p:attrNameLst>
                                      </p:cBhvr>
                                      <p:tavLst>
                                        <p:tav tm="0">
                                          <p:val>
                                            <p:fltVal val="0"/>
                                          </p:val>
                                        </p:tav>
                                        <p:tav tm="100000">
                                          <p:val>
                                            <p:strVal val="#ppt_h"/>
                                          </p:val>
                                        </p:tav>
                                      </p:tavLst>
                                    </p:anim>
                                    <p:animEffect transition="in" filter="fade">
                                      <p:cBhvr>
                                        <p:cTn id="29" dur="500"/>
                                        <p:tgtEl>
                                          <p:spTgt spid="35871"/>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35889"/>
                                        </p:tgtEl>
                                        <p:attrNameLst>
                                          <p:attrName>style.visibility</p:attrName>
                                        </p:attrNameLst>
                                      </p:cBhvr>
                                      <p:to>
                                        <p:strVal val="visible"/>
                                      </p:to>
                                    </p:set>
                                    <p:anim calcmode="lin" valueType="num">
                                      <p:cBhvr>
                                        <p:cTn id="32" dur="500" fill="hold"/>
                                        <p:tgtEl>
                                          <p:spTgt spid="35889"/>
                                        </p:tgtEl>
                                        <p:attrNameLst>
                                          <p:attrName>ppt_w</p:attrName>
                                        </p:attrNameLst>
                                      </p:cBhvr>
                                      <p:tavLst>
                                        <p:tav tm="0">
                                          <p:val>
                                            <p:fltVal val="0"/>
                                          </p:val>
                                        </p:tav>
                                        <p:tav tm="100000">
                                          <p:val>
                                            <p:strVal val="#ppt_w"/>
                                          </p:val>
                                        </p:tav>
                                      </p:tavLst>
                                    </p:anim>
                                    <p:anim calcmode="lin" valueType="num">
                                      <p:cBhvr>
                                        <p:cTn id="33" dur="500" fill="hold"/>
                                        <p:tgtEl>
                                          <p:spTgt spid="35889"/>
                                        </p:tgtEl>
                                        <p:attrNameLst>
                                          <p:attrName>ppt_h</p:attrName>
                                        </p:attrNameLst>
                                      </p:cBhvr>
                                      <p:tavLst>
                                        <p:tav tm="0">
                                          <p:val>
                                            <p:fltVal val="0"/>
                                          </p:val>
                                        </p:tav>
                                        <p:tav tm="100000">
                                          <p:val>
                                            <p:strVal val="#ppt_h"/>
                                          </p:val>
                                        </p:tav>
                                      </p:tavLst>
                                    </p:anim>
                                    <p:animEffect transition="in" filter="fade">
                                      <p:cBhvr>
                                        <p:cTn id="34" dur="500"/>
                                        <p:tgtEl>
                                          <p:spTgt spid="35889"/>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5893"/>
                                        </p:tgtEl>
                                        <p:attrNameLst>
                                          <p:attrName>style.visibility</p:attrName>
                                        </p:attrNameLst>
                                      </p:cBhvr>
                                      <p:to>
                                        <p:strVal val="visible"/>
                                      </p:to>
                                    </p:set>
                                    <p:anim calcmode="lin" valueType="num">
                                      <p:cBhvr>
                                        <p:cTn id="37" dur="500" fill="hold"/>
                                        <p:tgtEl>
                                          <p:spTgt spid="35893"/>
                                        </p:tgtEl>
                                        <p:attrNameLst>
                                          <p:attrName>ppt_w</p:attrName>
                                        </p:attrNameLst>
                                      </p:cBhvr>
                                      <p:tavLst>
                                        <p:tav tm="0">
                                          <p:val>
                                            <p:fltVal val="0"/>
                                          </p:val>
                                        </p:tav>
                                        <p:tav tm="100000">
                                          <p:val>
                                            <p:strVal val="#ppt_w"/>
                                          </p:val>
                                        </p:tav>
                                      </p:tavLst>
                                    </p:anim>
                                    <p:anim calcmode="lin" valueType="num">
                                      <p:cBhvr>
                                        <p:cTn id="38" dur="500" fill="hold"/>
                                        <p:tgtEl>
                                          <p:spTgt spid="35893"/>
                                        </p:tgtEl>
                                        <p:attrNameLst>
                                          <p:attrName>ppt_h</p:attrName>
                                        </p:attrNameLst>
                                      </p:cBhvr>
                                      <p:tavLst>
                                        <p:tav tm="0">
                                          <p:val>
                                            <p:fltVal val="0"/>
                                          </p:val>
                                        </p:tav>
                                        <p:tav tm="100000">
                                          <p:val>
                                            <p:strVal val="#ppt_h"/>
                                          </p:val>
                                        </p:tav>
                                      </p:tavLst>
                                    </p:anim>
                                    <p:animEffect transition="in" filter="fade">
                                      <p:cBhvr>
                                        <p:cTn id="39" dur="500"/>
                                        <p:tgtEl>
                                          <p:spTgt spid="3589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68" grpId="0" bldLvl="0" animBg="1"/>
      <p:bldP spid="35869" grpId="0" bldLvl="0" animBg="1"/>
      <p:bldP spid="35870" grpId="0" bldLvl="0" animBg="1"/>
      <p:bldP spid="35871" grpId="0" bldLvl="0" animBg="1"/>
      <p:bldP spid="35885" grpId="0" bldLvl="0" animBg="1"/>
      <p:bldP spid="35889" grpId="0" bldLvl="0" animBg="1"/>
      <p:bldP spid="35893" grpId="0"/>
      <p:bldP spid="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预览图_千图网_编号35667110"/>
          <p:cNvPicPr>
            <a:picLocks noChangeAspect="1"/>
          </p:cNvPicPr>
          <p:nvPr/>
        </p:nvPicPr>
        <p:blipFill>
          <a:blip r:embed="rId1"/>
          <a:srcRect l="-104" t="11213" r="104" b="45873"/>
          <a:stretch>
            <a:fillRect/>
          </a:stretch>
        </p:blipFill>
        <p:spPr>
          <a:xfrm>
            <a:off x="0" y="0"/>
            <a:ext cx="9144635" cy="5212715"/>
          </a:xfrm>
          <a:prstGeom prst="rect">
            <a:avLst/>
          </a:prstGeom>
        </p:spPr>
      </p:pic>
      <p:grpSp>
        <p:nvGrpSpPr>
          <p:cNvPr id="4" name="组合 35"/>
          <p:cNvGrpSpPr/>
          <p:nvPr/>
        </p:nvGrpSpPr>
        <p:grpSpPr bwMode="auto">
          <a:xfrm>
            <a:off x="3404788" y="3228769"/>
            <a:ext cx="2334425" cy="751109"/>
            <a:chOff x="3612041" y="1868032"/>
            <a:chExt cx="3113314" cy="1001515"/>
          </a:xfrm>
        </p:grpSpPr>
        <p:sp>
          <p:nvSpPr>
            <p:cNvPr id="5" name="文本框 38"/>
            <p:cNvSpPr txBox="1">
              <a:spLocks noChangeArrowheads="1"/>
            </p:cNvSpPr>
            <p:nvPr/>
          </p:nvSpPr>
          <p:spPr bwMode="auto">
            <a:xfrm>
              <a:off x="3612041" y="2173561"/>
              <a:ext cx="3113314" cy="69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dirty="0">
                  <a:solidFill>
                    <a:schemeClr val="tx1">
                      <a:lumMod val="75000"/>
                      <a:lumOff val="25000"/>
                    </a:schemeClr>
                  </a:solidFill>
                  <a:latin typeface="+mn-lt"/>
                  <a:ea typeface="+mn-ea"/>
                  <a:cs typeface="+mn-ea"/>
                  <a:sym typeface="+mn-lt"/>
                </a:rPr>
                <a:t>工作成果展示</a:t>
              </a:r>
              <a:endParaRPr lang="zh-CN" altLang="en-US" dirty="0">
                <a:solidFill>
                  <a:schemeClr val="tx1">
                    <a:lumMod val="75000"/>
                    <a:lumOff val="25000"/>
                  </a:schemeClr>
                </a:solidFill>
                <a:latin typeface="+mn-lt"/>
                <a:ea typeface="+mn-ea"/>
                <a:cs typeface="+mn-ea"/>
                <a:sym typeface="+mn-lt"/>
              </a:endParaRPr>
            </a:p>
          </p:txBody>
        </p:sp>
        <p:sp>
          <p:nvSpPr>
            <p:cNvPr id="6" name="矩形 39"/>
            <p:cNvSpPr>
              <a:spLocks noChangeArrowheads="1"/>
            </p:cNvSpPr>
            <p:nvPr/>
          </p:nvSpPr>
          <p:spPr bwMode="auto">
            <a:xfrm>
              <a:off x="4459786" y="1868032"/>
              <a:ext cx="1417823" cy="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en-US" altLang="zh-CN" sz="900" dirty="0">
                  <a:solidFill>
                    <a:schemeClr val="tx1">
                      <a:lumMod val="75000"/>
                      <a:lumOff val="25000"/>
                    </a:schemeClr>
                  </a:solidFill>
                  <a:latin typeface="+mn-lt"/>
                  <a:ea typeface="+mn-ea"/>
                  <a:cs typeface="+mn-ea"/>
                  <a:sym typeface="+mn-lt"/>
                </a:rPr>
                <a:t>ADD YOUR TITLE</a:t>
              </a:r>
              <a:endParaRPr lang="en-US" altLang="zh-CN" sz="900" dirty="0">
                <a:solidFill>
                  <a:schemeClr val="tx1">
                    <a:lumMod val="75000"/>
                    <a:lumOff val="25000"/>
                  </a:schemeClr>
                </a:solidFill>
                <a:latin typeface="+mn-lt"/>
                <a:ea typeface="+mn-ea"/>
                <a:cs typeface="+mn-ea"/>
                <a:sym typeface="+mn-lt"/>
              </a:endParaRPr>
            </a:p>
          </p:txBody>
        </p:sp>
      </p:grpSp>
      <p:cxnSp>
        <p:nvCxnSpPr>
          <p:cNvPr id="7" name="直接连接符 6"/>
          <p:cNvCxnSpPr/>
          <p:nvPr/>
        </p:nvCxnSpPr>
        <p:spPr bwMode="auto">
          <a:xfrm flipH="1">
            <a:off x="4132660" y="4089003"/>
            <a:ext cx="878681" cy="0"/>
          </a:xfrm>
          <a:prstGeom prst="line">
            <a:avLst/>
          </a:prstGeom>
          <a:ln w="28575">
            <a:solidFill>
              <a:srgbClr val="FDABB2"/>
            </a:solidFill>
          </a:ln>
        </p:spPr>
        <p:style>
          <a:lnRef idx="1">
            <a:schemeClr val="accent1"/>
          </a:lnRef>
          <a:fillRef idx="0">
            <a:schemeClr val="accent1"/>
          </a:fillRef>
          <a:effectRef idx="0">
            <a:schemeClr val="accent1"/>
          </a:effectRef>
          <a:fontRef idx="minor">
            <a:schemeClr val="tx1"/>
          </a:fontRef>
        </p:style>
      </p:cxnSp>
      <p:sp>
        <p:nvSpPr>
          <p:cNvPr id="8" name="矩形 37"/>
          <p:cNvSpPr>
            <a:spLocks noChangeArrowheads="1"/>
          </p:cNvSpPr>
          <p:nvPr/>
        </p:nvSpPr>
        <p:spPr bwMode="auto">
          <a:xfrm>
            <a:off x="2674032" y="4155645"/>
            <a:ext cx="3795937"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750" dirty="0">
                <a:solidFill>
                  <a:schemeClr val="tx1">
                    <a:lumMod val="75000"/>
                    <a:lumOff val="25000"/>
                  </a:schemeClr>
                </a:solidFill>
                <a:latin typeface="+mn-lt"/>
                <a:ea typeface="+mn-ea"/>
                <a:cs typeface="+mn-ea"/>
                <a:sym typeface="+mn-lt"/>
              </a:rPr>
              <a:t>I long to alleviate this evil, but I cannot, and I too suffer. This has been my life. I have found it worth living, and would gladly live it again if the chance were offered me.</a:t>
            </a:r>
            <a:endParaRPr lang="en-US" altLang="zh-CN" sz="750" dirty="0">
              <a:solidFill>
                <a:schemeClr val="tx1">
                  <a:lumMod val="75000"/>
                  <a:lumOff val="25000"/>
                </a:schemeClr>
              </a:solidFill>
              <a:latin typeface="+mn-lt"/>
              <a:ea typeface="+mn-ea"/>
              <a:cs typeface="+mn-ea"/>
              <a:sym typeface="+mn-lt"/>
            </a:endParaRPr>
          </a:p>
        </p:txBody>
      </p:sp>
      <p:sp>
        <p:nvSpPr>
          <p:cNvPr id="11" name="矩形 10"/>
          <p:cNvSpPr/>
          <p:nvPr/>
        </p:nvSpPr>
        <p:spPr>
          <a:xfrm>
            <a:off x="3971925" y="1972310"/>
            <a:ext cx="1200150" cy="1198880"/>
          </a:xfrm>
          <a:prstGeom prst="rect">
            <a:avLst/>
          </a:prstGeom>
        </p:spPr>
        <p:txBody>
          <a:bodyPr wrap="square">
            <a:spAutoFit/>
          </a:bodyPr>
          <a:p>
            <a:pPr algn="ctr"/>
            <a:r>
              <a:rPr lang="en-US" altLang="zh-CN" sz="7200" spc="-225" dirty="0">
                <a:solidFill>
                  <a:schemeClr val="tx1">
                    <a:lumMod val="75000"/>
                    <a:lumOff val="25000"/>
                  </a:schemeClr>
                </a:solidFill>
                <a:cs typeface="+mn-ea"/>
                <a:sym typeface="+mn-lt"/>
              </a:rPr>
              <a:t>02</a:t>
            </a:r>
            <a:endParaRPr lang="en-US" altLang="zh-CN" sz="7200" spc="-225"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wind"/>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strVal val="#ppt_w+.3"/>
                                          </p:val>
                                        </p:tav>
                                        <p:tav tm="100000">
                                          <p:val>
                                            <p:strVal val="#ppt_w"/>
                                          </p:val>
                                        </p:tav>
                                      </p:tavLst>
                                    </p:anim>
                                    <p:anim calcmode="lin" valueType="num">
                                      <p:cBhvr>
                                        <p:cTn id="18" dur="300" fill="hold"/>
                                        <p:tgtEl>
                                          <p:spTgt spid="8"/>
                                        </p:tgtEl>
                                        <p:attrNameLst>
                                          <p:attrName>ppt_h</p:attrName>
                                        </p:attrNameLst>
                                      </p:cBhvr>
                                      <p:tavLst>
                                        <p:tav tm="0">
                                          <p:val>
                                            <p:strVal val="#ppt_h"/>
                                          </p:val>
                                        </p:tav>
                                        <p:tav tm="100000">
                                          <p:val>
                                            <p:strVal val="#ppt_h"/>
                                          </p:val>
                                        </p:tav>
                                      </p:tavLst>
                                    </p:anim>
                                    <p:animEffect transition="in" filter="fade">
                                      <p:cBhvr>
                                        <p:cTn id="19" dur="3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33"/>
          <p:cNvSpPr/>
          <p:nvPr/>
        </p:nvSpPr>
        <p:spPr bwMode="auto">
          <a:xfrm>
            <a:off x="5091636" y="2888015"/>
            <a:ext cx="1409816" cy="1226253"/>
          </a:xfrm>
          <a:custGeom>
            <a:avLst/>
            <a:gdLst>
              <a:gd name="T0" fmla="*/ 70 w 1000"/>
              <a:gd name="T1" fmla="*/ 712 h 868"/>
              <a:gd name="T2" fmla="*/ 788 w 1000"/>
              <a:gd name="T3" fmla="*/ 534 h 868"/>
              <a:gd name="T4" fmla="*/ 1000 w 1000"/>
              <a:gd name="T5" fmla="*/ 38 h 868"/>
              <a:gd name="T6" fmla="*/ 316 w 1000"/>
              <a:gd name="T7" fmla="*/ 198 h 868"/>
              <a:gd name="T8" fmla="*/ 0 w 1000"/>
              <a:gd name="T9" fmla="*/ 630 h 868"/>
              <a:gd name="T10" fmla="*/ 566 w 1000"/>
              <a:gd name="T11" fmla="*/ 360 h 868"/>
              <a:gd name="T12" fmla="*/ 70 w 1000"/>
              <a:gd name="T13" fmla="*/ 712 h 868"/>
            </a:gdLst>
            <a:ahLst/>
            <a:cxnLst>
              <a:cxn ang="0">
                <a:pos x="T0" y="T1"/>
              </a:cxn>
              <a:cxn ang="0">
                <a:pos x="T2" y="T3"/>
              </a:cxn>
              <a:cxn ang="0">
                <a:pos x="T4" y="T5"/>
              </a:cxn>
              <a:cxn ang="0">
                <a:pos x="T6" y="T7"/>
              </a:cxn>
              <a:cxn ang="0">
                <a:pos x="T8" y="T9"/>
              </a:cxn>
              <a:cxn ang="0">
                <a:pos x="T10" y="T11"/>
              </a:cxn>
              <a:cxn ang="0">
                <a:pos x="T12" y="T13"/>
              </a:cxn>
            </a:cxnLst>
            <a:rect l="0" t="0" r="r" b="b"/>
            <a:pathLst>
              <a:path w="1000" h="868">
                <a:moveTo>
                  <a:pt x="70" y="712"/>
                </a:moveTo>
                <a:cubicBezTo>
                  <a:pt x="70" y="712"/>
                  <a:pt x="485" y="868"/>
                  <a:pt x="788" y="534"/>
                </a:cubicBezTo>
                <a:cubicBezTo>
                  <a:pt x="980" y="322"/>
                  <a:pt x="1000" y="38"/>
                  <a:pt x="1000" y="38"/>
                </a:cubicBezTo>
                <a:cubicBezTo>
                  <a:pt x="1000" y="38"/>
                  <a:pt x="586" y="0"/>
                  <a:pt x="316" y="198"/>
                </a:cubicBezTo>
                <a:cubicBezTo>
                  <a:pt x="46" y="396"/>
                  <a:pt x="0" y="630"/>
                  <a:pt x="0" y="630"/>
                </a:cubicBezTo>
                <a:cubicBezTo>
                  <a:pt x="0" y="630"/>
                  <a:pt x="208" y="440"/>
                  <a:pt x="566" y="360"/>
                </a:cubicBezTo>
                <a:cubicBezTo>
                  <a:pt x="566" y="360"/>
                  <a:pt x="262" y="522"/>
                  <a:pt x="70" y="712"/>
                </a:cubicBezTo>
                <a:close/>
              </a:path>
            </a:pathLst>
          </a:custGeom>
          <a:solidFill>
            <a:srgbClr val="549D70"/>
          </a:solidFill>
          <a:ln w="6350">
            <a:noFill/>
          </a:ln>
        </p:spPr>
        <p:txBody>
          <a:bodyPr/>
          <a:lstStyle/>
          <a:p>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7" name="Freeform 34"/>
          <p:cNvSpPr/>
          <p:nvPr/>
        </p:nvSpPr>
        <p:spPr bwMode="auto">
          <a:xfrm>
            <a:off x="4408545" y="1511301"/>
            <a:ext cx="1196162" cy="2144062"/>
          </a:xfrm>
          <a:custGeom>
            <a:avLst/>
            <a:gdLst>
              <a:gd name="T0" fmla="*/ 325 w 849"/>
              <a:gd name="T1" fmla="*/ 1518 h 1518"/>
              <a:gd name="T2" fmla="*/ 817 w 849"/>
              <a:gd name="T3" fmla="*/ 816 h 1518"/>
              <a:gd name="T4" fmla="*/ 539 w 849"/>
              <a:gd name="T5" fmla="*/ 0 h 1518"/>
              <a:gd name="T6" fmla="*/ 98 w 849"/>
              <a:gd name="T7" fmla="*/ 644 h 1518"/>
              <a:gd name="T8" fmla="*/ 189 w 849"/>
              <a:gd name="T9" fmla="*/ 1506 h 1518"/>
              <a:gd name="T10" fmla="*/ 455 w 849"/>
              <a:gd name="T11" fmla="*/ 706 h 1518"/>
              <a:gd name="T12" fmla="*/ 325 w 849"/>
              <a:gd name="T13" fmla="*/ 1518 h 1518"/>
            </a:gdLst>
            <a:ahLst/>
            <a:cxnLst>
              <a:cxn ang="0">
                <a:pos x="T0" y="T1"/>
              </a:cxn>
              <a:cxn ang="0">
                <a:pos x="T2" y="T3"/>
              </a:cxn>
              <a:cxn ang="0">
                <a:pos x="T4" y="T5"/>
              </a:cxn>
              <a:cxn ang="0">
                <a:pos x="T6" y="T7"/>
              </a:cxn>
              <a:cxn ang="0">
                <a:pos x="T8" y="T9"/>
              </a:cxn>
              <a:cxn ang="0">
                <a:pos x="T10" y="T11"/>
              </a:cxn>
              <a:cxn ang="0">
                <a:pos x="T12" y="T13"/>
              </a:cxn>
            </a:cxnLst>
            <a:rect l="0" t="0" r="r" b="b"/>
            <a:pathLst>
              <a:path w="849" h="1518">
                <a:moveTo>
                  <a:pt x="325" y="1518"/>
                </a:moveTo>
                <a:cubicBezTo>
                  <a:pt x="325" y="1518"/>
                  <a:pt x="785" y="1276"/>
                  <a:pt x="817" y="816"/>
                </a:cubicBezTo>
                <a:cubicBezTo>
                  <a:pt x="849" y="356"/>
                  <a:pt x="539" y="0"/>
                  <a:pt x="539" y="0"/>
                </a:cubicBezTo>
                <a:cubicBezTo>
                  <a:pt x="539" y="0"/>
                  <a:pt x="209" y="294"/>
                  <a:pt x="98" y="644"/>
                </a:cubicBezTo>
                <a:cubicBezTo>
                  <a:pt x="0" y="951"/>
                  <a:pt x="59" y="1290"/>
                  <a:pt x="189" y="1506"/>
                </a:cubicBezTo>
                <a:cubicBezTo>
                  <a:pt x="189" y="1506"/>
                  <a:pt x="167" y="1158"/>
                  <a:pt x="455" y="706"/>
                </a:cubicBezTo>
                <a:cubicBezTo>
                  <a:pt x="455" y="706"/>
                  <a:pt x="345" y="970"/>
                  <a:pt x="325" y="1518"/>
                </a:cubicBezTo>
                <a:close/>
              </a:path>
            </a:pathLst>
          </a:custGeom>
          <a:solidFill>
            <a:srgbClr val="549D70"/>
          </a:solidFill>
          <a:ln w="6350">
            <a:noFill/>
          </a:ln>
        </p:spPr>
        <p:txBody>
          <a:bodyPr/>
          <a:lstStyle/>
          <a:p>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8" name="Freeform 35"/>
          <p:cNvSpPr/>
          <p:nvPr/>
        </p:nvSpPr>
        <p:spPr bwMode="auto">
          <a:xfrm>
            <a:off x="3256017" y="1621137"/>
            <a:ext cx="1342108" cy="1958996"/>
          </a:xfrm>
          <a:custGeom>
            <a:avLst/>
            <a:gdLst>
              <a:gd name="T0" fmla="*/ 700 w 952"/>
              <a:gd name="T1" fmla="*/ 1330 h 1386"/>
              <a:gd name="T2" fmla="*/ 760 w 952"/>
              <a:gd name="T3" fmla="*/ 522 h 1386"/>
              <a:gd name="T4" fmla="*/ 138 w 952"/>
              <a:gd name="T5" fmla="*/ 0 h 1386"/>
              <a:gd name="T6" fmla="*/ 122 w 952"/>
              <a:gd name="T7" fmla="*/ 820 h 1386"/>
              <a:gd name="T8" fmla="*/ 590 w 952"/>
              <a:gd name="T9" fmla="*/ 1386 h 1386"/>
              <a:gd name="T10" fmla="*/ 412 w 952"/>
              <a:gd name="T11" fmla="*/ 618 h 1386"/>
              <a:gd name="T12" fmla="*/ 700 w 952"/>
              <a:gd name="T13" fmla="*/ 1330 h 1386"/>
            </a:gdLst>
            <a:ahLst/>
            <a:cxnLst>
              <a:cxn ang="0">
                <a:pos x="T0" y="T1"/>
              </a:cxn>
              <a:cxn ang="0">
                <a:pos x="T2" y="T3"/>
              </a:cxn>
              <a:cxn ang="0">
                <a:pos x="T4" y="T5"/>
              </a:cxn>
              <a:cxn ang="0">
                <a:pos x="T6" y="T7"/>
              </a:cxn>
              <a:cxn ang="0">
                <a:pos x="T8" y="T9"/>
              </a:cxn>
              <a:cxn ang="0">
                <a:pos x="T10" y="T11"/>
              </a:cxn>
              <a:cxn ang="0">
                <a:pos x="T12" y="T13"/>
              </a:cxn>
            </a:cxnLst>
            <a:rect l="0" t="0" r="r" b="b"/>
            <a:pathLst>
              <a:path w="952" h="1386">
                <a:moveTo>
                  <a:pt x="700" y="1330"/>
                </a:moveTo>
                <a:cubicBezTo>
                  <a:pt x="700" y="1330"/>
                  <a:pt x="952" y="916"/>
                  <a:pt x="760" y="522"/>
                </a:cubicBezTo>
                <a:cubicBezTo>
                  <a:pt x="571" y="134"/>
                  <a:pt x="138" y="0"/>
                  <a:pt x="138" y="0"/>
                </a:cubicBezTo>
                <a:cubicBezTo>
                  <a:pt x="138" y="0"/>
                  <a:pt x="0" y="476"/>
                  <a:pt x="122" y="820"/>
                </a:cubicBezTo>
                <a:cubicBezTo>
                  <a:pt x="241" y="1156"/>
                  <a:pt x="462" y="1316"/>
                  <a:pt x="590" y="1386"/>
                </a:cubicBezTo>
                <a:cubicBezTo>
                  <a:pt x="590" y="1386"/>
                  <a:pt x="422" y="1170"/>
                  <a:pt x="412" y="618"/>
                </a:cubicBezTo>
                <a:cubicBezTo>
                  <a:pt x="412" y="618"/>
                  <a:pt x="548" y="1094"/>
                  <a:pt x="700" y="1330"/>
                </a:cubicBezTo>
                <a:close/>
              </a:path>
            </a:pathLst>
          </a:custGeom>
          <a:solidFill>
            <a:srgbClr val="549D70"/>
          </a:solidFill>
          <a:ln w="6350">
            <a:noFill/>
          </a:ln>
        </p:spPr>
        <p:txBody>
          <a:bodyPr/>
          <a:lstStyle/>
          <a:p>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9" name="Freeform 36"/>
          <p:cNvSpPr/>
          <p:nvPr/>
        </p:nvSpPr>
        <p:spPr bwMode="auto">
          <a:xfrm>
            <a:off x="2432998" y="2955722"/>
            <a:ext cx="1488055" cy="1017113"/>
          </a:xfrm>
          <a:custGeom>
            <a:avLst/>
            <a:gdLst>
              <a:gd name="T0" fmla="*/ 1056 w 1056"/>
              <a:gd name="T1" fmla="*/ 528 h 720"/>
              <a:gd name="T2" fmla="*/ 616 w 1056"/>
              <a:gd name="T3" fmla="*/ 80 h 720"/>
              <a:gd name="T4" fmla="*/ 0 w 1056"/>
              <a:gd name="T5" fmla="*/ 178 h 720"/>
              <a:gd name="T6" fmla="*/ 446 w 1056"/>
              <a:gd name="T7" fmla="*/ 596 h 720"/>
              <a:gd name="T8" fmla="*/ 1036 w 1056"/>
              <a:gd name="T9" fmla="*/ 622 h 720"/>
              <a:gd name="T10" fmla="*/ 504 w 1056"/>
              <a:gd name="T11" fmla="*/ 334 h 720"/>
              <a:gd name="T12" fmla="*/ 1056 w 1056"/>
              <a:gd name="T13" fmla="*/ 528 h 720"/>
            </a:gdLst>
            <a:ahLst/>
            <a:cxnLst>
              <a:cxn ang="0">
                <a:pos x="T0" y="T1"/>
              </a:cxn>
              <a:cxn ang="0">
                <a:pos x="T2" y="T3"/>
              </a:cxn>
              <a:cxn ang="0">
                <a:pos x="T4" y="T5"/>
              </a:cxn>
              <a:cxn ang="0">
                <a:pos x="T6" y="T7"/>
              </a:cxn>
              <a:cxn ang="0">
                <a:pos x="T8" y="T9"/>
              </a:cxn>
              <a:cxn ang="0">
                <a:pos x="T10" y="T11"/>
              </a:cxn>
              <a:cxn ang="0">
                <a:pos x="T12" y="T13"/>
              </a:cxn>
            </a:cxnLst>
            <a:rect l="0" t="0" r="r" b="b"/>
            <a:pathLst>
              <a:path w="1056" h="720">
                <a:moveTo>
                  <a:pt x="1056" y="528"/>
                </a:moveTo>
                <a:cubicBezTo>
                  <a:pt x="1056" y="528"/>
                  <a:pt x="950" y="160"/>
                  <a:pt x="616" y="80"/>
                </a:cubicBezTo>
                <a:cubicBezTo>
                  <a:pt x="282" y="0"/>
                  <a:pt x="0" y="178"/>
                  <a:pt x="0" y="178"/>
                </a:cubicBezTo>
                <a:cubicBezTo>
                  <a:pt x="0" y="178"/>
                  <a:pt x="190" y="477"/>
                  <a:pt x="446" y="596"/>
                </a:cubicBezTo>
                <a:cubicBezTo>
                  <a:pt x="712" y="720"/>
                  <a:pt x="952" y="660"/>
                  <a:pt x="1036" y="622"/>
                </a:cubicBezTo>
                <a:cubicBezTo>
                  <a:pt x="1036" y="622"/>
                  <a:pt x="786" y="594"/>
                  <a:pt x="504" y="334"/>
                </a:cubicBezTo>
                <a:cubicBezTo>
                  <a:pt x="504" y="334"/>
                  <a:pt x="824" y="508"/>
                  <a:pt x="1056" y="528"/>
                </a:cubicBezTo>
                <a:close/>
              </a:path>
            </a:pathLst>
          </a:custGeom>
          <a:solidFill>
            <a:srgbClr val="549D70"/>
          </a:solidFill>
          <a:ln w="6350">
            <a:noFill/>
          </a:ln>
        </p:spPr>
        <p:txBody>
          <a:bodyPr/>
          <a:lstStyle/>
          <a:p>
            <a:endParaRPr lang="zh-CN" altLang="en-US">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0" name="Rectangle 38"/>
          <p:cNvSpPr>
            <a:spLocks noChangeArrowheads="1"/>
          </p:cNvSpPr>
          <p:nvPr/>
        </p:nvSpPr>
        <p:spPr bwMode="auto">
          <a:xfrm>
            <a:off x="5791200" y="1418828"/>
            <a:ext cx="2016125"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1" name="Rectangle 39"/>
          <p:cNvSpPr>
            <a:spLocks noChangeArrowheads="1"/>
          </p:cNvSpPr>
          <p:nvPr/>
        </p:nvSpPr>
        <p:spPr bwMode="auto">
          <a:xfrm>
            <a:off x="6713855" y="3146425"/>
            <a:ext cx="2016125"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2" name="Rectangle 40"/>
          <p:cNvSpPr>
            <a:spLocks noChangeArrowheads="1"/>
          </p:cNvSpPr>
          <p:nvPr/>
        </p:nvSpPr>
        <p:spPr bwMode="auto">
          <a:xfrm>
            <a:off x="1011238" y="1562100"/>
            <a:ext cx="2016125"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3" name="Rectangle 41"/>
          <p:cNvSpPr>
            <a:spLocks noChangeArrowheads="1"/>
          </p:cNvSpPr>
          <p:nvPr/>
        </p:nvSpPr>
        <p:spPr bwMode="auto">
          <a:xfrm>
            <a:off x="564833" y="3435350"/>
            <a:ext cx="2016125" cy="4893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spcBef>
                <a:spcPct val="20000"/>
              </a:spcBef>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a:xfrm>
            <a:off x="236220" y="167005"/>
            <a:ext cx="1916430" cy="497104"/>
            <a:chOff x="717" y="203"/>
            <a:chExt cx="3587" cy="931"/>
          </a:xfrm>
        </p:grpSpPr>
        <p:sp>
          <p:nvSpPr>
            <p:cNvPr id="16" name="文本框 15"/>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工作成果展示</a:t>
              </a:r>
              <a:endParaRPr lang="zh-CN" altLang="en-US" sz="1600" dirty="0">
                <a:latin typeface="微软雅黑" panose="020B0503020204020204" pitchFamily="34" charset="-122"/>
                <a:ea typeface="微软雅黑" panose="020B0503020204020204" pitchFamily="34" charset="-122"/>
              </a:endParaRPr>
            </a:p>
          </p:txBody>
        </p:sp>
        <p:pic>
          <p:nvPicPr>
            <p:cNvPr id="17" name="图片 1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eelOff"/>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1+#ppt_w/2"/>
                                          </p:val>
                                        </p:tav>
                                        <p:tav tm="100000">
                                          <p:val>
                                            <p:strVal val="#ppt_x"/>
                                          </p:val>
                                        </p:tav>
                                      </p:tavLst>
                                    </p:anim>
                                    <p:anim calcmode="lin" valueType="num">
                                      <p:cBhvr additive="base">
                                        <p:cTn id="40" dur="500" fill="hold"/>
                                        <p:tgtEl>
                                          <p:spTgt spid="10"/>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1+#ppt_w/2"/>
                                          </p:val>
                                        </p:tav>
                                        <p:tav tm="100000">
                                          <p:val>
                                            <p:strVal val="#ppt_x"/>
                                          </p:val>
                                        </p:tav>
                                      </p:tavLst>
                                    </p:anim>
                                    <p:anim calcmode="lin" valueType="num">
                                      <p:cBhvr additive="base">
                                        <p:cTn id="44"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 name="组合 103"/>
          <p:cNvGrpSpPr/>
          <p:nvPr/>
        </p:nvGrpSpPr>
        <p:grpSpPr>
          <a:xfrm>
            <a:off x="4307205" y="862965"/>
            <a:ext cx="3982085" cy="3596005"/>
            <a:chOff x="8538" y="854"/>
            <a:chExt cx="8020" cy="7242"/>
          </a:xfrm>
        </p:grpSpPr>
        <p:sp>
          <p:nvSpPr>
            <p:cNvPr id="58" name="Shape 5166"/>
            <p:cNvSpPr/>
            <p:nvPr/>
          </p:nvSpPr>
          <p:spPr>
            <a:xfrm>
              <a:off x="10883" y="1481"/>
              <a:ext cx="2558" cy="2266"/>
            </a:xfrm>
            <a:custGeom>
              <a:avLst/>
              <a:gdLst/>
              <a:ahLst/>
              <a:cxnLst>
                <a:cxn ang="0">
                  <a:pos x="wd2" y="hd2"/>
                </a:cxn>
                <a:cxn ang="5400000">
                  <a:pos x="wd2" y="hd2"/>
                </a:cxn>
                <a:cxn ang="10800000">
                  <a:pos x="wd2" y="hd2"/>
                </a:cxn>
                <a:cxn ang="16200000">
                  <a:pos x="wd2" y="hd2"/>
                </a:cxn>
              </a:cxnLst>
              <a:rect l="0" t="0" r="r" b="b"/>
              <a:pathLst>
                <a:path w="21600" h="21600" extrusionOk="0">
                  <a:moveTo>
                    <a:pt x="17131" y="0"/>
                  </a:moveTo>
                  <a:lnTo>
                    <a:pt x="4125" y="12945"/>
                  </a:lnTo>
                  <a:lnTo>
                    <a:pt x="0" y="21600"/>
                  </a:lnTo>
                  <a:lnTo>
                    <a:pt x="21600" y="7769"/>
                  </a:lnTo>
                  <a:lnTo>
                    <a:pt x="17131" y="0"/>
                  </a:lnTo>
                  <a:close/>
                </a:path>
              </a:pathLst>
            </a:custGeom>
            <a:solidFill>
              <a:schemeClr val="bg1">
                <a:lumMod val="65000"/>
              </a:schemeClr>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rgbClr val="FFFFFF"/>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panose="020F0402020204030203"/>
                <a:sym typeface="Gill Sans"/>
              </a:endParaRPr>
            </a:p>
          </p:txBody>
        </p:sp>
        <p:sp>
          <p:nvSpPr>
            <p:cNvPr id="59" name="Shape 5167"/>
            <p:cNvSpPr/>
            <p:nvPr/>
          </p:nvSpPr>
          <p:spPr>
            <a:xfrm>
              <a:off x="10107" y="2825"/>
              <a:ext cx="4118" cy="2359"/>
            </a:xfrm>
            <a:custGeom>
              <a:avLst/>
              <a:gdLst/>
              <a:ahLst/>
              <a:cxnLst>
                <a:cxn ang="0">
                  <a:pos x="wd2" y="hd2"/>
                </a:cxn>
                <a:cxn ang="5400000">
                  <a:pos x="wd2" y="hd2"/>
                </a:cxn>
                <a:cxn ang="10800000">
                  <a:pos x="wd2" y="hd2"/>
                </a:cxn>
                <a:cxn ang="16200000">
                  <a:pos x="wd2" y="hd2"/>
                </a:cxn>
              </a:cxnLst>
              <a:rect l="0" t="0" r="r" b="b"/>
              <a:pathLst>
                <a:path w="21600" h="21600" extrusionOk="0">
                  <a:moveTo>
                    <a:pt x="19039" y="0"/>
                  </a:moveTo>
                  <a:lnTo>
                    <a:pt x="2561" y="13286"/>
                  </a:lnTo>
                  <a:lnTo>
                    <a:pt x="0" y="21600"/>
                  </a:lnTo>
                  <a:lnTo>
                    <a:pt x="21600" y="8314"/>
                  </a:lnTo>
                  <a:cubicBezTo>
                    <a:pt x="21600" y="8314"/>
                    <a:pt x="19039" y="0"/>
                    <a:pt x="19039" y="0"/>
                  </a:cubicBezTo>
                  <a:close/>
                </a:path>
              </a:pathLst>
            </a:custGeom>
            <a:solidFill>
              <a:schemeClr val="bg1">
                <a:lumMod val="65000"/>
              </a:schemeClr>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rgbClr val="FFFFFF"/>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panose="020F0402020204030203"/>
                <a:sym typeface="Gill Sans"/>
              </a:endParaRPr>
            </a:p>
          </p:txBody>
        </p:sp>
        <p:sp>
          <p:nvSpPr>
            <p:cNvPr id="60" name="Shape 5168"/>
            <p:cNvSpPr/>
            <p:nvPr/>
          </p:nvSpPr>
          <p:spPr>
            <a:xfrm>
              <a:off x="9331" y="4281"/>
              <a:ext cx="5679" cy="2359"/>
            </a:xfrm>
            <a:custGeom>
              <a:avLst/>
              <a:gdLst/>
              <a:ahLst/>
              <a:cxnLst>
                <a:cxn ang="0">
                  <a:pos x="wd2" y="hd2"/>
                </a:cxn>
                <a:cxn ang="5400000">
                  <a:pos x="wd2" y="hd2"/>
                </a:cxn>
                <a:cxn ang="10800000">
                  <a:pos x="wd2" y="hd2"/>
                </a:cxn>
                <a:cxn ang="16200000">
                  <a:pos x="wd2" y="hd2"/>
                </a:cxn>
              </a:cxnLst>
              <a:rect l="0" t="0" r="r" b="b"/>
              <a:pathLst>
                <a:path w="21600" h="21600" extrusionOk="0">
                  <a:moveTo>
                    <a:pt x="19743" y="0"/>
                  </a:moveTo>
                  <a:lnTo>
                    <a:pt x="1857" y="13286"/>
                  </a:lnTo>
                  <a:lnTo>
                    <a:pt x="0" y="21600"/>
                  </a:lnTo>
                  <a:lnTo>
                    <a:pt x="21600" y="8314"/>
                  </a:lnTo>
                  <a:cubicBezTo>
                    <a:pt x="21600" y="8314"/>
                    <a:pt x="19743" y="0"/>
                    <a:pt x="19743" y="0"/>
                  </a:cubicBezTo>
                  <a:close/>
                </a:path>
              </a:pathLst>
            </a:custGeom>
            <a:solidFill>
              <a:schemeClr val="bg1">
                <a:lumMod val="65000"/>
              </a:schemeClr>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rgbClr val="FFFFFF"/>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panose="020F0402020204030203"/>
                <a:sym typeface="Gill Sans"/>
              </a:endParaRPr>
            </a:p>
          </p:txBody>
        </p:sp>
        <p:sp>
          <p:nvSpPr>
            <p:cNvPr id="61" name="Shape 5169"/>
            <p:cNvSpPr/>
            <p:nvPr/>
          </p:nvSpPr>
          <p:spPr>
            <a:xfrm>
              <a:off x="8538" y="5738"/>
              <a:ext cx="7240" cy="2359"/>
            </a:xfrm>
            <a:custGeom>
              <a:avLst/>
              <a:gdLst/>
              <a:ahLst/>
              <a:cxnLst>
                <a:cxn ang="0">
                  <a:pos x="wd2" y="hd2"/>
                </a:cxn>
                <a:cxn ang="5400000">
                  <a:pos x="wd2" y="hd2"/>
                </a:cxn>
                <a:cxn ang="10800000">
                  <a:pos x="wd2" y="hd2"/>
                </a:cxn>
                <a:cxn ang="16200000">
                  <a:pos x="wd2" y="hd2"/>
                </a:cxn>
              </a:cxnLst>
              <a:rect l="0" t="0" r="r" b="b"/>
              <a:pathLst>
                <a:path w="21600" h="21600" extrusionOk="0">
                  <a:moveTo>
                    <a:pt x="1457" y="13286"/>
                  </a:moveTo>
                  <a:lnTo>
                    <a:pt x="0" y="21600"/>
                  </a:lnTo>
                  <a:lnTo>
                    <a:pt x="21600" y="8314"/>
                  </a:lnTo>
                  <a:lnTo>
                    <a:pt x="20143" y="0"/>
                  </a:lnTo>
                  <a:cubicBezTo>
                    <a:pt x="20143" y="0"/>
                    <a:pt x="1457" y="13286"/>
                    <a:pt x="1457" y="13286"/>
                  </a:cubicBezTo>
                  <a:close/>
                </a:path>
              </a:pathLst>
            </a:custGeom>
            <a:solidFill>
              <a:schemeClr val="bg1">
                <a:lumMod val="65000"/>
              </a:schemeClr>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lang="en-US" sz="1600" dirty="0">
                <a:solidFill>
                  <a:srgbClr val="FFFFFF"/>
                </a:solidFill>
                <a:effectLst>
                  <a:outerShdw blurRad="38100" dist="12700" dir="5400000" rotWithShape="0">
                    <a:srgbClr val="000000">
                      <a:alpha val="50000"/>
                    </a:srgbClr>
                  </a:outerShdw>
                </a:effectLst>
                <a:latin typeface="微软雅黑" panose="020B0503020204020204" pitchFamily="34" charset="-122"/>
                <a:ea typeface="微软雅黑" panose="020B0503020204020204" pitchFamily="34" charset="-122"/>
                <a:cs typeface="Lato Light" panose="020F0402020204030203"/>
                <a:sym typeface="Gill Sans"/>
              </a:endParaRPr>
            </a:p>
          </p:txBody>
        </p:sp>
        <p:sp>
          <p:nvSpPr>
            <p:cNvPr id="68" name="Shape 5171"/>
            <p:cNvSpPr/>
            <p:nvPr/>
          </p:nvSpPr>
          <p:spPr>
            <a:xfrm>
              <a:off x="11673" y="854"/>
              <a:ext cx="1769" cy="1443"/>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solidFill>
              <a:srgbClr val="4E6446"/>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pPr>
              <a:endParaRPr lang="en-US" sz="1335" dirty="0">
                <a:solidFill>
                  <a:srgbClr val="FFFFFF"/>
                </a:solidFill>
                <a:latin typeface="微软雅黑" panose="020B0503020204020204" pitchFamily="34" charset="-122"/>
                <a:ea typeface="微软雅黑" panose="020B0503020204020204" pitchFamily="34" charset="-122"/>
              </a:endParaRPr>
            </a:p>
          </p:txBody>
        </p:sp>
        <p:sp>
          <p:nvSpPr>
            <p:cNvPr id="74" name="Shape 5176"/>
            <p:cNvSpPr/>
            <p:nvPr/>
          </p:nvSpPr>
          <p:spPr>
            <a:xfrm>
              <a:off x="11690" y="1658"/>
              <a:ext cx="1769" cy="740"/>
            </a:xfrm>
            <a:prstGeom prst="rect">
              <a:avLst/>
            </a:prstGeom>
            <a:solidFill>
              <a:srgbClr val="4E6446"/>
            </a:solidFill>
            <a:ln w="12700" cap="flat">
              <a:noFill/>
              <a:miter lim="400000"/>
            </a:ln>
            <a:effectLst/>
          </p:spPr>
          <p:txBody>
            <a:bodyPr wrap="square" lIns="50800" tIns="50800" rIns="50800" bIns="5080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1219200" fontAlgn="base">
                <a:spcBef>
                  <a:spcPct val="0"/>
                </a:spcBef>
                <a:spcAft>
                  <a:spcPct val="0"/>
                </a:spcAft>
              </a:pPr>
              <a:r>
                <a:rPr lang="zh-CN" altLang="en-US" sz="1335" dirty="0">
                  <a:latin typeface="微软雅黑" panose="020B0503020204020204" pitchFamily="34" charset="-122"/>
                  <a:ea typeface="微软雅黑" panose="020B0503020204020204" pitchFamily="34" charset="-122"/>
                </a:rPr>
                <a:t>输入文本</a:t>
              </a:r>
              <a:endParaRPr lang="zh-CN" altLang="en-US" sz="1335" dirty="0">
                <a:latin typeface="微软雅黑" panose="020B0503020204020204" pitchFamily="34" charset="-122"/>
                <a:ea typeface="微软雅黑" panose="020B0503020204020204" pitchFamily="34" charset="-122"/>
              </a:endParaRPr>
            </a:p>
          </p:txBody>
        </p:sp>
        <p:sp>
          <p:nvSpPr>
            <p:cNvPr id="77" name="Shape 5173"/>
            <p:cNvSpPr/>
            <p:nvPr/>
          </p:nvSpPr>
          <p:spPr>
            <a:xfrm>
              <a:off x="10887" y="2831"/>
              <a:ext cx="3338" cy="908"/>
            </a:xfrm>
            <a:custGeom>
              <a:avLst/>
              <a:gdLst/>
              <a:ahLst/>
              <a:cxnLst>
                <a:cxn ang="0">
                  <a:pos x="wd2" y="hd2"/>
                </a:cxn>
                <a:cxn ang="5400000">
                  <a:pos x="wd2" y="hd2"/>
                </a:cxn>
                <a:cxn ang="10800000">
                  <a:pos x="wd2" y="hd2"/>
                </a:cxn>
                <a:cxn ang="16200000">
                  <a:pos x="wd2" y="hd2"/>
                </a:cxn>
              </a:cxnLst>
              <a:rect l="0" t="0" r="r" b="b"/>
              <a:pathLst>
                <a:path w="21600" h="21600" extrusionOk="0">
                  <a:moveTo>
                    <a:pt x="3160" y="0"/>
                  </a:moveTo>
                  <a:lnTo>
                    <a:pt x="0" y="21600"/>
                  </a:lnTo>
                  <a:lnTo>
                    <a:pt x="21600" y="21600"/>
                  </a:lnTo>
                  <a:lnTo>
                    <a:pt x="18440" y="0"/>
                  </a:lnTo>
                  <a:cubicBezTo>
                    <a:pt x="18440" y="0"/>
                    <a:pt x="3160" y="0"/>
                    <a:pt x="3160" y="0"/>
                  </a:cubicBezTo>
                  <a:close/>
                </a:path>
              </a:pathLst>
            </a:custGeom>
            <a:solidFill>
              <a:srgbClr val="549D70"/>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defRPr>
                  <a:solidFill>
                    <a:srgbClr val="4C4C4C"/>
                  </a:solidFill>
                </a:defRPr>
              </a:pPr>
              <a:endParaRPr lang="en-US" sz="1335" dirty="0">
                <a:solidFill>
                  <a:srgbClr val="FFFFFF"/>
                </a:solidFill>
                <a:latin typeface="微软雅黑" panose="020B0503020204020204" pitchFamily="34" charset="-122"/>
                <a:ea typeface="微软雅黑" panose="020B0503020204020204" pitchFamily="34" charset="-122"/>
                <a:cs typeface="Lato Light" panose="020F0402020204030203"/>
              </a:endParaRPr>
            </a:p>
          </p:txBody>
        </p:sp>
        <p:sp>
          <p:nvSpPr>
            <p:cNvPr id="78" name="Shape 5177"/>
            <p:cNvSpPr/>
            <p:nvPr/>
          </p:nvSpPr>
          <p:spPr>
            <a:xfrm>
              <a:off x="11325" y="2909"/>
              <a:ext cx="2309" cy="740"/>
            </a:xfrm>
            <a:prstGeom prst="rect">
              <a:avLst/>
            </a:prstGeom>
            <a:solidFill>
              <a:srgbClr val="549D70"/>
            </a:solid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779145" fontAlgn="base">
                <a:spcAft>
                  <a:spcPct val="0"/>
                </a:spcAft>
              </a:pPr>
              <a:r>
                <a:rPr lang="zh-CN" altLang="en-US" sz="1335" b="1" dirty="0">
                  <a:latin typeface="微软雅黑" panose="020B0503020204020204" pitchFamily="34" charset="-122"/>
                  <a:ea typeface="微软雅黑" panose="020B0503020204020204" pitchFamily="34" charset="-122"/>
                </a:rPr>
                <a:t>点击输入文本</a:t>
              </a:r>
              <a:endParaRPr lang="zh-CN" altLang="en-US" sz="1335" b="1" dirty="0">
                <a:latin typeface="微软雅黑" panose="020B0503020204020204" pitchFamily="34" charset="-122"/>
                <a:ea typeface="微软雅黑" panose="020B0503020204020204" pitchFamily="34" charset="-122"/>
              </a:endParaRPr>
            </a:p>
          </p:txBody>
        </p:sp>
        <p:sp>
          <p:nvSpPr>
            <p:cNvPr id="89" name="Shape 5172"/>
            <p:cNvSpPr/>
            <p:nvPr/>
          </p:nvSpPr>
          <p:spPr>
            <a:xfrm>
              <a:off x="10107" y="4281"/>
              <a:ext cx="4899" cy="908"/>
            </a:xfrm>
            <a:custGeom>
              <a:avLst/>
              <a:gdLst/>
              <a:ahLst/>
              <a:cxnLst>
                <a:cxn ang="0">
                  <a:pos x="wd2" y="hd2"/>
                </a:cxn>
                <a:cxn ang="5400000">
                  <a:pos x="wd2" y="hd2"/>
                </a:cxn>
                <a:cxn ang="10800000">
                  <a:pos x="wd2" y="hd2"/>
                </a:cxn>
                <a:cxn ang="16200000">
                  <a:pos x="wd2" y="hd2"/>
                </a:cxn>
              </a:cxnLst>
              <a:rect l="0" t="0" r="r" b="b"/>
              <a:pathLst>
                <a:path w="21600" h="21600" extrusionOk="0">
                  <a:moveTo>
                    <a:pt x="2153" y="0"/>
                  </a:moveTo>
                  <a:lnTo>
                    <a:pt x="0" y="21600"/>
                  </a:lnTo>
                  <a:lnTo>
                    <a:pt x="21600" y="21600"/>
                  </a:lnTo>
                  <a:lnTo>
                    <a:pt x="19447" y="0"/>
                  </a:lnTo>
                  <a:cubicBezTo>
                    <a:pt x="19447" y="0"/>
                    <a:pt x="2153" y="0"/>
                    <a:pt x="2153" y="0"/>
                  </a:cubicBezTo>
                  <a:close/>
                </a:path>
              </a:pathLst>
            </a:custGeom>
            <a:solidFill>
              <a:srgbClr val="4E6446"/>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pPr>
              <a:endParaRPr lang="en-US" sz="1335" dirty="0">
                <a:solidFill>
                  <a:srgbClr val="FFFFFF"/>
                </a:solidFill>
                <a:latin typeface="微软雅黑" panose="020B0503020204020204" pitchFamily="34" charset="-122"/>
                <a:ea typeface="微软雅黑" panose="020B0503020204020204" pitchFamily="34" charset="-122"/>
              </a:endParaRPr>
            </a:p>
          </p:txBody>
        </p:sp>
        <p:sp>
          <p:nvSpPr>
            <p:cNvPr id="90" name="Shape 5178"/>
            <p:cNvSpPr/>
            <p:nvPr/>
          </p:nvSpPr>
          <p:spPr>
            <a:xfrm>
              <a:off x="10611" y="4365"/>
              <a:ext cx="3883" cy="740"/>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779145" fontAlgn="base">
                <a:spcAft>
                  <a:spcPct val="0"/>
                </a:spcAft>
              </a:pPr>
              <a:r>
                <a:rPr lang="zh-CN" altLang="en-US" sz="1335" b="1" dirty="0">
                  <a:latin typeface="微软雅黑" panose="020B0503020204020204" pitchFamily="34" charset="-122"/>
                  <a:ea typeface="微软雅黑" panose="020B0503020204020204" pitchFamily="34" charset="-122"/>
                </a:rPr>
                <a:t>点击输入标题文本</a:t>
              </a:r>
              <a:endParaRPr lang="zh-CN" altLang="en-US" sz="1335" b="1" dirty="0">
                <a:latin typeface="微软雅黑" panose="020B0503020204020204" pitchFamily="34" charset="-122"/>
                <a:ea typeface="微软雅黑" panose="020B0503020204020204" pitchFamily="34" charset="-122"/>
              </a:endParaRPr>
            </a:p>
          </p:txBody>
        </p:sp>
        <p:sp>
          <p:nvSpPr>
            <p:cNvPr id="91" name="Shape 5174"/>
            <p:cNvSpPr/>
            <p:nvPr/>
          </p:nvSpPr>
          <p:spPr>
            <a:xfrm>
              <a:off x="9331" y="5738"/>
              <a:ext cx="6460" cy="908"/>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19967" y="0"/>
                  </a:lnTo>
                  <a:lnTo>
                    <a:pt x="1633" y="0"/>
                  </a:lnTo>
                  <a:lnTo>
                    <a:pt x="0" y="21600"/>
                  </a:lnTo>
                  <a:cubicBezTo>
                    <a:pt x="0" y="21600"/>
                    <a:pt x="21600" y="21600"/>
                    <a:pt x="21600" y="21600"/>
                  </a:cubicBezTo>
                  <a:close/>
                </a:path>
              </a:pathLst>
            </a:custGeom>
            <a:solidFill>
              <a:srgbClr val="549D70"/>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pPr>
              <a:endParaRPr lang="en-US" sz="1335" dirty="0">
                <a:solidFill>
                  <a:srgbClr val="FFFFFF"/>
                </a:solidFill>
                <a:latin typeface="微软雅黑" panose="020B0503020204020204" pitchFamily="34" charset="-122"/>
                <a:ea typeface="微软雅黑" panose="020B0503020204020204" pitchFamily="34" charset="-122"/>
              </a:endParaRPr>
            </a:p>
          </p:txBody>
        </p:sp>
        <p:sp>
          <p:nvSpPr>
            <p:cNvPr id="92" name="Shape 5179"/>
            <p:cNvSpPr/>
            <p:nvPr/>
          </p:nvSpPr>
          <p:spPr>
            <a:xfrm>
              <a:off x="9786" y="5822"/>
              <a:ext cx="5532" cy="740"/>
            </a:xfrm>
            <a:prstGeom prst="rect">
              <a:avLst/>
            </a:prstGeom>
            <a:solidFill>
              <a:srgbClr val="549D70"/>
            </a:solid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779145" fontAlgn="base">
                <a:spcAft>
                  <a:spcPct val="0"/>
                </a:spcAft>
              </a:pPr>
              <a:r>
                <a:rPr lang="zh-CN" altLang="en-US" sz="1335" b="1" dirty="0">
                  <a:latin typeface="微软雅黑" panose="020B0503020204020204" pitchFamily="34" charset="-122"/>
                  <a:ea typeface="微软雅黑" panose="020B0503020204020204" pitchFamily="34" charset="-122"/>
                </a:rPr>
                <a:t>点击输入标题文本</a:t>
              </a:r>
              <a:endParaRPr lang="zh-CN" altLang="en-US" sz="1335" b="1" dirty="0">
                <a:latin typeface="微软雅黑" panose="020B0503020204020204" pitchFamily="34" charset="-122"/>
                <a:ea typeface="微软雅黑" panose="020B0503020204020204" pitchFamily="34" charset="-122"/>
              </a:endParaRPr>
            </a:p>
          </p:txBody>
        </p:sp>
        <p:sp>
          <p:nvSpPr>
            <p:cNvPr id="93" name="Shape 5175"/>
            <p:cNvSpPr/>
            <p:nvPr/>
          </p:nvSpPr>
          <p:spPr>
            <a:xfrm>
              <a:off x="8538" y="7174"/>
              <a:ext cx="8021" cy="908"/>
            </a:xfrm>
            <a:custGeom>
              <a:avLst/>
              <a:gdLst/>
              <a:ahLst/>
              <a:cxnLst>
                <a:cxn ang="0">
                  <a:pos x="wd2" y="hd2"/>
                </a:cxn>
                <a:cxn ang="5400000">
                  <a:pos x="wd2" y="hd2"/>
                </a:cxn>
                <a:cxn ang="10800000">
                  <a:pos x="wd2" y="hd2"/>
                </a:cxn>
                <a:cxn ang="16200000">
                  <a:pos x="wd2" y="hd2"/>
                </a:cxn>
              </a:cxnLst>
              <a:rect l="0" t="0" r="r" b="b"/>
              <a:pathLst>
                <a:path w="21600" h="21600" extrusionOk="0">
                  <a:moveTo>
                    <a:pt x="1315" y="0"/>
                  </a:moveTo>
                  <a:lnTo>
                    <a:pt x="0" y="21600"/>
                  </a:lnTo>
                  <a:lnTo>
                    <a:pt x="21600" y="21600"/>
                  </a:lnTo>
                  <a:lnTo>
                    <a:pt x="20285" y="0"/>
                  </a:lnTo>
                  <a:cubicBezTo>
                    <a:pt x="20285" y="0"/>
                    <a:pt x="1315" y="0"/>
                    <a:pt x="1315" y="0"/>
                  </a:cubicBezTo>
                  <a:close/>
                </a:path>
              </a:pathLst>
            </a:custGeom>
            <a:solidFill>
              <a:srgbClr val="4E6446"/>
            </a:solidFill>
            <a:ln w="12700" cap="flat">
              <a:noFill/>
              <a:miter lim="400000"/>
            </a:ln>
            <a:effectLst/>
          </p:spPr>
          <p:txBody>
            <a:bodyPr wrap="square" lIns="50800" tIns="50800" rIns="50800" bIns="50800" numCol="1" anchor="ctr">
              <a:noAutofit/>
            </a:bodyPr>
            <a:lstStyle/>
            <a:p>
              <a:pPr algn="ctr" defTabSz="1219200" fontAlgn="base">
                <a:spcBef>
                  <a:spcPct val="0"/>
                </a:spcBef>
                <a:spcAft>
                  <a:spcPct val="0"/>
                </a:spcAft>
              </a:pPr>
              <a:endParaRPr lang="en-US" sz="1335" dirty="0">
                <a:solidFill>
                  <a:srgbClr val="FFFFFF"/>
                </a:solidFill>
                <a:latin typeface="微软雅黑" panose="020B0503020204020204" pitchFamily="34" charset="-122"/>
                <a:ea typeface="微软雅黑" panose="020B0503020204020204" pitchFamily="34" charset="-122"/>
              </a:endParaRPr>
            </a:p>
          </p:txBody>
        </p:sp>
        <p:sp>
          <p:nvSpPr>
            <p:cNvPr id="94" name="Shape 5180"/>
            <p:cNvSpPr/>
            <p:nvPr/>
          </p:nvSpPr>
          <p:spPr>
            <a:xfrm>
              <a:off x="9052" y="7258"/>
              <a:ext cx="7001" cy="740"/>
            </a:xfrm>
            <a:prstGeom prst="rect">
              <a:avLst/>
            </a:prstGeom>
            <a:noFill/>
            <a:ln w="12700" cap="flat">
              <a:noFill/>
              <a:miter lim="400000"/>
            </a:ln>
            <a:effectLst/>
          </p:spPr>
          <p:txBody>
            <a:bodyPr wrap="square" lIns="0" tIns="0" rIns="0" bIns="0" numCol="1" anchor="ctr">
              <a:noAutofit/>
            </a:bodyPr>
            <a:lstStyle>
              <a:lvl1pPr defTabSz="584200">
                <a:lnSpc>
                  <a:spcPct val="100000"/>
                </a:lnSpc>
                <a:spcBef>
                  <a:spcPts val="0"/>
                </a:spcBef>
                <a:defRPr sz="1500" cap="all">
                  <a:solidFill>
                    <a:srgbClr val="FFFFFF"/>
                  </a:solidFill>
                  <a:latin typeface="Helvetica Neue"/>
                  <a:ea typeface="Helvetica Neue"/>
                  <a:cs typeface="Helvetica Neue"/>
                  <a:sym typeface="Helvetica Neue"/>
                </a:defRPr>
              </a:lvl1pPr>
            </a:lstStyle>
            <a:p>
              <a:pPr algn="ctr" defTabSz="779145" fontAlgn="base">
                <a:spcAft>
                  <a:spcPct val="0"/>
                </a:spcAft>
              </a:pPr>
              <a:r>
                <a:rPr lang="zh-CN" altLang="en-US" sz="1335" b="1" dirty="0">
                  <a:latin typeface="微软雅黑" panose="020B0503020204020204" pitchFamily="34" charset="-122"/>
                  <a:ea typeface="微软雅黑" panose="020B0503020204020204" pitchFamily="34" charset="-122"/>
                </a:rPr>
                <a:t>点击输入标题文本</a:t>
              </a:r>
              <a:endParaRPr lang="zh-CN" altLang="en-US" sz="1335" b="1" dirty="0">
                <a:latin typeface="微软雅黑" panose="020B0503020204020204" pitchFamily="34" charset="-122"/>
                <a:ea typeface="微软雅黑" panose="020B0503020204020204" pitchFamily="34" charset="-122"/>
              </a:endParaRPr>
            </a:p>
          </p:txBody>
        </p:sp>
      </p:grpSp>
      <p:sp>
        <p:nvSpPr>
          <p:cNvPr id="95" name="Rectangle 35"/>
          <p:cNvSpPr/>
          <p:nvPr/>
        </p:nvSpPr>
        <p:spPr>
          <a:xfrm>
            <a:off x="1522423" y="2599715"/>
            <a:ext cx="2675557" cy="398780"/>
          </a:xfrm>
          <a:prstGeom prst="rect">
            <a:avLst/>
          </a:prstGeom>
        </p:spPr>
        <p:txBody>
          <a:bodyPr wrap="square">
            <a:spAutoFit/>
          </a:bodyPr>
          <a:lstStyle/>
          <a:p>
            <a:pPr defTabSz="914400" fontAlgn="base">
              <a:defRPr/>
            </a:pPr>
            <a:r>
              <a:rPr lang="zh-CN" altLang="en-US" sz="1000" dirty="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a:t>
            </a:r>
            <a:endParaRPr lang="zh-CN" altLang="en-US" sz="1000" dirty="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6" name="weibo-social-logo_49093"/>
          <p:cNvSpPr>
            <a:spLocks noChangeAspect="1"/>
          </p:cNvSpPr>
          <p:nvPr/>
        </p:nvSpPr>
        <p:spPr bwMode="auto">
          <a:xfrm>
            <a:off x="882215" y="2666147"/>
            <a:ext cx="368363" cy="298021"/>
          </a:xfrm>
          <a:custGeom>
            <a:avLst/>
            <a:gdLst>
              <a:gd name="connsiteX0" fmla="*/ 188582 w 594496"/>
              <a:gd name="connsiteY0" fmla="*/ 329337 h 480973"/>
              <a:gd name="connsiteX1" fmla="*/ 168300 w 594496"/>
              <a:gd name="connsiteY1" fmla="*/ 344705 h 480973"/>
              <a:gd name="connsiteX2" fmla="*/ 178441 w 594496"/>
              <a:gd name="connsiteY2" fmla="*/ 383845 h 480973"/>
              <a:gd name="connsiteX3" fmla="*/ 223616 w 594496"/>
              <a:gd name="connsiteY3" fmla="*/ 369110 h 480973"/>
              <a:gd name="connsiteX4" fmla="*/ 213013 w 594496"/>
              <a:gd name="connsiteY4" fmla="*/ 329510 h 480973"/>
              <a:gd name="connsiteX5" fmla="*/ 188582 w 594496"/>
              <a:gd name="connsiteY5" fmla="*/ 329337 h 480973"/>
              <a:gd name="connsiteX6" fmla="*/ 250352 w 594496"/>
              <a:gd name="connsiteY6" fmla="*/ 314315 h 480973"/>
              <a:gd name="connsiteX7" fmla="*/ 233757 w 594496"/>
              <a:gd name="connsiteY7" fmla="*/ 320301 h 480973"/>
              <a:gd name="connsiteX8" fmla="*/ 238367 w 594496"/>
              <a:gd name="connsiteY8" fmla="*/ 335036 h 480973"/>
              <a:gd name="connsiteX9" fmla="*/ 254961 w 594496"/>
              <a:gd name="connsiteY9" fmla="*/ 329049 h 480973"/>
              <a:gd name="connsiteX10" fmla="*/ 250352 w 594496"/>
              <a:gd name="connsiteY10" fmla="*/ 314315 h 480973"/>
              <a:gd name="connsiteX11" fmla="*/ 223860 w 594496"/>
              <a:gd name="connsiteY11" fmla="*/ 258951 h 480973"/>
              <a:gd name="connsiteX12" fmla="*/ 259571 w 594496"/>
              <a:gd name="connsiteY12" fmla="*/ 261822 h 480973"/>
              <a:gd name="connsiteX13" fmla="*/ 313043 w 594496"/>
              <a:gd name="connsiteY13" fmla="*/ 364505 h 480973"/>
              <a:gd name="connsiteX14" fmla="*/ 186277 w 594496"/>
              <a:gd name="connsiteY14" fmla="*/ 417919 h 480973"/>
              <a:gd name="connsiteX15" fmla="*/ 139720 w 594496"/>
              <a:gd name="connsiteY15" fmla="*/ 314315 h 480973"/>
              <a:gd name="connsiteX16" fmla="*/ 223860 w 594496"/>
              <a:gd name="connsiteY16" fmla="*/ 258951 h 480973"/>
              <a:gd name="connsiteX17" fmla="*/ 226382 w 594496"/>
              <a:gd name="connsiteY17" fmla="*/ 212086 h 480973"/>
              <a:gd name="connsiteX18" fmla="*/ 59938 w 594496"/>
              <a:gd name="connsiteY18" fmla="*/ 346530 h 480973"/>
              <a:gd name="connsiteX19" fmla="*/ 249896 w 594496"/>
              <a:gd name="connsiteY19" fmla="*/ 445981 h 480973"/>
              <a:gd name="connsiteX20" fmla="*/ 416339 w 594496"/>
              <a:gd name="connsiteY20" fmla="*/ 311538 h 480973"/>
              <a:gd name="connsiteX21" fmla="*/ 226382 w 594496"/>
              <a:gd name="connsiteY21" fmla="*/ 212086 h 480973"/>
              <a:gd name="connsiteX22" fmla="*/ 420931 w 594496"/>
              <a:gd name="connsiteY22" fmla="*/ 82261 h 480973"/>
              <a:gd name="connsiteX23" fmla="*/ 493805 w 594496"/>
              <a:gd name="connsiteY23" fmla="*/ 105741 h 480973"/>
              <a:gd name="connsiteX24" fmla="*/ 509948 w 594496"/>
              <a:gd name="connsiteY24" fmla="*/ 180783 h 480973"/>
              <a:gd name="connsiteX25" fmla="*/ 485503 w 594496"/>
              <a:gd name="connsiteY25" fmla="*/ 193214 h 480973"/>
              <a:gd name="connsiteX26" fmla="*/ 472588 w 594496"/>
              <a:gd name="connsiteY26" fmla="*/ 168813 h 480973"/>
              <a:gd name="connsiteX27" fmla="*/ 464747 w 594496"/>
              <a:gd name="connsiteY27" fmla="*/ 131983 h 480973"/>
              <a:gd name="connsiteX28" fmla="*/ 429233 w 594496"/>
              <a:gd name="connsiteY28" fmla="*/ 120473 h 480973"/>
              <a:gd name="connsiteX29" fmla="*/ 406171 w 594496"/>
              <a:gd name="connsiteY29" fmla="*/ 105741 h 480973"/>
              <a:gd name="connsiteX30" fmla="*/ 420931 w 594496"/>
              <a:gd name="connsiteY30" fmla="*/ 82261 h 480973"/>
              <a:gd name="connsiteX31" fmla="*/ 249838 w 594496"/>
              <a:gd name="connsiteY31" fmla="*/ 67995 h 480973"/>
              <a:gd name="connsiteX32" fmla="*/ 283553 w 594496"/>
              <a:gd name="connsiteY32" fmla="*/ 80405 h 480973"/>
              <a:gd name="connsiteX33" fmla="*/ 290469 w 594496"/>
              <a:gd name="connsiteY33" fmla="*/ 149929 h 480973"/>
              <a:gd name="connsiteX34" fmla="*/ 304301 w 594496"/>
              <a:gd name="connsiteY34" fmla="*/ 156375 h 480973"/>
              <a:gd name="connsiteX35" fmla="*/ 437087 w 594496"/>
              <a:gd name="connsiteY35" fmla="*/ 157295 h 480973"/>
              <a:gd name="connsiteX36" fmla="*/ 437087 w 594496"/>
              <a:gd name="connsiteY36" fmla="*/ 216230 h 480973"/>
              <a:gd name="connsiteX37" fmla="*/ 446769 w 594496"/>
              <a:gd name="connsiteY37" fmla="*/ 231424 h 480973"/>
              <a:gd name="connsiteX38" fmla="*/ 518695 w 594496"/>
              <a:gd name="connsiteY38" fmla="*/ 312458 h 480973"/>
              <a:gd name="connsiteX39" fmla="*/ 249435 w 594496"/>
              <a:gd name="connsiteY39" fmla="*/ 480973 h 480973"/>
              <a:gd name="connsiteX40" fmla="*/ 0 w 594496"/>
              <a:gd name="connsiteY40" fmla="*/ 323048 h 480973"/>
              <a:gd name="connsiteX41" fmla="*/ 88524 w 594496"/>
              <a:gd name="connsiteY41" fmla="*/ 156375 h 480973"/>
              <a:gd name="connsiteX42" fmla="*/ 249838 w 594496"/>
              <a:gd name="connsiteY42" fmla="*/ 67995 h 480973"/>
              <a:gd name="connsiteX43" fmla="*/ 444588 w 594496"/>
              <a:gd name="connsiteY43" fmla="*/ 161 h 480973"/>
              <a:gd name="connsiteX44" fmla="*/ 553734 w 594496"/>
              <a:gd name="connsiteY44" fmla="*/ 51888 h 480973"/>
              <a:gd name="connsiteX45" fmla="*/ 586938 w 594496"/>
              <a:gd name="connsiteY45" fmla="*/ 205653 h 480973"/>
              <a:gd name="connsiteX46" fmla="*/ 558346 w 594496"/>
              <a:gd name="connsiteY46" fmla="*/ 220385 h 480973"/>
              <a:gd name="connsiteX47" fmla="*/ 543588 w 594496"/>
              <a:gd name="connsiteY47" fmla="*/ 191842 h 480973"/>
              <a:gd name="connsiteX48" fmla="*/ 520069 w 594496"/>
              <a:gd name="connsiteY48" fmla="*/ 82273 h 480973"/>
              <a:gd name="connsiteX49" fmla="*/ 413539 w 594496"/>
              <a:gd name="connsiteY49" fmla="*/ 48205 h 480973"/>
              <a:gd name="connsiteX50" fmla="*/ 386791 w 594496"/>
              <a:gd name="connsiteY50" fmla="*/ 30711 h 480973"/>
              <a:gd name="connsiteX51" fmla="*/ 404315 w 594496"/>
              <a:gd name="connsiteY51" fmla="*/ 3549 h 480973"/>
              <a:gd name="connsiteX52" fmla="*/ 444588 w 594496"/>
              <a:gd name="connsiteY52" fmla="*/ 161 h 480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94496" h="480973">
                <a:moveTo>
                  <a:pt x="188582" y="329337"/>
                </a:moveTo>
                <a:cubicBezTo>
                  <a:pt x="180515" y="332042"/>
                  <a:pt x="173140" y="337338"/>
                  <a:pt x="168300" y="344705"/>
                </a:cubicBezTo>
                <a:cubicBezTo>
                  <a:pt x="159080" y="359440"/>
                  <a:pt x="163229" y="376938"/>
                  <a:pt x="178441" y="383845"/>
                </a:cubicBezTo>
                <a:cubicBezTo>
                  <a:pt x="194114" y="390752"/>
                  <a:pt x="214396" y="384305"/>
                  <a:pt x="223616" y="369110"/>
                </a:cubicBezTo>
                <a:cubicBezTo>
                  <a:pt x="233296" y="353915"/>
                  <a:pt x="228225" y="336417"/>
                  <a:pt x="213013" y="329510"/>
                </a:cubicBezTo>
                <a:cubicBezTo>
                  <a:pt x="205407" y="326517"/>
                  <a:pt x="196649" y="326632"/>
                  <a:pt x="188582" y="329337"/>
                </a:cubicBezTo>
                <a:close/>
                <a:moveTo>
                  <a:pt x="250352" y="314315"/>
                </a:moveTo>
                <a:cubicBezTo>
                  <a:pt x="244359" y="312012"/>
                  <a:pt x="237445" y="314775"/>
                  <a:pt x="233757" y="320301"/>
                </a:cubicBezTo>
                <a:cubicBezTo>
                  <a:pt x="230530" y="326287"/>
                  <a:pt x="232374" y="332733"/>
                  <a:pt x="238367" y="335036"/>
                </a:cubicBezTo>
                <a:cubicBezTo>
                  <a:pt x="243898" y="337798"/>
                  <a:pt x="251735" y="334575"/>
                  <a:pt x="254961" y="329049"/>
                </a:cubicBezTo>
                <a:cubicBezTo>
                  <a:pt x="258649" y="323063"/>
                  <a:pt x="256344" y="316157"/>
                  <a:pt x="250352" y="314315"/>
                </a:cubicBezTo>
                <a:close/>
                <a:moveTo>
                  <a:pt x="223860" y="258951"/>
                </a:moveTo>
                <a:cubicBezTo>
                  <a:pt x="235716" y="257850"/>
                  <a:pt x="247816" y="258714"/>
                  <a:pt x="259571" y="261822"/>
                </a:cubicBezTo>
                <a:cubicBezTo>
                  <a:pt x="307973" y="274254"/>
                  <a:pt x="332865" y="319840"/>
                  <a:pt x="313043" y="364505"/>
                </a:cubicBezTo>
                <a:cubicBezTo>
                  <a:pt x="292761" y="409631"/>
                  <a:pt x="235140" y="434035"/>
                  <a:pt x="186277" y="417919"/>
                </a:cubicBezTo>
                <a:cubicBezTo>
                  <a:pt x="138798" y="402724"/>
                  <a:pt x="118976" y="356217"/>
                  <a:pt x="139720" y="314315"/>
                </a:cubicBezTo>
                <a:cubicBezTo>
                  <a:pt x="154932" y="283233"/>
                  <a:pt x="188294" y="262253"/>
                  <a:pt x="223860" y="258951"/>
                </a:cubicBezTo>
                <a:close/>
                <a:moveTo>
                  <a:pt x="226382" y="212086"/>
                </a:moveTo>
                <a:cubicBezTo>
                  <a:pt x="128175" y="221755"/>
                  <a:pt x="53483" y="282071"/>
                  <a:pt x="59938" y="346530"/>
                </a:cubicBezTo>
                <a:cubicBezTo>
                  <a:pt x="66393" y="410989"/>
                  <a:pt x="151228" y="455650"/>
                  <a:pt x="249896" y="445981"/>
                </a:cubicBezTo>
                <a:cubicBezTo>
                  <a:pt x="348102" y="435852"/>
                  <a:pt x="422794" y="375997"/>
                  <a:pt x="416339" y="311538"/>
                </a:cubicBezTo>
                <a:cubicBezTo>
                  <a:pt x="409884" y="246617"/>
                  <a:pt x="325049" y="202417"/>
                  <a:pt x="226382" y="212086"/>
                </a:cubicBezTo>
                <a:close/>
                <a:moveTo>
                  <a:pt x="420931" y="82261"/>
                </a:moveTo>
                <a:cubicBezTo>
                  <a:pt x="446759" y="76737"/>
                  <a:pt x="474894" y="85024"/>
                  <a:pt x="493805" y="105741"/>
                </a:cubicBezTo>
                <a:cubicBezTo>
                  <a:pt x="513176" y="126919"/>
                  <a:pt x="518250" y="155462"/>
                  <a:pt x="509948" y="180783"/>
                </a:cubicBezTo>
                <a:cubicBezTo>
                  <a:pt x="506719" y="190912"/>
                  <a:pt x="495650" y="196897"/>
                  <a:pt x="485503" y="193214"/>
                </a:cubicBezTo>
                <a:cubicBezTo>
                  <a:pt x="474894" y="189991"/>
                  <a:pt x="469360" y="178942"/>
                  <a:pt x="472588" y="168813"/>
                </a:cubicBezTo>
                <a:cubicBezTo>
                  <a:pt x="476739" y="156383"/>
                  <a:pt x="473972" y="142572"/>
                  <a:pt x="464747" y="131983"/>
                </a:cubicBezTo>
                <a:cubicBezTo>
                  <a:pt x="455523" y="121854"/>
                  <a:pt x="441686" y="118171"/>
                  <a:pt x="429233" y="120473"/>
                </a:cubicBezTo>
                <a:cubicBezTo>
                  <a:pt x="418624" y="122775"/>
                  <a:pt x="408016" y="116330"/>
                  <a:pt x="406171" y="105741"/>
                </a:cubicBezTo>
                <a:cubicBezTo>
                  <a:pt x="403865" y="95152"/>
                  <a:pt x="410322" y="84563"/>
                  <a:pt x="420931" y="82261"/>
                </a:cubicBezTo>
                <a:close/>
                <a:moveTo>
                  <a:pt x="249838" y="67995"/>
                </a:moveTo>
                <a:cubicBezTo>
                  <a:pt x="263785" y="68232"/>
                  <a:pt x="275369" y="72232"/>
                  <a:pt x="283553" y="80405"/>
                </a:cubicBezTo>
                <a:cubicBezTo>
                  <a:pt x="298307" y="94678"/>
                  <a:pt x="299690" y="120001"/>
                  <a:pt x="290469" y="149929"/>
                </a:cubicBezTo>
                <a:cubicBezTo>
                  <a:pt x="285397" y="164662"/>
                  <a:pt x="304301" y="156375"/>
                  <a:pt x="304301" y="156375"/>
                </a:cubicBezTo>
                <a:cubicBezTo>
                  <a:pt x="364700" y="131051"/>
                  <a:pt x="417722" y="129670"/>
                  <a:pt x="437087" y="157295"/>
                </a:cubicBezTo>
                <a:cubicBezTo>
                  <a:pt x="447230" y="172029"/>
                  <a:pt x="446308" y="192288"/>
                  <a:pt x="437087" y="216230"/>
                </a:cubicBezTo>
                <a:cubicBezTo>
                  <a:pt x="432476" y="227280"/>
                  <a:pt x="438009" y="229121"/>
                  <a:pt x="446769" y="231424"/>
                </a:cubicBezTo>
                <a:cubicBezTo>
                  <a:pt x="480888" y="242013"/>
                  <a:pt x="518695" y="267797"/>
                  <a:pt x="518695" y="312458"/>
                </a:cubicBezTo>
                <a:cubicBezTo>
                  <a:pt x="518695" y="387047"/>
                  <a:pt x="411267" y="480973"/>
                  <a:pt x="249435" y="480973"/>
                </a:cubicBezTo>
                <a:cubicBezTo>
                  <a:pt x="125870" y="480973"/>
                  <a:pt x="0" y="421118"/>
                  <a:pt x="0" y="323048"/>
                </a:cubicBezTo>
                <a:cubicBezTo>
                  <a:pt x="0" y="271941"/>
                  <a:pt x="32735" y="212546"/>
                  <a:pt x="88524" y="156375"/>
                </a:cubicBezTo>
                <a:cubicBezTo>
                  <a:pt x="144889" y="100433"/>
                  <a:pt x="207997" y="67283"/>
                  <a:pt x="249838" y="67995"/>
                </a:cubicBezTo>
                <a:close/>
                <a:moveTo>
                  <a:pt x="444588" y="161"/>
                </a:moveTo>
                <a:cubicBezTo>
                  <a:pt x="484991" y="1995"/>
                  <a:pt x="524680" y="19432"/>
                  <a:pt x="553734" y="51888"/>
                </a:cubicBezTo>
                <a:cubicBezTo>
                  <a:pt x="592933" y="95163"/>
                  <a:pt x="603540" y="154091"/>
                  <a:pt x="586938" y="205653"/>
                </a:cubicBezTo>
                <a:cubicBezTo>
                  <a:pt x="582787" y="217623"/>
                  <a:pt x="570336" y="224068"/>
                  <a:pt x="558346" y="220385"/>
                </a:cubicBezTo>
                <a:cubicBezTo>
                  <a:pt x="546355" y="216241"/>
                  <a:pt x="539899" y="203811"/>
                  <a:pt x="543588" y="191842"/>
                </a:cubicBezTo>
                <a:cubicBezTo>
                  <a:pt x="555579" y="155012"/>
                  <a:pt x="547739" y="113118"/>
                  <a:pt x="520069" y="82273"/>
                </a:cubicBezTo>
                <a:cubicBezTo>
                  <a:pt x="492398" y="51888"/>
                  <a:pt x="451355" y="39919"/>
                  <a:pt x="413539" y="48205"/>
                </a:cubicBezTo>
                <a:cubicBezTo>
                  <a:pt x="401548" y="50507"/>
                  <a:pt x="389097" y="42681"/>
                  <a:pt x="386791" y="30711"/>
                </a:cubicBezTo>
                <a:cubicBezTo>
                  <a:pt x="384024" y="18281"/>
                  <a:pt x="391864" y="6311"/>
                  <a:pt x="404315" y="3549"/>
                </a:cubicBezTo>
                <a:cubicBezTo>
                  <a:pt x="417574" y="672"/>
                  <a:pt x="431121" y="-450"/>
                  <a:pt x="444588" y="161"/>
                </a:cubicBezTo>
                <a:close/>
              </a:path>
            </a:pathLst>
          </a:custGeom>
          <a:solidFill>
            <a:srgbClr val="5BA17E"/>
          </a:solidFill>
          <a:ln w="12700" cap="flat">
            <a:noFill/>
            <a:miter lim="400000"/>
          </a:ln>
          <a:effectLst/>
        </p:spPr>
      </p:sp>
      <p:sp>
        <p:nvSpPr>
          <p:cNvPr id="97" name="矩形: 圆角 26"/>
          <p:cNvSpPr/>
          <p:nvPr/>
        </p:nvSpPr>
        <p:spPr>
          <a:xfrm>
            <a:off x="802015" y="2550776"/>
            <a:ext cx="528763" cy="528763"/>
          </a:xfrm>
          <a:prstGeom prst="roundRect">
            <a:avLst/>
          </a:prstGeom>
          <a:noFill/>
          <a:ln>
            <a:solidFill>
              <a:srgbClr val="4E64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sz="240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98" name="Rectangle 41"/>
          <p:cNvSpPr/>
          <p:nvPr/>
        </p:nvSpPr>
        <p:spPr>
          <a:xfrm>
            <a:off x="1522423" y="3867241"/>
            <a:ext cx="2675557" cy="400110"/>
          </a:xfrm>
          <a:prstGeom prst="rect">
            <a:avLst/>
          </a:prstGeom>
        </p:spPr>
        <p:txBody>
          <a:bodyPr wrap="square">
            <a:spAutoFit/>
          </a:bodyPr>
          <a:lstStyle/>
          <a:p>
            <a:pPr defTabSz="914400" fontAlgn="base">
              <a:defRPr/>
            </a:pPr>
            <a:r>
              <a:rPr lang="zh-CN" altLang="en-US" sz="1000" dirty="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a:t>
            </a:r>
            <a:endParaRPr lang="zh-CN" altLang="en-US" sz="1000" dirty="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99" name="live-chat_72439"/>
          <p:cNvSpPr>
            <a:spLocks noChangeAspect="1"/>
          </p:cNvSpPr>
          <p:nvPr/>
        </p:nvSpPr>
        <p:spPr bwMode="auto">
          <a:xfrm>
            <a:off x="876489" y="3916906"/>
            <a:ext cx="379817" cy="331559"/>
          </a:xfrm>
          <a:custGeom>
            <a:avLst/>
            <a:gdLst>
              <a:gd name="connsiteX0" fmla="*/ 424975 w 608697"/>
              <a:gd name="connsiteY0" fmla="*/ 168488 h 531358"/>
              <a:gd name="connsiteX1" fmla="*/ 387604 w 608697"/>
              <a:gd name="connsiteY1" fmla="*/ 205806 h 531358"/>
              <a:gd name="connsiteX2" fmla="*/ 424975 w 608697"/>
              <a:gd name="connsiteY2" fmla="*/ 243124 h 531358"/>
              <a:gd name="connsiteX3" fmla="*/ 462346 w 608697"/>
              <a:gd name="connsiteY3" fmla="*/ 205806 h 531358"/>
              <a:gd name="connsiteX4" fmla="*/ 424975 w 608697"/>
              <a:gd name="connsiteY4" fmla="*/ 168488 h 531358"/>
              <a:gd name="connsiteX5" fmla="*/ 287947 w 608697"/>
              <a:gd name="connsiteY5" fmla="*/ 168488 h 531358"/>
              <a:gd name="connsiteX6" fmla="*/ 250576 w 608697"/>
              <a:gd name="connsiteY6" fmla="*/ 205806 h 531358"/>
              <a:gd name="connsiteX7" fmla="*/ 287947 w 608697"/>
              <a:gd name="connsiteY7" fmla="*/ 243124 h 531358"/>
              <a:gd name="connsiteX8" fmla="*/ 325318 w 608697"/>
              <a:gd name="connsiteY8" fmla="*/ 205806 h 531358"/>
              <a:gd name="connsiteX9" fmla="*/ 287947 w 608697"/>
              <a:gd name="connsiteY9" fmla="*/ 168488 h 531358"/>
              <a:gd name="connsiteX10" fmla="*/ 102356 w 608697"/>
              <a:gd name="connsiteY10" fmla="*/ 121231 h 531358"/>
              <a:gd name="connsiteX11" fmla="*/ 98850 w 608697"/>
              <a:gd name="connsiteY11" fmla="*/ 127711 h 531358"/>
              <a:gd name="connsiteX12" fmla="*/ 76842 w 608697"/>
              <a:gd name="connsiteY12" fmla="*/ 217990 h 531358"/>
              <a:gd name="connsiteX13" fmla="*/ 98850 w 608697"/>
              <a:gd name="connsiteY13" fmla="*/ 308194 h 531358"/>
              <a:gd name="connsiteX14" fmla="*/ 157488 w 608697"/>
              <a:gd name="connsiteY14" fmla="*/ 380223 h 531358"/>
              <a:gd name="connsiteX15" fmla="*/ 344668 w 608697"/>
              <a:gd name="connsiteY15" fmla="*/ 444729 h 531358"/>
              <a:gd name="connsiteX16" fmla="*/ 370257 w 608697"/>
              <a:gd name="connsiteY16" fmla="*/ 443687 h 531358"/>
              <a:gd name="connsiteX17" fmla="*/ 236717 w 608697"/>
              <a:gd name="connsiteY17" fmla="*/ 477876 h 531358"/>
              <a:gd name="connsiteX18" fmla="*/ 198072 w 608697"/>
              <a:gd name="connsiteY18" fmla="*/ 475344 h 531358"/>
              <a:gd name="connsiteX19" fmla="*/ 82437 w 608697"/>
              <a:gd name="connsiteY19" fmla="*/ 531284 h 531358"/>
              <a:gd name="connsiteX20" fmla="*/ 81542 w 608697"/>
              <a:gd name="connsiteY20" fmla="*/ 531358 h 531358"/>
              <a:gd name="connsiteX21" fmla="*/ 75051 w 608697"/>
              <a:gd name="connsiteY21" fmla="*/ 527857 h 531358"/>
              <a:gd name="connsiteX22" fmla="*/ 74753 w 608697"/>
              <a:gd name="connsiteY22" fmla="*/ 519738 h 531358"/>
              <a:gd name="connsiteX23" fmla="*/ 88778 w 608697"/>
              <a:gd name="connsiteY23" fmla="*/ 435046 h 531358"/>
              <a:gd name="connsiteX24" fmla="*/ 0 w 608697"/>
              <a:gd name="connsiteY24" fmla="*/ 282198 h 531358"/>
              <a:gd name="connsiteX25" fmla="*/ 102356 w 608697"/>
              <a:gd name="connsiteY25" fmla="*/ 121231 h 531358"/>
              <a:gd name="connsiteX26" fmla="*/ 356424 w 608697"/>
              <a:gd name="connsiteY26" fmla="*/ 0 h 531358"/>
              <a:gd name="connsiteX27" fmla="*/ 608697 w 608697"/>
              <a:gd name="connsiteY27" fmla="*/ 211244 h 531358"/>
              <a:gd name="connsiteX28" fmla="*/ 518290 w 608697"/>
              <a:gd name="connsiteY28" fmla="*/ 373401 h 531358"/>
              <a:gd name="connsiteX29" fmla="*/ 531941 w 608697"/>
              <a:gd name="connsiteY29" fmla="*/ 441109 h 531358"/>
              <a:gd name="connsiteX30" fmla="*/ 531120 w 608697"/>
              <a:gd name="connsiteY30" fmla="*/ 465391 h 531358"/>
              <a:gd name="connsiteX31" fmla="*/ 511577 w 608697"/>
              <a:gd name="connsiteY31" fmla="*/ 475894 h 531358"/>
              <a:gd name="connsiteX32" fmla="*/ 509041 w 608697"/>
              <a:gd name="connsiteY32" fmla="*/ 475745 h 531358"/>
              <a:gd name="connsiteX33" fmla="*/ 391408 w 608697"/>
              <a:gd name="connsiteY33" fmla="*/ 420476 h 531358"/>
              <a:gd name="connsiteX34" fmla="*/ 356424 w 608697"/>
              <a:gd name="connsiteY34" fmla="*/ 422487 h 531358"/>
              <a:gd name="connsiteX35" fmla="*/ 104225 w 608697"/>
              <a:gd name="connsiteY35" fmla="*/ 211244 h 531358"/>
              <a:gd name="connsiteX36" fmla="*/ 356424 w 608697"/>
              <a:gd name="connsiteY36" fmla="*/ 0 h 531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08697" h="531358">
                <a:moveTo>
                  <a:pt x="424975" y="168488"/>
                </a:moveTo>
                <a:cubicBezTo>
                  <a:pt x="404312" y="168488"/>
                  <a:pt x="387604" y="185248"/>
                  <a:pt x="387604" y="205806"/>
                </a:cubicBezTo>
                <a:cubicBezTo>
                  <a:pt x="387604" y="226439"/>
                  <a:pt x="404312" y="243124"/>
                  <a:pt x="424975" y="243124"/>
                </a:cubicBezTo>
                <a:cubicBezTo>
                  <a:pt x="445562" y="243124"/>
                  <a:pt x="462346" y="226439"/>
                  <a:pt x="462346" y="205806"/>
                </a:cubicBezTo>
                <a:cubicBezTo>
                  <a:pt x="462346" y="185248"/>
                  <a:pt x="445637" y="168488"/>
                  <a:pt x="424975" y="168488"/>
                </a:cubicBezTo>
                <a:close/>
                <a:moveTo>
                  <a:pt x="287947" y="168488"/>
                </a:moveTo>
                <a:cubicBezTo>
                  <a:pt x="267285" y="168488"/>
                  <a:pt x="250576" y="185248"/>
                  <a:pt x="250576" y="205806"/>
                </a:cubicBezTo>
                <a:cubicBezTo>
                  <a:pt x="250576" y="226439"/>
                  <a:pt x="267285" y="243124"/>
                  <a:pt x="287947" y="243124"/>
                </a:cubicBezTo>
                <a:cubicBezTo>
                  <a:pt x="308610" y="243124"/>
                  <a:pt x="325318" y="226439"/>
                  <a:pt x="325318" y="205806"/>
                </a:cubicBezTo>
                <a:cubicBezTo>
                  <a:pt x="325318" y="185248"/>
                  <a:pt x="308610" y="168488"/>
                  <a:pt x="287947" y="168488"/>
                </a:cubicBezTo>
                <a:close/>
                <a:moveTo>
                  <a:pt x="102356" y="121231"/>
                </a:moveTo>
                <a:cubicBezTo>
                  <a:pt x="101162" y="123317"/>
                  <a:pt x="99969" y="125477"/>
                  <a:pt x="98850" y="127711"/>
                </a:cubicBezTo>
                <a:cubicBezTo>
                  <a:pt x="84227" y="156240"/>
                  <a:pt x="76842" y="186631"/>
                  <a:pt x="76842" y="217990"/>
                </a:cubicBezTo>
                <a:cubicBezTo>
                  <a:pt x="76842" y="249275"/>
                  <a:pt x="84227" y="279666"/>
                  <a:pt x="98850" y="308194"/>
                </a:cubicBezTo>
                <a:cubicBezTo>
                  <a:pt x="112726" y="335308"/>
                  <a:pt x="132496" y="359516"/>
                  <a:pt x="157488" y="380223"/>
                </a:cubicBezTo>
                <a:cubicBezTo>
                  <a:pt x="207845" y="421787"/>
                  <a:pt x="274317" y="444729"/>
                  <a:pt x="344668" y="444729"/>
                </a:cubicBezTo>
                <a:cubicBezTo>
                  <a:pt x="353173" y="444729"/>
                  <a:pt x="361752" y="444357"/>
                  <a:pt x="370257" y="443687"/>
                </a:cubicBezTo>
                <a:cubicBezTo>
                  <a:pt x="332209" y="465288"/>
                  <a:pt x="286254" y="477876"/>
                  <a:pt x="236717" y="477876"/>
                </a:cubicBezTo>
                <a:cubicBezTo>
                  <a:pt x="223736" y="477876"/>
                  <a:pt x="210755" y="477057"/>
                  <a:pt x="198072" y="475344"/>
                </a:cubicBezTo>
                <a:cubicBezTo>
                  <a:pt x="160397" y="499478"/>
                  <a:pt x="110637" y="528155"/>
                  <a:pt x="82437" y="531284"/>
                </a:cubicBezTo>
                <a:cubicBezTo>
                  <a:pt x="82138" y="531358"/>
                  <a:pt x="81840" y="531358"/>
                  <a:pt x="81542" y="531358"/>
                </a:cubicBezTo>
                <a:cubicBezTo>
                  <a:pt x="78930" y="531358"/>
                  <a:pt x="76469" y="530017"/>
                  <a:pt x="75051" y="527857"/>
                </a:cubicBezTo>
                <a:cubicBezTo>
                  <a:pt x="73410" y="525399"/>
                  <a:pt x="73335" y="522271"/>
                  <a:pt x="74753" y="519738"/>
                </a:cubicBezTo>
                <a:cubicBezTo>
                  <a:pt x="75051" y="519291"/>
                  <a:pt x="99223" y="476014"/>
                  <a:pt x="88778" y="435046"/>
                </a:cubicBezTo>
                <a:cubicBezTo>
                  <a:pt x="32303" y="397653"/>
                  <a:pt x="0" y="342160"/>
                  <a:pt x="0" y="282198"/>
                </a:cubicBezTo>
                <a:cubicBezTo>
                  <a:pt x="0" y="215532"/>
                  <a:pt x="40584" y="156538"/>
                  <a:pt x="102356" y="121231"/>
                </a:cubicBezTo>
                <a:close/>
                <a:moveTo>
                  <a:pt x="356424" y="0"/>
                </a:moveTo>
                <a:cubicBezTo>
                  <a:pt x="495540" y="0"/>
                  <a:pt x="608697" y="94747"/>
                  <a:pt x="608697" y="211244"/>
                </a:cubicBezTo>
                <a:cubicBezTo>
                  <a:pt x="608697" y="274408"/>
                  <a:pt x="575802" y="333178"/>
                  <a:pt x="518290" y="373401"/>
                </a:cubicBezTo>
                <a:cubicBezTo>
                  <a:pt x="512845" y="406324"/>
                  <a:pt x="531717" y="440811"/>
                  <a:pt x="531941" y="441109"/>
                </a:cubicBezTo>
                <a:cubicBezTo>
                  <a:pt x="536267" y="448781"/>
                  <a:pt x="535969" y="458092"/>
                  <a:pt x="531120" y="465391"/>
                </a:cubicBezTo>
                <a:cubicBezTo>
                  <a:pt x="526794" y="472021"/>
                  <a:pt x="519484" y="475894"/>
                  <a:pt x="511577" y="475894"/>
                </a:cubicBezTo>
                <a:cubicBezTo>
                  <a:pt x="510756" y="475894"/>
                  <a:pt x="509936" y="475894"/>
                  <a:pt x="509041" y="475745"/>
                </a:cubicBezTo>
                <a:cubicBezTo>
                  <a:pt x="484574" y="473064"/>
                  <a:pt x="444966" y="454442"/>
                  <a:pt x="391408" y="420476"/>
                </a:cubicBezTo>
                <a:cubicBezTo>
                  <a:pt x="379920" y="421817"/>
                  <a:pt x="368135" y="422487"/>
                  <a:pt x="356424" y="422487"/>
                </a:cubicBezTo>
                <a:cubicBezTo>
                  <a:pt x="217382" y="422487"/>
                  <a:pt x="104225" y="327741"/>
                  <a:pt x="104225" y="211244"/>
                </a:cubicBezTo>
                <a:cubicBezTo>
                  <a:pt x="104225" y="94747"/>
                  <a:pt x="217382" y="0"/>
                  <a:pt x="356424" y="0"/>
                </a:cubicBezTo>
                <a:close/>
              </a:path>
            </a:pathLst>
          </a:custGeom>
          <a:solidFill>
            <a:srgbClr val="5BA17E"/>
          </a:solidFill>
          <a:ln w="12700" cap="flat">
            <a:noFill/>
            <a:miter lim="400000"/>
          </a:ln>
          <a:effectLst/>
        </p:spPr>
      </p:sp>
      <p:sp>
        <p:nvSpPr>
          <p:cNvPr id="100" name="矩形: 圆角 31"/>
          <p:cNvSpPr/>
          <p:nvPr/>
        </p:nvSpPr>
        <p:spPr>
          <a:xfrm>
            <a:off x="802015" y="3818303"/>
            <a:ext cx="528763" cy="528763"/>
          </a:xfrm>
          <a:prstGeom prst="roundRect">
            <a:avLst/>
          </a:prstGeom>
          <a:noFill/>
          <a:ln>
            <a:solidFill>
              <a:srgbClr val="4E64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sz="2400">
              <a:solidFill>
                <a:srgbClr val="000000">
                  <a:lumMod val="75000"/>
                  <a:lumOff val="25000"/>
                </a:srgbClr>
              </a:solidFill>
              <a:latin typeface="微软雅黑" panose="020B0503020204020204" pitchFamily="34" charset="-122"/>
              <a:ea typeface="微软雅黑" panose="020B0503020204020204" pitchFamily="34" charset="-122"/>
            </a:endParaRPr>
          </a:p>
        </p:txBody>
      </p:sp>
      <p:sp>
        <p:nvSpPr>
          <p:cNvPr id="101" name="Rectangle 35"/>
          <p:cNvSpPr/>
          <p:nvPr/>
        </p:nvSpPr>
        <p:spPr>
          <a:xfrm>
            <a:off x="1522423" y="1332188"/>
            <a:ext cx="2675557" cy="400110"/>
          </a:xfrm>
          <a:prstGeom prst="rect">
            <a:avLst/>
          </a:prstGeom>
        </p:spPr>
        <p:txBody>
          <a:bodyPr wrap="square">
            <a:spAutoFit/>
          </a:bodyPr>
          <a:lstStyle/>
          <a:p>
            <a:pPr defTabSz="914400" fontAlgn="base">
              <a:defRPr/>
            </a:pPr>
            <a:r>
              <a:rPr lang="zh-CN" altLang="en-US" sz="1000" dirty="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rPr>
              <a:t>请在此处输入与标题有关的文字，本模板的图文均可自由编辑。</a:t>
            </a:r>
            <a:endParaRPr lang="zh-CN" altLang="en-US" sz="1000" dirty="0">
              <a:solidFill>
                <a:srgbClr val="000000">
                  <a:lumMod val="65000"/>
                  <a:lumOff val="35000"/>
                </a:srgb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02" name="twitter-logo-on-badge_27902"/>
          <p:cNvSpPr>
            <a:spLocks noChangeAspect="1"/>
          </p:cNvSpPr>
          <p:nvPr/>
        </p:nvSpPr>
        <p:spPr bwMode="auto">
          <a:xfrm>
            <a:off x="873195" y="1354725"/>
            <a:ext cx="386403" cy="385811"/>
          </a:xfrm>
          <a:custGeom>
            <a:avLst/>
            <a:gdLst>
              <a:gd name="connsiteX0" fmla="*/ 362347 w 606279"/>
              <a:gd name="connsiteY0" fmla="*/ 200150 h 605351"/>
              <a:gd name="connsiteX1" fmla="*/ 339887 w 606279"/>
              <a:gd name="connsiteY1" fmla="*/ 210426 h 605351"/>
              <a:gd name="connsiteX2" fmla="*/ 343236 w 606279"/>
              <a:gd name="connsiteY2" fmla="*/ 202597 h 605351"/>
              <a:gd name="connsiteX3" fmla="*/ 333272 w 606279"/>
              <a:gd name="connsiteY3" fmla="*/ 210589 h 605351"/>
              <a:gd name="connsiteX4" fmla="*/ 318898 w 606279"/>
              <a:gd name="connsiteY4" fmla="*/ 228123 h 605351"/>
              <a:gd name="connsiteX5" fmla="*/ 318653 w 606279"/>
              <a:gd name="connsiteY5" fmla="*/ 228613 h 605351"/>
              <a:gd name="connsiteX6" fmla="*/ 298643 w 606279"/>
              <a:gd name="connsiteY6" fmla="*/ 272815 h 605351"/>
              <a:gd name="connsiteX7" fmla="*/ 297173 w 606279"/>
              <a:gd name="connsiteY7" fmla="*/ 273875 h 605351"/>
              <a:gd name="connsiteX8" fmla="*/ 296928 w 606279"/>
              <a:gd name="connsiteY8" fmla="*/ 274202 h 605351"/>
              <a:gd name="connsiteX9" fmla="*/ 276265 w 606279"/>
              <a:gd name="connsiteY9" fmla="*/ 257075 h 605351"/>
              <a:gd name="connsiteX10" fmla="*/ 242207 w 606279"/>
              <a:gd name="connsiteY10" fmla="*/ 239949 h 605351"/>
              <a:gd name="connsiteX11" fmla="*/ 198921 w 606279"/>
              <a:gd name="connsiteY11" fmla="*/ 222659 h 605351"/>
              <a:gd name="connsiteX12" fmla="*/ 222769 w 606279"/>
              <a:gd name="connsiteY12" fmla="*/ 259603 h 605351"/>
              <a:gd name="connsiteX13" fmla="*/ 222769 w 606279"/>
              <a:gd name="connsiteY13" fmla="*/ 259848 h 605351"/>
              <a:gd name="connsiteX14" fmla="*/ 206516 w 606279"/>
              <a:gd name="connsiteY14" fmla="*/ 262131 h 605351"/>
              <a:gd name="connsiteX15" fmla="*/ 238614 w 606279"/>
              <a:gd name="connsiteY15" fmla="*/ 291980 h 605351"/>
              <a:gd name="connsiteX16" fmla="*/ 238532 w 606279"/>
              <a:gd name="connsiteY16" fmla="*/ 292225 h 605351"/>
              <a:gd name="connsiteX17" fmla="*/ 218767 w 606279"/>
              <a:gd name="connsiteY17" fmla="*/ 299973 h 605351"/>
              <a:gd name="connsiteX18" fmla="*/ 254540 w 606279"/>
              <a:gd name="connsiteY18" fmla="*/ 317915 h 605351"/>
              <a:gd name="connsiteX19" fmla="*/ 246699 w 606279"/>
              <a:gd name="connsiteY19" fmla="*/ 323460 h 605351"/>
              <a:gd name="connsiteX20" fmla="*/ 243596 w 606279"/>
              <a:gd name="connsiteY20" fmla="*/ 334470 h 605351"/>
              <a:gd name="connsiteX21" fmla="*/ 263605 w 606279"/>
              <a:gd name="connsiteY21" fmla="*/ 343278 h 605351"/>
              <a:gd name="connsiteX22" fmla="*/ 264177 w 606279"/>
              <a:gd name="connsiteY22" fmla="*/ 343931 h 605351"/>
              <a:gd name="connsiteX23" fmla="*/ 263932 w 606279"/>
              <a:gd name="connsiteY23" fmla="*/ 344175 h 605351"/>
              <a:gd name="connsiteX24" fmla="*/ 203004 w 606279"/>
              <a:gd name="connsiteY24" fmla="*/ 366603 h 605351"/>
              <a:gd name="connsiteX25" fmla="*/ 202596 w 606279"/>
              <a:gd name="connsiteY25" fmla="*/ 366766 h 605351"/>
              <a:gd name="connsiteX26" fmla="*/ 155798 w 606279"/>
              <a:gd name="connsiteY26" fmla="*/ 346866 h 605351"/>
              <a:gd name="connsiteX27" fmla="*/ 222851 w 606279"/>
              <a:gd name="connsiteY27" fmla="*/ 397104 h 605351"/>
              <a:gd name="connsiteX28" fmla="*/ 318081 w 606279"/>
              <a:gd name="connsiteY28" fmla="*/ 399306 h 605351"/>
              <a:gd name="connsiteX29" fmla="*/ 318653 w 606279"/>
              <a:gd name="connsiteY29" fmla="*/ 399306 h 605351"/>
              <a:gd name="connsiteX30" fmla="*/ 397058 w 606279"/>
              <a:gd name="connsiteY30" fmla="*/ 347274 h 605351"/>
              <a:gd name="connsiteX31" fmla="*/ 415679 w 606279"/>
              <a:gd name="connsiteY31" fmla="*/ 307802 h 605351"/>
              <a:gd name="connsiteX32" fmla="*/ 450554 w 606279"/>
              <a:gd name="connsiteY32" fmla="*/ 294672 h 605351"/>
              <a:gd name="connsiteX33" fmla="*/ 450308 w 606279"/>
              <a:gd name="connsiteY33" fmla="*/ 294345 h 605351"/>
              <a:gd name="connsiteX34" fmla="*/ 419028 w 606279"/>
              <a:gd name="connsiteY34" fmla="*/ 292633 h 605351"/>
              <a:gd name="connsiteX35" fmla="*/ 419028 w 606279"/>
              <a:gd name="connsiteY35" fmla="*/ 291002 h 605351"/>
              <a:gd name="connsiteX36" fmla="*/ 419110 w 606279"/>
              <a:gd name="connsiteY36" fmla="*/ 291002 h 605351"/>
              <a:gd name="connsiteX37" fmla="*/ 449328 w 606279"/>
              <a:gd name="connsiteY37" fmla="*/ 275262 h 605351"/>
              <a:gd name="connsiteX38" fmla="*/ 414209 w 606279"/>
              <a:gd name="connsiteY38" fmla="*/ 275670 h 605351"/>
              <a:gd name="connsiteX39" fmla="*/ 391504 w 606279"/>
              <a:gd name="connsiteY39" fmla="*/ 233995 h 605351"/>
              <a:gd name="connsiteX40" fmla="*/ 391014 w 606279"/>
              <a:gd name="connsiteY40" fmla="*/ 233506 h 605351"/>
              <a:gd name="connsiteX41" fmla="*/ 352138 w 606279"/>
              <a:gd name="connsiteY41" fmla="*/ 219560 h 605351"/>
              <a:gd name="connsiteX42" fmla="*/ 351648 w 606279"/>
              <a:gd name="connsiteY42" fmla="*/ 218581 h 605351"/>
              <a:gd name="connsiteX43" fmla="*/ 351975 w 606279"/>
              <a:gd name="connsiteY43" fmla="*/ 218500 h 605351"/>
              <a:gd name="connsiteX44" fmla="*/ 375823 w 606279"/>
              <a:gd name="connsiteY44" fmla="*/ 209203 h 605351"/>
              <a:gd name="connsiteX45" fmla="*/ 372720 w 606279"/>
              <a:gd name="connsiteY45" fmla="*/ 204717 h 605351"/>
              <a:gd name="connsiteX46" fmla="*/ 354017 w 606279"/>
              <a:gd name="connsiteY46" fmla="*/ 209040 h 605351"/>
              <a:gd name="connsiteX47" fmla="*/ 362347 w 606279"/>
              <a:gd name="connsiteY47" fmla="*/ 200150 h 605351"/>
              <a:gd name="connsiteX48" fmla="*/ 303135 w 606279"/>
              <a:gd name="connsiteY48" fmla="*/ 107586 h 605351"/>
              <a:gd name="connsiteX49" fmla="*/ 498495 w 606279"/>
              <a:gd name="connsiteY49" fmla="*/ 302664 h 605351"/>
              <a:gd name="connsiteX50" fmla="*/ 303135 w 606279"/>
              <a:gd name="connsiteY50" fmla="*/ 497742 h 605351"/>
              <a:gd name="connsiteX51" fmla="*/ 107774 w 606279"/>
              <a:gd name="connsiteY51" fmla="*/ 302664 h 605351"/>
              <a:gd name="connsiteX52" fmla="*/ 303135 w 606279"/>
              <a:gd name="connsiteY52" fmla="*/ 107586 h 605351"/>
              <a:gd name="connsiteX53" fmla="*/ 303134 w 606279"/>
              <a:gd name="connsiteY53" fmla="*/ 87261 h 605351"/>
              <a:gd name="connsiteX54" fmla="*/ 87403 w 606279"/>
              <a:gd name="connsiteY54" fmla="*/ 302665 h 605351"/>
              <a:gd name="connsiteX55" fmla="*/ 303134 w 606279"/>
              <a:gd name="connsiteY55" fmla="*/ 518068 h 605351"/>
              <a:gd name="connsiteX56" fmla="*/ 518865 w 606279"/>
              <a:gd name="connsiteY56" fmla="*/ 302665 h 605351"/>
              <a:gd name="connsiteX57" fmla="*/ 303134 w 606279"/>
              <a:gd name="connsiteY57" fmla="*/ 87261 h 605351"/>
              <a:gd name="connsiteX58" fmla="*/ 304114 w 606279"/>
              <a:gd name="connsiteY58" fmla="*/ 276 h 605351"/>
              <a:gd name="connsiteX59" fmla="*/ 331969 w 606279"/>
              <a:gd name="connsiteY59" fmla="*/ 10512 h 605351"/>
              <a:gd name="connsiteX60" fmla="*/ 399441 w 606279"/>
              <a:gd name="connsiteY60" fmla="*/ 57165 h 605351"/>
              <a:gd name="connsiteX61" fmla="*/ 480718 w 606279"/>
              <a:gd name="connsiteY61" fmla="*/ 68665 h 605351"/>
              <a:gd name="connsiteX62" fmla="*/ 530464 w 606279"/>
              <a:gd name="connsiteY62" fmla="*/ 116460 h 605351"/>
              <a:gd name="connsiteX63" fmla="*/ 545167 w 606279"/>
              <a:gd name="connsiteY63" fmla="*/ 197124 h 605351"/>
              <a:gd name="connsiteX64" fmla="*/ 594423 w 606279"/>
              <a:gd name="connsiteY64" fmla="*/ 262618 h 605351"/>
              <a:gd name="connsiteX65" fmla="*/ 595812 w 606279"/>
              <a:gd name="connsiteY65" fmla="*/ 331537 h 605351"/>
              <a:gd name="connsiteX66" fmla="*/ 549088 w 606279"/>
              <a:gd name="connsiteY66" fmla="*/ 398907 h 605351"/>
              <a:gd name="connsiteX67" fmla="*/ 537570 w 606279"/>
              <a:gd name="connsiteY67" fmla="*/ 479979 h 605351"/>
              <a:gd name="connsiteX68" fmla="*/ 502773 w 606279"/>
              <a:gd name="connsiteY68" fmla="*/ 525735 h 605351"/>
              <a:gd name="connsiteX69" fmla="*/ 489703 w 606279"/>
              <a:gd name="connsiteY69" fmla="*/ 529731 h 605351"/>
              <a:gd name="connsiteX70" fmla="*/ 408916 w 606279"/>
              <a:gd name="connsiteY70" fmla="*/ 544331 h 605351"/>
              <a:gd name="connsiteX71" fmla="*/ 343323 w 606279"/>
              <a:gd name="connsiteY71" fmla="*/ 593594 h 605351"/>
              <a:gd name="connsiteX72" fmla="*/ 331561 w 606279"/>
              <a:gd name="connsiteY72" fmla="*/ 600445 h 605351"/>
              <a:gd name="connsiteX73" fmla="*/ 274299 w 606279"/>
              <a:gd name="connsiteY73" fmla="*/ 594899 h 605351"/>
              <a:gd name="connsiteX74" fmla="*/ 206828 w 606279"/>
              <a:gd name="connsiteY74" fmla="*/ 548246 h 605351"/>
              <a:gd name="connsiteX75" fmla="*/ 125633 w 606279"/>
              <a:gd name="connsiteY75" fmla="*/ 536745 h 605351"/>
              <a:gd name="connsiteX76" fmla="*/ 75804 w 606279"/>
              <a:gd name="connsiteY76" fmla="*/ 488951 h 605351"/>
              <a:gd name="connsiteX77" fmla="*/ 61182 w 606279"/>
              <a:gd name="connsiteY77" fmla="*/ 408368 h 605351"/>
              <a:gd name="connsiteX78" fmla="*/ 11845 w 606279"/>
              <a:gd name="connsiteY78" fmla="*/ 342874 h 605351"/>
              <a:gd name="connsiteX79" fmla="*/ 10538 w 606279"/>
              <a:gd name="connsiteY79" fmla="*/ 273955 h 605351"/>
              <a:gd name="connsiteX80" fmla="*/ 57262 w 606279"/>
              <a:gd name="connsiteY80" fmla="*/ 206585 h 605351"/>
              <a:gd name="connsiteX81" fmla="*/ 68779 w 606279"/>
              <a:gd name="connsiteY81" fmla="*/ 125432 h 605351"/>
              <a:gd name="connsiteX82" fmla="*/ 103495 w 606279"/>
              <a:gd name="connsiteY82" fmla="*/ 79757 h 605351"/>
              <a:gd name="connsiteX83" fmla="*/ 116647 w 606279"/>
              <a:gd name="connsiteY83" fmla="*/ 75761 h 605351"/>
              <a:gd name="connsiteX84" fmla="*/ 197352 w 606279"/>
              <a:gd name="connsiteY84" fmla="*/ 61080 h 605351"/>
              <a:gd name="connsiteX85" fmla="*/ 262945 w 606279"/>
              <a:gd name="connsiteY85" fmla="*/ 11898 h 605351"/>
              <a:gd name="connsiteX86" fmla="*/ 274790 w 606279"/>
              <a:gd name="connsiteY86" fmla="*/ 4966 h 605351"/>
              <a:gd name="connsiteX87" fmla="*/ 304114 w 606279"/>
              <a:gd name="connsiteY87" fmla="*/ 276 h 60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606279" h="605351">
                <a:moveTo>
                  <a:pt x="362347" y="200150"/>
                </a:moveTo>
                <a:cubicBezTo>
                  <a:pt x="355323" y="200313"/>
                  <a:pt x="347810" y="203739"/>
                  <a:pt x="339887" y="210426"/>
                </a:cubicBezTo>
                <a:cubicBezTo>
                  <a:pt x="342828" y="205614"/>
                  <a:pt x="343971" y="203086"/>
                  <a:pt x="343236" y="202597"/>
                </a:cubicBezTo>
                <a:cubicBezTo>
                  <a:pt x="339479" y="205125"/>
                  <a:pt x="336130" y="207735"/>
                  <a:pt x="333272" y="210589"/>
                </a:cubicBezTo>
                <a:cubicBezTo>
                  <a:pt x="327310" y="216950"/>
                  <a:pt x="322491" y="222822"/>
                  <a:pt x="318898" y="228123"/>
                </a:cubicBezTo>
                <a:lnTo>
                  <a:pt x="318653" y="228613"/>
                </a:lnTo>
                <a:cubicBezTo>
                  <a:pt x="309179" y="243129"/>
                  <a:pt x="302563" y="257809"/>
                  <a:pt x="298643" y="272815"/>
                </a:cubicBezTo>
                <a:lnTo>
                  <a:pt x="297173" y="273875"/>
                </a:lnTo>
                <a:lnTo>
                  <a:pt x="296928" y="274202"/>
                </a:lnTo>
                <a:cubicBezTo>
                  <a:pt x="291211" y="267351"/>
                  <a:pt x="284432" y="261724"/>
                  <a:pt x="276265" y="257075"/>
                </a:cubicBezTo>
                <a:cubicBezTo>
                  <a:pt x="266545" y="251122"/>
                  <a:pt x="255275" y="245413"/>
                  <a:pt x="242207" y="239949"/>
                </a:cubicBezTo>
                <a:cubicBezTo>
                  <a:pt x="227996" y="232935"/>
                  <a:pt x="213540" y="227226"/>
                  <a:pt x="198921" y="222659"/>
                </a:cubicBezTo>
                <a:cubicBezTo>
                  <a:pt x="198839" y="238236"/>
                  <a:pt x="206843" y="250551"/>
                  <a:pt x="222769" y="259603"/>
                </a:cubicBezTo>
                <a:lnTo>
                  <a:pt x="222769" y="259848"/>
                </a:lnTo>
                <a:cubicBezTo>
                  <a:pt x="217134" y="259766"/>
                  <a:pt x="211743" y="260582"/>
                  <a:pt x="206516" y="262131"/>
                </a:cubicBezTo>
                <a:cubicBezTo>
                  <a:pt x="207496" y="276567"/>
                  <a:pt x="218277" y="286435"/>
                  <a:pt x="238614" y="291980"/>
                </a:cubicBezTo>
                <a:lnTo>
                  <a:pt x="238532" y="292225"/>
                </a:lnTo>
                <a:cubicBezTo>
                  <a:pt x="230528" y="291817"/>
                  <a:pt x="223912" y="294427"/>
                  <a:pt x="218767" y="299973"/>
                </a:cubicBezTo>
                <a:cubicBezTo>
                  <a:pt x="225546" y="312451"/>
                  <a:pt x="237388" y="318404"/>
                  <a:pt x="254540" y="317915"/>
                </a:cubicBezTo>
                <a:cubicBezTo>
                  <a:pt x="251109" y="319627"/>
                  <a:pt x="248496" y="321421"/>
                  <a:pt x="246699" y="323460"/>
                </a:cubicBezTo>
                <a:cubicBezTo>
                  <a:pt x="243596" y="326559"/>
                  <a:pt x="242615" y="330229"/>
                  <a:pt x="243596" y="334470"/>
                </a:cubicBezTo>
                <a:cubicBezTo>
                  <a:pt x="247271" y="340750"/>
                  <a:pt x="253886" y="343686"/>
                  <a:pt x="263605" y="343278"/>
                </a:cubicBezTo>
                <a:lnTo>
                  <a:pt x="264177" y="343931"/>
                </a:lnTo>
                <a:cubicBezTo>
                  <a:pt x="264095" y="344012"/>
                  <a:pt x="264014" y="344094"/>
                  <a:pt x="263932" y="344175"/>
                </a:cubicBezTo>
                <a:cubicBezTo>
                  <a:pt x="247107" y="360731"/>
                  <a:pt x="226771" y="368152"/>
                  <a:pt x="203004" y="366603"/>
                </a:cubicBezTo>
                <a:lnTo>
                  <a:pt x="202596" y="366766"/>
                </a:lnTo>
                <a:cubicBezTo>
                  <a:pt x="188140" y="366684"/>
                  <a:pt x="172622" y="360078"/>
                  <a:pt x="155798" y="346866"/>
                </a:cubicBezTo>
                <a:cubicBezTo>
                  <a:pt x="172704" y="369946"/>
                  <a:pt x="195082" y="386665"/>
                  <a:pt x="222851" y="397104"/>
                </a:cubicBezTo>
                <a:cubicBezTo>
                  <a:pt x="254621" y="407135"/>
                  <a:pt x="286392" y="407869"/>
                  <a:pt x="318081" y="399306"/>
                </a:cubicBezTo>
                <a:lnTo>
                  <a:pt x="318653" y="399306"/>
                </a:lnTo>
                <a:cubicBezTo>
                  <a:pt x="349443" y="390906"/>
                  <a:pt x="375578" y="373535"/>
                  <a:pt x="397058" y="347274"/>
                </a:cubicBezTo>
                <a:cubicBezTo>
                  <a:pt x="406940" y="333492"/>
                  <a:pt x="413229" y="320443"/>
                  <a:pt x="415679" y="307802"/>
                </a:cubicBezTo>
                <a:cubicBezTo>
                  <a:pt x="431769" y="308373"/>
                  <a:pt x="443366" y="303969"/>
                  <a:pt x="450554" y="294672"/>
                </a:cubicBezTo>
                <a:lnTo>
                  <a:pt x="450308" y="294345"/>
                </a:lnTo>
                <a:cubicBezTo>
                  <a:pt x="445000" y="296221"/>
                  <a:pt x="434546" y="295650"/>
                  <a:pt x="419028" y="292633"/>
                </a:cubicBezTo>
                <a:lnTo>
                  <a:pt x="419028" y="291002"/>
                </a:lnTo>
                <a:cubicBezTo>
                  <a:pt x="419028" y="290920"/>
                  <a:pt x="419028" y="290920"/>
                  <a:pt x="419110" y="291002"/>
                </a:cubicBezTo>
                <a:cubicBezTo>
                  <a:pt x="436097" y="289126"/>
                  <a:pt x="446143" y="283907"/>
                  <a:pt x="449328" y="275262"/>
                </a:cubicBezTo>
                <a:cubicBezTo>
                  <a:pt x="437486" y="279666"/>
                  <a:pt x="425807" y="279747"/>
                  <a:pt x="414209" y="275670"/>
                </a:cubicBezTo>
                <a:cubicBezTo>
                  <a:pt x="412086" y="260419"/>
                  <a:pt x="404572" y="246555"/>
                  <a:pt x="391504" y="233995"/>
                </a:cubicBezTo>
                <a:cubicBezTo>
                  <a:pt x="391341" y="233914"/>
                  <a:pt x="391178" y="233669"/>
                  <a:pt x="391014" y="233506"/>
                </a:cubicBezTo>
                <a:cubicBezTo>
                  <a:pt x="379989" y="223719"/>
                  <a:pt x="367003" y="218989"/>
                  <a:pt x="352138" y="219560"/>
                </a:cubicBezTo>
                <a:lnTo>
                  <a:pt x="351648" y="218581"/>
                </a:lnTo>
                <a:cubicBezTo>
                  <a:pt x="351730" y="218500"/>
                  <a:pt x="351812" y="218500"/>
                  <a:pt x="351975" y="218500"/>
                </a:cubicBezTo>
                <a:cubicBezTo>
                  <a:pt x="365451" y="215564"/>
                  <a:pt x="373455" y="212465"/>
                  <a:pt x="375823" y="209203"/>
                </a:cubicBezTo>
                <a:cubicBezTo>
                  <a:pt x="376640" y="206511"/>
                  <a:pt x="375660" y="205043"/>
                  <a:pt x="372720" y="204717"/>
                </a:cubicBezTo>
                <a:cubicBezTo>
                  <a:pt x="365859" y="205533"/>
                  <a:pt x="359652" y="206919"/>
                  <a:pt x="354017" y="209040"/>
                </a:cubicBezTo>
                <a:cubicBezTo>
                  <a:pt x="361122" y="204717"/>
                  <a:pt x="363899" y="201700"/>
                  <a:pt x="362347" y="200150"/>
                </a:cubicBezTo>
                <a:close/>
                <a:moveTo>
                  <a:pt x="303135" y="107586"/>
                </a:moveTo>
                <a:cubicBezTo>
                  <a:pt x="410861" y="107586"/>
                  <a:pt x="498495" y="195094"/>
                  <a:pt x="498495" y="302664"/>
                </a:cubicBezTo>
                <a:cubicBezTo>
                  <a:pt x="498495" y="410234"/>
                  <a:pt x="410861" y="497742"/>
                  <a:pt x="303135" y="497742"/>
                </a:cubicBezTo>
                <a:cubicBezTo>
                  <a:pt x="195409" y="497742"/>
                  <a:pt x="107774" y="410234"/>
                  <a:pt x="107774" y="302664"/>
                </a:cubicBezTo>
                <a:cubicBezTo>
                  <a:pt x="107774" y="195094"/>
                  <a:pt x="195409" y="107586"/>
                  <a:pt x="303135" y="107586"/>
                </a:cubicBezTo>
                <a:close/>
                <a:moveTo>
                  <a:pt x="303134" y="87261"/>
                </a:moveTo>
                <a:cubicBezTo>
                  <a:pt x="184201" y="87261"/>
                  <a:pt x="87403" y="183911"/>
                  <a:pt x="87403" y="302665"/>
                </a:cubicBezTo>
                <a:cubicBezTo>
                  <a:pt x="87403" y="421418"/>
                  <a:pt x="184201" y="518068"/>
                  <a:pt x="303134" y="518068"/>
                </a:cubicBezTo>
                <a:cubicBezTo>
                  <a:pt x="422068" y="518068"/>
                  <a:pt x="518865" y="421418"/>
                  <a:pt x="518865" y="302665"/>
                </a:cubicBezTo>
                <a:cubicBezTo>
                  <a:pt x="518865" y="183911"/>
                  <a:pt x="422068" y="87261"/>
                  <a:pt x="303134" y="87261"/>
                </a:cubicBezTo>
                <a:close/>
                <a:moveTo>
                  <a:pt x="304114" y="276"/>
                </a:moveTo>
                <a:cubicBezTo>
                  <a:pt x="313937" y="1235"/>
                  <a:pt x="323515" y="4681"/>
                  <a:pt x="331969" y="10512"/>
                </a:cubicBezTo>
                <a:lnTo>
                  <a:pt x="399441" y="57165"/>
                </a:lnTo>
                <a:lnTo>
                  <a:pt x="480718" y="68665"/>
                </a:lnTo>
                <a:cubicBezTo>
                  <a:pt x="505877" y="72254"/>
                  <a:pt x="525890" y="91502"/>
                  <a:pt x="530464" y="116460"/>
                </a:cubicBezTo>
                <a:lnTo>
                  <a:pt x="545167" y="197124"/>
                </a:lnTo>
                <a:lnTo>
                  <a:pt x="594423" y="262618"/>
                </a:lnTo>
                <a:cubicBezTo>
                  <a:pt x="609698" y="282927"/>
                  <a:pt x="610270" y="310576"/>
                  <a:pt x="595812" y="331537"/>
                </a:cubicBezTo>
                <a:lnTo>
                  <a:pt x="549088" y="398907"/>
                </a:lnTo>
                <a:lnTo>
                  <a:pt x="537570" y="479979"/>
                </a:lnTo>
                <a:cubicBezTo>
                  <a:pt x="534711" y="500043"/>
                  <a:pt x="521397" y="517579"/>
                  <a:pt x="502773" y="525735"/>
                </a:cubicBezTo>
                <a:cubicBezTo>
                  <a:pt x="498607" y="527529"/>
                  <a:pt x="494196" y="528916"/>
                  <a:pt x="489703" y="529731"/>
                </a:cubicBezTo>
                <a:lnTo>
                  <a:pt x="408916" y="544331"/>
                </a:lnTo>
                <a:lnTo>
                  <a:pt x="343323" y="593594"/>
                </a:lnTo>
                <a:cubicBezTo>
                  <a:pt x="339647" y="596285"/>
                  <a:pt x="335727" y="598651"/>
                  <a:pt x="331561" y="600445"/>
                </a:cubicBezTo>
                <a:cubicBezTo>
                  <a:pt x="312936" y="608601"/>
                  <a:pt x="290963" y="606480"/>
                  <a:pt x="274299" y="594899"/>
                </a:cubicBezTo>
                <a:lnTo>
                  <a:pt x="206828" y="548246"/>
                </a:lnTo>
                <a:lnTo>
                  <a:pt x="125633" y="536745"/>
                </a:lnTo>
                <a:cubicBezTo>
                  <a:pt x="100391" y="533157"/>
                  <a:pt x="80378" y="513990"/>
                  <a:pt x="75804" y="488951"/>
                </a:cubicBezTo>
                <a:lnTo>
                  <a:pt x="61182" y="408368"/>
                </a:lnTo>
                <a:lnTo>
                  <a:pt x="11845" y="342874"/>
                </a:lnTo>
                <a:cubicBezTo>
                  <a:pt x="-3430" y="322565"/>
                  <a:pt x="-4002" y="294835"/>
                  <a:pt x="10538" y="273955"/>
                </a:cubicBezTo>
                <a:lnTo>
                  <a:pt x="57262" y="206585"/>
                </a:lnTo>
                <a:lnTo>
                  <a:pt x="68779" y="125432"/>
                </a:lnTo>
                <a:cubicBezTo>
                  <a:pt x="71638" y="105368"/>
                  <a:pt x="84953" y="87832"/>
                  <a:pt x="103495" y="79757"/>
                </a:cubicBezTo>
                <a:cubicBezTo>
                  <a:pt x="107743" y="77882"/>
                  <a:pt x="112073" y="76577"/>
                  <a:pt x="116647" y="75761"/>
                </a:cubicBezTo>
                <a:lnTo>
                  <a:pt x="197352" y="61080"/>
                </a:lnTo>
                <a:lnTo>
                  <a:pt x="262945" y="11898"/>
                </a:lnTo>
                <a:cubicBezTo>
                  <a:pt x="266621" y="9125"/>
                  <a:pt x="270542" y="6842"/>
                  <a:pt x="274790" y="4966"/>
                </a:cubicBezTo>
                <a:cubicBezTo>
                  <a:pt x="284224" y="847"/>
                  <a:pt x="294292" y="-682"/>
                  <a:pt x="304114" y="276"/>
                </a:cubicBezTo>
                <a:close/>
              </a:path>
            </a:pathLst>
          </a:custGeom>
          <a:solidFill>
            <a:srgbClr val="5BA17E"/>
          </a:solidFill>
          <a:ln w="12700" cap="flat">
            <a:noFill/>
            <a:miter lim="400000"/>
          </a:ln>
          <a:effectLst/>
        </p:spPr>
      </p:sp>
      <p:sp>
        <p:nvSpPr>
          <p:cNvPr id="103" name="矩形: 圆角 36"/>
          <p:cNvSpPr/>
          <p:nvPr/>
        </p:nvSpPr>
        <p:spPr>
          <a:xfrm>
            <a:off x="802015" y="1283249"/>
            <a:ext cx="528763" cy="528763"/>
          </a:xfrm>
          <a:prstGeom prst="roundRect">
            <a:avLst/>
          </a:prstGeom>
          <a:noFill/>
          <a:ln>
            <a:solidFill>
              <a:srgbClr val="4E64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200" fontAlgn="base">
              <a:spcBef>
                <a:spcPct val="0"/>
              </a:spcBef>
              <a:spcAft>
                <a:spcPct val="0"/>
              </a:spcAft>
            </a:pPr>
            <a:endParaRPr lang="zh-CN" altLang="en-US" sz="2400">
              <a:solidFill>
                <a:srgbClr val="000000">
                  <a:lumMod val="75000"/>
                  <a:lumOff val="25000"/>
                </a:srgbClr>
              </a:solidFill>
              <a:latin typeface="微软雅黑" panose="020B0503020204020204" pitchFamily="34" charset="-122"/>
              <a:ea typeface="微软雅黑" panose="020B0503020204020204" pitchFamily="34" charset="-122"/>
            </a:endParaRPr>
          </a:p>
        </p:txBody>
      </p:sp>
      <p:grpSp>
        <p:nvGrpSpPr>
          <p:cNvPr id="105" name="组合 104"/>
          <p:cNvGrpSpPr/>
          <p:nvPr/>
        </p:nvGrpSpPr>
        <p:grpSpPr>
          <a:xfrm>
            <a:off x="236220" y="167005"/>
            <a:ext cx="1916430" cy="497104"/>
            <a:chOff x="717" y="203"/>
            <a:chExt cx="3587" cy="931"/>
          </a:xfrm>
        </p:grpSpPr>
        <p:sp>
          <p:nvSpPr>
            <p:cNvPr id="106" name="文本框 105"/>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工作成果展示</a:t>
              </a:r>
              <a:endParaRPr lang="zh-CN" altLang="en-US" sz="1600" dirty="0">
                <a:latin typeface="微软雅黑" panose="020B0503020204020204" pitchFamily="34" charset="-122"/>
                <a:ea typeface="微软雅黑" panose="020B0503020204020204" pitchFamily="34" charset="-122"/>
              </a:endParaRPr>
            </a:p>
          </p:txBody>
        </p:sp>
        <p:pic>
          <p:nvPicPr>
            <p:cNvPr id="107" name="图片 10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randombar(horizontal)">
                                      <p:cBhvr>
                                        <p:cTn id="7" dur="500"/>
                                        <p:tgtEl>
                                          <p:spTgt spid="95"/>
                                        </p:tgtEl>
                                      </p:cBhvr>
                                    </p:animEffect>
                                  </p:childTnLst>
                                </p:cTn>
                              </p:par>
                              <p:par>
                                <p:cTn id="8" presetID="14" presetClass="entr" presetSubtype="10" fill="hold" nodeType="withEffect">
                                  <p:stCondLst>
                                    <p:cond delay="0"/>
                                  </p:stCondLst>
                                  <p:childTnLst>
                                    <p:set>
                                      <p:cBhvr>
                                        <p:cTn id="9" dur="1" fill="hold">
                                          <p:stCondLst>
                                            <p:cond delay="0"/>
                                          </p:stCondLst>
                                        </p:cTn>
                                        <p:tgtEl>
                                          <p:spTgt spid="96"/>
                                        </p:tgtEl>
                                        <p:attrNameLst>
                                          <p:attrName>style.visibility</p:attrName>
                                        </p:attrNameLst>
                                      </p:cBhvr>
                                      <p:to>
                                        <p:strVal val="visible"/>
                                      </p:to>
                                    </p:set>
                                    <p:animEffect transition="in" filter="randombar(horizontal)">
                                      <p:cBhvr>
                                        <p:cTn id="10" dur="500"/>
                                        <p:tgtEl>
                                          <p:spTgt spid="96"/>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97"/>
                                        </p:tgtEl>
                                        <p:attrNameLst>
                                          <p:attrName>style.visibility</p:attrName>
                                        </p:attrNameLst>
                                      </p:cBhvr>
                                      <p:to>
                                        <p:strVal val="visible"/>
                                      </p:to>
                                    </p:set>
                                    <p:animEffect transition="in" filter="randombar(horizontal)">
                                      <p:cBhvr>
                                        <p:cTn id="13" dur="500"/>
                                        <p:tgtEl>
                                          <p:spTgt spid="97"/>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randombar(horizontal)">
                                      <p:cBhvr>
                                        <p:cTn id="16" dur="500"/>
                                        <p:tgtEl>
                                          <p:spTgt spid="98"/>
                                        </p:tgtEl>
                                      </p:cBhvr>
                                    </p:animEffect>
                                  </p:childTnLst>
                                </p:cTn>
                              </p:par>
                              <p:par>
                                <p:cTn id="17" presetID="14" presetClass="entr" presetSubtype="10" fill="hold" nodeType="with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randombar(horizontal)">
                                      <p:cBhvr>
                                        <p:cTn id="19" dur="500"/>
                                        <p:tgtEl>
                                          <p:spTgt spid="9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randombar(horizontal)">
                                      <p:cBhvr>
                                        <p:cTn id="22" dur="500"/>
                                        <p:tgtEl>
                                          <p:spTgt spid="100"/>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randombar(horizontal)">
                                      <p:cBhvr>
                                        <p:cTn id="25" dur="500"/>
                                        <p:tgtEl>
                                          <p:spTgt spid="101"/>
                                        </p:tgtEl>
                                      </p:cBhvr>
                                    </p:animEffect>
                                  </p:childTnLst>
                                </p:cTn>
                              </p:par>
                              <p:par>
                                <p:cTn id="26" presetID="14" presetClass="entr" presetSubtype="10" fill="hold" nodeType="with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randombar(horizontal)">
                                      <p:cBhvr>
                                        <p:cTn id="28" dur="500"/>
                                        <p:tgtEl>
                                          <p:spTgt spid="102"/>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randombar(horizontal)">
                                      <p:cBhvr>
                                        <p:cTn id="31" dur="5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7" grpId="0" bldLvl="0" animBg="1"/>
      <p:bldP spid="98" grpId="0"/>
      <p:bldP spid="100" grpId="0" bldLvl="0" animBg="1"/>
      <p:bldP spid="101" grpId="0"/>
      <p:bldP spid="103"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236220" y="167005"/>
            <a:ext cx="1916430" cy="497104"/>
            <a:chOff x="717" y="203"/>
            <a:chExt cx="3587" cy="931"/>
          </a:xfrm>
        </p:grpSpPr>
        <p:sp>
          <p:nvSpPr>
            <p:cNvPr id="26" name="文本框 25"/>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工作成果展示</a:t>
              </a:r>
              <a:endParaRPr lang="zh-CN" altLang="en-US" sz="1600" dirty="0">
                <a:latin typeface="微软雅黑" panose="020B0503020204020204" pitchFamily="34" charset="-122"/>
                <a:ea typeface="微软雅黑" panose="020B0503020204020204" pitchFamily="34" charset="-122"/>
              </a:endParaRPr>
            </a:p>
          </p:txBody>
        </p:sp>
        <p:pic>
          <p:nvPicPr>
            <p:cNvPr id="9" name="图片 8"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
        <p:nvSpPr>
          <p:cNvPr id="10" name="Oval 5"/>
          <p:cNvSpPr>
            <a:spLocks noChangeArrowheads="1"/>
          </p:cNvSpPr>
          <p:nvPr/>
        </p:nvSpPr>
        <p:spPr bwMode="auto">
          <a:xfrm>
            <a:off x="3523615" y="1398270"/>
            <a:ext cx="894715" cy="897255"/>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1" name="Oval 6"/>
          <p:cNvSpPr>
            <a:spLocks noChangeArrowheads="1"/>
          </p:cNvSpPr>
          <p:nvPr/>
        </p:nvSpPr>
        <p:spPr bwMode="auto">
          <a:xfrm>
            <a:off x="4772660" y="1550670"/>
            <a:ext cx="692150" cy="692150"/>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2" name="Oval 7"/>
          <p:cNvSpPr>
            <a:spLocks noChangeArrowheads="1"/>
          </p:cNvSpPr>
          <p:nvPr/>
        </p:nvSpPr>
        <p:spPr bwMode="auto">
          <a:xfrm>
            <a:off x="4145280" y="2101850"/>
            <a:ext cx="895350" cy="895985"/>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3" name="Oval 8"/>
          <p:cNvSpPr>
            <a:spLocks noChangeArrowheads="1"/>
          </p:cNvSpPr>
          <p:nvPr/>
        </p:nvSpPr>
        <p:spPr bwMode="auto">
          <a:xfrm>
            <a:off x="4799965" y="2074545"/>
            <a:ext cx="843280" cy="843280"/>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4" name="Oval 9"/>
          <p:cNvSpPr>
            <a:spLocks noChangeArrowheads="1"/>
          </p:cNvSpPr>
          <p:nvPr/>
        </p:nvSpPr>
        <p:spPr bwMode="auto">
          <a:xfrm>
            <a:off x="5185410" y="2460625"/>
            <a:ext cx="843280" cy="843280"/>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5" name="Oval 10"/>
          <p:cNvSpPr>
            <a:spLocks noChangeArrowheads="1"/>
          </p:cNvSpPr>
          <p:nvPr/>
        </p:nvSpPr>
        <p:spPr bwMode="auto">
          <a:xfrm>
            <a:off x="3756025" y="2769870"/>
            <a:ext cx="843280" cy="843280"/>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6" name="Oval 11"/>
          <p:cNvSpPr>
            <a:spLocks noChangeArrowheads="1"/>
          </p:cNvSpPr>
          <p:nvPr/>
        </p:nvSpPr>
        <p:spPr bwMode="auto">
          <a:xfrm>
            <a:off x="2928620" y="2477135"/>
            <a:ext cx="656590" cy="652780"/>
          </a:xfrm>
          <a:prstGeom prst="ellipse">
            <a:avLst/>
          </a:prstGeom>
          <a:solidFill>
            <a:schemeClr val="bg1">
              <a:lumMod val="50000"/>
              <a:alpha val="1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7" name="Freeform 12"/>
          <p:cNvSpPr/>
          <p:nvPr/>
        </p:nvSpPr>
        <p:spPr bwMode="auto">
          <a:xfrm>
            <a:off x="3526790" y="1922145"/>
            <a:ext cx="2090420" cy="2811145"/>
          </a:xfrm>
          <a:custGeom>
            <a:avLst/>
            <a:gdLst>
              <a:gd name="T0" fmla="*/ 203 w 595"/>
              <a:gd name="T1" fmla="*/ 800 h 800"/>
              <a:gd name="T2" fmla="*/ 419 w 595"/>
              <a:gd name="T3" fmla="*/ 800 h 800"/>
              <a:gd name="T4" fmla="*/ 335 w 595"/>
              <a:gd name="T5" fmla="*/ 556 h 800"/>
              <a:gd name="T6" fmla="*/ 473 w 595"/>
              <a:gd name="T7" fmla="*/ 332 h 800"/>
              <a:gd name="T8" fmla="*/ 587 w 595"/>
              <a:gd name="T9" fmla="*/ 344 h 800"/>
              <a:gd name="T10" fmla="*/ 388 w 595"/>
              <a:gd name="T11" fmla="*/ 338 h 800"/>
              <a:gd name="T12" fmla="*/ 463 w 595"/>
              <a:gd name="T13" fmla="*/ 247 h 800"/>
              <a:gd name="T14" fmla="*/ 595 w 595"/>
              <a:gd name="T15" fmla="*/ 210 h 800"/>
              <a:gd name="T16" fmla="*/ 484 w 595"/>
              <a:gd name="T17" fmla="*/ 219 h 800"/>
              <a:gd name="T18" fmla="*/ 498 w 595"/>
              <a:gd name="T19" fmla="*/ 102 h 800"/>
              <a:gd name="T20" fmla="*/ 476 w 595"/>
              <a:gd name="T21" fmla="*/ 209 h 800"/>
              <a:gd name="T22" fmla="*/ 324 w 595"/>
              <a:gd name="T23" fmla="*/ 342 h 800"/>
              <a:gd name="T24" fmla="*/ 322 w 595"/>
              <a:gd name="T25" fmla="*/ 187 h 800"/>
              <a:gd name="T26" fmla="*/ 394 w 595"/>
              <a:gd name="T27" fmla="*/ 95 h 800"/>
              <a:gd name="T28" fmla="*/ 309 w 595"/>
              <a:gd name="T29" fmla="*/ 170 h 800"/>
              <a:gd name="T30" fmla="*/ 272 w 595"/>
              <a:gd name="T31" fmla="*/ 61 h 800"/>
              <a:gd name="T32" fmla="*/ 178 w 595"/>
              <a:gd name="T33" fmla="*/ 0 h 800"/>
              <a:gd name="T34" fmla="*/ 273 w 595"/>
              <a:gd name="T35" fmla="*/ 135 h 800"/>
              <a:gd name="T36" fmla="*/ 207 w 595"/>
              <a:gd name="T37" fmla="*/ 96 h 800"/>
              <a:gd name="T38" fmla="*/ 108 w 595"/>
              <a:gd name="T39" fmla="*/ 91 h 800"/>
              <a:gd name="T40" fmla="*/ 59 w 595"/>
              <a:gd name="T41" fmla="*/ 60 h 800"/>
              <a:gd name="T42" fmla="*/ 115 w 595"/>
              <a:gd name="T43" fmla="*/ 102 h 800"/>
              <a:gd name="T44" fmla="*/ 227 w 595"/>
              <a:gd name="T45" fmla="*/ 124 h 800"/>
              <a:gd name="T46" fmla="*/ 282 w 595"/>
              <a:gd name="T47" fmla="*/ 203 h 800"/>
              <a:gd name="T48" fmla="*/ 274 w 595"/>
              <a:gd name="T49" fmla="*/ 424 h 800"/>
              <a:gd name="T50" fmla="*/ 217 w 595"/>
              <a:gd name="T51" fmla="*/ 372 h 800"/>
              <a:gd name="T52" fmla="*/ 136 w 595"/>
              <a:gd name="T53" fmla="*/ 299 h 800"/>
              <a:gd name="T54" fmla="*/ 123 w 595"/>
              <a:gd name="T55" fmla="*/ 209 h 800"/>
              <a:gd name="T56" fmla="*/ 130 w 595"/>
              <a:gd name="T57" fmla="*/ 312 h 800"/>
              <a:gd name="T58" fmla="*/ 0 w 595"/>
              <a:gd name="T59" fmla="*/ 318 h 800"/>
              <a:gd name="T60" fmla="*/ 131 w 595"/>
              <a:gd name="T61" fmla="*/ 330 h 800"/>
              <a:gd name="T62" fmla="*/ 230 w 595"/>
              <a:gd name="T63" fmla="*/ 430 h 800"/>
              <a:gd name="T64" fmla="*/ 257 w 595"/>
              <a:gd name="T65" fmla="*/ 485 h 800"/>
              <a:gd name="T66" fmla="*/ 92 w 595"/>
              <a:gd name="T67" fmla="*/ 502 h 800"/>
              <a:gd name="T68" fmla="*/ 190 w 595"/>
              <a:gd name="T69" fmla="*/ 482 h 800"/>
              <a:gd name="T70" fmla="*/ 275 w 595"/>
              <a:gd name="T71" fmla="*/ 605 h 800"/>
              <a:gd name="T72" fmla="*/ 203 w 595"/>
              <a:gd name="T73" fmla="*/ 800 h 8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5" h="800">
                <a:moveTo>
                  <a:pt x="203" y="800"/>
                </a:moveTo>
                <a:cubicBezTo>
                  <a:pt x="442" y="800"/>
                  <a:pt x="419" y="800"/>
                  <a:pt x="419" y="800"/>
                </a:cubicBezTo>
                <a:cubicBezTo>
                  <a:pt x="419" y="800"/>
                  <a:pt x="335" y="782"/>
                  <a:pt x="335" y="556"/>
                </a:cubicBezTo>
                <a:cubicBezTo>
                  <a:pt x="335" y="462"/>
                  <a:pt x="400" y="338"/>
                  <a:pt x="473" y="332"/>
                </a:cubicBezTo>
                <a:cubicBezTo>
                  <a:pt x="545" y="327"/>
                  <a:pt x="587" y="344"/>
                  <a:pt x="587" y="344"/>
                </a:cubicBezTo>
                <a:cubicBezTo>
                  <a:pt x="587" y="344"/>
                  <a:pt x="497" y="284"/>
                  <a:pt x="388" y="338"/>
                </a:cubicBezTo>
                <a:cubicBezTo>
                  <a:pt x="388" y="338"/>
                  <a:pt x="416" y="282"/>
                  <a:pt x="463" y="247"/>
                </a:cubicBezTo>
                <a:cubicBezTo>
                  <a:pt x="510" y="212"/>
                  <a:pt x="578" y="209"/>
                  <a:pt x="595" y="210"/>
                </a:cubicBezTo>
                <a:cubicBezTo>
                  <a:pt x="595" y="210"/>
                  <a:pt x="542" y="192"/>
                  <a:pt x="484" y="219"/>
                </a:cubicBezTo>
                <a:cubicBezTo>
                  <a:pt x="484" y="219"/>
                  <a:pt x="528" y="188"/>
                  <a:pt x="498" y="102"/>
                </a:cubicBezTo>
                <a:cubicBezTo>
                  <a:pt x="498" y="102"/>
                  <a:pt x="507" y="178"/>
                  <a:pt x="476" y="209"/>
                </a:cubicBezTo>
                <a:cubicBezTo>
                  <a:pt x="445" y="241"/>
                  <a:pt x="349" y="297"/>
                  <a:pt x="324" y="342"/>
                </a:cubicBezTo>
                <a:cubicBezTo>
                  <a:pt x="324" y="342"/>
                  <a:pt x="304" y="256"/>
                  <a:pt x="322" y="187"/>
                </a:cubicBezTo>
                <a:cubicBezTo>
                  <a:pt x="338" y="127"/>
                  <a:pt x="383" y="98"/>
                  <a:pt x="394" y="95"/>
                </a:cubicBezTo>
                <a:cubicBezTo>
                  <a:pt x="394" y="95"/>
                  <a:pt x="336" y="103"/>
                  <a:pt x="309" y="170"/>
                </a:cubicBezTo>
                <a:cubicBezTo>
                  <a:pt x="309" y="170"/>
                  <a:pt x="309" y="112"/>
                  <a:pt x="272" y="61"/>
                </a:cubicBezTo>
                <a:cubicBezTo>
                  <a:pt x="234" y="11"/>
                  <a:pt x="192" y="3"/>
                  <a:pt x="178" y="0"/>
                </a:cubicBezTo>
                <a:cubicBezTo>
                  <a:pt x="178" y="0"/>
                  <a:pt x="270" y="33"/>
                  <a:pt x="273" y="135"/>
                </a:cubicBezTo>
                <a:cubicBezTo>
                  <a:pt x="273" y="135"/>
                  <a:pt x="248" y="105"/>
                  <a:pt x="207" y="96"/>
                </a:cubicBezTo>
                <a:cubicBezTo>
                  <a:pt x="166" y="88"/>
                  <a:pt x="128" y="95"/>
                  <a:pt x="108" y="91"/>
                </a:cubicBezTo>
                <a:cubicBezTo>
                  <a:pt x="87" y="87"/>
                  <a:pt x="63" y="69"/>
                  <a:pt x="59" y="60"/>
                </a:cubicBezTo>
                <a:cubicBezTo>
                  <a:pt x="59" y="60"/>
                  <a:pt x="71" y="88"/>
                  <a:pt x="115" y="102"/>
                </a:cubicBezTo>
                <a:cubicBezTo>
                  <a:pt x="154" y="114"/>
                  <a:pt x="197" y="104"/>
                  <a:pt x="227" y="124"/>
                </a:cubicBezTo>
                <a:cubicBezTo>
                  <a:pt x="257" y="144"/>
                  <a:pt x="277" y="172"/>
                  <a:pt x="282" y="203"/>
                </a:cubicBezTo>
                <a:cubicBezTo>
                  <a:pt x="287" y="231"/>
                  <a:pt x="295" y="335"/>
                  <a:pt x="274" y="424"/>
                </a:cubicBezTo>
                <a:cubicBezTo>
                  <a:pt x="274" y="424"/>
                  <a:pt x="250" y="393"/>
                  <a:pt x="217" y="372"/>
                </a:cubicBezTo>
                <a:cubicBezTo>
                  <a:pt x="183" y="349"/>
                  <a:pt x="148" y="318"/>
                  <a:pt x="136" y="299"/>
                </a:cubicBezTo>
                <a:cubicBezTo>
                  <a:pt x="124" y="281"/>
                  <a:pt x="121" y="234"/>
                  <a:pt x="123" y="209"/>
                </a:cubicBezTo>
                <a:cubicBezTo>
                  <a:pt x="123" y="209"/>
                  <a:pt x="105" y="271"/>
                  <a:pt x="130" y="312"/>
                </a:cubicBezTo>
                <a:cubicBezTo>
                  <a:pt x="130" y="312"/>
                  <a:pt x="70" y="282"/>
                  <a:pt x="0" y="318"/>
                </a:cubicBezTo>
                <a:cubicBezTo>
                  <a:pt x="0" y="318"/>
                  <a:pt x="83" y="298"/>
                  <a:pt x="131" y="330"/>
                </a:cubicBezTo>
                <a:cubicBezTo>
                  <a:pt x="183" y="364"/>
                  <a:pt x="216" y="408"/>
                  <a:pt x="230" y="430"/>
                </a:cubicBezTo>
                <a:cubicBezTo>
                  <a:pt x="244" y="453"/>
                  <a:pt x="257" y="485"/>
                  <a:pt x="257" y="485"/>
                </a:cubicBezTo>
                <a:cubicBezTo>
                  <a:pt x="257" y="485"/>
                  <a:pt x="182" y="437"/>
                  <a:pt x="92" y="502"/>
                </a:cubicBezTo>
                <a:cubicBezTo>
                  <a:pt x="92" y="502"/>
                  <a:pt x="145" y="475"/>
                  <a:pt x="190" y="482"/>
                </a:cubicBezTo>
                <a:cubicBezTo>
                  <a:pt x="235" y="489"/>
                  <a:pt x="275" y="528"/>
                  <a:pt x="275" y="605"/>
                </a:cubicBezTo>
                <a:cubicBezTo>
                  <a:pt x="275" y="681"/>
                  <a:pt x="257" y="753"/>
                  <a:pt x="203" y="800"/>
                </a:cubicBezTo>
                <a:close/>
              </a:path>
            </a:pathLst>
          </a:custGeom>
          <a:solidFill>
            <a:schemeClr val="bg1">
              <a:lumMod val="50000"/>
            </a:schemeClr>
          </a:solidFill>
          <a:ln>
            <a:noFill/>
          </a:ln>
        </p:spPr>
        <p:txBody>
          <a:bodyPr vert="horz" wrap="square" lIns="121883" tIns="60941" rIns="121883" bIns="60941" numCol="1" anchor="t" anchorCtr="0" compatLnSpc="1"/>
          <a:p>
            <a:pPr defTabSz="914400"/>
            <a:endParaRPr lang="zh-CN" altLang="en-US" sz="2400">
              <a:solidFill>
                <a:prstClr val="black"/>
              </a:solidFill>
              <a:latin typeface="字魂58号-创中黑" panose="00000500000000000000" pitchFamily="2" charset="-122"/>
              <a:ea typeface="字魂58号-创中黑" panose="00000500000000000000" pitchFamily="2" charset="-122"/>
            </a:endParaRPr>
          </a:p>
        </p:txBody>
      </p:sp>
      <p:sp>
        <p:nvSpPr>
          <p:cNvPr id="18" name="Oval 13"/>
          <p:cNvSpPr>
            <a:spLocks noChangeArrowheads="1"/>
          </p:cNvSpPr>
          <p:nvPr/>
        </p:nvSpPr>
        <p:spPr bwMode="auto">
          <a:xfrm>
            <a:off x="2928620" y="2195830"/>
            <a:ext cx="1064260" cy="1064895"/>
          </a:xfrm>
          <a:prstGeom prst="ellipse">
            <a:avLst/>
          </a:prstGeom>
          <a:solidFill>
            <a:srgbClr val="549D70"/>
          </a:solidFill>
          <a:ln w="12700" cap="flat" cmpd="sng" algn="ctr">
            <a:noFill/>
            <a:prstDash val="solid"/>
            <a:miter lim="800000"/>
          </a:ln>
          <a:effectLst>
            <a:glow rad="101600">
              <a:srgbClr val="A5A5A5">
                <a:satMod val="175000"/>
                <a:alpha val="40000"/>
              </a:srgbClr>
            </a:glow>
            <a:outerShdw blurRad="203200" dist="25400" dir="1800000" sx="102000" sy="102000" algn="ctr" rotWithShape="0">
              <a:sysClr val="window" lastClr="FFFFFF">
                <a:lumMod val="50000"/>
                <a:alpha val="40000"/>
              </a:sysClr>
            </a:outerShdw>
          </a:effectLst>
        </p:spPr>
        <p:txBody>
          <a:bodyPr rtlCol="0" anchor="ctr"/>
          <a:p>
            <a:pPr algn="ctr"/>
            <a:r>
              <a:rPr lang="en-US" altLang="zh-CN" sz="3600" kern="0" dirty="0">
                <a:solidFill>
                  <a:prstClr val="white"/>
                </a:solidFill>
                <a:latin typeface="字魂58号-创中黑" panose="00000500000000000000" pitchFamily="2" charset="-122"/>
                <a:ea typeface="字魂58号-创中黑" panose="00000500000000000000" pitchFamily="2" charset="-122"/>
              </a:rPr>
              <a:t>01</a:t>
            </a:r>
            <a:endParaRPr lang="en-US" altLang="zh-CN" sz="3600" kern="0" dirty="0">
              <a:solidFill>
                <a:prstClr val="white"/>
              </a:solidFill>
              <a:latin typeface="字魂58号-创中黑" panose="00000500000000000000" pitchFamily="2" charset="-122"/>
              <a:ea typeface="字魂58号-创中黑" panose="00000500000000000000" pitchFamily="2" charset="-122"/>
            </a:endParaRPr>
          </a:p>
        </p:txBody>
      </p:sp>
      <p:sp>
        <p:nvSpPr>
          <p:cNvPr id="19" name="Oval 14"/>
          <p:cNvSpPr>
            <a:spLocks noChangeArrowheads="1"/>
          </p:cNvSpPr>
          <p:nvPr/>
        </p:nvSpPr>
        <p:spPr bwMode="auto">
          <a:xfrm>
            <a:off x="4131945" y="1042670"/>
            <a:ext cx="1064260" cy="1061720"/>
          </a:xfrm>
          <a:prstGeom prst="ellipse">
            <a:avLst/>
          </a:prstGeom>
          <a:solidFill>
            <a:srgbClr val="549D70"/>
          </a:solidFill>
          <a:ln w="12700" cap="flat" cmpd="sng" algn="ctr">
            <a:noFill/>
            <a:prstDash val="solid"/>
            <a:miter lim="800000"/>
          </a:ln>
          <a:effectLst>
            <a:glow rad="101600">
              <a:srgbClr val="A5A5A5">
                <a:satMod val="175000"/>
                <a:alpha val="40000"/>
              </a:srgbClr>
            </a:glow>
            <a:outerShdw blurRad="203200" dist="25400" dir="1800000" sx="102000" sy="102000" algn="ctr" rotWithShape="0">
              <a:sysClr val="window" lastClr="FFFFFF">
                <a:lumMod val="50000"/>
                <a:alpha val="40000"/>
              </a:sysClr>
            </a:outerShdw>
          </a:effectLst>
        </p:spPr>
        <p:txBody>
          <a:bodyPr rtlCol="0" anchor="ctr"/>
          <a:p>
            <a:pPr algn="ctr"/>
            <a:r>
              <a:rPr lang="en-US" altLang="zh-CN" sz="3600" kern="0" dirty="0">
                <a:solidFill>
                  <a:prstClr val="white"/>
                </a:solidFill>
                <a:latin typeface="字魂58号-创中黑" panose="00000500000000000000" pitchFamily="2" charset="-122"/>
                <a:ea typeface="字魂58号-创中黑" panose="00000500000000000000" pitchFamily="2" charset="-122"/>
              </a:rPr>
              <a:t>02</a:t>
            </a:r>
            <a:endParaRPr lang="en-US" altLang="zh-CN" sz="3600" kern="0" dirty="0">
              <a:solidFill>
                <a:prstClr val="white"/>
              </a:solidFill>
              <a:latin typeface="字魂58号-创中黑" panose="00000500000000000000" pitchFamily="2" charset="-122"/>
              <a:ea typeface="字魂58号-创中黑" panose="00000500000000000000" pitchFamily="2" charset="-122"/>
            </a:endParaRPr>
          </a:p>
        </p:txBody>
      </p:sp>
      <p:sp>
        <p:nvSpPr>
          <p:cNvPr id="22" name="Freeform 20"/>
          <p:cNvSpPr>
            <a:spLocks noEditPoints="1"/>
          </p:cNvSpPr>
          <p:nvPr/>
        </p:nvSpPr>
        <p:spPr bwMode="auto">
          <a:xfrm>
            <a:off x="1231753" y="1158451"/>
            <a:ext cx="332196" cy="373834"/>
          </a:xfrm>
          <a:custGeom>
            <a:avLst/>
            <a:gdLst>
              <a:gd name="T0" fmla="*/ 73 w 88"/>
              <a:gd name="T1" fmla="*/ 22 h 99"/>
              <a:gd name="T2" fmla="*/ 81 w 88"/>
              <a:gd name="T3" fmla="*/ 18 h 99"/>
              <a:gd name="T4" fmla="*/ 77 w 88"/>
              <a:gd name="T5" fmla="*/ 27 h 99"/>
              <a:gd name="T6" fmla="*/ 75 w 88"/>
              <a:gd name="T7" fmla="*/ 86 h 99"/>
              <a:gd name="T8" fmla="*/ 44 w 88"/>
              <a:gd name="T9" fmla="*/ 99 h 99"/>
              <a:gd name="T10" fmla="*/ 13 w 88"/>
              <a:gd name="T11" fmla="*/ 86 h 99"/>
              <a:gd name="T12" fmla="*/ 13 w 88"/>
              <a:gd name="T13" fmla="*/ 24 h 99"/>
              <a:gd name="T14" fmla="*/ 13 w 88"/>
              <a:gd name="T15" fmla="*/ 24 h 99"/>
              <a:gd name="T16" fmla="*/ 41 w 88"/>
              <a:gd name="T17" fmla="*/ 6 h 99"/>
              <a:gd name="T18" fmla="*/ 34 w 88"/>
              <a:gd name="T19" fmla="*/ 3 h 99"/>
              <a:gd name="T20" fmla="*/ 51 w 88"/>
              <a:gd name="T21" fmla="*/ 0 h 99"/>
              <a:gd name="T22" fmla="*/ 51 w 88"/>
              <a:gd name="T23" fmla="*/ 6 h 99"/>
              <a:gd name="T24" fmla="*/ 48 w 88"/>
              <a:gd name="T25" fmla="*/ 12 h 99"/>
              <a:gd name="T26" fmla="*/ 56 w 88"/>
              <a:gd name="T27" fmla="*/ 57 h 99"/>
              <a:gd name="T28" fmla="*/ 60 w 88"/>
              <a:gd name="T29" fmla="*/ 31 h 99"/>
              <a:gd name="T30" fmla="*/ 37 w 88"/>
              <a:gd name="T31" fmla="*/ 46 h 99"/>
              <a:gd name="T32" fmla="*/ 36 w 88"/>
              <a:gd name="T33" fmla="*/ 47 h 99"/>
              <a:gd name="T34" fmla="*/ 33 w 88"/>
              <a:gd name="T35" fmla="*/ 56 h 99"/>
              <a:gd name="T36" fmla="*/ 33 w 88"/>
              <a:gd name="T37" fmla="*/ 58 h 99"/>
              <a:gd name="T38" fmla="*/ 34 w 88"/>
              <a:gd name="T39" fmla="*/ 60 h 99"/>
              <a:gd name="T40" fmla="*/ 39 w 88"/>
              <a:gd name="T41" fmla="*/ 65 h 99"/>
              <a:gd name="T42" fmla="*/ 41 w 88"/>
              <a:gd name="T43" fmla="*/ 66 h 99"/>
              <a:gd name="T44" fmla="*/ 43 w 88"/>
              <a:gd name="T45" fmla="*/ 67 h 99"/>
              <a:gd name="T46" fmla="*/ 44 w 88"/>
              <a:gd name="T47" fmla="*/ 67 h 99"/>
              <a:gd name="T48" fmla="*/ 45 w 88"/>
              <a:gd name="T49" fmla="*/ 67 h 99"/>
              <a:gd name="T50" fmla="*/ 47 w 88"/>
              <a:gd name="T51" fmla="*/ 66 h 99"/>
              <a:gd name="T52" fmla="*/ 54 w 88"/>
              <a:gd name="T53" fmla="*/ 61 h 99"/>
              <a:gd name="T54" fmla="*/ 56 w 88"/>
              <a:gd name="T55" fmla="*/ 57 h 99"/>
              <a:gd name="T56" fmla="*/ 48 w 88"/>
              <a:gd name="T57" fmla="*/ 49 h 99"/>
              <a:gd name="T58" fmla="*/ 40 w 88"/>
              <a:gd name="T59" fmla="*/ 62 h 99"/>
              <a:gd name="T60" fmla="*/ 48 w 88"/>
              <a:gd name="T61" fmla="*/ 49 h 99"/>
              <a:gd name="T62" fmla="*/ 46 w 88"/>
              <a:gd name="T63" fmla="*/ 52 h 99"/>
              <a:gd name="T64" fmla="*/ 43 w 88"/>
              <a:gd name="T65" fmla="*/ 58 h 99"/>
              <a:gd name="T66" fmla="*/ 46 w 88"/>
              <a:gd name="T67" fmla="*/ 52 h 99"/>
              <a:gd name="T68" fmla="*/ 64 w 88"/>
              <a:gd name="T69" fmla="*/ 32 h 99"/>
              <a:gd name="T70" fmla="*/ 58 w 88"/>
              <a:gd name="T71" fmla="*/ 61 h 99"/>
              <a:gd name="T72" fmla="*/ 45 w 88"/>
              <a:gd name="T73" fmla="*/ 71 h 99"/>
              <a:gd name="T74" fmla="*/ 44 w 88"/>
              <a:gd name="T75" fmla="*/ 71 h 99"/>
              <a:gd name="T76" fmla="*/ 42 w 88"/>
              <a:gd name="T77" fmla="*/ 71 h 99"/>
              <a:gd name="T78" fmla="*/ 39 w 88"/>
              <a:gd name="T79" fmla="*/ 70 h 99"/>
              <a:gd name="T80" fmla="*/ 29 w 88"/>
              <a:gd name="T81" fmla="*/ 59 h 99"/>
              <a:gd name="T82" fmla="*/ 29 w 88"/>
              <a:gd name="T83" fmla="*/ 56 h 99"/>
              <a:gd name="T84" fmla="*/ 33 w 88"/>
              <a:gd name="T85" fmla="*/ 45 h 99"/>
              <a:gd name="T86" fmla="*/ 34 w 88"/>
              <a:gd name="T87" fmla="*/ 44 h 99"/>
              <a:gd name="T88" fmla="*/ 35 w 88"/>
              <a:gd name="T89" fmla="*/ 43 h 99"/>
              <a:gd name="T90" fmla="*/ 55 w 88"/>
              <a:gd name="T91" fmla="*/ 26 h 99"/>
              <a:gd name="T92" fmla="*/ 60 w 88"/>
              <a:gd name="T93" fmla="*/ 26 h 99"/>
              <a:gd name="T94" fmla="*/ 61 w 88"/>
              <a:gd name="T95" fmla="*/ 26 h 99"/>
              <a:gd name="T96" fmla="*/ 62 w 88"/>
              <a:gd name="T97" fmla="*/ 27 h 99"/>
              <a:gd name="T98" fmla="*/ 64 w 88"/>
              <a:gd name="T99" fmla="*/ 32 h 99"/>
              <a:gd name="T100" fmla="*/ 70 w 88"/>
              <a:gd name="T101" fmla="*/ 29 h 99"/>
              <a:gd name="T102" fmla="*/ 18 w 88"/>
              <a:gd name="T103" fmla="*/ 29 h 99"/>
              <a:gd name="T104" fmla="*/ 18 w 88"/>
              <a:gd name="T105" fmla="*/ 81 h 99"/>
              <a:gd name="T106" fmla="*/ 70 w 88"/>
              <a:gd name="T107" fmla="*/ 82 h 99"/>
              <a:gd name="T108" fmla="*/ 81 w 88"/>
              <a:gd name="T109" fmla="*/ 55 h 99"/>
              <a:gd name="T110" fmla="*/ 70 w 88"/>
              <a:gd name="T111" fmla="*/ 29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88" h="99">
                <a:moveTo>
                  <a:pt x="48" y="12"/>
                </a:moveTo>
                <a:cubicBezTo>
                  <a:pt x="57" y="12"/>
                  <a:pt x="66" y="16"/>
                  <a:pt x="73" y="22"/>
                </a:cubicBezTo>
                <a:cubicBezTo>
                  <a:pt x="76" y="18"/>
                  <a:pt x="76" y="18"/>
                  <a:pt x="76" y="18"/>
                </a:cubicBezTo>
                <a:cubicBezTo>
                  <a:pt x="78" y="17"/>
                  <a:pt x="80" y="17"/>
                  <a:pt x="81" y="18"/>
                </a:cubicBezTo>
                <a:cubicBezTo>
                  <a:pt x="83" y="20"/>
                  <a:pt x="83" y="22"/>
                  <a:pt x="81" y="23"/>
                </a:cubicBezTo>
                <a:cubicBezTo>
                  <a:pt x="77" y="27"/>
                  <a:pt x="77" y="27"/>
                  <a:pt x="77" y="27"/>
                </a:cubicBezTo>
                <a:cubicBezTo>
                  <a:pt x="84" y="34"/>
                  <a:pt x="88" y="44"/>
                  <a:pt x="88" y="55"/>
                </a:cubicBezTo>
                <a:cubicBezTo>
                  <a:pt x="88" y="67"/>
                  <a:pt x="83" y="78"/>
                  <a:pt x="75" y="86"/>
                </a:cubicBezTo>
                <a:cubicBezTo>
                  <a:pt x="75" y="86"/>
                  <a:pt x="75" y="86"/>
                  <a:pt x="75" y="86"/>
                </a:cubicBezTo>
                <a:cubicBezTo>
                  <a:pt x="67" y="94"/>
                  <a:pt x="56" y="99"/>
                  <a:pt x="44" y="99"/>
                </a:cubicBezTo>
                <a:cubicBezTo>
                  <a:pt x="32" y="99"/>
                  <a:pt x="21" y="94"/>
                  <a:pt x="13" y="86"/>
                </a:cubicBezTo>
                <a:cubicBezTo>
                  <a:pt x="13" y="86"/>
                  <a:pt x="13" y="86"/>
                  <a:pt x="13" y="86"/>
                </a:cubicBezTo>
                <a:cubicBezTo>
                  <a:pt x="5" y="78"/>
                  <a:pt x="0" y="67"/>
                  <a:pt x="0" y="55"/>
                </a:cubicBezTo>
                <a:cubicBezTo>
                  <a:pt x="0" y="43"/>
                  <a:pt x="5" y="32"/>
                  <a:pt x="13" y="24"/>
                </a:cubicBezTo>
                <a:cubicBezTo>
                  <a:pt x="13" y="24"/>
                  <a:pt x="13" y="24"/>
                  <a:pt x="13" y="24"/>
                </a:cubicBezTo>
                <a:cubicBezTo>
                  <a:pt x="13" y="24"/>
                  <a:pt x="13" y="24"/>
                  <a:pt x="13" y="24"/>
                </a:cubicBezTo>
                <a:cubicBezTo>
                  <a:pt x="20" y="17"/>
                  <a:pt x="30" y="12"/>
                  <a:pt x="41" y="12"/>
                </a:cubicBezTo>
                <a:cubicBezTo>
                  <a:pt x="41" y="6"/>
                  <a:pt x="41" y="6"/>
                  <a:pt x="41" y="6"/>
                </a:cubicBezTo>
                <a:cubicBezTo>
                  <a:pt x="37" y="6"/>
                  <a:pt x="37" y="6"/>
                  <a:pt x="37" y="6"/>
                </a:cubicBezTo>
                <a:cubicBezTo>
                  <a:pt x="35" y="6"/>
                  <a:pt x="34" y="5"/>
                  <a:pt x="34" y="3"/>
                </a:cubicBezTo>
                <a:cubicBezTo>
                  <a:pt x="34" y="1"/>
                  <a:pt x="35" y="0"/>
                  <a:pt x="37" y="0"/>
                </a:cubicBezTo>
                <a:cubicBezTo>
                  <a:pt x="51" y="0"/>
                  <a:pt x="51" y="0"/>
                  <a:pt x="51" y="0"/>
                </a:cubicBezTo>
                <a:cubicBezTo>
                  <a:pt x="53" y="0"/>
                  <a:pt x="55" y="1"/>
                  <a:pt x="55" y="3"/>
                </a:cubicBezTo>
                <a:cubicBezTo>
                  <a:pt x="55" y="5"/>
                  <a:pt x="53" y="6"/>
                  <a:pt x="51" y="6"/>
                </a:cubicBezTo>
                <a:cubicBezTo>
                  <a:pt x="48" y="6"/>
                  <a:pt x="48" y="6"/>
                  <a:pt x="48" y="6"/>
                </a:cubicBezTo>
                <a:cubicBezTo>
                  <a:pt x="48" y="12"/>
                  <a:pt x="48" y="12"/>
                  <a:pt x="48" y="12"/>
                </a:cubicBezTo>
                <a:close/>
                <a:moveTo>
                  <a:pt x="56" y="57"/>
                </a:moveTo>
                <a:cubicBezTo>
                  <a:pt x="56" y="57"/>
                  <a:pt x="56" y="57"/>
                  <a:pt x="56" y="57"/>
                </a:cubicBezTo>
                <a:cubicBezTo>
                  <a:pt x="56" y="56"/>
                  <a:pt x="56" y="56"/>
                  <a:pt x="56" y="56"/>
                </a:cubicBezTo>
                <a:cubicBezTo>
                  <a:pt x="60" y="31"/>
                  <a:pt x="60" y="31"/>
                  <a:pt x="60" y="31"/>
                </a:cubicBezTo>
                <a:cubicBezTo>
                  <a:pt x="60" y="30"/>
                  <a:pt x="58" y="29"/>
                  <a:pt x="57" y="30"/>
                </a:cubicBezTo>
                <a:cubicBezTo>
                  <a:pt x="37" y="46"/>
                  <a:pt x="37" y="46"/>
                  <a:pt x="37" y="46"/>
                </a:cubicBezTo>
                <a:cubicBezTo>
                  <a:pt x="37" y="46"/>
                  <a:pt x="37" y="46"/>
                  <a:pt x="37" y="46"/>
                </a:cubicBezTo>
                <a:cubicBezTo>
                  <a:pt x="37" y="46"/>
                  <a:pt x="37" y="47"/>
                  <a:pt x="36" y="47"/>
                </a:cubicBezTo>
                <a:cubicBezTo>
                  <a:pt x="36" y="47"/>
                  <a:pt x="36" y="47"/>
                  <a:pt x="36" y="47"/>
                </a:cubicBezTo>
                <a:cubicBezTo>
                  <a:pt x="34" y="49"/>
                  <a:pt x="33" y="53"/>
                  <a:pt x="33" y="56"/>
                </a:cubicBezTo>
                <a:cubicBezTo>
                  <a:pt x="33" y="56"/>
                  <a:pt x="33" y="57"/>
                  <a:pt x="33" y="57"/>
                </a:cubicBezTo>
                <a:cubicBezTo>
                  <a:pt x="33" y="57"/>
                  <a:pt x="33" y="58"/>
                  <a:pt x="33" y="58"/>
                </a:cubicBezTo>
                <a:cubicBezTo>
                  <a:pt x="33" y="59"/>
                  <a:pt x="33" y="59"/>
                  <a:pt x="33" y="59"/>
                </a:cubicBezTo>
                <a:cubicBezTo>
                  <a:pt x="34" y="59"/>
                  <a:pt x="34" y="60"/>
                  <a:pt x="34" y="60"/>
                </a:cubicBezTo>
                <a:cubicBezTo>
                  <a:pt x="34" y="60"/>
                  <a:pt x="34" y="61"/>
                  <a:pt x="34" y="61"/>
                </a:cubicBezTo>
                <a:cubicBezTo>
                  <a:pt x="35" y="63"/>
                  <a:pt x="37" y="64"/>
                  <a:pt x="39" y="65"/>
                </a:cubicBezTo>
                <a:cubicBezTo>
                  <a:pt x="39" y="65"/>
                  <a:pt x="39" y="65"/>
                  <a:pt x="40" y="66"/>
                </a:cubicBezTo>
                <a:cubicBezTo>
                  <a:pt x="40" y="66"/>
                  <a:pt x="40" y="66"/>
                  <a:pt x="41" y="66"/>
                </a:cubicBezTo>
                <a:cubicBezTo>
                  <a:pt x="41" y="66"/>
                  <a:pt x="41" y="66"/>
                  <a:pt x="42" y="66"/>
                </a:cubicBezTo>
                <a:cubicBezTo>
                  <a:pt x="42" y="66"/>
                  <a:pt x="42" y="66"/>
                  <a:pt x="43" y="67"/>
                </a:cubicBezTo>
                <a:cubicBezTo>
                  <a:pt x="43" y="67"/>
                  <a:pt x="43" y="67"/>
                  <a:pt x="43" y="67"/>
                </a:cubicBezTo>
                <a:cubicBezTo>
                  <a:pt x="43" y="67"/>
                  <a:pt x="44" y="67"/>
                  <a:pt x="44" y="67"/>
                </a:cubicBezTo>
                <a:cubicBezTo>
                  <a:pt x="44" y="67"/>
                  <a:pt x="44" y="67"/>
                  <a:pt x="44" y="67"/>
                </a:cubicBezTo>
                <a:cubicBezTo>
                  <a:pt x="44" y="67"/>
                  <a:pt x="45" y="67"/>
                  <a:pt x="45" y="67"/>
                </a:cubicBezTo>
                <a:cubicBezTo>
                  <a:pt x="45" y="67"/>
                  <a:pt x="46" y="67"/>
                  <a:pt x="46" y="66"/>
                </a:cubicBezTo>
                <a:cubicBezTo>
                  <a:pt x="46" y="66"/>
                  <a:pt x="47" y="66"/>
                  <a:pt x="47" y="66"/>
                </a:cubicBezTo>
                <a:cubicBezTo>
                  <a:pt x="50" y="66"/>
                  <a:pt x="52" y="64"/>
                  <a:pt x="53" y="62"/>
                </a:cubicBezTo>
                <a:cubicBezTo>
                  <a:pt x="54" y="62"/>
                  <a:pt x="54" y="61"/>
                  <a:pt x="54" y="61"/>
                </a:cubicBezTo>
                <a:cubicBezTo>
                  <a:pt x="55" y="60"/>
                  <a:pt x="55" y="58"/>
                  <a:pt x="56" y="57"/>
                </a:cubicBezTo>
                <a:cubicBezTo>
                  <a:pt x="56" y="57"/>
                  <a:pt x="56" y="57"/>
                  <a:pt x="56" y="57"/>
                </a:cubicBezTo>
                <a:close/>
                <a:moveTo>
                  <a:pt x="48" y="49"/>
                </a:moveTo>
                <a:cubicBezTo>
                  <a:pt x="48" y="49"/>
                  <a:pt x="48" y="49"/>
                  <a:pt x="48" y="49"/>
                </a:cubicBezTo>
                <a:cubicBezTo>
                  <a:pt x="51" y="51"/>
                  <a:pt x="53" y="55"/>
                  <a:pt x="51" y="59"/>
                </a:cubicBezTo>
                <a:cubicBezTo>
                  <a:pt x="49" y="62"/>
                  <a:pt x="44" y="64"/>
                  <a:pt x="40" y="62"/>
                </a:cubicBezTo>
                <a:cubicBezTo>
                  <a:pt x="37" y="60"/>
                  <a:pt x="36" y="55"/>
                  <a:pt x="38" y="51"/>
                </a:cubicBezTo>
                <a:cubicBezTo>
                  <a:pt x="40" y="48"/>
                  <a:pt x="44" y="47"/>
                  <a:pt x="48" y="49"/>
                </a:cubicBezTo>
                <a:close/>
                <a:moveTo>
                  <a:pt x="46" y="52"/>
                </a:moveTo>
                <a:cubicBezTo>
                  <a:pt x="46" y="52"/>
                  <a:pt x="46" y="52"/>
                  <a:pt x="46" y="52"/>
                </a:cubicBezTo>
                <a:cubicBezTo>
                  <a:pt x="44" y="51"/>
                  <a:pt x="42" y="52"/>
                  <a:pt x="41" y="53"/>
                </a:cubicBezTo>
                <a:cubicBezTo>
                  <a:pt x="40" y="55"/>
                  <a:pt x="41" y="57"/>
                  <a:pt x="43" y="58"/>
                </a:cubicBezTo>
                <a:cubicBezTo>
                  <a:pt x="44" y="59"/>
                  <a:pt x="46" y="58"/>
                  <a:pt x="47" y="57"/>
                </a:cubicBezTo>
                <a:cubicBezTo>
                  <a:pt x="48" y="55"/>
                  <a:pt x="47" y="53"/>
                  <a:pt x="46" y="52"/>
                </a:cubicBezTo>
                <a:close/>
                <a:moveTo>
                  <a:pt x="64" y="32"/>
                </a:moveTo>
                <a:cubicBezTo>
                  <a:pt x="64" y="32"/>
                  <a:pt x="64" y="32"/>
                  <a:pt x="64" y="32"/>
                </a:cubicBezTo>
                <a:cubicBezTo>
                  <a:pt x="60" y="57"/>
                  <a:pt x="60" y="57"/>
                  <a:pt x="60" y="57"/>
                </a:cubicBezTo>
                <a:cubicBezTo>
                  <a:pt x="59" y="59"/>
                  <a:pt x="59" y="60"/>
                  <a:pt x="58" y="61"/>
                </a:cubicBezTo>
                <a:cubicBezTo>
                  <a:pt x="56" y="66"/>
                  <a:pt x="52" y="70"/>
                  <a:pt x="47" y="70"/>
                </a:cubicBezTo>
                <a:cubicBezTo>
                  <a:pt x="46" y="71"/>
                  <a:pt x="46" y="71"/>
                  <a:pt x="45" y="71"/>
                </a:cubicBezTo>
                <a:cubicBezTo>
                  <a:pt x="45" y="71"/>
                  <a:pt x="44" y="71"/>
                  <a:pt x="44" y="71"/>
                </a:cubicBezTo>
                <a:cubicBezTo>
                  <a:pt x="44" y="71"/>
                  <a:pt x="44" y="71"/>
                  <a:pt x="44" y="71"/>
                </a:cubicBezTo>
                <a:cubicBezTo>
                  <a:pt x="43" y="71"/>
                  <a:pt x="43" y="71"/>
                  <a:pt x="42" y="71"/>
                </a:cubicBezTo>
                <a:cubicBezTo>
                  <a:pt x="42" y="71"/>
                  <a:pt x="42" y="71"/>
                  <a:pt x="42" y="71"/>
                </a:cubicBezTo>
                <a:cubicBezTo>
                  <a:pt x="42" y="71"/>
                  <a:pt x="41" y="70"/>
                  <a:pt x="41" y="70"/>
                </a:cubicBezTo>
                <a:cubicBezTo>
                  <a:pt x="40" y="70"/>
                  <a:pt x="40" y="70"/>
                  <a:pt x="39" y="70"/>
                </a:cubicBezTo>
                <a:cubicBezTo>
                  <a:pt x="35" y="68"/>
                  <a:pt x="31" y="65"/>
                  <a:pt x="30" y="61"/>
                </a:cubicBezTo>
                <a:cubicBezTo>
                  <a:pt x="30" y="60"/>
                  <a:pt x="29" y="60"/>
                  <a:pt x="29" y="59"/>
                </a:cubicBezTo>
                <a:cubicBezTo>
                  <a:pt x="29" y="59"/>
                  <a:pt x="29" y="58"/>
                  <a:pt x="29" y="58"/>
                </a:cubicBezTo>
                <a:cubicBezTo>
                  <a:pt x="29" y="57"/>
                  <a:pt x="29" y="57"/>
                  <a:pt x="29" y="56"/>
                </a:cubicBezTo>
                <a:cubicBezTo>
                  <a:pt x="28" y="53"/>
                  <a:pt x="30" y="49"/>
                  <a:pt x="32" y="46"/>
                </a:cubicBezTo>
                <a:cubicBezTo>
                  <a:pt x="32" y="46"/>
                  <a:pt x="32" y="45"/>
                  <a:pt x="33" y="45"/>
                </a:cubicBezTo>
                <a:cubicBezTo>
                  <a:pt x="33" y="45"/>
                  <a:pt x="33" y="44"/>
                  <a:pt x="34" y="44"/>
                </a:cubicBezTo>
                <a:cubicBezTo>
                  <a:pt x="34" y="44"/>
                  <a:pt x="34" y="44"/>
                  <a:pt x="34" y="44"/>
                </a:cubicBezTo>
                <a:cubicBezTo>
                  <a:pt x="34" y="43"/>
                  <a:pt x="34" y="43"/>
                  <a:pt x="35" y="43"/>
                </a:cubicBezTo>
                <a:cubicBezTo>
                  <a:pt x="35" y="43"/>
                  <a:pt x="35" y="43"/>
                  <a:pt x="35" y="43"/>
                </a:cubicBezTo>
                <a:cubicBezTo>
                  <a:pt x="55" y="27"/>
                  <a:pt x="55" y="27"/>
                  <a:pt x="55" y="27"/>
                </a:cubicBezTo>
                <a:cubicBezTo>
                  <a:pt x="55" y="27"/>
                  <a:pt x="55" y="27"/>
                  <a:pt x="55" y="26"/>
                </a:cubicBezTo>
                <a:cubicBezTo>
                  <a:pt x="56" y="26"/>
                  <a:pt x="56" y="26"/>
                  <a:pt x="56" y="26"/>
                </a:cubicBezTo>
                <a:cubicBezTo>
                  <a:pt x="57" y="25"/>
                  <a:pt x="58" y="25"/>
                  <a:pt x="60" y="26"/>
                </a:cubicBezTo>
                <a:cubicBezTo>
                  <a:pt x="60" y="26"/>
                  <a:pt x="60" y="26"/>
                  <a:pt x="60" y="26"/>
                </a:cubicBezTo>
                <a:cubicBezTo>
                  <a:pt x="61" y="26"/>
                  <a:pt x="61" y="26"/>
                  <a:pt x="61" y="26"/>
                </a:cubicBezTo>
                <a:cubicBezTo>
                  <a:pt x="61" y="26"/>
                  <a:pt x="61" y="26"/>
                  <a:pt x="61" y="26"/>
                </a:cubicBezTo>
                <a:cubicBezTo>
                  <a:pt x="62" y="27"/>
                  <a:pt x="62" y="27"/>
                  <a:pt x="62" y="27"/>
                </a:cubicBezTo>
                <a:cubicBezTo>
                  <a:pt x="62" y="27"/>
                  <a:pt x="62" y="27"/>
                  <a:pt x="62" y="27"/>
                </a:cubicBezTo>
                <a:cubicBezTo>
                  <a:pt x="63" y="28"/>
                  <a:pt x="64" y="30"/>
                  <a:pt x="64" y="32"/>
                </a:cubicBezTo>
                <a:close/>
                <a:moveTo>
                  <a:pt x="70" y="29"/>
                </a:moveTo>
                <a:cubicBezTo>
                  <a:pt x="70" y="29"/>
                  <a:pt x="70" y="29"/>
                  <a:pt x="70" y="29"/>
                </a:cubicBezTo>
                <a:cubicBezTo>
                  <a:pt x="64" y="22"/>
                  <a:pt x="54" y="18"/>
                  <a:pt x="44" y="18"/>
                </a:cubicBezTo>
                <a:cubicBezTo>
                  <a:pt x="34" y="18"/>
                  <a:pt x="25" y="22"/>
                  <a:pt x="18" y="29"/>
                </a:cubicBezTo>
                <a:cubicBezTo>
                  <a:pt x="11" y="36"/>
                  <a:pt x="7" y="45"/>
                  <a:pt x="7" y="55"/>
                </a:cubicBezTo>
                <a:cubicBezTo>
                  <a:pt x="7" y="65"/>
                  <a:pt x="11" y="75"/>
                  <a:pt x="18" y="81"/>
                </a:cubicBezTo>
                <a:cubicBezTo>
                  <a:pt x="25" y="88"/>
                  <a:pt x="34" y="92"/>
                  <a:pt x="44" y="92"/>
                </a:cubicBezTo>
                <a:cubicBezTo>
                  <a:pt x="54" y="92"/>
                  <a:pt x="64" y="88"/>
                  <a:pt x="70" y="82"/>
                </a:cubicBezTo>
                <a:cubicBezTo>
                  <a:pt x="70" y="81"/>
                  <a:pt x="70" y="81"/>
                  <a:pt x="70" y="81"/>
                </a:cubicBezTo>
                <a:cubicBezTo>
                  <a:pt x="77" y="75"/>
                  <a:pt x="81" y="65"/>
                  <a:pt x="81" y="55"/>
                </a:cubicBezTo>
                <a:cubicBezTo>
                  <a:pt x="81" y="45"/>
                  <a:pt x="77" y="36"/>
                  <a:pt x="71" y="29"/>
                </a:cubicBezTo>
                <a:cubicBezTo>
                  <a:pt x="70" y="29"/>
                  <a:pt x="70" y="29"/>
                  <a:pt x="70" y="29"/>
                </a:cubicBezTo>
                <a:close/>
              </a:path>
            </a:pathLst>
          </a:custGeom>
          <a:solidFill>
            <a:srgbClr val="4E6446"/>
          </a:solidFill>
          <a:ln>
            <a:noFill/>
          </a:ln>
        </p:spPr>
        <p:txBody>
          <a:bodyPr vert="horz" wrap="square" lIns="121883" tIns="60941" rIns="121883" bIns="60941" numCol="1" anchor="t" anchorCtr="0" compatLnSpc="1"/>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24" name="Rectangle 24"/>
          <p:cNvSpPr>
            <a:spLocks noChangeArrowheads="1"/>
          </p:cNvSpPr>
          <p:nvPr/>
        </p:nvSpPr>
        <p:spPr bwMode="auto">
          <a:xfrm>
            <a:off x="169177" y="1751803"/>
            <a:ext cx="2457345"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defTabSz="914400">
              <a:lnSpc>
                <a:spcPct val="120000"/>
              </a:lnSpc>
              <a:spcBef>
                <a:spcPts val="400"/>
              </a:spcBef>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914400">
              <a:lnSpc>
                <a:spcPct val="150000"/>
              </a:lnSpc>
              <a:defRPr/>
            </a:pPr>
            <a:r>
              <a:rPr lang="zh-CN" altLang="en-US" sz="600" dirty="0">
                <a:solidFill>
                  <a:prstClr val="black">
                    <a:lumMod val="75000"/>
                    <a:lumOff val="25000"/>
                  </a:prstClr>
                </a:solidFill>
                <a:latin typeface="微软雅黑" panose="020B0503020204020204" pitchFamily="34" charset="-122"/>
                <a:ea typeface="微软雅黑" panose="020B0503020204020204" pitchFamily="34" charset="-122"/>
              </a:rPr>
              <a:t>点击输入内容，此处输入与标题相关文字。点击输入内容，此处输入与标题相关文字。</a:t>
            </a:r>
            <a:endParaRPr lang="zh-CN" altLang="en-US" sz="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0" name="Oval 14"/>
          <p:cNvSpPr>
            <a:spLocks noChangeArrowheads="1"/>
          </p:cNvSpPr>
          <p:nvPr/>
        </p:nvSpPr>
        <p:spPr bwMode="auto">
          <a:xfrm>
            <a:off x="5348605" y="1443355"/>
            <a:ext cx="1064260" cy="1064895"/>
          </a:xfrm>
          <a:prstGeom prst="ellipse">
            <a:avLst/>
          </a:prstGeom>
          <a:solidFill>
            <a:srgbClr val="549D70"/>
          </a:solidFill>
          <a:ln w="12700" cap="flat" cmpd="sng" algn="ctr">
            <a:noFill/>
            <a:prstDash val="solid"/>
            <a:miter lim="800000"/>
          </a:ln>
          <a:effectLst>
            <a:glow rad="101600">
              <a:srgbClr val="A5A5A5">
                <a:satMod val="175000"/>
                <a:alpha val="40000"/>
              </a:srgbClr>
            </a:glow>
            <a:outerShdw blurRad="203200" dist="25400" dir="1800000" sx="102000" sy="102000" algn="ctr" rotWithShape="0">
              <a:sysClr val="window" lastClr="FFFFFF">
                <a:lumMod val="50000"/>
                <a:alpha val="40000"/>
              </a:sysClr>
            </a:outerShdw>
          </a:effectLst>
        </p:spPr>
        <p:txBody>
          <a:bodyPr rtlCol="0" anchor="ctr"/>
          <a:p>
            <a:pPr algn="ctr"/>
            <a:r>
              <a:rPr lang="en-US" altLang="zh-CN" sz="3600" kern="0" dirty="0">
                <a:solidFill>
                  <a:prstClr val="white"/>
                </a:solidFill>
                <a:latin typeface="字魂58号-创中黑" panose="00000500000000000000" pitchFamily="2" charset="-122"/>
                <a:ea typeface="字魂58号-创中黑" panose="00000500000000000000" pitchFamily="2" charset="-122"/>
              </a:rPr>
              <a:t>03</a:t>
            </a:r>
            <a:endParaRPr lang="en-US" altLang="zh-CN" sz="3600" kern="0" dirty="0">
              <a:solidFill>
                <a:prstClr val="white"/>
              </a:solidFill>
              <a:latin typeface="字魂58号-创中黑" panose="00000500000000000000" pitchFamily="2" charset="-122"/>
              <a:ea typeface="字魂58号-创中黑" panose="00000500000000000000" pitchFamily="2" charset="-122"/>
            </a:endParaRPr>
          </a:p>
        </p:txBody>
      </p:sp>
      <p:sp>
        <p:nvSpPr>
          <p:cNvPr id="21" name="Oval 14"/>
          <p:cNvSpPr>
            <a:spLocks noChangeArrowheads="1"/>
          </p:cNvSpPr>
          <p:nvPr/>
        </p:nvSpPr>
        <p:spPr bwMode="auto">
          <a:xfrm>
            <a:off x="4964430" y="2548255"/>
            <a:ext cx="1064260" cy="1064895"/>
          </a:xfrm>
          <a:prstGeom prst="ellipse">
            <a:avLst/>
          </a:prstGeom>
          <a:solidFill>
            <a:srgbClr val="4E6446"/>
          </a:solidFill>
          <a:ln w="12700" cap="flat" cmpd="sng" algn="ctr">
            <a:noFill/>
            <a:prstDash val="solid"/>
            <a:miter lim="800000"/>
          </a:ln>
          <a:effectLst>
            <a:glow rad="101600">
              <a:srgbClr val="A5A5A5">
                <a:satMod val="175000"/>
                <a:alpha val="40000"/>
              </a:srgbClr>
            </a:glow>
            <a:outerShdw blurRad="203200" dist="25400" dir="1800000" sx="102000" sy="102000" algn="ctr" rotWithShape="0">
              <a:sysClr val="window" lastClr="FFFFFF">
                <a:lumMod val="50000"/>
                <a:alpha val="40000"/>
              </a:sysClr>
            </a:outerShdw>
          </a:effectLst>
        </p:spPr>
        <p:txBody>
          <a:bodyPr rtlCol="0" anchor="ctr"/>
          <a:p>
            <a:pPr algn="ctr"/>
            <a:r>
              <a:rPr lang="en-US" altLang="zh-CN" sz="3600" kern="0" dirty="0">
                <a:solidFill>
                  <a:prstClr val="white"/>
                </a:solidFill>
                <a:latin typeface="字魂58号-创中黑" panose="00000500000000000000" pitchFamily="2" charset="-122"/>
                <a:ea typeface="字魂58号-创中黑" panose="00000500000000000000" pitchFamily="2" charset="-122"/>
              </a:rPr>
              <a:t>04</a:t>
            </a:r>
            <a:endParaRPr lang="en-US" altLang="zh-CN" sz="3600" kern="0" dirty="0">
              <a:solidFill>
                <a:prstClr val="white"/>
              </a:solidFill>
              <a:latin typeface="字魂58号-创中黑" panose="00000500000000000000" pitchFamily="2" charset="-122"/>
              <a:ea typeface="字魂58号-创中黑" panose="00000500000000000000" pitchFamily="2" charset="-122"/>
            </a:endParaRPr>
          </a:p>
        </p:txBody>
      </p:sp>
      <p:sp>
        <p:nvSpPr>
          <p:cNvPr id="23" name="Freeform 17"/>
          <p:cNvSpPr>
            <a:spLocks noEditPoints="1"/>
          </p:cNvSpPr>
          <p:nvPr/>
        </p:nvSpPr>
        <p:spPr bwMode="auto">
          <a:xfrm>
            <a:off x="7669948" y="1043516"/>
            <a:ext cx="244356" cy="329102"/>
          </a:xfrm>
          <a:custGeom>
            <a:avLst/>
            <a:gdLst>
              <a:gd name="T0" fmla="*/ 47 w 65"/>
              <a:gd name="T1" fmla="*/ 6 h 87"/>
              <a:gd name="T2" fmla="*/ 53 w 65"/>
              <a:gd name="T3" fmla="*/ 40 h 87"/>
              <a:gd name="T4" fmla="*/ 47 w 65"/>
              <a:gd name="T5" fmla="*/ 55 h 87"/>
              <a:gd name="T6" fmla="*/ 17 w 65"/>
              <a:gd name="T7" fmla="*/ 55 h 87"/>
              <a:gd name="T8" fmla="*/ 11 w 65"/>
              <a:gd name="T9" fmla="*/ 40 h 87"/>
              <a:gd name="T10" fmla="*/ 17 w 65"/>
              <a:gd name="T11" fmla="*/ 6 h 87"/>
              <a:gd name="T12" fmla="*/ 18 w 65"/>
              <a:gd name="T13" fmla="*/ 28 h 87"/>
              <a:gd name="T14" fmla="*/ 47 w 65"/>
              <a:gd name="T15" fmla="*/ 28 h 87"/>
              <a:gd name="T16" fmla="*/ 42 w 65"/>
              <a:gd name="T17" fmla="*/ 11 h 87"/>
              <a:gd name="T18" fmla="*/ 22 w 65"/>
              <a:gd name="T19" fmla="*/ 11 h 87"/>
              <a:gd name="T20" fmla="*/ 18 w 65"/>
              <a:gd name="T21" fmla="*/ 28 h 87"/>
              <a:gd name="T22" fmla="*/ 47 w 65"/>
              <a:gd name="T23" fmla="*/ 32 h 87"/>
              <a:gd name="T24" fmla="*/ 18 w 65"/>
              <a:gd name="T25" fmla="*/ 40 h 87"/>
              <a:gd name="T26" fmla="*/ 22 w 65"/>
              <a:gd name="T27" fmla="*/ 50 h 87"/>
              <a:gd name="T28" fmla="*/ 42 w 65"/>
              <a:gd name="T29" fmla="*/ 50 h 87"/>
              <a:gd name="T30" fmla="*/ 47 w 65"/>
              <a:gd name="T31" fmla="*/ 32 h 87"/>
              <a:gd name="T32" fmla="*/ 12 w 65"/>
              <a:gd name="T33" fmla="*/ 87 h 87"/>
              <a:gd name="T34" fmla="*/ 32 w 65"/>
              <a:gd name="T35" fmla="*/ 87 h 87"/>
              <a:gd name="T36" fmla="*/ 52 w 65"/>
              <a:gd name="T37" fmla="*/ 87 h 87"/>
              <a:gd name="T38" fmla="*/ 52 w 65"/>
              <a:gd name="T39" fmla="*/ 80 h 87"/>
              <a:gd name="T40" fmla="*/ 35 w 65"/>
              <a:gd name="T41" fmla="*/ 72 h 87"/>
              <a:gd name="T42" fmla="*/ 62 w 65"/>
              <a:gd name="T43" fmla="*/ 52 h 87"/>
              <a:gd name="T44" fmla="*/ 65 w 65"/>
              <a:gd name="T45" fmla="*/ 30 h 87"/>
              <a:gd name="T46" fmla="*/ 58 w 65"/>
              <a:gd name="T47" fmla="*/ 30 h 87"/>
              <a:gd name="T48" fmla="*/ 56 w 65"/>
              <a:gd name="T49" fmla="*/ 50 h 87"/>
              <a:gd name="T50" fmla="*/ 32 w 65"/>
              <a:gd name="T51" fmla="*/ 66 h 87"/>
              <a:gd name="T52" fmla="*/ 14 w 65"/>
              <a:gd name="T53" fmla="*/ 58 h 87"/>
              <a:gd name="T54" fmla="*/ 6 w 65"/>
              <a:gd name="T55" fmla="*/ 40 h 87"/>
              <a:gd name="T56" fmla="*/ 3 w 65"/>
              <a:gd name="T57" fmla="*/ 27 h 87"/>
              <a:gd name="T58" fmla="*/ 0 w 65"/>
              <a:gd name="T59" fmla="*/ 40 h 87"/>
              <a:gd name="T60" fmla="*/ 9 w 65"/>
              <a:gd name="T61" fmla="*/ 63 h 87"/>
              <a:gd name="T62" fmla="*/ 29 w 65"/>
              <a:gd name="T63" fmla="*/ 72 h 87"/>
              <a:gd name="T64" fmla="*/ 12 w 65"/>
              <a:gd name="T65" fmla="*/ 80 h 87"/>
              <a:gd name="T66" fmla="*/ 12 w 65"/>
              <a:gd name="T67" fmla="*/ 87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5" h="87">
                <a:moveTo>
                  <a:pt x="32" y="0"/>
                </a:moveTo>
                <a:cubicBezTo>
                  <a:pt x="38" y="0"/>
                  <a:pt x="43" y="2"/>
                  <a:pt x="47" y="6"/>
                </a:cubicBezTo>
                <a:cubicBezTo>
                  <a:pt x="51" y="10"/>
                  <a:pt x="53" y="15"/>
                  <a:pt x="53" y="21"/>
                </a:cubicBezTo>
                <a:cubicBezTo>
                  <a:pt x="53" y="40"/>
                  <a:pt x="53" y="40"/>
                  <a:pt x="53" y="40"/>
                </a:cubicBezTo>
                <a:cubicBezTo>
                  <a:pt x="53" y="46"/>
                  <a:pt x="51" y="51"/>
                  <a:pt x="47" y="55"/>
                </a:cubicBezTo>
                <a:cubicBezTo>
                  <a:pt x="47" y="55"/>
                  <a:pt x="47" y="55"/>
                  <a:pt x="47" y="55"/>
                </a:cubicBezTo>
                <a:cubicBezTo>
                  <a:pt x="43" y="59"/>
                  <a:pt x="38" y="61"/>
                  <a:pt x="32" y="61"/>
                </a:cubicBezTo>
                <a:cubicBezTo>
                  <a:pt x="26" y="61"/>
                  <a:pt x="21" y="59"/>
                  <a:pt x="17" y="55"/>
                </a:cubicBezTo>
                <a:cubicBezTo>
                  <a:pt x="17" y="55"/>
                  <a:pt x="17" y="55"/>
                  <a:pt x="17" y="55"/>
                </a:cubicBezTo>
                <a:cubicBezTo>
                  <a:pt x="13" y="51"/>
                  <a:pt x="11" y="46"/>
                  <a:pt x="11" y="40"/>
                </a:cubicBezTo>
                <a:cubicBezTo>
                  <a:pt x="11" y="21"/>
                  <a:pt x="11" y="21"/>
                  <a:pt x="11" y="21"/>
                </a:cubicBezTo>
                <a:cubicBezTo>
                  <a:pt x="11" y="15"/>
                  <a:pt x="13" y="10"/>
                  <a:pt x="17" y="6"/>
                </a:cubicBezTo>
                <a:cubicBezTo>
                  <a:pt x="21" y="2"/>
                  <a:pt x="26" y="0"/>
                  <a:pt x="32" y="0"/>
                </a:cubicBezTo>
                <a:close/>
                <a:moveTo>
                  <a:pt x="18" y="28"/>
                </a:moveTo>
                <a:cubicBezTo>
                  <a:pt x="18" y="28"/>
                  <a:pt x="18" y="28"/>
                  <a:pt x="18" y="28"/>
                </a:cubicBezTo>
                <a:cubicBezTo>
                  <a:pt x="47" y="28"/>
                  <a:pt x="47" y="28"/>
                  <a:pt x="47" y="28"/>
                </a:cubicBezTo>
                <a:cubicBezTo>
                  <a:pt x="47" y="21"/>
                  <a:pt x="47" y="21"/>
                  <a:pt x="47" y="21"/>
                </a:cubicBezTo>
                <a:cubicBezTo>
                  <a:pt x="47" y="17"/>
                  <a:pt x="45" y="13"/>
                  <a:pt x="42" y="11"/>
                </a:cubicBezTo>
                <a:cubicBezTo>
                  <a:pt x="40" y="8"/>
                  <a:pt x="36" y="6"/>
                  <a:pt x="32" y="6"/>
                </a:cubicBezTo>
                <a:cubicBezTo>
                  <a:pt x="28" y="6"/>
                  <a:pt x="25" y="8"/>
                  <a:pt x="22" y="11"/>
                </a:cubicBezTo>
                <a:cubicBezTo>
                  <a:pt x="19" y="13"/>
                  <a:pt x="18" y="17"/>
                  <a:pt x="18" y="21"/>
                </a:cubicBezTo>
                <a:cubicBezTo>
                  <a:pt x="18" y="28"/>
                  <a:pt x="18" y="28"/>
                  <a:pt x="18" y="28"/>
                </a:cubicBezTo>
                <a:close/>
                <a:moveTo>
                  <a:pt x="47" y="32"/>
                </a:moveTo>
                <a:cubicBezTo>
                  <a:pt x="47" y="32"/>
                  <a:pt x="47" y="32"/>
                  <a:pt x="47" y="32"/>
                </a:cubicBezTo>
                <a:cubicBezTo>
                  <a:pt x="18" y="32"/>
                  <a:pt x="18" y="32"/>
                  <a:pt x="18" y="32"/>
                </a:cubicBezTo>
                <a:cubicBezTo>
                  <a:pt x="18" y="40"/>
                  <a:pt x="18" y="40"/>
                  <a:pt x="18" y="40"/>
                </a:cubicBezTo>
                <a:cubicBezTo>
                  <a:pt x="18" y="44"/>
                  <a:pt x="19" y="47"/>
                  <a:pt x="22" y="50"/>
                </a:cubicBezTo>
                <a:cubicBezTo>
                  <a:pt x="22" y="50"/>
                  <a:pt x="22" y="50"/>
                  <a:pt x="22" y="50"/>
                </a:cubicBezTo>
                <a:cubicBezTo>
                  <a:pt x="25" y="53"/>
                  <a:pt x="28" y="54"/>
                  <a:pt x="32" y="54"/>
                </a:cubicBezTo>
                <a:cubicBezTo>
                  <a:pt x="36" y="54"/>
                  <a:pt x="40" y="53"/>
                  <a:pt x="42" y="50"/>
                </a:cubicBezTo>
                <a:cubicBezTo>
                  <a:pt x="45" y="48"/>
                  <a:pt x="47" y="44"/>
                  <a:pt x="47" y="40"/>
                </a:cubicBezTo>
                <a:cubicBezTo>
                  <a:pt x="47" y="32"/>
                  <a:pt x="47" y="32"/>
                  <a:pt x="47" y="32"/>
                </a:cubicBezTo>
                <a:close/>
                <a:moveTo>
                  <a:pt x="12" y="87"/>
                </a:moveTo>
                <a:cubicBezTo>
                  <a:pt x="12" y="87"/>
                  <a:pt x="12" y="87"/>
                  <a:pt x="12" y="87"/>
                </a:cubicBezTo>
                <a:cubicBezTo>
                  <a:pt x="32" y="87"/>
                  <a:pt x="32" y="87"/>
                  <a:pt x="32" y="87"/>
                </a:cubicBezTo>
                <a:cubicBezTo>
                  <a:pt x="32" y="87"/>
                  <a:pt x="32" y="87"/>
                  <a:pt x="32" y="87"/>
                </a:cubicBezTo>
                <a:cubicBezTo>
                  <a:pt x="32" y="87"/>
                  <a:pt x="32" y="87"/>
                  <a:pt x="32" y="87"/>
                </a:cubicBezTo>
                <a:cubicBezTo>
                  <a:pt x="52" y="87"/>
                  <a:pt x="52" y="87"/>
                  <a:pt x="52" y="87"/>
                </a:cubicBezTo>
                <a:cubicBezTo>
                  <a:pt x="54" y="87"/>
                  <a:pt x="55" y="86"/>
                  <a:pt x="55" y="84"/>
                </a:cubicBezTo>
                <a:cubicBezTo>
                  <a:pt x="55" y="82"/>
                  <a:pt x="54" y="80"/>
                  <a:pt x="52" y="80"/>
                </a:cubicBezTo>
                <a:cubicBezTo>
                  <a:pt x="35" y="80"/>
                  <a:pt x="35" y="80"/>
                  <a:pt x="35" y="80"/>
                </a:cubicBezTo>
                <a:cubicBezTo>
                  <a:pt x="35" y="72"/>
                  <a:pt x="35" y="72"/>
                  <a:pt x="35" y="72"/>
                </a:cubicBezTo>
                <a:cubicBezTo>
                  <a:pt x="43" y="71"/>
                  <a:pt x="50" y="68"/>
                  <a:pt x="55" y="63"/>
                </a:cubicBezTo>
                <a:cubicBezTo>
                  <a:pt x="58" y="60"/>
                  <a:pt x="60" y="56"/>
                  <a:pt x="62" y="52"/>
                </a:cubicBezTo>
                <a:cubicBezTo>
                  <a:pt x="64" y="49"/>
                  <a:pt x="65" y="44"/>
                  <a:pt x="65" y="40"/>
                </a:cubicBezTo>
                <a:cubicBezTo>
                  <a:pt x="65" y="30"/>
                  <a:pt x="65" y="30"/>
                  <a:pt x="65" y="30"/>
                </a:cubicBezTo>
                <a:cubicBezTo>
                  <a:pt x="65" y="28"/>
                  <a:pt x="63" y="27"/>
                  <a:pt x="61" y="27"/>
                </a:cubicBezTo>
                <a:cubicBezTo>
                  <a:pt x="59" y="27"/>
                  <a:pt x="58" y="28"/>
                  <a:pt x="58" y="30"/>
                </a:cubicBezTo>
                <a:cubicBezTo>
                  <a:pt x="58" y="40"/>
                  <a:pt x="58" y="40"/>
                  <a:pt x="58" y="40"/>
                </a:cubicBezTo>
                <a:cubicBezTo>
                  <a:pt x="58" y="43"/>
                  <a:pt x="57" y="47"/>
                  <a:pt x="56" y="50"/>
                </a:cubicBezTo>
                <a:cubicBezTo>
                  <a:pt x="55" y="53"/>
                  <a:pt x="53" y="56"/>
                  <a:pt x="50" y="58"/>
                </a:cubicBezTo>
                <a:cubicBezTo>
                  <a:pt x="46" y="63"/>
                  <a:pt x="39" y="66"/>
                  <a:pt x="32" y="66"/>
                </a:cubicBezTo>
                <a:cubicBezTo>
                  <a:pt x="29" y="66"/>
                  <a:pt x="25" y="65"/>
                  <a:pt x="22" y="64"/>
                </a:cubicBezTo>
                <a:cubicBezTo>
                  <a:pt x="19" y="62"/>
                  <a:pt x="16" y="61"/>
                  <a:pt x="14" y="58"/>
                </a:cubicBezTo>
                <a:cubicBezTo>
                  <a:pt x="12" y="56"/>
                  <a:pt x="10" y="53"/>
                  <a:pt x="8" y="50"/>
                </a:cubicBezTo>
                <a:cubicBezTo>
                  <a:pt x="7" y="47"/>
                  <a:pt x="6" y="43"/>
                  <a:pt x="6" y="40"/>
                </a:cubicBezTo>
                <a:cubicBezTo>
                  <a:pt x="6" y="30"/>
                  <a:pt x="6" y="30"/>
                  <a:pt x="6" y="30"/>
                </a:cubicBezTo>
                <a:cubicBezTo>
                  <a:pt x="6" y="28"/>
                  <a:pt x="5" y="27"/>
                  <a:pt x="3" y="27"/>
                </a:cubicBezTo>
                <a:cubicBezTo>
                  <a:pt x="1" y="27"/>
                  <a:pt x="0" y="28"/>
                  <a:pt x="0" y="30"/>
                </a:cubicBezTo>
                <a:cubicBezTo>
                  <a:pt x="0" y="40"/>
                  <a:pt x="0" y="40"/>
                  <a:pt x="0" y="40"/>
                </a:cubicBezTo>
                <a:cubicBezTo>
                  <a:pt x="0" y="44"/>
                  <a:pt x="1" y="49"/>
                  <a:pt x="2" y="52"/>
                </a:cubicBezTo>
                <a:cubicBezTo>
                  <a:pt x="4" y="56"/>
                  <a:pt x="6" y="60"/>
                  <a:pt x="9" y="63"/>
                </a:cubicBezTo>
                <a:cubicBezTo>
                  <a:pt x="12" y="66"/>
                  <a:pt x="16" y="68"/>
                  <a:pt x="20" y="70"/>
                </a:cubicBezTo>
                <a:cubicBezTo>
                  <a:pt x="23" y="71"/>
                  <a:pt x="26" y="72"/>
                  <a:pt x="29" y="72"/>
                </a:cubicBezTo>
                <a:cubicBezTo>
                  <a:pt x="29" y="80"/>
                  <a:pt x="29" y="80"/>
                  <a:pt x="29" y="80"/>
                </a:cubicBezTo>
                <a:cubicBezTo>
                  <a:pt x="12" y="80"/>
                  <a:pt x="12" y="80"/>
                  <a:pt x="12" y="80"/>
                </a:cubicBezTo>
                <a:cubicBezTo>
                  <a:pt x="10" y="80"/>
                  <a:pt x="9" y="82"/>
                  <a:pt x="9" y="84"/>
                </a:cubicBezTo>
                <a:cubicBezTo>
                  <a:pt x="9" y="86"/>
                  <a:pt x="10" y="87"/>
                  <a:pt x="12" y="87"/>
                </a:cubicBezTo>
                <a:close/>
              </a:path>
            </a:pathLst>
          </a:custGeom>
          <a:solidFill>
            <a:srgbClr val="4E6446"/>
          </a:solidFill>
          <a:ln>
            <a:noFill/>
          </a:ln>
        </p:spPr>
        <p:txBody>
          <a:bodyPr vert="horz" wrap="square" lIns="121883" tIns="60941" rIns="121883" bIns="60941" numCol="1" anchor="t" anchorCtr="0" compatLnSpc="1"/>
          <a:p>
            <a:pPr defTabSz="914400"/>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25" name="Rectangle 24"/>
          <p:cNvSpPr>
            <a:spLocks noChangeArrowheads="1"/>
          </p:cNvSpPr>
          <p:nvPr/>
        </p:nvSpPr>
        <p:spPr bwMode="auto">
          <a:xfrm>
            <a:off x="6563453" y="1614500"/>
            <a:ext cx="245734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defTabSz="914400">
              <a:lnSpc>
                <a:spcPct val="120000"/>
              </a:lnSpc>
              <a:spcBef>
                <a:spcPts val="400"/>
              </a:spcBef>
            </a:pPr>
            <a:r>
              <a:rPr lang="zh-CN" altLang="en-US" sz="1400" b="1" dirty="0">
                <a:solidFill>
                  <a:schemeClr val="tx1"/>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solidFill>
              <a:latin typeface="微软雅黑" panose="020B0503020204020204" pitchFamily="34" charset="-122"/>
              <a:ea typeface="微软雅黑" panose="020B0503020204020204" pitchFamily="34" charset="-122"/>
            </a:endParaRPr>
          </a:p>
          <a:p>
            <a:pPr algn="ctr" defTabSz="914400">
              <a:lnSpc>
                <a:spcPct val="150000"/>
              </a:lnSpc>
              <a:defRPr/>
            </a:pPr>
            <a:r>
              <a:rPr lang="zh-CN" altLang="en-US" sz="700" dirty="0">
                <a:solidFill>
                  <a:schemeClr val="tx1"/>
                </a:solidFill>
                <a:latin typeface="微软雅黑" panose="020B0503020204020204" pitchFamily="34" charset="-122"/>
                <a:ea typeface="微软雅黑" panose="020B0503020204020204" pitchFamily="34" charset="-122"/>
              </a:rPr>
              <a:t>点击输入内容，此处输入与标题相关文字。点击输入内容，此处输入与标题相关文字。</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30" name="Freeform 18"/>
          <p:cNvSpPr>
            <a:spLocks noEditPoints="1"/>
          </p:cNvSpPr>
          <p:nvPr/>
        </p:nvSpPr>
        <p:spPr bwMode="auto">
          <a:xfrm>
            <a:off x="7628425" y="3053220"/>
            <a:ext cx="327405" cy="268395"/>
          </a:xfrm>
          <a:custGeom>
            <a:avLst/>
            <a:gdLst>
              <a:gd name="T0" fmla="*/ 76 w 87"/>
              <a:gd name="T1" fmla="*/ 27 h 71"/>
              <a:gd name="T2" fmla="*/ 69 w 87"/>
              <a:gd name="T3" fmla="*/ 27 h 71"/>
              <a:gd name="T4" fmla="*/ 21 w 87"/>
              <a:gd name="T5" fmla="*/ 11 h 71"/>
              <a:gd name="T6" fmla="*/ 10 w 87"/>
              <a:gd name="T7" fmla="*/ 11 h 71"/>
              <a:gd name="T8" fmla="*/ 20 w 87"/>
              <a:gd name="T9" fmla="*/ 12 h 71"/>
              <a:gd name="T10" fmla="*/ 6 w 87"/>
              <a:gd name="T11" fmla="*/ 12 h 71"/>
              <a:gd name="T12" fmla="*/ 6 w 87"/>
              <a:gd name="T13" fmla="*/ 9 h 71"/>
              <a:gd name="T14" fmla="*/ 8 w 87"/>
              <a:gd name="T15" fmla="*/ 7 h 71"/>
              <a:gd name="T16" fmla="*/ 24 w 87"/>
              <a:gd name="T17" fmla="*/ 2 h 71"/>
              <a:gd name="T18" fmla="*/ 60 w 87"/>
              <a:gd name="T19" fmla="*/ 0 h 71"/>
              <a:gd name="T20" fmla="*/ 67 w 87"/>
              <a:gd name="T21" fmla="*/ 12 h 71"/>
              <a:gd name="T22" fmla="*/ 87 w 87"/>
              <a:gd name="T23" fmla="*/ 16 h 71"/>
              <a:gd name="T24" fmla="*/ 87 w 87"/>
              <a:gd name="T25" fmla="*/ 68 h 71"/>
              <a:gd name="T26" fmla="*/ 84 w 87"/>
              <a:gd name="T27" fmla="*/ 71 h 71"/>
              <a:gd name="T28" fmla="*/ 0 w 87"/>
              <a:gd name="T29" fmla="*/ 68 h 71"/>
              <a:gd name="T30" fmla="*/ 0 w 87"/>
              <a:gd name="T31" fmla="*/ 16 h 71"/>
              <a:gd name="T32" fmla="*/ 3 w 87"/>
              <a:gd name="T33" fmla="*/ 12 h 71"/>
              <a:gd name="T34" fmla="*/ 44 w 87"/>
              <a:gd name="T35" fmla="*/ 26 h 71"/>
              <a:gd name="T36" fmla="*/ 52 w 87"/>
              <a:gd name="T37" fmla="*/ 29 h 71"/>
              <a:gd name="T38" fmla="*/ 44 w 87"/>
              <a:gd name="T39" fmla="*/ 48 h 71"/>
              <a:gd name="T40" fmla="*/ 44 w 87"/>
              <a:gd name="T41" fmla="*/ 26 h 71"/>
              <a:gd name="T42" fmla="*/ 49 w 87"/>
              <a:gd name="T43" fmla="*/ 32 h 71"/>
              <a:gd name="T44" fmla="*/ 36 w 87"/>
              <a:gd name="T45" fmla="*/ 37 h 71"/>
              <a:gd name="T46" fmla="*/ 51 w 87"/>
              <a:gd name="T47" fmla="*/ 37 h 71"/>
              <a:gd name="T48" fmla="*/ 49 w 87"/>
              <a:gd name="T49" fmla="*/ 32 h 71"/>
              <a:gd name="T50" fmla="*/ 23 w 87"/>
              <a:gd name="T51" fmla="*/ 19 h 71"/>
              <a:gd name="T52" fmla="*/ 7 w 87"/>
              <a:gd name="T53" fmla="*/ 64 h 71"/>
              <a:gd name="T54" fmla="*/ 81 w 87"/>
              <a:gd name="T55" fmla="*/ 19 h 71"/>
              <a:gd name="T56" fmla="*/ 65 w 87"/>
              <a:gd name="T57" fmla="*/ 19 h 71"/>
              <a:gd name="T58" fmla="*/ 58 w 87"/>
              <a:gd name="T59" fmla="*/ 7 h 71"/>
              <a:gd name="T60" fmla="*/ 26 w 87"/>
              <a:gd name="T61" fmla="*/ 17 h 71"/>
              <a:gd name="T62" fmla="*/ 44 w 87"/>
              <a:gd name="T63" fmla="*/ 14 h 71"/>
              <a:gd name="T64" fmla="*/ 67 w 87"/>
              <a:gd name="T65" fmla="*/ 37 h 71"/>
              <a:gd name="T66" fmla="*/ 20 w 87"/>
              <a:gd name="T67" fmla="*/ 37 h 71"/>
              <a:gd name="T68" fmla="*/ 44 w 87"/>
              <a:gd name="T69" fmla="*/ 21 h 71"/>
              <a:gd name="T70" fmla="*/ 27 w 87"/>
              <a:gd name="T71" fmla="*/ 37 h 71"/>
              <a:gd name="T72" fmla="*/ 60 w 87"/>
              <a:gd name="T73" fmla="*/ 37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7" h="71">
                <a:moveTo>
                  <a:pt x="72" y="24"/>
                </a:moveTo>
                <a:cubicBezTo>
                  <a:pt x="74" y="24"/>
                  <a:pt x="76" y="25"/>
                  <a:pt x="76" y="27"/>
                </a:cubicBezTo>
                <a:cubicBezTo>
                  <a:pt x="76" y="28"/>
                  <a:pt x="74" y="30"/>
                  <a:pt x="72" y="30"/>
                </a:cubicBezTo>
                <a:cubicBezTo>
                  <a:pt x="71" y="30"/>
                  <a:pt x="69" y="28"/>
                  <a:pt x="69" y="27"/>
                </a:cubicBezTo>
                <a:cubicBezTo>
                  <a:pt x="69" y="25"/>
                  <a:pt x="71" y="24"/>
                  <a:pt x="72" y="24"/>
                </a:cubicBezTo>
                <a:close/>
                <a:moveTo>
                  <a:pt x="21" y="11"/>
                </a:moveTo>
                <a:cubicBezTo>
                  <a:pt x="21" y="11"/>
                  <a:pt x="21" y="11"/>
                  <a:pt x="21" y="11"/>
                </a:cubicBezTo>
                <a:cubicBezTo>
                  <a:pt x="10" y="11"/>
                  <a:pt x="10" y="11"/>
                  <a:pt x="10" y="11"/>
                </a:cubicBezTo>
                <a:cubicBezTo>
                  <a:pt x="10" y="12"/>
                  <a:pt x="10" y="12"/>
                  <a:pt x="10" y="12"/>
                </a:cubicBezTo>
                <a:cubicBezTo>
                  <a:pt x="20" y="12"/>
                  <a:pt x="20" y="12"/>
                  <a:pt x="20" y="12"/>
                </a:cubicBezTo>
                <a:cubicBezTo>
                  <a:pt x="21" y="11"/>
                  <a:pt x="21" y="11"/>
                  <a:pt x="21" y="11"/>
                </a:cubicBezTo>
                <a:close/>
                <a:moveTo>
                  <a:pt x="6" y="12"/>
                </a:moveTo>
                <a:cubicBezTo>
                  <a:pt x="6" y="12"/>
                  <a:pt x="6" y="12"/>
                  <a:pt x="6" y="12"/>
                </a:cubicBezTo>
                <a:cubicBezTo>
                  <a:pt x="6" y="9"/>
                  <a:pt x="6" y="9"/>
                  <a:pt x="6" y="9"/>
                </a:cubicBezTo>
                <a:cubicBezTo>
                  <a:pt x="6" y="9"/>
                  <a:pt x="6" y="9"/>
                  <a:pt x="6" y="9"/>
                </a:cubicBezTo>
                <a:cubicBezTo>
                  <a:pt x="6" y="8"/>
                  <a:pt x="7" y="7"/>
                  <a:pt x="8" y="7"/>
                </a:cubicBezTo>
                <a:cubicBezTo>
                  <a:pt x="22" y="7"/>
                  <a:pt x="22" y="7"/>
                  <a:pt x="22" y="7"/>
                </a:cubicBezTo>
                <a:cubicBezTo>
                  <a:pt x="24" y="2"/>
                  <a:pt x="24" y="2"/>
                  <a:pt x="24" y="2"/>
                </a:cubicBezTo>
                <a:cubicBezTo>
                  <a:pt x="25" y="1"/>
                  <a:pt x="26" y="0"/>
                  <a:pt x="27" y="0"/>
                </a:cubicBezTo>
                <a:cubicBezTo>
                  <a:pt x="60" y="0"/>
                  <a:pt x="60" y="0"/>
                  <a:pt x="60" y="0"/>
                </a:cubicBezTo>
                <a:cubicBezTo>
                  <a:pt x="62" y="0"/>
                  <a:pt x="63" y="1"/>
                  <a:pt x="63" y="3"/>
                </a:cubicBezTo>
                <a:cubicBezTo>
                  <a:pt x="67" y="12"/>
                  <a:pt x="67" y="12"/>
                  <a:pt x="67" y="12"/>
                </a:cubicBezTo>
                <a:cubicBezTo>
                  <a:pt x="84" y="12"/>
                  <a:pt x="84" y="12"/>
                  <a:pt x="84" y="12"/>
                </a:cubicBezTo>
                <a:cubicBezTo>
                  <a:pt x="86" y="12"/>
                  <a:pt x="87" y="14"/>
                  <a:pt x="87" y="16"/>
                </a:cubicBezTo>
                <a:cubicBezTo>
                  <a:pt x="87" y="16"/>
                  <a:pt x="87" y="16"/>
                  <a:pt x="87" y="16"/>
                </a:cubicBezTo>
                <a:cubicBezTo>
                  <a:pt x="87" y="68"/>
                  <a:pt x="87" y="68"/>
                  <a:pt x="87" y="68"/>
                </a:cubicBezTo>
                <a:cubicBezTo>
                  <a:pt x="87" y="69"/>
                  <a:pt x="86" y="71"/>
                  <a:pt x="84" y="71"/>
                </a:cubicBezTo>
                <a:cubicBezTo>
                  <a:pt x="84" y="71"/>
                  <a:pt x="84" y="71"/>
                  <a:pt x="84" y="71"/>
                </a:cubicBezTo>
                <a:cubicBezTo>
                  <a:pt x="3" y="71"/>
                  <a:pt x="3" y="71"/>
                  <a:pt x="3" y="71"/>
                </a:cubicBezTo>
                <a:cubicBezTo>
                  <a:pt x="1" y="71"/>
                  <a:pt x="0" y="69"/>
                  <a:pt x="0" y="68"/>
                </a:cubicBezTo>
                <a:cubicBezTo>
                  <a:pt x="0" y="67"/>
                  <a:pt x="0" y="67"/>
                  <a:pt x="0" y="67"/>
                </a:cubicBezTo>
                <a:cubicBezTo>
                  <a:pt x="0" y="16"/>
                  <a:pt x="0" y="16"/>
                  <a:pt x="0" y="16"/>
                </a:cubicBezTo>
                <a:cubicBezTo>
                  <a:pt x="0" y="14"/>
                  <a:pt x="1" y="12"/>
                  <a:pt x="3" y="12"/>
                </a:cubicBezTo>
                <a:cubicBezTo>
                  <a:pt x="3" y="12"/>
                  <a:pt x="3" y="12"/>
                  <a:pt x="3" y="12"/>
                </a:cubicBezTo>
                <a:cubicBezTo>
                  <a:pt x="6" y="12"/>
                  <a:pt x="6" y="12"/>
                  <a:pt x="6" y="12"/>
                </a:cubicBezTo>
                <a:close/>
                <a:moveTo>
                  <a:pt x="44" y="26"/>
                </a:moveTo>
                <a:cubicBezTo>
                  <a:pt x="44" y="26"/>
                  <a:pt x="44" y="26"/>
                  <a:pt x="44" y="26"/>
                </a:cubicBezTo>
                <a:cubicBezTo>
                  <a:pt x="47" y="26"/>
                  <a:pt x="50" y="27"/>
                  <a:pt x="52" y="29"/>
                </a:cubicBezTo>
                <a:cubicBezTo>
                  <a:pt x="54" y="31"/>
                  <a:pt x="55" y="34"/>
                  <a:pt x="55" y="37"/>
                </a:cubicBezTo>
                <a:cubicBezTo>
                  <a:pt x="55" y="43"/>
                  <a:pt x="50" y="48"/>
                  <a:pt x="44" y="48"/>
                </a:cubicBezTo>
                <a:cubicBezTo>
                  <a:pt x="37" y="48"/>
                  <a:pt x="32" y="43"/>
                  <a:pt x="32" y="37"/>
                </a:cubicBezTo>
                <a:cubicBezTo>
                  <a:pt x="32" y="31"/>
                  <a:pt x="37" y="26"/>
                  <a:pt x="44" y="26"/>
                </a:cubicBezTo>
                <a:close/>
                <a:moveTo>
                  <a:pt x="49" y="32"/>
                </a:moveTo>
                <a:cubicBezTo>
                  <a:pt x="49" y="32"/>
                  <a:pt x="49" y="32"/>
                  <a:pt x="49" y="32"/>
                </a:cubicBezTo>
                <a:cubicBezTo>
                  <a:pt x="48" y="31"/>
                  <a:pt x="46" y="30"/>
                  <a:pt x="44" y="30"/>
                </a:cubicBezTo>
                <a:cubicBezTo>
                  <a:pt x="40" y="30"/>
                  <a:pt x="36" y="33"/>
                  <a:pt x="36" y="37"/>
                </a:cubicBezTo>
                <a:cubicBezTo>
                  <a:pt x="36" y="41"/>
                  <a:pt x="40" y="44"/>
                  <a:pt x="44" y="44"/>
                </a:cubicBezTo>
                <a:cubicBezTo>
                  <a:pt x="48" y="44"/>
                  <a:pt x="51" y="41"/>
                  <a:pt x="51" y="37"/>
                </a:cubicBezTo>
                <a:cubicBezTo>
                  <a:pt x="51" y="35"/>
                  <a:pt x="50" y="33"/>
                  <a:pt x="49" y="32"/>
                </a:cubicBezTo>
                <a:cubicBezTo>
                  <a:pt x="49" y="32"/>
                  <a:pt x="49" y="32"/>
                  <a:pt x="49" y="32"/>
                </a:cubicBezTo>
                <a:close/>
                <a:moveTo>
                  <a:pt x="23" y="19"/>
                </a:moveTo>
                <a:cubicBezTo>
                  <a:pt x="23" y="19"/>
                  <a:pt x="23" y="19"/>
                  <a:pt x="23" y="19"/>
                </a:cubicBezTo>
                <a:cubicBezTo>
                  <a:pt x="7" y="19"/>
                  <a:pt x="7" y="19"/>
                  <a:pt x="7" y="19"/>
                </a:cubicBezTo>
                <a:cubicBezTo>
                  <a:pt x="7" y="64"/>
                  <a:pt x="7" y="64"/>
                  <a:pt x="7" y="64"/>
                </a:cubicBezTo>
                <a:cubicBezTo>
                  <a:pt x="81" y="64"/>
                  <a:pt x="81" y="64"/>
                  <a:pt x="81" y="64"/>
                </a:cubicBezTo>
                <a:cubicBezTo>
                  <a:pt x="81" y="19"/>
                  <a:pt x="81" y="19"/>
                  <a:pt x="81" y="19"/>
                </a:cubicBezTo>
                <a:cubicBezTo>
                  <a:pt x="65" y="19"/>
                  <a:pt x="65" y="19"/>
                  <a:pt x="65" y="19"/>
                </a:cubicBezTo>
                <a:cubicBezTo>
                  <a:pt x="65" y="19"/>
                  <a:pt x="65" y="19"/>
                  <a:pt x="65" y="19"/>
                </a:cubicBezTo>
                <a:cubicBezTo>
                  <a:pt x="63" y="19"/>
                  <a:pt x="62" y="18"/>
                  <a:pt x="61" y="17"/>
                </a:cubicBezTo>
                <a:cubicBezTo>
                  <a:pt x="58" y="7"/>
                  <a:pt x="58" y="7"/>
                  <a:pt x="58" y="7"/>
                </a:cubicBezTo>
                <a:cubicBezTo>
                  <a:pt x="30" y="7"/>
                  <a:pt x="30" y="7"/>
                  <a:pt x="30" y="7"/>
                </a:cubicBezTo>
                <a:cubicBezTo>
                  <a:pt x="26" y="17"/>
                  <a:pt x="26" y="17"/>
                  <a:pt x="26" y="17"/>
                </a:cubicBezTo>
                <a:cubicBezTo>
                  <a:pt x="26" y="18"/>
                  <a:pt x="24" y="19"/>
                  <a:pt x="23" y="19"/>
                </a:cubicBezTo>
                <a:close/>
                <a:moveTo>
                  <a:pt x="44" y="14"/>
                </a:moveTo>
                <a:cubicBezTo>
                  <a:pt x="44" y="14"/>
                  <a:pt x="44" y="14"/>
                  <a:pt x="44" y="14"/>
                </a:cubicBezTo>
                <a:cubicBezTo>
                  <a:pt x="56" y="14"/>
                  <a:pt x="67" y="24"/>
                  <a:pt x="67" y="37"/>
                </a:cubicBezTo>
                <a:cubicBezTo>
                  <a:pt x="67" y="50"/>
                  <a:pt x="56" y="60"/>
                  <a:pt x="44" y="60"/>
                </a:cubicBezTo>
                <a:cubicBezTo>
                  <a:pt x="31" y="60"/>
                  <a:pt x="20" y="50"/>
                  <a:pt x="20" y="37"/>
                </a:cubicBezTo>
                <a:cubicBezTo>
                  <a:pt x="20" y="24"/>
                  <a:pt x="31" y="14"/>
                  <a:pt x="44" y="14"/>
                </a:cubicBezTo>
                <a:close/>
                <a:moveTo>
                  <a:pt x="44" y="21"/>
                </a:moveTo>
                <a:cubicBezTo>
                  <a:pt x="44" y="21"/>
                  <a:pt x="44" y="21"/>
                  <a:pt x="44" y="21"/>
                </a:cubicBezTo>
                <a:cubicBezTo>
                  <a:pt x="35" y="21"/>
                  <a:pt x="27" y="28"/>
                  <a:pt x="27" y="37"/>
                </a:cubicBezTo>
                <a:cubicBezTo>
                  <a:pt x="27" y="46"/>
                  <a:pt x="35" y="54"/>
                  <a:pt x="44" y="54"/>
                </a:cubicBezTo>
                <a:cubicBezTo>
                  <a:pt x="53" y="54"/>
                  <a:pt x="60" y="46"/>
                  <a:pt x="60" y="37"/>
                </a:cubicBezTo>
                <a:cubicBezTo>
                  <a:pt x="60" y="28"/>
                  <a:pt x="53" y="21"/>
                  <a:pt x="44" y="21"/>
                </a:cubicBezTo>
                <a:close/>
              </a:path>
            </a:pathLst>
          </a:custGeom>
          <a:solidFill>
            <a:srgbClr val="4E6446"/>
          </a:solidFill>
          <a:ln>
            <a:noFill/>
          </a:ln>
        </p:spPr>
        <p:txBody>
          <a:bodyPr vert="horz" wrap="square" lIns="121883" tIns="60941" rIns="121883" bIns="60941" numCol="1" anchor="t" anchorCtr="0" compatLnSpc="1"/>
          <a:p>
            <a:pPr defTabSz="914400"/>
            <a:endParaRPr lang="zh-CN" altLang="en-US" sz="2000">
              <a:solidFill>
                <a:schemeClr val="tx1"/>
              </a:solidFill>
              <a:latin typeface="微软雅黑" panose="020B0503020204020204" pitchFamily="34" charset="-122"/>
              <a:ea typeface="微软雅黑" panose="020B0503020204020204" pitchFamily="34" charset="-122"/>
            </a:endParaRPr>
          </a:p>
        </p:txBody>
      </p:sp>
      <p:sp>
        <p:nvSpPr>
          <p:cNvPr id="32" name="Rectangle 24"/>
          <p:cNvSpPr>
            <a:spLocks noChangeArrowheads="1"/>
          </p:cNvSpPr>
          <p:nvPr/>
        </p:nvSpPr>
        <p:spPr bwMode="auto">
          <a:xfrm>
            <a:off x="6563453" y="3571865"/>
            <a:ext cx="245734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defTabSz="914400">
              <a:lnSpc>
                <a:spcPct val="120000"/>
              </a:lnSpc>
              <a:spcBef>
                <a:spcPts val="400"/>
              </a:spcBef>
            </a:pPr>
            <a:r>
              <a:rPr lang="zh-CN" altLang="en-US" sz="1400" b="1" dirty="0">
                <a:solidFill>
                  <a:schemeClr val="tx1"/>
                </a:solidFill>
                <a:latin typeface="微软雅黑" panose="020B0503020204020204" pitchFamily="34" charset="-122"/>
                <a:ea typeface="微软雅黑" panose="020B0503020204020204" pitchFamily="34" charset="-122"/>
              </a:rPr>
              <a:t>单击填加标题</a:t>
            </a:r>
            <a:endParaRPr lang="zh-CN" altLang="en-US" sz="1400" b="1" dirty="0">
              <a:solidFill>
                <a:schemeClr val="tx1"/>
              </a:solidFill>
              <a:latin typeface="微软雅黑" panose="020B0503020204020204" pitchFamily="34" charset="-122"/>
              <a:ea typeface="微软雅黑" panose="020B0503020204020204" pitchFamily="34" charset="-122"/>
            </a:endParaRPr>
          </a:p>
          <a:p>
            <a:pPr algn="ctr" defTabSz="914400">
              <a:lnSpc>
                <a:spcPct val="150000"/>
              </a:lnSpc>
              <a:defRPr/>
            </a:pPr>
            <a:r>
              <a:rPr lang="zh-CN" altLang="en-US" sz="700" dirty="0">
                <a:solidFill>
                  <a:schemeClr val="tx1"/>
                </a:solidFill>
                <a:latin typeface="微软雅黑" panose="020B0503020204020204" pitchFamily="34" charset="-122"/>
                <a:ea typeface="微软雅黑" panose="020B0503020204020204" pitchFamily="34" charset="-122"/>
              </a:rPr>
              <a:t>点击输入内容，此处输入与标题相关文字。点击输入内容，此处输入与标题相关文字。</a:t>
            </a:r>
            <a:endParaRPr lang="zh-CN" altLang="en-US" sz="700" dirty="0">
              <a:solidFill>
                <a:schemeClr val="tx1"/>
              </a:solidFill>
              <a:latin typeface="微软雅黑" panose="020B0503020204020204" pitchFamily="34" charset="-122"/>
              <a:ea typeface="微软雅黑" panose="020B0503020204020204" pitchFamily="34" charset="-122"/>
            </a:endParaRPr>
          </a:p>
        </p:txBody>
      </p:sp>
      <p:sp>
        <p:nvSpPr>
          <p:cNvPr id="36" name="Freeform 19"/>
          <p:cNvSpPr>
            <a:spLocks noEditPoints="1"/>
          </p:cNvSpPr>
          <p:nvPr/>
        </p:nvSpPr>
        <p:spPr bwMode="auto">
          <a:xfrm>
            <a:off x="1201406" y="3168155"/>
            <a:ext cx="392887" cy="319518"/>
          </a:xfrm>
          <a:custGeom>
            <a:avLst/>
            <a:gdLst>
              <a:gd name="T0" fmla="*/ 80 w 104"/>
              <a:gd name="T1" fmla="*/ 19 h 85"/>
              <a:gd name="T2" fmla="*/ 93 w 104"/>
              <a:gd name="T3" fmla="*/ 50 h 85"/>
              <a:gd name="T4" fmla="*/ 104 w 104"/>
              <a:gd name="T5" fmla="*/ 68 h 85"/>
              <a:gd name="T6" fmla="*/ 98 w 104"/>
              <a:gd name="T7" fmla="*/ 80 h 85"/>
              <a:gd name="T8" fmla="*/ 94 w 104"/>
              <a:gd name="T9" fmla="*/ 82 h 85"/>
              <a:gd name="T10" fmla="*/ 13 w 104"/>
              <a:gd name="T11" fmla="*/ 85 h 85"/>
              <a:gd name="T12" fmla="*/ 10 w 104"/>
              <a:gd name="T13" fmla="*/ 80 h 85"/>
              <a:gd name="T14" fmla="*/ 1 w 104"/>
              <a:gd name="T15" fmla="*/ 78 h 85"/>
              <a:gd name="T16" fmla="*/ 1 w 104"/>
              <a:gd name="T17" fmla="*/ 60 h 85"/>
              <a:gd name="T18" fmla="*/ 5 w 104"/>
              <a:gd name="T19" fmla="*/ 37 h 85"/>
              <a:gd name="T20" fmla="*/ 29 w 104"/>
              <a:gd name="T21" fmla="*/ 20 h 85"/>
              <a:gd name="T22" fmla="*/ 62 w 104"/>
              <a:gd name="T23" fmla="*/ 78 h 85"/>
              <a:gd name="T24" fmla="*/ 62 w 104"/>
              <a:gd name="T25" fmla="*/ 75 h 85"/>
              <a:gd name="T26" fmla="*/ 66 w 104"/>
              <a:gd name="T27" fmla="*/ 63 h 85"/>
              <a:gd name="T28" fmla="*/ 75 w 104"/>
              <a:gd name="T29" fmla="*/ 71 h 85"/>
              <a:gd name="T30" fmla="*/ 74 w 104"/>
              <a:gd name="T31" fmla="*/ 57 h 85"/>
              <a:gd name="T32" fmla="*/ 72 w 104"/>
              <a:gd name="T33" fmla="*/ 53 h 85"/>
              <a:gd name="T34" fmla="*/ 71 w 104"/>
              <a:gd name="T35" fmla="*/ 53 h 85"/>
              <a:gd name="T36" fmla="*/ 70 w 104"/>
              <a:gd name="T37" fmla="*/ 51 h 85"/>
              <a:gd name="T38" fmla="*/ 41 w 104"/>
              <a:gd name="T39" fmla="*/ 44 h 85"/>
              <a:gd name="T40" fmla="*/ 32 w 104"/>
              <a:gd name="T41" fmla="*/ 53 h 85"/>
              <a:gd name="T42" fmla="*/ 32 w 104"/>
              <a:gd name="T43" fmla="*/ 53 h 85"/>
              <a:gd name="T44" fmla="*/ 29 w 104"/>
              <a:gd name="T45" fmla="*/ 64 h 85"/>
              <a:gd name="T46" fmla="*/ 37 w 104"/>
              <a:gd name="T47" fmla="*/ 72 h 85"/>
              <a:gd name="T48" fmla="*/ 41 w 104"/>
              <a:gd name="T49" fmla="*/ 63 h 85"/>
              <a:gd name="T50" fmla="*/ 41 w 104"/>
              <a:gd name="T51" fmla="*/ 75 h 85"/>
              <a:gd name="T52" fmla="*/ 52 w 104"/>
              <a:gd name="T53" fmla="*/ 40 h 85"/>
              <a:gd name="T54" fmla="*/ 52 w 104"/>
              <a:gd name="T55" fmla="*/ 7 h 85"/>
              <a:gd name="T56" fmla="*/ 17 w 104"/>
              <a:gd name="T57" fmla="*/ 78 h 85"/>
              <a:gd name="T58" fmla="*/ 23 w 104"/>
              <a:gd name="T59" fmla="*/ 76 h 85"/>
              <a:gd name="T60" fmla="*/ 23 w 104"/>
              <a:gd name="T61" fmla="*/ 56 h 85"/>
              <a:gd name="T62" fmla="*/ 8 w 104"/>
              <a:gd name="T63" fmla="*/ 63 h 85"/>
              <a:gd name="T64" fmla="*/ 7 w 104"/>
              <a:gd name="T65" fmla="*/ 73 h 85"/>
              <a:gd name="T66" fmla="*/ 15 w 104"/>
              <a:gd name="T67" fmla="*/ 65 h 85"/>
              <a:gd name="T68" fmla="*/ 29 w 104"/>
              <a:gd name="T69" fmla="*/ 27 h 85"/>
              <a:gd name="T70" fmla="*/ 24 w 104"/>
              <a:gd name="T71" fmla="*/ 25 h 85"/>
              <a:gd name="T72" fmla="*/ 15 w 104"/>
              <a:gd name="T73" fmla="*/ 45 h 85"/>
              <a:gd name="T74" fmla="*/ 26 w 104"/>
              <a:gd name="T75" fmla="*/ 49 h 85"/>
              <a:gd name="T76" fmla="*/ 36 w 104"/>
              <a:gd name="T77" fmla="*/ 40 h 85"/>
              <a:gd name="T78" fmla="*/ 35 w 104"/>
              <a:gd name="T79" fmla="*/ 39 h 85"/>
              <a:gd name="T80" fmla="*/ 29 w 104"/>
              <a:gd name="T81" fmla="*/ 27 h 85"/>
              <a:gd name="T82" fmla="*/ 87 w 104"/>
              <a:gd name="T83" fmla="*/ 78 h 85"/>
              <a:gd name="T84" fmla="*/ 89 w 104"/>
              <a:gd name="T85" fmla="*/ 65 h 85"/>
              <a:gd name="T86" fmla="*/ 97 w 104"/>
              <a:gd name="T87" fmla="*/ 73 h 85"/>
              <a:gd name="T88" fmla="*/ 96 w 104"/>
              <a:gd name="T89" fmla="*/ 63 h 85"/>
              <a:gd name="T90" fmla="*/ 88 w 104"/>
              <a:gd name="T91" fmla="*/ 54 h 85"/>
              <a:gd name="T92" fmla="*/ 82 w 104"/>
              <a:gd name="T93" fmla="*/ 71 h 85"/>
              <a:gd name="T94" fmla="*/ 87 w 104"/>
              <a:gd name="T95" fmla="*/ 78 h 85"/>
              <a:gd name="T96" fmla="*/ 75 w 104"/>
              <a:gd name="T97" fmla="*/ 27 h 85"/>
              <a:gd name="T98" fmla="*/ 75 w 104"/>
              <a:gd name="T99" fmla="*/ 27 h 85"/>
              <a:gd name="T100" fmla="*/ 68 w 104"/>
              <a:gd name="T101" fmla="*/ 39 h 85"/>
              <a:gd name="T102" fmla="*/ 74 w 104"/>
              <a:gd name="T103" fmla="*/ 46 h 85"/>
              <a:gd name="T104" fmla="*/ 78 w 104"/>
              <a:gd name="T105" fmla="*/ 49 h 85"/>
              <a:gd name="T106" fmla="*/ 88 w 104"/>
              <a:gd name="T107" fmla="*/ 45 h 85"/>
              <a:gd name="T108" fmla="*/ 80 w 104"/>
              <a:gd name="T109" fmla="*/ 2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04" h="85">
                <a:moveTo>
                  <a:pt x="52" y="0"/>
                </a:moveTo>
                <a:cubicBezTo>
                  <a:pt x="63" y="0"/>
                  <a:pt x="73" y="8"/>
                  <a:pt x="75" y="20"/>
                </a:cubicBezTo>
                <a:cubicBezTo>
                  <a:pt x="76" y="19"/>
                  <a:pt x="78" y="19"/>
                  <a:pt x="80" y="19"/>
                </a:cubicBezTo>
                <a:cubicBezTo>
                  <a:pt x="85" y="19"/>
                  <a:pt x="90" y="21"/>
                  <a:pt x="93" y="24"/>
                </a:cubicBezTo>
                <a:cubicBezTo>
                  <a:pt x="96" y="27"/>
                  <a:pt x="98" y="32"/>
                  <a:pt x="98" y="37"/>
                </a:cubicBezTo>
                <a:cubicBezTo>
                  <a:pt x="98" y="42"/>
                  <a:pt x="97" y="46"/>
                  <a:pt x="93" y="50"/>
                </a:cubicBezTo>
                <a:cubicBezTo>
                  <a:pt x="98" y="54"/>
                  <a:pt x="98" y="54"/>
                  <a:pt x="98" y="54"/>
                </a:cubicBezTo>
                <a:cubicBezTo>
                  <a:pt x="100" y="56"/>
                  <a:pt x="101" y="58"/>
                  <a:pt x="102" y="60"/>
                </a:cubicBezTo>
                <a:cubicBezTo>
                  <a:pt x="103" y="63"/>
                  <a:pt x="104" y="65"/>
                  <a:pt x="104" y="68"/>
                </a:cubicBezTo>
                <a:cubicBezTo>
                  <a:pt x="104" y="74"/>
                  <a:pt x="104" y="74"/>
                  <a:pt x="104" y="74"/>
                </a:cubicBezTo>
                <a:cubicBezTo>
                  <a:pt x="104" y="75"/>
                  <a:pt x="103" y="77"/>
                  <a:pt x="102" y="78"/>
                </a:cubicBezTo>
                <a:cubicBezTo>
                  <a:pt x="102" y="79"/>
                  <a:pt x="100" y="80"/>
                  <a:pt x="98" y="80"/>
                </a:cubicBezTo>
                <a:cubicBezTo>
                  <a:pt x="98" y="80"/>
                  <a:pt x="98" y="80"/>
                  <a:pt x="98" y="80"/>
                </a:cubicBezTo>
                <a:cubicBezTo>
                  <a:pt x="94" y="80"/>
                  <a:pt x="94" y="80"/>
                  <a:pt x="94" y="80"/>
                </a:cubicBezTo>
                <a:cubicBezTo>
                  <a:pt x="94" y="82"/>
                  <a:pt x="94" y="82"/>
                  <a:pt x="94" y="82"/>
                </a:cubicBezTo>
                <a:cubicBezTo>
                  <a:pt x="94" y="84"/>
                  <a:pt x="92" y="85"/>
                  <a:pt x="90" y="85"/>
                </a:cubicBezTo>
                <a:cubicBezTo>
                  <a:pt x="90" y="85"/>
                  <a:pt x="90" y="85"/>
                  <a:pt x="90" y="85"/>
                </a:cubicBezTo>
                <a:cubicBezTo>
                  <a:pt x="13" y="85"/>
                  <a:pt x="13" y="85"/>
                  <a:pt x="13" y="85"/>
                </a:cubicBezTo>
                <a:cubicBezTo>
                  <a:pt x="13" y="85"/>
                  <a:pt x="13" y="85"/>
                  <a:pt x="13" y="85"/>
                </a:cubicBezTo>
                <a:cubicBezTo>
                  <a:pt x="11" y="85"/>
                  <a:pt x="10" y="84"/>
                  <a:pt x="10" y="82"/>
                </a:cubicBezTo>
                <a:cubicBezTo>
                  <a:pt x="10" y="80"/>
                  <a:pt x="10" y="80"/>
                  <a:pt x="10" y="80"/>
                </a:cubicBezTo>
                <a:cubicBezTo>
                  <a:pt x="6" y="80"/>
                  <a:pt x="6" y="80"/>
                  <a:pt x="6" y="80"/>
                </a:cubicBezTo>
                <a:cubicBezTo>
                  <a:pt x="5" y="80"/>
                  <a:pt x="5" y="80"/>
                  <a:pt x="5" y="80"/>
                </a:cubicBezTo>
                <a:cubicBezTo>
                  <a:pt x="3" y="80"/>
                  <a:pt x="2" y="79"/>
                  <a:pt x="1" y="78"/>
                </a:cubicBezTo>
                <a:cubicBezTo>
                  <a:pt x="0" y="77"/>
                  <a:pt x="0" y="75"/>
                  <a:pt x="0" y="74"/>
                </a:cubicBezTo>
                <a:cubicBezTo>
                  <a:pt x="0" y="68"/>
                  <a:pt x="0" y="68"/>
                  <a:pt x="0" y="68"/>
                </a:cubicBezTo>
                <a:cubicBezTo>
                  <a:pt x="0" y="65"/>
                  <a:pt x="0" y="63"/>
                  <a:pt x="1" y="60"/>
                </a:cubicBezTo>
                <a:cubicBezTo>
                  <a:pt x="2" y="58"/>
                  <a:pt x="4" y="56"/>
                  <a:pt x="6" y="54"/>
                </a:cubicBezTo>
                <a:cubicBezTo>
                  <a:pt x="10" y="50"/>
                  <a:pt x="10" y="50"/>
                  <a:pt x="10" y="50"/>
                </a:cubicBezTo>
                <a:cubicBezTo>
                  <a:pt x="7" y="46"/>
                  <a:pt x="5" y="42"/>
                  <a:pt x="5" y="37"/>
                </a:cubicBezTo>
                <a:cubicBezTo>
                  <a:pt x="5" y="32"/>
                  <a:pt x="7" y="27"/>
                  <a:pt x="11" y="24"/>
                </a:cubicBezTo>
                <a:cubicBezTo>
                  <a:pt x="14" y="21"/>
                  <a:pt x="19" y="19"/>
                  <a:pt x="24" y="19"/>
                </a:cubicBezTo>
                <a:cubicBezTo>
                  <a:pt x="25" y="19"/>
                  <a:pt x="27" y="19"/>
                  <a:pt x="29" y="20"/>
                </a:cubicBezTo>
                <a:cubicBezTo>
                  <a:pt x="31" y="8"/>
                  <a:pt x="40" y="0"/>
                  <a:pt x="52" y="0"/>
                </a:cubicBezTo>
                <a:close/>
                <a:moveTo>
                  <a:pt x="62" y="78"/>
                </a:moveTo>
                <a:cubicBezTo>
                  <a:pt x="62" y="78"/>
                  <a:pt x="62" y="78"/>
                  <a:pt x="62" y="78"/>
                </a:cubicBezTo>
                <a:cubicBezTo>
                  <a:pt x="62" y="75"/>
                  <a:pt x="62" y="75"/>
                  <a:pt x="62" y="75"/>
                </a:cubicBezTo>
                <a:cubicBezTo>
                  <a:pt x="62" y="75"/>
                  <a:pt x="62" y="75"/>
                  <a:pt x="62" y="75"/>
                </a:cubicBezTo>
                <a:cubicBezTo>
                  <a:pt x="62" y="75"/>
                  <a:pt x="62" y="75"/>
                  <a:pt x="62" y="75"/>
                </a:cubicBezTo>
                <a:cubicBezTo>
                  <a:pt x="62" y="63"/>
                  <a:pt x="62" y="63"/>
                  <a:pt x="62" y="63"/>
                </a:cubicBezTo>
                <a:cubicBezTo>
                  <a:pt x="62" y="62"/>
                  <a:pt x="63" y="61"/>
                  <a:pt x="64" y="61"/>
                </a:cubicBezTo>
                <a:cubicBezTo>
                  <a:pt x="65" y="61"/>
                  <a:pt x="66" y="62"/>
                  <a:pt x="66" y="63"/>
                </a:cubicBezTo>
                <a:cubicBezTo>
                  <a:pt x="66" y="72"/>
                  <a:pt x="66" y="72"/>
                  <a:pt x="66" y="72"/>
                </a:cubicBezTo>
                <a:cubicBezTo>
                  <a:pt x="75" y="72"/>
                  <a:pt x="75" y="72"/>
                  <a:pt x="75" y="72"/>
                </a:cubicBezTo>
                <a:cubicBezTo>
                  <a:pt x="75" y="72"/>
                  <a:pt x="75" y="71"/>
                  <a:pt x="75" y="71"/>
                </a:cubicBezTo>
                <a:cubicBezTo>
                  <a:pt x="75" y="64"/>
                  <a:pt x="75" y="64"/>
                  <a:pt x="75" y="64"/>
                </a:cubicBezTo>
                <a:cubicBezTo>
                  <a:pt x="75" y="61"/>
                  <a:pt x="75" y="59"/>
                  <a:pt x="74" y="57"/>
                </a:cubicBezTo>
                <a:cubicBezTo>
                  <a:pt x="74" y="57"/>
                  <a:pt x="74" y="57"/>
                  <a:pt x="74" y="57"/>
                </a:cubicBezTo>
                <a:cubicBezTo>
                  <a:pt x="74" y="57"/>
                  <a:pt x="74" y="57"/>
                  <a:pt x="74" y="57"/>
                </a:cubicBezTo>
                <a:cubicBezTo>
                  <a:pt x="73" y="56"/>
                  <a:pt x="72" y="54"/>
                  <a:pt x="72" y="53"/>
                </a:cubicBezTo>
                <a:cubicBezTo>
                  <a:pt x="72" y="53"/>
                  <a:pt x="72" y="53"/>
                  <a:pt x="72" y="53"/>
                </a:cubicBezTo>
                <a:cubicBezTo>
                  <a:pt x="72" y="53"/>
                  <a:pt x="72" y="53"/>
                  <a:pt x="72" y="53"/>
                </a:cubicBezTo>
                <a:cubicBezTo>
                  <a:pt x="72" y="53"/>
                  <a:pt x="72" y="53"/>
                  <a:pt x="72" y="53"/>
                </a:cubicBezTo>
                <a:cubicBezTo>
                  <a:pt x="71" y="53"/>
                  <a:pt x="71" y="53"/>
                  <a:pt x="71" y="53"/>
                </a:cubicBezTo>
                <a:cubicBezTo>
                  <a:pt x="71" y="53"/>
                  <a:pt x="71" y="53"/>
                  <a:pt x="71" y="53"/>
                </a:cubicBezTo>
                <a:cubicBezTo>
                  <a:pt x="71" y="52"/>
                  <a:pt x="70" y="51"/>
                  <a:pt x="70" y="51"/>
                </a:cubicBezTo>
                <a:cubicBezTo>
                  <a:pt x="70" y="51"/>
                  <a:pt x="70" y="51"/>
                  <a:pt x="70" y="51"/>
                </a:cubicBezTo>
                <a:cubicBezTo>
                  <a:pt x="62" y="44"/>
                  <a:pt x="62" y="44"/>
                  <a:pt x="62" y="44"/>
                </a:cubicBezTo>
                <a:cubicBezTo>
                  <a:pt x="59" y="45"/>
                  <a:pt x="56" y="46"/>
                  <a:pt x="52" y="46"/>
                </a:cubicBezTo>
                <a:cubicBezTo>
                  <a:pt x="48" y="46"/>
                  <a:pt x="44" y="45"/>
                  <a:pt x="41" y="44"/>
                </a:cubicBezTo>
                <a:cubicBezTo>
                  <a:pt x="34" y="51"/>
                  <a:pt x="34" y="51"/>
                  <a:pt x="34" y="51"/>
                </a:cubicBezTo>
                <a:cubicBezTo>
                  <a:pt x="34" y="51"/>
                  <a:pt x="34" y="51"/>
                  <a:pt x="34" y="51"/>
                </a:cubicBezTo>
                <a:cubicBezTo>
                  <a:pt x="33" y="51"/>
                  <a:pt x="33" y="52"/>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4"/>
                  <a:pt x="30" y="56"/>
                  <a:pt x="30" y="57"/>
                </a:cubicBezTo>
                <a:cubicBezTo>
                  <a:pt x="29" y="59"/>
                  <a:pt x="29" y="61"/>
                  <a:pt x="29" y="64"/>
                </a:cubicBezTo>
                <a:cubicBezTo>
                  <a:pt x="29" y="71"/>
                  <a:pt x="29" y="71"/>
                  <a:pt x="29" y="71"/>
                </a:cubicBezTo>
                <a:cubicBezTo>
                  <a:pt x="29" y="71"/>
                  <a:pt x="29" y="72"/>
                  <a:pt x="29" y="72"/>
                </a:cubicBezTo>
                <a:cubicBezTo>
                  <a:pt x="37" y="72"/>
                  <a:pt x="37" y="72"/>
                  <a:pt x="37" y="72"/>
                </a:cubicBezTo>
                <a:cubicBezTo>
                  <a:pt x="37" y="63"/>
                  <a:pt x="37" y="63"/>
                  <a:pt x="37" y="63"/>
                </a:cubicBezTo>
                <a:cubicBezTo>
                  <a:pt x="37" y="62"/>
                  <a:pt x="38" y="61"/>
                  <a:pt x="39" y="61"/>
                </a:cubicBezTo>
                <a:cubicBezTo>
                  <a:pt x="41" y="61"/>
                  <a:pt x="41" y="62"/>
                  <a:pt x="41" y="63"/>
                </a:cubicBezTo>
                <a:cubicBezTo>
                  <a:pt x="41" y="75"/>
                  <a:pt x="41" y="75"/>
                  <a:pt x="41" y="75"/>
                </a:cubicBezTo>
                <a:cubicBezTo>
                  <a:pt x="41" y="75"/>
                  <a:pt x="41" y="75"/>
                  <a:pt x="41" y="75"/>
                </a:cubicBezTo>
                <a:cubicBezTo>
                  <a:pt x="41" y="75"/>
                  <a:pt x="41" y="75"/>
                  <a:pt x="41" y="75"/>
                </a:cubicBezTo>
                <a:cubicBezTo>
                  <a:pt x="41" y="78"/>
                  <a:pt x="41" y="78"/>
                  <a:pt x="41" y="78"/>
                </a:cubicBezTo>
                <a:cubicBezTo>
                  <a:pt x="62" y="78"/>
                  <a:pt x="62" y="78"/>
                  <a:pt x="62" y="78"/>
                </a:cubicBezTo>
                <a:close/>
                <a:moveTo>
                  <a:pt x="52" y="40"/>
                </a:moveTo>
                <a:cubicBezTo>
                  <a:pt x="52" y="40"/>
                  <a:pt x="52" y="40"/>
                  <a:pt x="52" y="40"/>
                </a:cubicBezTo>
                <a:cubicBezTo>
                  <a:pt x="61" y="40"/>
                  <a:pt x="68" y="32"/>
                  <a:pt x="68" y="23"/>
                </a:cubicBezTo>
                <a:cubicBezTo>
                  <a:pt x="68" y="14"/>
                  <a:pt x="61" y="7"/>
                  <a:pt x="52" y="7"/>
                </a:cubicBezTo>
                <a:cubicBezTo>
                  <a:pt x="43" y="7"/>
                  <a:pt x="35" y="14"/>
                  <a:pt x="35" y="23"/>
                </a:cubicBezTo>
                <a:cubicBezTo>
                  <a:pt x="35" y="32"/>
                  <a:pt x="43" y="40"/>
                  <a:pt x="52" y="40"/>
                </a:cubicBezTo>
                <a:close/>
                <a:moveTo>
                  <a:pt x="17" y="78"/>
                </a:moveTo>
                <a:cubicBezTo>
                  <a:pt x="17" y="78"/>
                  <a:pt x="17" y="78"/>
                  <a:pt x="17" y="78"/>
                </a:cubicBezTo>
                <a:cubicBezTo>
                  <a:pt x="26" y="78"/>
                  <a:pt x="26" y="78"/>
                  <a:pt x="26" y="78"/>
                </a:cubicBezTo>
                <a:cubicBezTo>
                  <a:pt x="25" y="78"/>
                  <a:pt x="24" y="77"/>
                  <a:pt x="23" y="76"/>
                </a:cubicBezTo>
                <a:cubicBezTo>
                  <a:pt x="22" y="75"/>
                  <a:pt x="22" y="73"/>
                  <a:pt x="22" y="71"/>
                </a:cubicBezTo>
                <a:cubicBezTo>
                  <a:pt x="22" y="64"/>
                  <a:pt x="22" y="64"/>
                  <a:pt x="22" y="64"/>
                </a:cubicBezTo>
                <a:cubicBezTo>
                  <a:pt x="22" y="61"/>
                  <a:pt x="22" y="58"/>
                  <a:pt x="23" y="56"/>
                </a:cubicBezTo>
                <a:cubicBezTo>
                  <a:pt x="21" y="55"/>
                  <a:pt x="18" y="55"/>
                  <a:pt x="16" y="54"/>
                </a:cubicBezTo>
                <a:cubicBezTo>
                  <a:pt x="11" y="59"/>
                  <a:pt x="11" y="59"/>
                  <a:pt x="11" y="59"/>
                </a:cubicBezTo>
                <a:cubicBezTo>
                  <a:pt x="9" y="60"/>
                  <a:pt x="8" y="61"/>
                  <a:pt x="8" y="63"/>
                </a:cubicBezTo>
                <a:cubicBezTo>
                  <a:pt x="8" y="63"/>
                  <a:pt x="8" y="63"/>
                  <a:pt x="8" y="63"/>
                </a:cubicBezTo>
                <a:cubicBezTo>
                  <a:pt x="7" y="65"/>
                  <a:pt x="7" y="66"/>
                  <a:pt x="7" y="68"/>
                </a:cubicBezTo>
                <a:cubicBezTo>
                  <a:pt x="7" y="73"/>
                  <a:pt x="7" y="73"/>
                  <a:pt x="7" y="73"/>
                </a:cubicBezTo>
                <a:cubicBezTo>
                  <a:pt x="13" y="73"/>
                  <a:pt x="13" y="73"/>
                  <a:pt x="13" y="73"/>
                </a:cubicBezTo>
                <a:cubicBezTo>
                  <a:pt x="13" y="67"/>
                  <a:pt x="13" y="67"/>
                  <a:pt x="13" y="67"/>
                </a:cubicBezTo>
                <a:cubicBezTo>
                  <a:pt x="13" y="66"/>
                  <a:pt x="13" y="65"/>
                  <a:pt x="15" y="65"/>
                </a:cubicBezTo>
                <a:cubicBezTo>
                  <a:pt x="16" y="65"/>
                  <a:pt x="17" y="66"/>
                  <a:pt x="17" y="67"/>
                </a:cubicBezTo>
                <a:cubicBezTo>
                  <a:pt x="17" y="78"/>
                  <a:pt x="17" y="78"/>
                  <a:pt x="17" y="78"/>
                </a:cubicBezTo>
                <a:close/>
                <a:moveTo>
                  <a:pt x="29" y="27"/>
                </a:moveTo>
                <a:cubicBezTo>
                  <a:pt x="29" y="27"/>
                  <a:pt x="29" y="27"/>
                  <a:pt x="29" y="27"/>
                </a:cubicBezTo>
                <a:cubicBezTo>
                  <a:pt x="28" y="27"/>
                  <a:pt x="28" y="26"/>
                  <a:pt x="27" y="26"/>
                </a:cubicBezTo>
                <a:cubicBezTo>
                  <a:pt x="26" y="26"/>
                  <a:pt x="25" y="25"/>
                  <a:pt x="24" y="25"/>
                </a:cubicBezTo>
                <a:cubicBezTo>
                  <a:pt x="20" y="25"/>
                  <a:pt x="17" y="27"/>
                  <a:pt x="15" y="29"/>
                </a:cubicBezTo>
                <a:cubicBezTo>
                  <a:pt x="13" y="31"/>
                  <a:pt x="12" y="34"/>
                  <a:pt x="12" y="37"/>
                </a:cubicBezTo>
                <a:cubicBezTo>
                  <a:pt x="12" y="40"/>
                  <a:pt x="13" y="43"/>
                  <a:pt x="15" y="45"/>
                </a:cubicBezTo>
                <a:cubicBezTo>
                  <a:pt x="15" y="45"/>
                  <a:pt x="15" y="45"/>
                  <a:pt x="15" y="45"/>
                </a:cubicBezTo>
                <a:cubicBezTo>
                  <a:pt x="17" y="47"/>
                  <a:pt x="20" y="49"/>
                  <a:pt x="24" y="49"/>
                </a:cubicBezTo>
                <a:cubicBezTo>
                  <a:pt x="24" y="49"/>
                  <a:pt x="25" y="49"/>
                  <a:pt x="26" y="49"/>
                </a:cubicBezTo>
                <a:cubicBezTo>
                  <a:pt x="26" y="48"/>
                  <a:pt x="27" y="48"/>
                  <a:pt x="27" y="48"/>
                </a:cubicBezTo>
                <a:cubicBezTo>
                  <a:pt x="28" y="47"/>
                  <a:pt x="29" y="47"/>
                  <a:pt x="29" y="46"/>
                </a:cubicBezTo>
                <a:cubicBezTo>
                  <a:pt x="36" y="40"/>
                  <a:pt x="36" y="40"/>
                  <a:pt x="36" y="40"/>
                </a:cubicBezTo>
                <a:cubicBezTo>
                  <a:pt x="36" y="39"/>
                  <a:pt x="36" y="39"/>
                  <a:pt x="36" y="39"/>
                </a:cubicBezTo>
                <a:cubicBezTo>
                  <a:pt x="36" y="39"/>
                  <a:pt x="36" y="39"/>
                  <a:pt x="36" y="39"/>
                </a:cubicBezTo>
                <a:cubicBezTo>
                  <a:pt x="35" y="39"/>
                  <a:pt x="35" y="39"/>
                  <a:pt x="35" y="39"/>
                </a:cubicBezTo>
                <a:cubicBezTo>
                  <a:pt x="32" y="36"/>
                  <a:pt x="30" y="33"/>
                  <a:pt x="29" y="28"/>
                </a:cubicBezTo>
                <a:cubicBezTo>
                  <a:pt x="29" y="28"/>
                  <a:pt x="29" y="28"/>
                  <a:pt x="29" y="27"/>
                </a:cubicBezTo>
                <a:cubicBezTo>
                  <a:pt x="29" y="27"/>
                  <a:pt x="29" y="27"/>
                  <a:pt x="29" y="27"/>
                </a:cubicBezTo>
                <a:cubicBezTo>
                  <a:pt x="29" y="27"/>
                  <a:pt x="29" y="27"/>
                  <a:pt x="29" y="27"/>
                </a:cubicBezTo>
                <a:cubicBezTo>
                  <a:pt x="29" y="27"/>
                  <a:pt x="29" y="27"/>
                  <a:pt x="29" y="27"/>
                </a:cubicBezTo>
                <a:close/>
                <a:moveTo>
                  <a:pt x="87" y="78"/>
                </a:moveTo>
                <a:cubicBezTo>
                  <a:pt x="87" y="78"/>
                  <a:pt x="87" y="78"/>
                  <a:pt x="87" y="78"/>
                </a:cubicBezTo>
                <a:cubicBezTo>
                  <a:pt x="87" y="67"/>
                  <a:pt x="87" y="67"/>
                  <a:pt x="87" y="67"/>
                </a:cubicBezTo>
                <a:cubicBezTo>
                  <a:pt x="87" y="66"/>
                  <a:pt x="88" y="65"/>
                  <a:pt x="89" y="65"/>
                </a:cubicBezTo>
                <a:cubicBezTo>
                  <a:pt x="90" y="65"/>
                  <a:pt x="91" y="66"/>
                  <a:pt x="91" y="67"/>
                </a:cubicBezTo>
                <a:cubicBezTo>
                  <a:pt x="91" y="73"/>
                  <a:pt x="91" y="73"/>
                  <a:pt x="91" y="73"/>
                </a:cubicBezTo>
                <a:cubicBezTo>
                  <a:pt x="97" y="73"/>
                  <a:pt x="97" y="73"/>
                  <a:pt x="97" y="73"/>
                </a:cubicBezTo>
                <a:cubicBezTo>
                  <a:pt x="97" y="68"/>
                  <a:pt x="97" y="68"/>
                  <a:pt x="97" y="68"/>
                </a:cubicBezTo>
                <a:cubicBezTo>
                  <a:pt x="97" y="66"/>
                  <a:pt x="97" y="65"/>
                  <a:pt x="96" y="63"/>
                </a:cubicBezTo>
                <a:cubicBezTo>
                  <a:pt x="96" y="63"/>
                  <a:pt x="96" y="63"/>
                  <a:pt x="96" y="63"/>
                </a:cubicBezTo>
                <a:cubicBezTo>
                  <a:pt x="96" y="63"/>
                  <a:pt x="96" y="63"/>
                  <a:pt x="96" y="63"/>
                </a:cubicBezTo>
                <a:cubicBezTo>
                  <a:pt x="95" y="61"/>
                  <a:pt x="94" y="60"/>
                  <a:pt x="93" y="59"/>
                </a:cubicBezTo>
                <a:cubicBezTo>
                  <a:pt x="88" y="54"/>
                  <a:pt x="88" y="54"/>
                  <a:pt x="88" y="54"/>
                </a:cubicBezTo>
                <a:cubicBezTo>
                  <a:pt x="86" y="55"/>
                  <a:pt x="83" y="55"/>
                  <a:pt x="80" y="56"/>
                </a:cubicBezTo>
                <a:cubicBezTo>
                  <a:pt x="81" y="58"/>
                  <a:pt x="82" y="61"/>
                  <a:pt x="82" y="64"/>
                </a:cubicBezTo>
                <a:cubicBezTo>
                  <a:pt x="82" y="71"/>
                  <a:pt x="82" y="71"/>
                  <a:pt x="82" y="71"/>
                </a:cubicBezTo>
                <a:cubicBezTo>
                  <a:pt x="82" y="73"/>
                  <a:pt x="81" y="75"/>
                  <a:pt x="80" y="76"/>
                </a:cubicBezTo>
                <a:cubicBezTo>
                  <a:pt x="80" y="77"/>
                  <a:pt x="79" y="78"/>
                  <a:pt x="77" y="78"/>
                </a:cubicBezTo>
                <a:cubicBezTo>
                  <a:pt x="87" y="78"/>
                  <a:pt x="87" y="78"/>
                  <a:pt x="87" y="78"/>
                </a:cubicBezTo>
                <a:close/>
                <a:moveTo>
                  <a:pt x="75" y="27"/>
                </a:move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4" y="32"/>
                  <a:pt x="71" y="36"/>
                  <a:pt x="68" y="39"/>
                </a:cubicBezTo>
                <a:cubicBezTo>
                  <a:pt x="68" y="39"/>
                  <a:pt x="68" y="39"/>
                  <a:pt x="68" y="39"/>
                </a:cubicBezTo>
                <a:cubicBezTo>
                  <a:pt x="68" y="39"/>
                  <a:pt x="68" y="39"/>
                  <a:pt x="68" y="39"/>
                </a:cubicBezTo>
                <a:cubicBezTo>
                  <a:pt x="68" y="40"/>
                  <a:pt x="68" y="40"/>
                  <a:pt x="68" y="40"/>
                </a:cubicBezTo>
                <a:cubicBezTo>
                  <a:pt x="74" y="46"/>
                  <a:pt x="74" y="46"/>
                  <a:pt x="74" y="46"/>
                </a:cubicBezTo>
                <a:cubicBezTo>
                  <a:pt x="74" y="46"/>
                  <a:pt x="74" y="46"/>
                  <a:pt x="74" y="46"/>
                </a:cubicBezTo>
                <a:cubicBezTo>
                  <a:pt x="75" y="47"/>
                  <a:pt x="76" y="47"/>
                  <a:pt x="76" y="48"/>
                </a:cubicBezTo>
                <a:cubicBezTo>
                  <a:pt x="77" y="48"/>
                  <a:pt x="77" y="48"/>
                  <a:pt x="78" y="49"/>
                </a:cubicBezTo>
                <a:cubicBezTo>
                  <a:pt x="78" y="49"/>
                  <a:pt x="78" y="49"/>
                  <a:pt x="78" y="49"/>
                </a:cubicBezTo>
                <a:cubicBezTo>
                  <a:pt x="78" y="49"/>
                  <a:pt x="78" y="49"/>
                  <a:pt x="78" y="49"/>
                </a:cubicBezTo>
                <a:cubicBezTo>
                  <a:pt x="78" y="49"/>
                  <a:pt x="79" y="49"/>
                  <a:pt x="80" y="49"/>
                </a:cubicBezTo>
                <a:cubicBezTo>
                  <a:pt x="83" y="49"/>
                  <a:pt x="86" y="47"/>
                  <a:pt x="88" y="45"/>
                </a:cubicBezTo>
                <a:cubicBezTo>
                  <a:pt x="90" y="43"/>
                  <a:pt x="92" y="40"/>
                  <a:pt x="92" y="37"/>
                </a:cubicBezTo>
                <a:cubicBezTo>
                  <a:pt x="92" y="34"/>
                  <a:pt x="90" y="31"/>
                  <a:pt x="88" y="29"/>
                </a:cubicBezTo>
                <a:cubicBezTo>
                  <a:pt x="86" y="27"/>
                  <a:pt x="83" y="25"/>
                  <a:pt x="80" y="25"/>
                </a:cubicBezTo>
                <a:cubicBezTo>
                  <a:pt x="79" y="25"/>
                  <a:pt x="78" y="26"/>
                  <a:pt x="77" y="26"/>
                </a:cubicBezTo>
                <a:cubicBezTo>
                  <a:pt x="76" y="26"/>
                  <a:pt x="75" y="27"/>
                  <a:pt x="75" y="27"/>
                </a:cubicBezTo>
                <a:close/>
              </a:path>
            </a:pathLst>
          </a:custGeom>
          <a:solidFill>
            <a:srgbClr val="4E6446"/>
          </a:solidFill>
          <a:ln>
            <a:noFill/>
          </a:ln>
        </p:spPr>
        <p:txBody>
          <a:bodyPr vert="horz" wrap="square" lIns="121883" tIns="60941" rIns="121883" bIns="60941" numCol="1" anchor="t" anchorCtr="0" compatLnSpc="1"/>
          <a:p>
            <a:pPr defTabSz="914400"/>
            <a:endParaRPr lang="zh-CN" altLang="en-US" sz="1800">
              <a:solidFill>
                <a:prstClr val="black"/>
              </a:solidFill>
              <a:latin typeface="微软雅黑" panose="020B0503020204020204" pitchFamily="34" charset="-122"/>
              <a:ea typeface="微软雅黑" panose="020B0503020204020204" pitchFamily="34" charset="-122"/>
            </a:endParaRPr>
          </a:p>
        </p:txBody>
      </p:sp>
      <p:sp>
        <p:nvSpPr>
          <p:cNvPr id="37" name="Rectangle 24"/>
          <p:cNvSpPr>
            <a:spLocks noChangeArrowheads="1"/>
          </p:cNvSpPr>
          <p:nvPr/>
        </p:nvSpPr>
        <p:spPr bwMode="auto">
          <a:xfrm>
            <a:off x="169177" y="3712363"/>
            <a:ext cx="2457345" cy="49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defTabSz="914400">
              <a:lnSpc>
                <a:spcPct val="120000"/>
              </a:lnSpc>
              <a:spcBef>
                <a:spcPts val="400"/>
              </a:spcBef>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rPr>
              <a:t>单击填加标题</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defTabSz="914400">
              <a:lnSpc>
                <a:spcPct val="150000"/>
              </a:lnSpc>
              <a:defRPr/>
            </a:pPr>
            <a:r>
              <a:rPr lang="zh-CN" altLang="en-US" sz="600" dirty="0">
                <a:solidFill>
                  <a:prstClr val="black">
                    <a:lumMod val="75000"/>
                    <a:lumOff val="25000"/>
                  </a:prstClr>
                </a:solidFill>
                <a:latin typeface="微软雅黑" panose="020B0503020204020204" pitchFamily="34" charset="-122"/>
                <a:ea typeface="微软雅黑" panose="020B0503020204020204" pitchFamily="34" charset="-122"/>
              </a:rPr>
              <a:t>点击输入内容，此处输入与标题相关文字。点击输入内容，此处输入与标题相关文字。</a:t>
            </a:r>
            <a:endParaRPr lang="zh-CN" altLang="en-US" sz="600"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Click="0" advTm="2000">
        <p:random/>
      </p:transition>
    </mc:Choice>
    <mc:Fallback>
      <p:transition spd="slow" advClick="0" advTm="2000">
        <p:random/>
      </p:transition>
    </mc:Fallback>
  </mc:AlternateContent>
  <p:timing>
    <p:tnLst>
      <p:par>
        <p:cTn id="1" dur="indefinite" restart="never" fill="hold"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Effect transition="in" filter="fade">
                                      <p:cBhvr>
                                        <p:cTn id="39" dur="500"/>
                                        <p:tgtEl>
                                          <p:spTgt spid="11"/>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fltVal val="0"/>
                                          </p:val>
                                        </p:tav>
                                        <p:tav tm="100000">
                                          <p:val>
                                            <p:strVal val="#ppt_h"/>
                                          </p:val>
                                        </p:tav>
                                      </p:tavLst>
                                    </p:anim>
                                    <p:animEffect transition="in" filter="fade">
                                      <p:cBhvr>
                                        <p:cTn id="54" dur="500"/>
                                        <p:tgtEl>
                                          <p:spTgt spid="19"/>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3"/>
                                        </p:tgtEl>
                                        <p:attrNameLst>
                                          <p:attrName>style.visibility</p:attrName>
                                        </p:attrNameLst>
                                      </p:cBhvr>
                                      <p:to>
                                        <p:strVal val="visible"/>
                                      </p:to>
                                    </p:set>
                                    <p:anim calcmode="lin" valueType="num">
                                      <p:cBhvr>
                                        <p:cTn id="77" dur="500" fill="hold"/>
                                        <p:tgtEl>
                                          <p:spTgt spid="23"/>
                                        </p:tgtEl>
                                        <p:attrNameLst>
                                          <p:attrName>ppt_w</p:attrName>
                                        </p:attrNameLst>
                                      </p:cBhvr>
                                      <p:tavLst>
                                        <p:tav tm="0">
                                          <p:val>
                                            <p:fltVal val="0"/>
                                          </p:val>
                                        </p:tav>
                                        <p:tav tm="100000">
                                          <p:val>
                                            <p:strVal val="#ppt_w"/>
                                          </p:val>
                                        </p:tav>
                                      </p:tavLst>
                                    </p:anim>
                                    <p:anim calcmode="lin" valueType="num">
                                      <p:cBhvr>
                                        <p:cTn id="78" dur="500" fill="hold"/>
                                        <p:tgtEl>
                                          <p:spTgt spid="23"/>
                                        </p:tgtEl>
                                        <p:attrNameLst>
                                          <p:attrName>ppt_h</p:attrName>
                                        </p:attrNameLst>
                                      </p:cBhvr>
                                      <p:tavLst>
                                        <p:tav tm="0">
                                          <p:val>
                                            <p:fltVal val="0"/>
                                          </p:val>
                                        </p:tav>
                                        <p:tav tm="100000">
                                          <p:val>
                                            <p:strVal val="#ppt_h"/>
                                          </p:val>
                                        </p:tav>
                                      </p:tavLst>
                                    </p:anim>
                                    <p:animEffect transition="in" filter="fade">
                                      <p:cBhvr>
                                        <p:cTn id="79" dur="500"/>
                                        <p:tgtEl>
                                          <p:spTgt spid="23"/>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p:cTn id="87" dur="500" fill="hold"/>
                                        <p:tgtEl>
                                          <p:spTgt spid="30"/>
                                        </p:tgtEl>
                                        <p:attrNameLst>
                                          <p:attrName>ppt_w</p:attrName>
                                        </p:attrNameLst>
                                      </p:cBhvr>
                                      <p:tavLst>
                                        <p:tav tm="0">
                                          <p:val>
                                            <p:fltVal val="0"/>
                                          </p:val>
                                        </p:tav>
                                        <p:tav tm="100000">
                                          <p:val>
                                            <p:strVal val="#ppt_w"/>
                                          </p:val>
                                        </p:tav>
                                      </p:tavLst>
                                    </p:anim>
                                    <p:anim calcmode="lin" valueType="num">
                                      <p:cBhvr>
                                        <p:cTn id="88" dur="500" fill="hold"/>
                                        <p:tgtEl>
                                          <p:spTgt spid="30"/>
                                        </p:tgtEl>
                                        <p:attrNameLst>
                                          <p:attrName>ppt_h</p:attrName>
                                        </p:attrNameLst>
                                      </p:cBhvr>
                                      <p:tavLst>
                                        <p:tav tm="0">
                                          <p:val>
                                            <p:fltVal val="0"/>
                                          </p:val>
                                        </p:tav>
                                        <p:tav tm="100000">
                                          <p:val>
                                            <p:strVal val="#ppt_h"/>
                                          </p:val>
                                        </p:tav>
                                      </p:tavLst>
                                    </p:anim>
                                    <p:animEffect transition="in" filter="fade">
                                      <p:cBhvr>
                                        <p:cTn id="89" dur="500"/>
                                        <p:tgtEl>
                                          <p:spTgt spid="30"/>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2"/>
                                        </p:tgtEl>
                                        <p:attrNameLst>
                                          <p:attrName>style.visibility</p:attrName>
                                        </p:attrNameLst>
                                      </p:cBhvr>
                                      <p:to>
                                        <p:strVal val="visible"/>
                                      </p:to>
                                    </p:set>
                                    <p:anim calcmode="lin" valueType="num">
                                      <p:cBhvr>
                                        <p:cTn id="92" dur="500" fill="hold"/>
                                        <p:tgtEl>
                                          <p:spTgt spid="32"/>
                                        </p:tgtEl>
                                        <p:attrNameLst>
                                          <p:attrName>ppt_w</p:attrName>
                                        </p:attrNameLst>
                                      </p:cBhvr>
                                      <p:tavLst>
                                        <p:tav tm="0">
                                          <p:val>
                                            <p:fltVal val="0"/>
                                          </p:val>
                                        </p:tav>
                                        <p:tav tm="100000">
                                          <p:val>
                                            <p:strVal val="#ppt_w"/>
                                          </p:val>
                                        </p:tav>
                                      </p:tavLst>
                                    </p:anim>
                                    <p:anim calcmode="lin" valueType="num">
                                      <p:cBhvr>
                                        <p:cTn id="93" dur="500" fill="hold"/>
                                        <p:tgtEl>
                                          <p:spTgt spid="32"/>
                                        </p:tgtEl>
                                        <p:attrNameLst>
                                          <p:attrName>ppt_h</p:attrName>
                                        </p:attrNameLst>
                                      </p:cBhvr>
                                      <p:tavLst>
                                        <p:tav tm="0">
                                          <p:val>
                                            <p:fltVal val="0"/>
                                          </p:val>
                                        </p:tav>
                                        <p:tav tm="100000">
                                          <p:val>
                                            <p:strVal val="#ppt_h"/>
                                          </p:val>
                                        </p:tav>
                                      </p:tavLst>
                                    </p:anim>
                                    <p:animEffect transition="in" filter="fade">
                                      <p:cBhvr>
                                        <p:cTn id="94" dur="500"/>
                                        <p:tgtEl>
                                          <p:spTgt spid="3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500" fill="hold"/>
                                        <p:tgtEl>
                                          <p:spTgt spid="36"/>
                                        </p:tgtEl>
                                        <p:attrNameLst>
                                          <p:attrName>ppt_w</p:attrName>
                                        </p:attrNameLst>
                                      </p:cBhvr>
                                      <p:tavLst>
                                        <p:tav tm="0">
                                          <p:val>
                                            <p:fltVal val="0"/>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animEffect transition="in" filter="fade">
                                      <p:cBhvr>
                                        <p:cTn id="99" dur="500"/>
                                        <p:tgtEl>
                                          <p:spTgt spid="36"/>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7"/>
                                        </p:tgtEl>
                                        <p:attrNameLst>
                                          <p:attrName>style.visibility</p:attrName>
                                        </p:attrNameLst>
                                      </p:cBhvr>
                                      <p:to>
                                        <p:strVal val="visible"/>
                                      </p:to>
                                    </p:set>
                                    <p:anim calcmode="lin" valueType="num">
                                      <p:cBhvr>
                                        <p:cTn id="102" dur="500" fill="hold"/>
                                        <p:tgtEl>
                                          <p:spTgt spid="37"/>
                                        </p:tgtEl>
                                        <p:attrNameLst>
                                          <p:attrName>ppt_w</p:attrName>
                                        </p:attrNameLst>
                                      </p:cBhvr>
                                      <p:tavLst>
                                        <p:tav tm="0">
                                          <p:val>
                                            <p:fltVal val="0"/>
                                          </p:val>
                                        </p:tav>
                                        <p:tav tm="100000">
                                          <p:val>
                                            <p:strVal val="#ppt_w"/>
                                          </p:val>
                                        </p:tav>
                                      </p:tavLst>
                                    </p:anim>
                                    <p:anim calcmode="lin" valueType="num">
                                      <p:cBhvr>
                                        <p:cTn id="103" dur="500" fill="hold"/>
                                        <p:tgtEl>
                                          <p:spTgt spid="37"/>
                                        </p:tgtEl>
                                        <p:attrNameLst>
                                          <p:attrName>ppt_h</p:attrName>
                                        </p:attrNameLst>
                                      </p:cBhvr>
                                      <p:tavLst>
                                        <p:tav tm="0">
                                          <p:val>
                                            <p:fltVal val="0"/>
                                          </p:val>
                                        </p:tav>
                                        <p:tav tm="100000">
                                          <p:val>
                                            <p:strVal val="#ppt_h"/>
                                          </p:val>
                                        </p:tav>
                                      </p:tavLst>
                                    </p:anim>
                                    <p:animEffect transition="in" filter="fade">
                                      <p:cBhvr>
                                        <p:cTn id="10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P spid="11" grpId="0" bldLvl="0" animBg="1"/>
      <p:bldP spid="12" grpId="0" bldLvl="0" animBg="1"/>
      <p:bldP spid="13" grpId="0" bldLvl="0" animBg="1"/>
      <p:bldP spid="14" grpId="0" bldLvl="0" animBg="1"/>
      <p:bldP spid="15" grpId="0" bldLvl="0" animBg="1"/>
      <p:bldP spid="16" grpId="0" bldLvl="0" animBg="1"/>
      <p:bldP spid="17" grpId="0" bldLvl="0" animBg="1"/>
      <p:bldP spid="18" grpId="0" bldLvl="0" animBg="1"/>
      <p:bldP spid="19" grpId="0" bldLvl="0" animBg="1"/>
      <p:bldP spid="22" grpId="0" bldLvl="0" animBg="1"/>
      <p:bldP spid="24" grpId="0"/>
      <p:bldP spid="20" grpId="0" bldLvl="0" animBg="1"/>
      <p:bldP spid="21" grpId="0" bldLvl="0" animBg="1"/>
      <p:bldP spid="23" grpId="0" bldLvl="0" animBg="1"/>
      <p:bldP spid="25" grpId="0"/>
      <p:bldP spid="30" grpId="0" bldLvl="0" animBg="1"/>
      <p:bldP spid="32" grpId="0"/>
      <p:bldP spid="36" grpId="0" bldLvl="0" animBg="1"/>
      <p:bldP spid="3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137"/>
          <p:cNvSpPr txBox="1"/>
          <p:nvPr/>
        </p:nvSpPr>
        <p:spPr>
          <a:xfrm>
            <a:off x="5794177" y="2180035"/>
            <a:ext cx="2895600" cy="426085"/>
          </a:xfrm>
          <a:prstGeom prst="rect">
            <a:avLst/>
          </a:prstGeom>
          <a:noFill/>
        </p:spPr>
        <p:txBody>
          <a:bodyPr lIns="68573" tIns="34286" rIns="68573" bIns="34286">
            <a:spAutoFit/>
          </a:bodyPr>
          <a:lstStyle/>
          <a:p>
            <a:pPr defTabSz="685800" eaLnBrk="1" fontAlgn="auto" hangingPunct="1">
              <a:lnSpc>
                <a:spcPct val="130000"/>
              </a:lnSpc>
              <a:spcBef>
                <a:spcPts val="0"/>
              </a:spcBef>
              <a:spcAft>
                <a:spcPts val="0"/>
              </a:spcAft>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您的内容打在这里，或者通过复制您的内容，您的内容打在这里，或者通过复制您的内容，</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5" name="空心弧 4"/>
          <p:cNvSpPr/>
          <p:nvPr/>
        </p:nvSpPr>
        <p:spPr bwMode="auto">
          <a:xfrm rot="16200000">
            <a:off x="855465" y="1597819"/>
            <a:ext cx="2532460" cy="2532460"/>
          </a:xfrm>
          <a:custGeom>
            <a:avLst/>
            <a:gdLst>
              <a:gd name="T0" fmla="*/ 954518 w 21600"/>
              <a:gd name="T1" fmla="*/ 2897635 h 21600"/>
              <a:gd name="T2" fmla="*/ 273724 w 21600"/>
              <a:gd name="T3" fmla="*/ 1688307 h 21600"/>
              <a:gd name="T4" fmla="*/ 1688306 w 21600"/>
              <a:gd name="T5" fmla="*/ 273725 h 21600"/>
              <a:gd name="T6" fmla="*/ 3102888 w 21600"/>
              <a:gd name="T7" fmla="*/ 1688307 h 21600"/>
              <a:gd name="T8" fmla="*/ 2421937 w 21600"/>
              <a:gd name="T9" fmla="*/ 2897635 h 21600"/>
              <a:gd name="T10" fmla="*/ 2563880 w 21600"/>
              <a:gd name="T11" fmla="*/ 3131653 h 21600"/>
              <a:gd name="T12" fmla="*/ 3376612 w 21600"/>
              <a:gd name="T13" fmla="*/ 1688307 h 21600"/>
              <a:gd name="T14" fmla="*/ 1688306 w 21600"/>
              <a:gd name="T15" fmla="*/ 0 h 21600"/>
              <a:gd name="T16" fmla="*/ 0 w 21600"/>
              <a:gd name="T17" fmla="*/ 1688307 h 21600"/>
              <a:gd name="T18" fmla="*/ 812575 w 21600"/>
              <a:gd name="T19" fmla="*/ 3131653 h 21600"/>
              <a:gd name="T20" fmla="*/ 954518 w 21600"/>
              <a:gd name="T21" fmla="*/ 2897635 h 2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1600"/>
              <a:gd name="T34" fmla="*/ 0 h 21600"/>
              <a:gd name="T35" fmla="*/ 21600 w 21600"/>
              <a:gd name="T36" fmla="*/ 18772 h 2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lnTo>
                  <a:pt x="6106" y="18536"/>
                </a:lnTo>
                <a:close/>
              </a:path>
            </a:pathLst>
          </a:custGeom>
          <a:solidFill>
            <a:srgbClr val="4E6446"/>
          </a:solidFill>
          <a:ln>
            <a:noFill/>
          </a:ln>
        </p:spPr>
        <p:txBody>
          <a:bodyPr anchor="ctr"/>
          <a:lstStyle/>
          <a:p>
            <a:endParaRPr lang="zh-CN" altLang="en-US" sz="107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6" name="矩形 5"/>
          <p:cNvSpPr>
            <a:spLocks noChangeArrowheads="1"/>
          </p:cNvSpPr>
          <p:nvPr/>
        </p:nvSpPr>
        <p:spPr bwMode="auto">
          <a:xfrm>
            <a:off x="1537181" y="2605087"/>
            <a:ext cx="132381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eaLnBrk="1" hangingPunct="1"/>
            <a:r>
              <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添加内容</a:t>
            </a:r>
            <a:endParaRPr lang="zh-CN" altLang="en-US" sz="2100" b="1"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7" name="组合 6"/>
          <p:cNvGrpSpPr/>
          <p:nvPr/>
        </p:nvGrpSpPr>
        <p:grpSpPr bwMode="auto">
          <a:xfrm>
            <a:off x="5306021" y="1831181"/>
            <a:ext cx="1600200" cy="309380"/>
            <a:chOff x="7073484" y="2441806"/>
            <a:chExt cx="2134334" cy="411801"/>
          </a:xfrm>
        </p:grpSpPr>
        <p:sp>
          <p:nvSpPr>
            <p:cNvPr id="8" name="TextBox 138"/>
            <p:cNvSpPr txBox="1">
              <a:spLocks noChangeArrowheads="1"/>
            </p:cNvSpPr>
            <p:nvPr/>
          </p:nvSpPr>
          <p:spPr bwMode="auto">
            <a:xfrm>
              <a:off x="7433542" y="2441806"/>
              <a:ext cx="1774276" cy="411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9" name="矩形 22"/>
            <p:cNvSpPr>
              <a:spLocks noChangeArrowheads="1"/>
            </p:cNvSpPr>
            <p:nvPr/>
          </p:nvSpPr>
          <p:spPr bwMode="auto">
            <a:xfrm>
              <a:off x="7073484" y="2574698"/>
              <a:ext cx="360058" cy="230796"/>
            </a:xfrm>
            <a:prstGeom prst="rect">
              <a:avLst/>
            </a:prstGeom>
            <a:solidFill>
              <a:srgbClr val="549D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10" name="TextBox 71"/>
          <p:cNvSpPr txBox="1"/>
          <p:nvPr/>
        </p:nvSpPr>
        <p:spPr>
          <a:xfrm>
            <a:off x="5794177" y="2953941"/>
            <a:ext cx="2787254" cy="411771"/>
          </a:xfrm>
          <a:prstGeom prst="rect">
            <a:avLst/>
          </a:prstGeom>
          <a:noFill/>
        </p:spPr>
        <p:txBody>
          <a:bodyPr lIns="68573" tIns="34286" rIns="68573" bIns="34286">
            <a:spAutoFit/>
          </a:bodyPr>
          <a:lstStyle/>
          <a:p>
            <a:pPr defTabSz="685800" eaLnBrk="1" fontAlgn="auto" hangingPunct="1">
              <a:lnSpc>
                <a:spcPct val="130000"/>
              </a:lnSpc>
              <a:spcBef>
                <a:spcPts val="0"/>
              </a:spcBef>
              <a:spcAft>
                <a:spcPts val="0"/>
              </a:spcAft>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您的内容打在这里，或者通过复制您的内容，您的内容打在这里，或者通过复制您的内容，</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11" name="组合 10"/>
          <p:cNvGrpSpPr/>
          <p:nvPr/>
        </p:nvGrpSpPr>
        <p:grpSpPr bwMode="auto">
          <a:xfrm>
            <a:off x="5306021" y="2605085"/>
            <a:ext cx="1600200" cy="309380"/>
            <a:chOff x="7073484" y="3472766"/>
            <a:chExt cx="2134334" cy="413663"/>
          </a:xfrm>
        </p:grpSpPr>
        <p:sp>
          <p:nvSpPr>
            <p:cNvPr id="12" name="TextBox 72"/>
            <p:cNvSpPr txBox="1">
              <a:spLocks noChangeArrowheads="1"/>
            </p:cNvSpPr>
            <p:nvPr/>
          </p:nvSpPr>
          <p:spPr bwMode="auto">
            <a:xfrm>
              <a:off x="7433542" y="3472766"/>
              <a:ext cx="1774276" cy="41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3" name="矩形 22"/>
            <p:cNvSpPr>
              <a:spLocks noChangeArrowheads="1"/>
            </p:cNvSpPr>
            <p:nvPr/>
          </p:nvSpPr>
          <p:spPr bwMode="auto">
            <a:xfrm>
              <a:off x="7073484" y="3605658"/>
              <a:ext cx="360058" cy="230796"/>
            </a:xfrm>
            <a:prstGeom prst="rect">
              <a:avLst/>
            </a:prstGeom>
            <a:solidFill>
              <a:srgbClr val="549D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sp>
        <p:nvSpPr>
          <p:cNvPr id="14" name="TextBox 74"/>
          <p:cNvSpPr txBox="1"/>
          <p:nvPr/>
        </p:nvSpPr>
        <p:spPr>
          <a:xfrm>
            <a:off x="5794177" y="3750469"/>
            <a:ext cx="2895600" cy="411771"/>
          </a:xfrm>
          <a:prstGeom prst="rect">
            <a:avLst/>
          </a:prstGeom>
          <a:noFill/>
        </p:spPr>
        <p:txBody>
          <a:bodyPr lIns="68573" tIns="34286" rIns="68573" bIns="34286">
            <a:spAutoFit/>
          </a:bodyPr>
          <a:lstStyle/>
          <a:p>
            <a:pPr defTabSz="685800" eaLnBrk="1" fontAlgn="auto" hangingPunct="1">
              <a:lnSpc>
                <a:spcPct val="130000"/>
              </a:lnSpc>
              <a:spcBef>
                <a:spcPts val="0"/>
              </a:spcBef>
              <a:spcAft>
                <a:spcPts val="0"/>
              </a:spcAft>
              <a:defRPr/>
            </a:pPr>
            <a:r>
              <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您的内容打在这里，或者通过复制您的内容，您的内容打在这里，或者通过复制您的内容，</a:t>
            </a:r>
            <a:endParaRPr lang="zh-CN" altLang="en-US" sz="9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nvGrpSpPr>
          <p:cNvPr id="15" name="组合 14"/>
          <p:cNvGrpSpPr/>
          <p:nvPr/>
        </p:nvGrpSpPr>
        <p:grpSpPr bwMode="auto">
          <a:xfrm>
            <a:off x="5306021" y="3401612"/>
            <a:ext cx="1600200" cy="309380"/>
            <a:chOff x="7073484" y="4534743"/>
            <a:chExt cx="2134334" cy="413663"/>
          </a:xfrm>
        </p:grpSpPr>
        <p:sp>
          <p:nvSpPr>
            <p:cNvPr id="16" name="TextBox 75"/>
            <p:cNvSpPr txBox="1">
              <a:spLocks noChangeArrowheads="1"/>
            </p:cNvSpPr>
            <p:nvPr/>
          </p:nvSpPr>
          <p:spPr bwMode="auto">
            <a:xfrm>
              <a:off x="7433542" y="4534743"/>
              <a:ext cx="1774276" cy="41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lnSpc>
                  <a:spcPct val="150000"/>
                </a:lnSpc>
              </a:pPr>
              <a:r>
                <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添加标题</a:t>
              </a:r>
              <a:endParaRPr lang="zh-CN" altLang="en-US" sz="15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7" name="矩形 22"/>
            <p:cNvSpPr>
              <a:spLocks noChangeArrowheads="1"/>
            </p:cNvSpPr>
            <p:nvPr/>
          </p:nvSpPr>
          <p:spPr bwMode="auto">
            <a:xfrm>
              <a:off x="7073484" y="4667635"/>
              <a:ext cx="360058" cy="230796"/>
            </a:xfrm>
            <a:prstGeom prst="rect">
              <a:avLst/>
            </a:prstGeom>
            <a:solidFill>
              <a:srgbClr val="549D7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3130"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algn="ctr" eaLnBrk="1" hangingPunct="1"/>
              <a:endParaRPr lang="zh-CN" altLang="en-US" sz="1425">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18" name="组合 17"/>
          <p:cNvGrpSpPr/>
          <p:nvPr/>
        </p:nvGrpSpPr>
        <p:grpSpPr bwMode="auto">
          <a:xfrm>
            <a:off x="1232893" y="1960960"/>
            <a:ext cx="1804988" cy="1803797"/>
            <a:chOff x="1642796" y="2615022"/>
            <a:chExt cx="2407382" cy="2405286"/>
          </a:xfrm>
          <a:solidFill>
            <a:srgbClr val="549D70"/>
          </a:solidFill>
        </p:grpSpPr>
        <p:sp>
          <p:nvSpPr>
            <p:cNvPr id="19" name="空心弧 3"/>
            <p:cNvSpPr/>
            <p:nvPr/>
          </p:nvSpPr>
          <p:spPr bwMode="auto">
            <a:xfrm rot="-6297671">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20" name="空心弧 3"/>
            <p:cNvSpPr/>
            <p:nvPr/>
          </p:nvSpPr>
          <p:spPr bwMode="auto">
            <a:xfrm rot="7872149">
              <a:off x="1643844" y="2613974"/>
              <a:ext cx="2405286" cy="2407382"/>
            </a:xfrm>
            <a:custGeom>
              <a:avLst/>
              <a:gdLst>
                <a:gd name="T0" fmla="*/ 294313 w 21600"/>
                <a:gd name="T1" fmla="*/ 859859 h 21600"/>
                <a:gd name="T2" fmla="*/ 1202532 w 21600"/>
                <a:gd name="T3" fmla="*/ 231822 h 21600"/>
                <a:gd name="T4" fmla="*/ 2110861 w 21600"/>
                <a:gd name="T5" fmla="*/ 859859 h 21600"/>
                <a:gd name="T6" fmla="*/ 2327448 w 21600"/>
                <a:gd name="T7" fmla="*/ 777830 h 21600"/>
                <a:gd name="T8" fmla="*/ 1202643 w 21600"/>
                <a:gd name="T9" fmla="*/ 0 h 21600"/>
                <a:gd name="T10" fmla="*/ 77726 w 21600"/>
                <a:gd name="T11" fmla="*/ 777830 h 21600"/>
                <a:gd name="T12" fmla="*/ 294313 w 21600"/>
                <a:gd name="T13" fmla="*/ 85985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3969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lnTo>
                    <a:pt x="2643" y="77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endParaRPr lang="zh-CN" altLang="en-US" sz="107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1" name="组合 20"/>
          <p:cNvGrpSpPr/>
          <p:nvPr/>
        </p:nvGrpSpPr>
        <p:grpSpPr bwMode="auto">
          <a:xfrm>
            <a:off x="3010496" y="1999060"/>
            <a:ext cx="2295525" cy="1588294"/>
            <a:chOff x="4013318" y="2665635"/>
            <a:chExt cx="3060168" cy="2117398"/>
          </a:xfrm>
        </p:grpSpPr>
        <p:cxnSp>
          <p:nvCxnSpPr>
            <p:cNvPr id="22" name="直接连接符 21"/>
            <p:cNvCxnSpPr/>
            <p:nvPr/>
          </p:nvCxnSpPr>
          <p:spPr>
            <a:xfrm flipH="1">
              <a:off x="4151407" y="2665635"/>
              <a:ext cx="2922079" cy="241263"/>
            </a:xfrm>
            <a:prstGeom prst="line">
              <a:avLst/>
            </a:prstGeom>
            <a:ln>
              <a:solidFill>
                <a:srgbClr val="534E4B"/>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a:stCxn id="17" idx="1"/>
            </p:cNvCxnSpPr>
            <p:nvPr/>
          </p:nvCxnSpPr>
          <p:spPr>
            <a:xfrm flipH="1" flipV="1">
              <a:off x="4151407" y="4535421"/>
              <a:ext cx="2922079" cy="247612"/>
            </a:xfrm>
            <a:prstGeom prst="line">
              <a:avLst/>
            </a:prstGeom>
            <a:ln>
              <a:solidFill>
                <a:srgbClr val="534E4B"/>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60000" flipH="1">
              <a:off x="4013318" y="3698786"/>
              <a:ext cx="3060168" cy="109520"/>
            </a:xfrm>
            <a:prstGeom prst="line">
              <a:avLst/>
            </a:prstGeom>
            <a:ln>
              <a:solidFill>
                <a:srgbClr val="473F3B"/>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工作成果展示</a:t>
              </a:r>
              <a:endParaRPr lang="zh-CN" altLang="en-US" sz="1600" dirty="0">
                <a:latin typeface="微软雅黑" panose="020B0503020204020204" pitchFamily="34" charset="-122"/>
                <a:ea typeface="微软雅黑" panose="020B0503020204020204" pitchFamily="34" charset="-122"/>
              </a:endParaRPr>
            </a:p>
          </p:txBody>
        </p:sp>
        <p:pic>
          <p:nvPicPr>
            <p:cNvPr id="28" name="图片 27"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500"/>
                                        <p:tgtEl>
                                          <p:spTgt spid="18"/>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par>
                                <p:cTn id="12" presetID="22" presetClass="entr" presetSubtype="2" fill="hold" grpId="0" nodeType="withEffect">
                                  <p:stCondLst>
                                    <p:cond delay="300"/>
                                  </p:stCondLst>
                                  <p:childTnLst>
                                    <p:set>
                                      <p:cBhvr>
                                        <p:cTn id="13" dur="1" fill="hold">
                                          <p:stCondLst>
                                            <p:cond delay="0"/>
                                          </p:stCondLst>
                                        </p:cTn>
                                        <p:tgtEl>
                                          <p:spTgt spid="5"/>
                                        </p:tgtEl>
                                        <p:attrNameLst>
                                          <p:attrName>style.visibility</p:attrName>
                                        </p:attrNameLst>
                                      </p:cBhvr>
                                      <p:to>
                                        <p:strVal val="visible"/>
                                      </p:to>
                                    </p:set>
                                    <p:animEffect transition="in" filter="wipe(right)">
                                      <p:cBhvr>
                                        <p:cTn id="14" dur="500"/>
                                        <p:tgtEl>
                                          <p:spTgt spid="5"/>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p:tgtEl>
                                          <p:spTgt spid="7"/>
                                        </p:tgtEl>
                                        <p:attrNameLst>
                                          <p:attrName>ppt_y</p:attrName>
                                        </p:attrNameLst>
                                      </p:cBhvr>
                                      <p:tavLst>
                                        <p:tav tm="0">
                                          <p:val>
                                            <p:strVal val="#ppt_y+#ppt_h*1.125000"/>
                                          </p:val>
                                        </p:tav>
                                        <p:tav tm="100000">
                                          <p:val>
                                            <p:strVal val="#ppt_y"/>
                                          </p:val>
                                        </p:tav>
                                      </p:tavLst>
                                    </p:anim>
                                    <p:animEffect transition="in" filter="wipe(up)">
                                      <p:cBhvr>
                                        <p:cTn id="23" dur="500"/>
                                        <p:tgtEl>
                                          <p:spTgt spid="7"/>
                                        </p:tgtEl>
                                      </p:cBhvr>
                                    </p:animEffect>
                                  </p:childTnLst>
                                </p:cTn>
                              </p:par>
                            </p:childTnLst>
                          </p:cTn>
                        </p:par>
                        <p:par>
                          <p:cTn id="24" fill="hold">
                            <p:stCondLst>
                              <p:cond delay="2000"/>
                            </p:stCondLst>
                            <p:childTnLst>
                              <p:par>
                                <p:cTn id="25" presetID="14" presetClass="entr" presetSubtype="10"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par>
                          <p:cTn id="28" fill="hold">
                            <p:stCondLst>
                              <p:cond delay="2500"/>
                            </p:stCondLst>
                            <p:childTnLst>
                              <p:par>
                                <p:cTn id="29" presetID="12" presetClass="entr" presetSubtype="4" fill="hold" nodeType="after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p:tgtEl>
                                          <p:spTgt spid="11"/>
                                        </p:tgtEl>
                                        <p:attrNameLst>
                                          <p:attrName>ppt_y</p:attrName>
                                        </p:attrNameLst>
                                      </p:cBhvr>
                                      <p:tavLst>
                                        <p:tav tm="0">
                                          <p:val>
                                            <p:strVal val="#ppt_y+#ppt_h*1.125000"/>
                                          </p:val>
                                        </p:tav>
                                        <p:tav tm="100000">
                                          <p:val>
                                            <p:strVal val="#ppt_y"/>
                                          </p:val>
                                        </p:tav>
                                      </p:tavLst>
                                    </p:anim>
                                    <p:animEffect transition="in" filter="wipe(up)">
                                      <p:cBhvr>
                                        <p:cTn id="32" dur="500"/>
                                        <p:tgtEl>
                                          <p:spTgt spid="11"/>
                                        </p:tgtEl>
                                      </p:cBhvr>
                                    </p:animEffect>
                                  </p:childTnLst>
                                </p:cTn>
                              </p:par>
                            </p:childTnLst>
                          </p:cTn>
                        </p:par>
                        <p:par>
                          <p:cTn id="33" fill="hold">
                            <p:stCondLst>
                              <p:cond delay="3000"/>
                            </p:stCondLst>
                            <p:childTnLst>
                              <p:par>
                                <p:cTn id="34" presetID="14" presetClass="entr" presetSubtype="1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randombar(horizontal)">
                                      <p:cBhvr>
                                        <p:cTn id="36" dur="500"/>
                                        <p:tgtEl>
                                          <p:spTgt spid="10"/>
                                        </p:tgtEl>
                                      </p:cBhvr>
                                    </p:animEffect>
                                  </p:childTnLst>
                                </p:cTn>
                              </p:par>
                            </p:childTnLst>
                          </p:cTn>
                        </p:par>
                        <p:par>
                          <p:cTn id="37" fill="hold">
                            <p:stCondLst>
                              <p:cond delay="3500"/>
                            </p:stCondLst>
                            <p:childTnLst>
                              <p:par>
                                <p:cTn id="38" presetID="12" presetClass="entr" presetSubtype="4"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ppt_y</p:attrName>
                                        </p:attrNameLst>
                                      </p:cBhvr>
                                      <p:tavLst>
                                        <p:tav tm="0">
                                          <p:val>
                                            <p:strVal val="#ppt_y+#ppt_h*1.125000"/>
                                          </p:val>
                                        </p:tav>
                                        <p:tav tm="100000">
                                          <p:val>
                                            <p:strVal val="#ppt_y"/>
                                          </p:val>
                                        </p:tav>
                                      </p:tavLst>
                                    </p:anim>
                                    <p:animEffect transition="in" filter="wipe(up)">
                                      <p:cBhvr>
                                        <p:cTn id="41" dur="500"/>
                                        <p:tgtEl>
                                          <p:spTgt spid="15"/>
                                        </p:tgtEl>
                                      </p:cBhvr>
                                    </p:animEffect>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randombar(horizontal)">
                                      <p:cBhvr>
                                        <p:cTn id="4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bldLvl="0" animBg="1"/>
      <p:bldP spid="6" grpId="0"/>
      <p:bldP spid="10"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预览图_千图网_编号35667110"/>
          <p:cNvPicPr>
            <a:picLocks noChangeAspect="1"/>
          </p:cNvPicPr>
          <p:nvPr/>
        </p:nvPicPr>
        <p:blipFill>
          <a:blip r:embed="rId1"/>
          <a:srcRect l="-104" t="11213" r="104" b="45873"/>
          <a:stretch>
            <a:fillRect/>
          </a:stretch>
        </p:blipFill>
        <p:spPr>
          <a:xfrm>
            <a:off x="0" y="0"/>
            <a:ext cx="9144635" cy="5212715"/>
          </a:xfrm>
          <a:prstGeom prst="rect">
            <a:avLst/>
          </a:prstGeom>
        </p:spPr>
      </p:pic>
      <p:grpSp>
        <p:nvGrpSpPr>
          <p:cNvPr id="4" name="组合 35"/>
          <p:cNvGrpSpPr/>
          <p:nvPr/>
        </p:nvGrpSpPr>
        <p:grpSpPr bwMode="auto">
          <a:xfrm>
            <a:off x="3404788" y="3228769"/>
            <a:ext cx="2334425" cy="751108"/>
            <a:chOff x="3612041" y="1868032"/>
            <a:chExt cx="3113314" cy="1001514"/>
          </a:xfrm>
        </p:grpSpPr>
        <p:sp>
          <p:nvSpPr>
            <p:cNvPr id="5" name="文本框 38"/>
            <p:cNvSpPr txBox="1">
              <a:spLocks noChangeArrowheads="1"/>
            </p:cNvSpPr>
            <p:nvPr/>
          </p:nvSpPr>
          <p:spPr bwMode="auto">
            <a:xfrm>
              <a:off x="3612041" y="2173561"/>
              <a:ext cx="3113314" cy="6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dirty="0">
                  <a:solidFill>
                    <a:schemeClr val="tx1">
                      <a:lumMod val="75000"/>
                      <a:lumOff val="25000"/>
                    </a:schemeClr>
                  </a:solidFill>
                  <a:latin typeface="+mn-lt"/>
                  <a:ea typeface="+mn-ea"/>
                  <a:cs typeface="+mn-ea"/>
                  <a:sym typeface="+mn-lt"/>
                </a:rPr>
                <a:t>工作经验总结</a:t>
              </a:r>
              <a:endParaRPr lang="zh-CN" altLang="en-US" dirty="0">
                <a:solidFill>
                  <a:schemeClr val="tx1">
                    <a:lumMod val="75000"/>
                    <a:lumOff val="25000"/>
                  </a:schemeClr>
                </a:solidFill>
                <a:latin typeface="+mn-lt"/>
                <a:ea typeface="+mn-ea"/>
                <a:cs typeface="+mn-ea"/>
                <a:sym typeface="+mn-lt"/>
              </a:endParaRPr>
            </a:p>
          </p:txBody>
        </p:sp>
        <p:sp>
          <p:nvSpPr>
            <p:cNvPr id="6" name="矩形 39"/>
            <p:cNvSpPr>
              <a:spLocks noChangeArrowheads="1"/>
            </p:cNvSpPr>
            <p:nvPr/>
          </p:nvSpPr>
          <p:spPr bwMode="auto">
            <a:xfrm>
              <a:off x="4459786" y="1868032"/>
              <a:ext cx="1417823" cy="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en-US" altLang="zh-CN" sz="900" dirty="0">
                  <a:solidFill>
                    <a:schemeClr val="tx1">
                      <a:lumMod val="75000"/>
                      <a:lumOff val="25000"/>
                    </a:schemeClr>
                  </a:solidFill>
                  <a:latin typeface="+mn-lt"/>
                  <a:ea typeface="+mn-ea"/>
                  <a:cs typeface="+mn-ea"/>
                  <a:sym typeface="+mn-lt"/>
                </a:rPr>
                <a:t>ADD YOUR TITLE</a:t>
              </a:r>
              <a:endParaRPr lang="en-US" altLang="zh-CN" sz="900" dirty="0">
                <a:solidFill>
                  <a:schemeClr val="tx1">
                    <a:lumMod val="75000"/>
                    <a:lumOff val="25000"/>
                  </a:schemeClr>
                </a:solidFill>
                <a:latin typeface="+mn-lt"/>
                <a:ea typeface="+mn-ea"/>
                <a:cs typeface="+mn-ea"/>
                <a:sym typeface="+mn-lt"/>
              </a:endParaRPr>
            </a:p>
          </p:txBody>
        </p:sp>
      </p:grpSp>
      <p:cxnSp>
        <p:nvCxnSpPr>
          <p:cNvPr id="7" name="直接连接符 6"/>
          <p:cNvCxnSpPr/>
          <p:nvPr/>
        </p:nvCxnSpPr>
        <p:spPr bwMode="auto">
          <a:xfrm flipH="1">
            <a:off x="4132660" y="4089003"/>
            <a:ext cx="878681" cy="0"/>
          </a:xfrm>
          <a:prstGeom prst="line">
            <a:avLst/>
          </a:prstGeom>
          <a:ln w="28575">
            <a:solidFill>
              <a:srgbClr val="FDABB2"/>
            </a:solidFill>
          </a:ln>
        </p:spPr>
        <p:style>
          <a:lnRef idx="1">
            <a:schemeClr val="accent1"/>
          </a:lnRef>
          <a:fillRef idx="0">
            <a:schemeClr val="accent1"/>
          </a:fillRef>
          <a:effectRef idx="0">
            <a:schemeClr val="accent1"/>
          </a:effectRef>
          <a:fontRef idx="minor">
            <a:schemeClr val="tx1"/>
          </a:fontRef>
        </p:style>
      </p:cxnSp>
      <p:sp>
        <p:nvSpPr>
          <p:cNvPr id="8" name="矩形 37"/>
          <p:cNvSpPr>
            <a:spLocks noChangeArrowheads="1"/>
          </p:cNvSpPr>
          <p:nvPr/>
        </p:nvSpPr>
        <p:spPr bwMode="auto">
          <a:xfrm>
            <a:off x="2674032" y="4155645"/>
            <a:ext cx="3795937"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750" dirty="0">
                <a:solidFill>
                  <a:schemeClr val="tx1">
                    <a:lumMod val="75000"/>
                    <a:lumOff val="25000"/>
                  </a:schemeClr>
                </a:solidFill>
                <a:latin typeface="+mn-lt"/>
                <a:ea typeface="+mn-ea"/>
                <a:cs typeface="+mn-ea"/>
                <a:sym typeface="+mn-lt"/>
              </a:rPr>
              <a:t>I long to alleviate this evil, but I cannot, and I too suffer. This has been my life. I have found it worth living, and would gladly live it again if the chance were offered me.</a:t>
            </a:r>
            <a:endParaRPr lang="en-US" altLang="zh-CN" sz="750" dirty="0">
              <a:solidFill>
                <a:schemeClr val="tx1">
                  <a:lumMod val="75000"/>
                  <a:lumOff val="25000"/>
                </a:schemeClr>
              </a:solidFill>
              <a:latin typeface="+mn-lt"/>
              <a:ea typeface="+mn-ea"/>
              <a:cs typeface="+mn-ea"/>
              <a:sym typeface="+mn-lt"/>
            </a:endParaRPr>
          </a:p>
        </p:txBody>
      </p:sp>
      <p:sp>
        <p:nvSpPr>
          <p:cNvPr id="11" name="矩形 10"/>
          <p:cNvSpPr/>
          <p:nvPr/>
        </p:nvSpPr>
        <p:spPr>
          <a:xfrm>
            <a:off x="3971925" y="1972310"/>
            <a:ext cx="1200150" cy="1198880"/>
          </a:xfrm>
          <a:prstGeom prst="rect">
            <a:avLst/>
          </a:prstGeom>
        </p:spPr>
        <p:txBody>
          <a:bodyPr wrap="square">
            <a:spAutoFit/>
          </a:bodyPr>
          <a:p>
            <a:pPr algn="ctr"/>
            <a:r>
              <a:rPr lang="en-US" altLang="zh-CN" sz="7200" spc="-225" dirty="0">
                <a:solidFill>
                  <a:schemeClr val="tx1">
                    <a:lumMod val="75000"/>
                    <a:lumOff val="25000"/>
                  </a:schemeClr>
                </a:solidFill>
                <a:cs typeface="+mn-ea"/>
                <a:sym typeface="+mn-lt"/>
              </a:rPr>
              <a:t>03</a:t>
            </a:r>
            <a:endParaRPr lang="en-US" altLang="zh-CN" sz="7200" spc="-225"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wind"/>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strVal val="#ppt_w+.3"/>
                                          </p:val>
                                        </p:tav>
                                        <p:tav tm="100000">
                                          <p:val>
                                            <p:strVal val="#ppt_w"/>
                                          </p:val>
                                        </p:tav>
                                      </p:tavLst>
                                    </p:anim>
                                    <p:anim calcmode="lin" valueType="num">
                                      <p:cBhvr>
                                        <p:cTn id="18" dur="300" fill="hold"/>
                                        <p:tgtEl>
                                          <p:spTgt spid="8"/>
                                        </p:tgtEl>
                                        <p:attrNameLst>
                                          <p:attrName>ppt_h</p:attrName>
                                        </p:attrNameLst>
                                      </p:cBhvr>
                                      <p:tavLst>
                                        <p:tav tm="0">
                                          <p:val>
                                            <p:strVal val="#ppt_h"/>
                                          </p:val>
                                        </p:tav>
                                        <p:tav tm="100000">
                                          <p:val>
                                            <p:strVal val="#ppt_h"/>
                                          </p:val>
                                        </p:tav>
                                      </p:tavLst>
                                    </p:anim>
                                    <p:animEffect transition="in" filter="fade">
                                      <p:cBhvr>
                                        <p:cTn id="19" dur="3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nvGraphicFramePr>
        <p:xfrm>
          <a:off x="561843" y="2097713"/>
          <a:ext cx="3780000" cy="2520684"/>
        </p:xfrm>
        <a:graphic>
          <a:graphicData uri="http://schemas.openxmlformats.org/drawingml/2006/chart">
            <c:chart xmlns:c="http://schemas.openxmlformats.org/drawingml/2006/chart" xmlns:r="http://schemas.openxmlformats.org/officeDocument/2006/relationships" r:id="rId1"/>
          </a:graphicData>
        </a:graphic>
      </p:graphicFrame>
      <p:sp>
        <p:nvSpPr>
          <p:cNvPr id="6" name="文本框 5"/>
          <p:cNvSpPr txBox="1"/>
          <p:nvPr/>
        </p:nvSpPr>
        <p:spPr>
          <a:xfrm>
            <a:off x="789384" y="1547116"/>
            <a:ext cx="2280036" cy="664210"/>
          </a:xfrm>
          <a:prstGeom prst="rect">
            <a:avLst/>
          </a:prstGeom>
          <a:noFill/>
        </p:spPr>
        <p:txBody>
          <a:bodyPr wrap="square" rtlCol="0">
            <a:spAutoFit/>
          </a:bodyPr>
          <a:lstStyle/>
          <a:p>
            <a:pPr>
              <a:lnSpc>
                <a:spcPct val="150000"/>
              </a:lnSpc>
            </a:pPr>
            <a:r>
              <a:rPr lang="zh-CN" altLang="en-US" sz="825" dirty="0">
                <a:solidFill>
                  <a:schemeClr val="tx1"/>
                </a:solidFill>
                <a:latin typeface="微软雅黑" panose="020B0503020204020204" pitchFamily="34" charset="-122"/>
                <a:ea typeface="微软雅黑" panose="020B0503020204020204" pitchFamily="34" charset="-122"/>
                <a:cs typeface="+mn-ea"/>
                <a:sym typeface="+mn-lt"/>
              </a:rPr>
              <a:t>点击此处输入相关标题文本点击此处输入相关标题文本点击此处输入相关标题文本点击此处输入相关标题文</a:t>
            </a:r>
            <a:endParaRPr lang="zh-CN" altLang="en-US" sz="825"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7" name="iṥḻiďè"/>
          <p:cNvSpPr/>
          <p:nvPr/>
        </p:nvSpPr>
        <p:spPr>
          <a:xfrm>
            <a:off x="4544616" y="1410170"/>
            <a:ext cx="4052377" cy="3050381"/>
          </a:xfrm>
          <a:prstGeom prst="roundRect">
            <a:avLst>
              <a:gd name="adj" fmla="val 6809"/>
            </a:avLst>
          </a:prstGeom>
          <a:solidFill>
            <a:srgbClr val="549D7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tIns="1971000" anchor="t" anchorCtr="1">
            <a:normAutofit/>
          </a:bodyPr>
          <a:lstStyle/>
          <a:p>
            <a:pPr algn="ctr" defTabSz="685800">
              <a:lnSpc>
                <a:spcPct val="120000"/>
              </a:lnSpc>
              <a:defRPr/>
            </a:pPr>
            <a:endParaRPr lang="zh-CN" altLang="en-US" sz="825" dirty="0">
              <a:solidFill>
                <a:schemeClr val="tx1"/>
              </a:solidFill>
              <a:cs typeface="+mn-ea"/>
              <a:sym typeface="+mn-lt"/>
            </a:endParaRPr>
          </a:p>
        </p:txBody>
      </p:sp>
      <p:sp>
        <p:nvSpPr>
          <p:cNvPr id="9"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5220549" y="1840331"/>
            <a:ext cx="2276818" cy="1014730"/>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TEXT HERE</a:t>
            </a:r>
            <a:endParaRPr 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此处添加详细文本描述，建议与标题相关并符合整体语言风格，语言描述尽量</a:t>
            </a: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sp>
        <p:nvSpPr>
          <p:cNvPr id="10" name="Rectangle 89" descr="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
          <p:cNvSpPr/>
          <p:nvPr/>
        </p:nvSpPr>
        <p:spPr>
          <a:xfrm>
            <a:off x="5220549" y="3015988"/>
            <a:ext cx="2276818" cy="994568"/>
          </a:xfrm>
          <a:prstGeom prst="rect">
            <a:avLst/>
          </a:prstGeom>
          <a:noFill/>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scene3d>
              <a:camera prst="orthographicFront"/>
              <a:lightRig rig="threePt" dir="t"/>
            </a:scene3d>
            <a:sp3d contourW="12700"/>
          </a:bodyPr>
          <a:lstStyle/>
          <a:p>
            <a:pPr>
              <a:lnSpc>
                <a:spcPct val="125000"/>
              </a:lnSpc>
            </a:pP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TEXT HERE</a:t>
            </a:r>
            <a:endParaRPr 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a:p>
            <a:pPr>
              <a:lnSpc>
                <a:spcPct val="125000"/>
              </a:lnSpc>
            </a:pPr>
            <a:r>
              <a:rPr lang="zh-CN" alt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此处添加详细文本描述，建议与标题相关并符合整体语言风格，语言描述尽量</a:t>
            </a:r>
            <a:r>
              <a:rPr lang="en-US" altLang="zh-CN"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rPr>
              <a:t>……</a:t>
            </a:r>
            <a:endParaRPr lang="en-US" sz="1200" dirty="0">
              <a:solidFill>
                <a:schemeClr val="bg1"/>
              </a:solidFill>
              <a:latin typeface="微软雅黑" panose="020B0503020204020204" pitchFamily="34" charset="-122"/>
              <a:ea typeface="微软雅黑" panose="020B0503020204020204" pitchFamily="34" charset="-122"/>
              <a:cs typeface="微软雅黑" panose="020B0503020204020204" pitchFamily="34" charset="-122"/>
              <a:sym typeface="+mn-lt"/>
            </a:endParaRPr>
          </a:p>
        </p:txBody>
      </p:sp>
      <p:pic>
        <p:nvPicPr>
          <p:cNvPr id="11" name="图片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63374" y="611376"/>
            <a:ext cx="1724169" cy="1724169"/>
          </a:xfrm>
          <a:prstGeom prst="rect">
            <a:avLst/>
          </a:prstGeom>
        </p:spPr>
      </p:pic>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工作经验总结</a:t>
              </a:r>
              <a:endParaRPr lang="zh-CN" altLang="en-US" sz="1600" dirty="0">
                <a:latin typeface="微软雅黑" panose="020B0503020204020204" pitchFamily="34" charset="-122"/>
                <a:ea typeface="微软雅黑" panose="020B0503020204020204" pitchFamily="34" charset="-122"/>
              </a:endParaRPr>
            </a:p>
          </p:txBody>
        </p:sp>
        <p:pic>
          <p:nvPicPr>
            <p:cNvPr id="28" name="图片 27" descr="预览图_千图网_编号35667110"/>
            <p:cNvPicPr>
              <a:picLocks noChangeAspect="1"/>
            </p:cNvPicPr>
            <p:nvPr/>
          </p:nvPicPr>
          <p:blipFill>
            <a:blip r:embed="rId3"/>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down)">
                                      <p:cBhvr>
                                        <p:cTn id="12" dur="500"/>
                                        <p:tgtEl>
                                          <p:spTgt spid="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down)">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6" grpId="0"/>
      <p:bldP spid="7" grpId="0" bldLvl="0" animBg="1"/>
      <p:bldP spid="9" grpId="0" bldLvl="0" animBg="1"/>
      <p:bldP spid="1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1"/>
          <p:cNvGrpSpPr/>
          <p:nvPr>
            <p:custDataLst>
              <p:tags r:id="rId1"/>
            </p:custDataLst>
          </p:nvPr>
        </p:nvGrpSpPr>
        <p:grpSpPr>
          <a:xfrm>
            <a:off x="1072586" y="2161972"/>
            <a:ext cx="1953503" cy="787502"/>
            <a:chOff x="1430114" y="2931616"/>
            <a:chExt cx="2604671" cy="1050002"/>
          </a:xfrm>
        </p:grpSpPr>
        <p:sp>
          <p:nvSpPr>
            <p:cNvPr id="5" name="Arrow: Pentagon 78"/>
            <p:cNvSpPr/>
            <p:nvPr/>
          </p:nvSpPr>
          <p:spPr>
            <a:xfrm>
              <a:off x="2276404" y="3044795"/>
              <a:ext cx="1758381" cy="823643"/>
            </a:xfrm>
            <a:prstGeom prst="homePlate">
              <a:avLst>
                <a:gd name="adj" fmla="val 40279"/>
              </a:avLst>
            </a:prstGeom>
            <a:solidFill>
              <a:srgbClr val="549D7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defTabSz="685165">
                <a:defRPr/>
              </a:pPr>
              <a:r>
                <a:rPr lang="zh-CN" altLang="en-US" sz="1050" b="1" dirty="0">
                  <a:solidFill>
                    <a:schemeClr val="bg1"/>
                  </a:solidFill>
                  <a:cs typeface="+mn-ea"/>
                  <a:sym typeface="+mn-lt"/>
                </a:rPr>
                <a:t>    输入标题文本</a:t>
              </a:r>
              <a:endParaRPr lang="zh-CN" altLang="en-US" sz="1050" b="1" dirty="0">
                <a:solidFill>
                  <a:schemeClr val="bg1"/>
                </a:solidFill>
                <a:cs typeface="+mn-ea"/>
                <a:sym typeface="+mn-lt"/>
              </a:endParaRPr>
            </a:p>
          </p:txBody>
        </p:sp>
        <p:sp>
          <p:nvSpPr>
            <p:cNvPr id="6" name="Oval 79"/>
            <p:cNvSpPr/>
            <p:nvPr/>
          </p:nvSpPr>
          <p:spPr>
            <a:xfrm>
              <a:off x="1430114" y="2931616"/>
              <a:ext cx="1050001" cy="1050002"/>
            </a:xfrm>
            <a:prstGeom prst="ellipse">
              <a:avLst/>
            </a:prstGeom>
            <a:solidFill>
              <a:srgbClr val="549D7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5">
                <a:solidFill>
                  <a:schemeClr val="bg1"/>
                </a:solidFill>
                <a:cs typeface="+mn-ea"/>
                <a:sym typeface="+mn-lt"/>
              </a:endParaRPr>
            </a:p>
          </p:txBody>
        </p:sp>
        <p:sp>
          <p:nvSpPr>
            <p:cNvPr id="7" name="Freeform: Shape 80" title="HBOw5gySgy"/>
            <p:cNvSpPr/>
            <p:nvPr/>
          </p:nvSpPr>
          <p:spPr bwMode="auto">
            <a:xfrm>
              <a:off x="1732418" y="3168636"/>
              <a:ext cx="481328" cy="606645"/>
            </a:xfrm>
            <a:custGeom>
              <a:avLst/>
              <a:gdLst>
                <a:gd name="connsiteX0" fmla="*/ 179388 w 268288"/>
                <a:gd name="connsiteY0" fmla="*/ 166688 h 338138"/>
                <a:gd name="connsiteX1" fmla="*/ 203200 w 268288"/>
                <a:gd name="connsiteY1" fmla="*/ 190443 h 338138"/>
                <a:gd name="connsiteX2" fmla="*/ 203200 w 268288"/>
                <a:gd name="connsiteY2" fmla="*/ 252471 h 338138"/>
                <a:gd name="connsiteX3" fmla="*/ 179388 w 268288"/>
                <a:gd name="connsiteY3" fmla="*/ 276226 h 338138"/>
                <a:gd name="connsiteX4" fmla="*/ 155575 w 268288"/>
                <a:gd name="connsiteY4" fmla="*/ 252471 h 338138"/>
                <a:gd name="connsiteX5" fmla="*/ 155575 w 268288"/>
                <a:gd name="connsiteY5" fmla="*/ 190443 h 338138"/>
                <a:gd name="connsiteX6" fmla="*/ 179388 w 268288"/>
                <a:gd name="connsiteY6" fmla="*/ 166688 h 338138"/>
                <a:gd name="connsiteX7" fmla="*/ 179388 w 268288"/>
                <a:gd name="connsiteY7" fmla="*/ 150813 h 338138"/>
                <a:gd name="connsiteX8" fmla="*/ 139700 w 268288"/>
                <a:gd name="connsiteY8" fmla="*/ 190427 h 338138"/>
                <a:gd name="connsiteX9" fmla="*/ 139700 w 268288"/>
                <a:gd name="connsiteY9" fmla="*/ 252488 h 338138"/>
                <a:gd name="connsiteX10" fmla="*/ 179388 w 268288"/>
                <a:gd name="connsiteY10" fmla="*/ 292101 h 338138"/>
                <a:gd name="connsiteX11" fmla="*/ 219075 w 268288"/>
                <a:gd name="connsiteY11" fmla="*/ 252488 h 338138"/>
                <a:gd name="connsiteX12" fmla="*/ 219075 w 268288"/>
                <a:gd name="connsiteY12" fmla="*/ 190427 h 338138"/>
                <a:gd name="connsiteX13" fmla="*/ 179388 w 268288"/>
                <a:gd name="connsiteY13" fmla="*/ 150813 h 338138"/>
                <a:gd name="connsiteX14" fmla="*/ 57120 w 268288"/>
                <a:gd name="connsiteY14" fmla="*/ 150813 h 338138"/>
                <a:gd name="connsiteX15" fmla="*/ 49212 w 268288"/>
                <a:gd name="connsiteY15" fmla="*/ 158705 h 338138"/>
                <a:gd name="connsiteX16" fmla="*/ 57120 w 268288"/>
                <a:gd name="connsiteY16" fmla="*/ 166597 h 338138"/>
                <a:gd name="connsiteX17" fmla="*/ 80842 w 268288"/>
                <a:gd name="connsiteY17" fmla="*/ 166597 h 338138"/>
                <a:gd name="connsiteX18" fmla="*/ 103247 w 268288"/>
                <a:gd name="connsiteY18" fmla="*/ 188959 h 338138"/>
                <a:gd name="connsiteX19" fmla="*/ 103247 w 268288"/>
                <a:gd name="connsiteY19" fmla="*/ 190274 h 338138"/>
                <a:gd name="connsiteX20" fmla="*/ 80842 w 268288"/>
                <a:gd name="connsiteY20" fmla="*/ 212635 h 338138"/>
                <a:gd name="connsiteX21" fmla="*/ 57120 w 268288"/>
                <a:gd name="connsiteY21" fmla="*/ 212635 h 338138"/>
                <a:gd name="connsiteX22" fmla="*/ 49212 w 268288"/>
                <a:gd name="connsiteY22" fmla="*/ 220527 h 338138"/>
                <a:gd name="connsiteX23" fmla="*/ 57120 w 268288"/>
                <a:gd name="connsiteY23" fmla="*/ 228419 h 338138"/>
                <a:gd name="connsiteX24" fmla="*/ 80842 w 268288"/>
                <a:gd name="connsiteY24" fmla="*/ 228419 h 338138"/>
                <a:gd name="connsiteX25" fmla="*/ 103247 w 268288"/>
                <a:gd name="connsiteY25" fmla="*/ 250781 h 338138"/>
                <a:gd name="connsiteX26" fmla="*/ 80842 w 268288"/>
                <a:gd name="connsiteY26" fmla="*/ 273142 h 338138"/>
                <a:gd name="connsiteX27" fmla="*/ 57120 w 268288"/>
                <a:gd name="connsiteY27" fmla="*/ 273142 h 338138"/>
                <a:gd name="connsiteX28" fmla="*/ 49212 w 268288"/>
                <a:gd name="connsiteY28" fmla="*/ 281034 h 338138"/>
                <a:gd name="connsiteX29" fmla="*/ 57120 w 268288"/>
                <a:gd name="connsiteY29" fmla="*/ 288926 h 338138"/>
                <a:gd name="connsiteX30" fmla="*/ 80842 w 268288"/>
                <a:gd name="connsiteY30" fmla="*/ 288926 h 338138"/>
                <a:gd name="connsiteX31" fmla="*/ 119062 w 268288"/>
                <a:gd name="connsiteY31" fmla="*/ 250781 h 338138"/>
                <a:gd name="connsiteX32" fmla="*/ 103247 w 268288"/>
                <a:gd name="connsiteY32" fmla="*/ 220527 h 338138"/>
                <a:gd name="connsiteX33" fmla="*/ 119062 w 268288"/>
                <a:gd name="connsiteY33" fmla="*/ 190274 h 338138"/>
                <a:gd name="connsiteX34" fmla="*/ 119062 w 268288"/>
                <a:gd name="connsiteY34" fmla="*/ 188959 h 338138"/>
                <a:gd name="connsiteX35" fmla="*/ 80842 w 268288"/>
                <a:gd name="connsiteY35" fmla="*/ 150813 h 338138"/>
                <a:gd name="connsiteX36" fmla="*/ 57120 w 268288"/>
                <a:gd name="connsiteY36" fmla="*/ 150813 h 338138"/>
                <a:gd name="connsiteX37" fmla="*/ 46099 w 268288"/>
                <a:gd name="connsiteY37" fmla="*/ 47625 h 338138"/>
                <a:gd name="connsiteX38" fmla="*/ 15875 w 268288"/>
                <a:gd name="connsiteY38" fmla="*/ 79629 h 338138"/>
                <a:gd name="connsiteX39" fmla="*/ 15875 w 268288"/>
                <a:gd name="connsiteY39" fmla="*/ 114300 h 338138"/>
                <a:gd name="connsiteX40" fmla="*/ 252413 w 268288"/>
                <a:gd name="connsiteY40" fmla="*/ 114300 h 338138"/>
                <a:gd name="connsiteX41" fmla="*/ 252413 w 268288"/>
                <a:gd name="connsiteY41" fmla="*/ 79629 h 338138"/>
                <a:gd name="connsiteX42" fmla="*/ 222189 w 268288"/>
                <a:gd name="connsiteY42" fmla="*/ 47625 h 338138"/>
                <a:gd name="connsiteX43" fmla="*/ 210362 w 268288"/>
                <a:gd name="connsiteY43" fmla="*/ 47625 h 338138"/>
                <a:gd name="connsiteX44" fmla="*/ 210362 w 268288"/>
                <a:gd name="connsiteY44" fmla="*/ 71628 h 338138"/>
                <a:gd name="connsiteX45" fmla="*/ 202477 w 268288"/>
                <a:gd name="connsiteY45" fmla="*/ 79629 h 338138"/>
                <a:gd name="connsiteX46" fmla="*/ 194593 w 268288"/>
                <a:gd name="connsiteY46" fmla="*/ 71628 h 338138"/>
                <a:gd name="connsiteX47" fmla="*/ 194593 w 268288"/>
                <a:gd name="connsiteY47" fmla="*/ 47625 h 338138"/>
                <a:gd name="connsiteX48" fmla="*/ 73696 w 268288"/>
                <a:gd name="connsiteY48" fmla="*/ 47625 h 338138"/>
                <a:gd name="connsiteX49" fmla="*/ 73696 w 268288"/>
                <a:gd name="connsiteY49" fmla="*/ 71628 h 338138"/>
                <a:gd name="connsiteX50" fmla="*/ 65811 w 268288"/>
                <a:gd name="connsiteY50" fmla="*/ 79629 h 338138"/>
                <a:gd name="connsiteX51" fmla="*/ 57926 w 268288"/>
                <a:gd name="connsiteY51" fmla="*/ 71628 h 338138"/>
                <a:gd name="connsiteX52" fmla="*/ 57926 w 268288"/>
                <a:gd name="connsiteY52" fmla="*/ 47625 h 338138"/>
                <a:gd name="connsiteX53" fmla="*/ 46099 w 268288"/>
                <a:gd name="connsiteY53" fmla="*/ 47625 h 338138"/>
                <a:gd name="connsiteX54" fmla="*/ 65757 w 268288"/>
                <a:gd name="connsiteY54" fmla="*/ 0 h 338138"/>
                <a:gd name="connsiteX55" fmla="*/ 73648 w 268288"/>
                <a:gd name="connsiteY55" fmla="*/ 7925 h 338138"/>
                <a:gd name="connsiteX56" fmla="*/ 73648 w 268288"/>
                <a:gd name="connsiteY56" fmla="*/ 31700 h 338138"/>
                <a:gd name="connsiteX57" fmla="*/ 194640 w 268288"/>
                <a:gd name="connsiteY57" fmla="*/ 31700 h 338138"/>
                <a:gd name="connsiteX58" fmla="*/ 194640 w 268288"/>
                <a:gd name="connsiteY58" fmla="*/ 7925 h 338138"/>
                <a:gd name="connsiteX59" fmla="*/ 202531 w 268288"/>
                <a:gd name="connsiteY59" fmla="*/ 0 h 338138"/>
                <a:gd name="connsiteX60" fmla="*/ 210422 w 268288"/>
                <a:gd name="connsiteY60" fmla="*/ 7925 h 338138"/>
                <a:gd name="connsiteX61" fmla="*/ 210422 w 268288"/>
                <a:gd name="connsiteY61" fmla="*/ 31700 h 338138"/>
                <a:gd name="connsiteX62" fmla="*/ 222258 w 268288"/>
                <a:gd name="connsiteY62" fmla="*/ 31700 h 338138"/>
                <a:gd name="connsiteX63" fmla="*/ 268288 w 268288"/>
                <a:gd name="connsiteY63" fmla="*/ 79251 h 338138"/>
                <a:gd name="connsiteX64" fmla="*/ 268288 w 268288"/>
                <a:gd name="connsiteY64" fmla="*/ 290587 h 338138"/>
                <a:gd name="connsiteX65" fmla="*/ 222258 w 268288"/>
                <a:gd name="connsiteY65" fmla="*/ 338138 h 338138"/>
                <a:gd name="connsiteX66" fmla="*/ 46030 w 268288"/>
                <a:gd name="connsiteY66" fmla="*/ 338138 h 338138"/>
                <a:gd name="connsiteX67" fmla="*/ 0 w 268288"/>
                <a:gd name="connsiteY67" fmla="*/ 290587 h 338138"/>
                <a:gd name="connsiteX68" fmla="*/ 0 w 268288"/>
                <a:gd name="connsiteY68" fmla="*/ 79251 h 338138"/>
                <a:gd name="connsiteX69" fmla="*/ 46030 w 268288"/>
                <a:gd name="connsiteY69" fmla="*/ 31700 h 338138"/>
                <a:gd name="connsiteX70" fmla="*/ 57866 w 268288"/>
                <a:gd name="connsiteY70" fmla="*/ 31700 h 338138"/>
                <a:gd name="connsiteX71" fmla="*/ 57866 w 268288"/>
                <a:gd name="connsiteY71" fmla="*/ 7925 h 338138"/>
                <a:gd name="connsiteX72" fmla="*/ 65757 w 268288"/>
                <a:gd name="connsiteY7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68288" h="338138">
                  <a:moveTo>
                    <a:pt x="179388" y="166688"/>
                  </a:moveTo>
                  <a:cubicBezTo>
                    <a:pt x="192617" y="166688"/>
                    <a:pt x="203200" y="177246"/>
                    <a:pt x="203200" y="190443"/>
                  </a:cubicBezTo>
                  <a:cubicBezTo>
                    <a:pt x="203200" y="252471"/>
                    <a:pt x="203200" y="252471"/>
                    <a:pt x="203200" y="252471"/>
                  </a:cubicBezTo>
                  <a:cubicBezTo>
                    <a:pt x="203200" y="265668"/>
                    <a:pt x="192617" y="276226"/>
                    <a:pt x="179388" y="276226"/>
                  </a:cubicBezTo>
                  <a:cubicBezTo>
                    <a:pt x="166158" y="276226"/>
                    <a:pt x="155575" y="265668"/>
                    <a:pt x="155575" y="252471"/>
                  </a:cubicBezTo>
                  <a:cubicBezTo>
                    <a:pt x="155575" y="190443"/>
                    <a:pt x="155575" y="190443"/>
                    <a:pt x="155575" y="190443"/>
                  </a:cubicBezTo>
                  <a:cubicBezTo>
                    <a:pt x="155575" y="177246"/>
                    <a:pt x="166158" y="166688"/>
                    <a:pt x="179388" y="166688"/>
                  </a:cubicBezTo>
                  <a:close/>
                  <a:moveTo>
                    <a:pt x="179388" y="150813"/>
                  </a:moveTo>
                  <a:cubicBezTo>
                    <a:pt x="158221" y="150813"/>
                    <a:pt x="139700" y="169299"/>
                    <a:pt x="139700" y="190427"/>
                  </a:cubicBezTo>
                  <a:cubicBezTo>
                    <a:pt x="139700" y="252488"/>
                    <a:pt x="139700" y="252488"/>
                    <a:pt x="139700" y="252488"/>
                  </a:cubicBezTo>
                  <a:cubicBezTo>
                    <a:pt x="139700" y="273615"/>
                    <a:pt x="158221" y="292101"/>
                    <a:pt x="179388" y="292101"/>
                  </a:cubicBezTo>
                  <a:cubicBezTo>
                    <a:pt x="201877" y="292101"/>
                    <a:pt x="219075" y="273615"/>
                    <a:pt x="219075" y="252488"/>
                  </a:cubicBezTo>
                  <a:lnTo>
                    <a:pt x="219075" y="190427"/>
                  </a:lnTo>
                  <a:cubicBezTo>
                    <a:pt x="219075" y="169299"/>
                    <a:pt x="201877" y="150813"/>
                    <a:pt x="179388" y="150813"/>
                  </a:cubicBezTo>
                  <a:close/>
                  <a:moveTo>
                    <a:pt x="57120" y="150813"/>
                  </a:moveTo>
                  <a:cubicBezTo>
                    <a:pt x="51848" y="150813"/>
                    <a:pt x="49212" y="154759"/>
                    <a:pt x="49212" y="158705"/>
                  </a:cubicBezTo>
                  <a:cubicBezTo>
                    <a:pt x="49212" y="163967"/>
                    <a:pt x="51848" y="166597"/>
                    <a:pt x="57120" y="166597"/>
                  </a:cubicBezTo>
                  <a:cubicBezTo>
                    <a:pt x="80842" y="166597"/>
                    <a:pt x="80842" y="166597"/>
                    <a:pt x="80842" y="166597"/>
                  </a:cubicBezTo>
                  <a:cubicBezTo>
                    <a:pt x="92704" y="166597"/>
                    <a:pt x="103247" y="177120"/>
                    <a:pt x="103247" y="188959"/>
                  </a:cubicBezTo>
                  <a:cubicBezTo>
                    <a:pt x="103247" y="190274"/>
                    <a:pt x="103247" y="190274"/>
                    <a:pt x="103247" y="190274"/>
                  </a:cubicBezTo>
                  <a:cubicBezTo>
                    <a:pt x="103247" y="202112"/>
                    <a:pt x="92704" y="212635"/>
                    <a:pt x="80842" y="212635"/>
                  </a:cubicBezTo>
                  <a:cubicBezTo>
                    <a:pt x="57120" y="212635"/>
                    <a:pt x="57120" y="212635"/>
                    <a:pt x="57120" y="212635"/>
                  </a:cubicBezTo>
                  <a:cubicBezTo>
                    <a:pt x="51848" y="212635"/>
                    <a:pt x="49212" y="215266"/>
                    <a:pt x="49212" y="220527"/>
                  </a:cubicBezTo>
                  <a:cubicBezTo>
                    <a:pt x="49212" y="224473"/>
                    <a:pt x="51848" y="228419"/>
                    <a:pt x="57120" y="228419"/>
                  </a:cubicBezTo>
                  <a:cubicBezTo>
                    <a:pt x="80842" y="228419"/>
                    <a:pt x="80842" y="228419"/>
                    <a:pt x="80842" y="228419"/>
                  </a:cubicBezTo>
                  <a:cubicBezTo>
                    <a:pt x="92704" y="228419"/>
                    <a:pt x="103247" y="237627"/>
                    <a:pt x="103247" y="250781"/>
                  </a:cubicBezTo>
                  <a:cubicBezTo>
                    <a:pt x="103247" y="263934"/>
                    <a:pt x="92704" y="273142"/>
                    <a:pt x="80842" y="273142"/>
                  </a:cubicBezTo>
                  <a:cubicBezTo>
                    <a:pt x="57120" y="273142"/>
                    <a:pt x="57120" y="273142"/>
                    <a:pt x="57120" y="273142"/>
                  </a:cubicBezTo>
                  <a:cubicBezTo>
                    <a:pt x="51848" y="273142"/>
                    <a:pt x="49212" y="277088"/>
                    <a:pt x="49212" y="281034"/>
                  </a:cubicBezTo>
                  <a:cubicBezTo>
                    <a:pt x="49212" y="284980"/>
                    <a:pt x="51848" y="288926"/>
                    <a:pt x="57120" y="288926"/>
                  </a:cubicBezTo>
                  <a:cubicBezTo>
                    <a:pt x="80842" y="288926"/>
                    <a:pt x="80842" y="288926"/>
                    <a:pt x="80842" y="288926"/>
                  </a:cubicBezTo>
                  <a:cubicBezTo>
                    <a:pt x="101929" y="288926"/>
                    <a:pt x="119062" y="271826"/>
                    <a:pt x="119062" y="250781"/>
                  </a:cubicBezTo>
                  <a:cubicBezTo>
                    <a:pt x="119062" y="237627"/>
                    <a:pt x="112473" y="227104"/>
                    <a:pt x="103247" y="220527"/>
                  </a:cubicBezTo>
                  <a:cubicBezTo>
                    <a:pt x="112473" y="212635"/>
                    <a:pt x="119062" y="202112"/>
                    <a:pt x="119062" y="190274"/>
                  </a:cubicBezTo>
                  <a:lnTo>
                    <a:pt x="119062" y="188959"/>
                  </a:lnTo>
                  <a:cubicBezTo>
                    <a:pt x="119062" y="167913"/>
                    <a:pt x="101929" y="150813"/>
                    <a:pt x="80842" y="150813"/>
                  </a:cubicBezTo>
                  <a:cubicBezTo>
                    <a:pt x="57120" y="150813"/>
                    <a:pt x="57120" y="150813"/>
                    <a:pt x="57120" y="150813"/>
                  </a:cubicBezTo>
                  <a:close/>
                  <a:moveTo>
                    <a:pt x="46099" y="47625"/>
                  </a:moveTo>
                  <a:cubicBezTo>
                    <a:pt x="29016" y="47625"/>
                    <a:pt x="15875" y="62294"/>
                    <a:pt x="15875" y="79629"/>
                  </a:cubicBezTo>
                  <a:cubicBezTo>
                    <a:pt x="15875" y="114300"/>
                    <a:pt x="15875" y="114300"/>
                    <a:pt x="15875" y="114300"/>
                  </a:cubicBezTo>
                  <a:cubicBezTo>
                    <a:pt x="252413" y="114300"/>
                    <a:pt x="252413" y="114300"/>
                    <a:pt x="252413" y="114300"/>
                  </a:cubicBezTo>
                  <a:lnTo>
                    <a:pt x="252413" y="79629"/>
                  </a:lnTo>
                  <a:cubicBezTo>
                    <a:pt x="252413" y="62294"/>
                    <a:pt x="239272" y="47625"/>
                    <a:pt x="222189" y="47625"/>
                  </a:cubicBezTo>
                  <a:cubicBezTo>
                    <a:pt x="210362" y="47625"/>
                    <a:pt x="210362" y="47625"/>
                    <a:pt x="210362" y="47625"/>
                  </a:cubicBezTo>
                  <a:cubicBezTo>
                    <a:pt x="210362" y="71628"/>
                    <a:pt x="210362" y="71628"/>
                    <a:pt x="210362" y="71628"/>
                  </a:cubicBezTo>
                  <a:cubicBezTo>
                    <a:pt x="210362" y="75629"/>
                    <a:pt x="206420" y="79629"/>
                    <a:pt x="202477" y="79629"/>
                  </a:cubicBezTo>
                  <a:cubicBezTo>
                    <a:pt x="197221" y="79629"/>
                    <a:pt x="194593" y="75629"/>
                    <a:pt x="194593" y="71628"/>
                  </a:cubicBezTo>
                  <a:cubicBezTo>
                    <a:pt x="194593" y="47625"/>
                    <a:pt x="194593" y="47625"/>
                    <a:pt x="194593" y="47625"/>
                  </a:cubicBezTo>
                  <a:cubicBezTo>
                    <a:pt x="73696" y="47625"/>
                    <a:pt x="73696" y="47625"/>
                    <a:pt x="73696" y="47625"/>
                  </a:cubicBezTo>
                  <a:cubicBezTo>
                    <a:pt x="73696" y="71628"/>
                    <a:pt x="73696" y="71628"/>
                    <a:pt x="73696" y="71628"/>
                  </a:cubicBezTo>
                  <a:cubicBezTo>
                    <a:pt x="73696" y="75629"/>
                    <a:pt x="71067" y="79629"/>
                    <a:pt x="65811" y="79629"/>
                  </a:cubicBezTo>
                  <a:cubicBezTo>
                    <a:pt x="61869" y="79629"/>
                    <a:pt x="57926" y="75629"/>
                    <a:pt x="57926" y="71628"/>
                  </a:cubicBezTo>
                  <a:cubicBezTo>
                    <a:pt x="57926" y="47625"/>
                    <a:pt x="57926" y="47625"/>
                    <a:pt x="57926" y="47625"/>
                  </a:cubicBezTo>
                  <a:cubicBezTo>
                    <a:pt x="46099" y="47625"/>
                    <a:pt x="46099" y="47625"/>
                    <a:pt x="46099" y="47625"/>
                  </a:cubicBezTo>
                  <a:close/>
                  <a:moveTo>
                    <a:pt x="65757" y="0"/>
                  </a:moveTo>
                  <a:cubicBezTo>
                    <a:pt x="71018" y="0"/>
                    <a:pt x="73648" y="3962"/>
                    <a:pt x="73648" y="7925"/>
                  </a:cubicBezTo>
                  <a:cubicBezTo>
                    <a:pt x="73648" y="31700"/>
                    <a:pt x="73648" y="31700"/>
                    <a:pt x="73648" y="31700"/>
                  </a:cubicBezTo>
                  <a:cubicBezTo>
                    <a:pt x="194640" y="31700"/>
                    <a:pt x="194640" y="31700"/>
                    <a:pt x="194640" y="31700"/>
                  </a:cubicBezTo>
                  <a:cubicBezTo>
                    <a:pt x="194640" y="7925"/>
                    <a:pt x="194640" y="7925"/>
                    <a:pt x="194640" y="7925"/>
                  </a:cubicBezTo>
                  <a:cubicBezTo>
                    <a:pt x="194640" y="3962"/>
                    <a:pt x="197271" y="0"/>
                    <a:pt x="202531" y="0"/>
                  </a:cubicBezTo>
                  <a:cubicBezTo>
                    <a:pt x="206477" y="0"/>
                    <a:pt x="210422" y="3962"/>
                    <a:pt x="210422" y="7925"/>
                  </a:cubicBezTo>
                  <a:cubicBezTo>
                    <a:pt x="210422" y="31700"/>
                    <a:pt x="210422" y="31700"/>
                    <a:pt x="210422" y="31700"/>
                  </a:cubicBezTo>
                  <a:cubicBezTo>
                    <a:pt x="222258" y="31700"/>
                    <a:pt x="222258" y="31700"/>
                    <a:pt x="222258" y="31700"/>
                  </a:cubicBezTo>
                  <a:cubicBezTo>
                    <a:pt x="247246" y="31700"/>
                    <a:pt x="268288" y="52834"/>
                    <a:pt x="268288" y="79251"/>
                  </a:cubicBezTo>
                  <a:cubicBezTo>
                    <a:pt x="268288" y="290587"/>
                    <a:pt x="268288" y="290587"/>
                    <a:pt x="268288" y="290587"/>
                  </a:cubicBezTo>
                  <a:cubicBezTo>
                    <a:pt x="268288" y="317005"/>
                    <a:pt x="247246" y="338138"/>
                    <a:pt x="222258" y="338138"/>
                  </a:cubicBezTo>
                  <a:cubicBezTo>
                    <a:pt x="46030" y="338138"/>
                    <a:pt x="46030" y="338138"/>
                    <a:pt x="46030" y="338138"/>
                  </a:cubicBezTo>
                  <a:cubicBezTo>
                    <a:pt x="21042" y="338138"/>
                    <a:pt x="0" y="317005"/>
                    <a:pt x="0" y="290587"/>
                  </a:cubicBezTo>
                  <a:cubicBezTo>
                    <a:pt x="0" y="79251"/>
                    <a:pt x="0" y="79251"/>
                    <a:pt x="0" y="79251"/>
                  </a:cubicBezTo>
                  <a:cubicBezTo>
                    <a:pt x="0" y="52834"/>
                    <a:pt x="21042" y="31700"/>
                    <a:pt x="46030" y="31700"/>
                  </a:cubicBezTo>
                  <a:cubicBezTo>
                    <a:pt x="57866" y="31700"/>
                    <a:pt x="57866" y="31700"/>
                    <a:pt x="57866" y="31700"/>
                  </a:cubicBezTo>
                  <a:cubicBezTo>
                    <a:pt x="57866" y="7925"/>
                    <a:pt x="57866" y="7925"/>
                    <a:pt x="57866" y="7925"/>
                  </a:cubicBezTo>
                  <a:cubicBezTo>
                    <a:pt x="57866" y="3962"/>
                    <a:pt x="61812" y="0"/>
                    <a:pt x="65757" y="0"/>
                  </a:cubicBezTo>
                  <a:close/>
                </a:path>
              </a:pathLst>
            </a:custGeom>
            <a:solidFill>
              <a:schemeClr val="bg1"/>
            </a:solidFill>
            <a:ln>
              <a:noFill/>
            </a:ln>
          </p:spPr>
          <p:txBody>
            <a:bodyPr anchor="ctr"/>
            <a:lstStyle/>
            <a:p>
              <a:pPr algn="ctr"/>
              <a:endParaRPr sz="1015">
                <a:solidFill>
                  <a:schemeClr val="bg1"/>
                </a:solidFill>
                <a:cs typeface="+mn-ea"/>
                <a:sym typeface="+mn-lt"/>
              </a:endParaRPr>
            </a:p>
          </p:txBody>
        </p:sp>
      </p:grpSp>
      <p:grpSp>
        <p:nvGrpSpPr>
          <p:cNvPr id="8" name="PA_库_组合 35"/>
          <p:cNvGrpSpPr/>
          <p:nvPr>
            <p:custDataLst>
              <p:tags r:id="rId2"/>
            </p:custDataLst>
          </p:nvPr>
        </p:nvGrpSpPr>
        <p:grpSpPr>
          <a:xfrm>
            <a:off x="3399526" y="2161972"/>
            <a:ext cx="1953503" cy="787502"/>
            <a:chOff x="4532701" y="2931616"/>
            <a:chExt cx="2604671" cy="1050002"/>
          </a:xfrm>
        </p:grpSpPr>
        <p:sp>
          <p:nvSpPr>
            <p:cNvPr id="9" name="Arrow: Pentagon 81"/>
            <p:cNvSpPr/>
            <p:nvPr/>
          </p:nvSpPr>
          <p:spPr>
            <a:xfrm>
              <a:off x="5378991" y="3044795"/>
              <a:ext cx="1758381" cy="823643"/>
            </a:xfrm>
            <a:prstGeom prst="homePlate">
              <a:avLst>
                <a:gd name="adj" fmla="val 40279"/>
              </a:avLst>
            </a:prstGeom>
            <a:solidFill>
              <a:srgbClr val="549D7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defTabSz="685165">
                <a:defRPr/>
              </a:pPr>
              <a:r>
                <a:rPr lang="zh-CN" altLang="en-US" sz="1050" b="1" dirty="0">
                  <a:solidFill>
                    <a:schemeClr val="bg1"/>
                  </a:solidFill>
                  <a:cs typeface="+mn-ea"/>
                  <a:sym typeface="+mn-lt"/>
                </a:rPr>
                <a:t>    输入标题文本</a:t>
              </a:r>
              <a:endParaRPr lang="zh-CN" altLang="en-US" sz="1050" b="1" dirty="0">
                <a:solidFill>
                  <a:schemeClr val="bg1"/>
                </a:solidFill>
                <a:cs typeface="+mn-ea"/>
                <a:sym typeface="+mn-lt"/>
              </a:endParaRPr>
            </a:p>
          </p:txBody>
        </p:sp>
        <p:sp>
          <p:nvSpPr>
            <p:cNvPr id="10" name="Oval 82"/>
            <p:cNvSpPr/>
            <p:nvPr/>
          </p:nvSpPr>
          <p:spPr>
            <a:xfrm>
              <a:off x="4532701" y="2931616"/>
              <a:ext cx="1050001" cy="1050002"/>
            </a:xfrm>
            <a:prstGeom prst="ellipse">
              <a:avLst/>
            </a:prstGeom>
            <a:solidFill>
              <a:srgbClr val="549D7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5">
                <a:solidFill>
                  <a:schemeClr val="bg1"/>
                </a:solidFill>
                <a:cs typeface="+mn-ea"/>
                <a:sym typeface="+mn-lt"/>
              </a:endParaRPr>
            </a:p>
          </p:txBody>
        </p:sp>
        <p:sp>
          <p:nvSpPr>
            <p:cNvPr id="11" name="Freeform: Shape 83"/>
            <p:cNvSpPr>
              <a:spLocks noChangeAspect="1"/>
            </p:cNvSpPr>
            <p:nvPr/>
          </p:nvSpPr>
          <p:spPr bwMode="auto">
            <a:xfrm>
              <a:off x="4744435" y="3139671"/>
              <a:ext cx="634556" cy="633890"/>
            </a:xfrm>
            <a:custGeom>
              <a:avLst/>
              <a:gdLst>
                <a:gd name="T0" fmla="*/ 374 w 400"/>
                <a:gd name="T1" fmla="*/ 100 h 400"/>
                <a:gd name="T2" fmla="*/ 301 w 400"/>
                <a:gd name="T3" fmla="*/ 27 h 400"/>
                <a:gd name="T4" fmla="*/ 200 w 400"/>
                <a:gd name="T5" fmla="*/ 0 h 400"/>
                <a:gd name="T6" fmla="*/ 100 w 400"/>
                <a:gd name="T7" fmla="*/ 27 h 400"/>
                <a:gd name="T8" fmla="*/ 27 w 400"/>
                <a:gd name="T9" fmla="*/ 100 h 400"/>
                <a:gd name="T10" fmla="*/ 0 w 400"/>
                <a:gd name="T11" fmla="*/ 200 h 400"/>
                <a:gd name="T12" fmla="*/ 27 w 400"/>
                <a:gd name="T13" fmla="*/ 301 h 400"/>
                <a:gd name="T14" fmla="*/ 100 w 400"/>
                <a:gd name="T15" fmla="*/ 374 h 400"/>
                <a:gd name="T16" fmla="*/ 200 w 400"/>
                <a:gd name="T17" fmla="*/ 400 h 400"/>
                <a:gd name="T18" fmla="*/ 301 w 400"/>
                <a:gd name="T19" fmla="*/ 374 h 400"/>
                <a:gd name="T20" fmla="*/ 374 w 400"/>
                <a:gd name="T21" fmla="*/ 301 h 400"/>
                <a:gd name="T22" fmla="*/ 400 w 400"/>
                <a:gd name="T23" fmla="*/ 200 h 400"/>
                <a:gd name="T24" fmla="*/ 374 w 400"/>
                <a:gd name="T25" fmla="*/ 100 h 400"/>
                <a:gd name="T26" fmla="*/ 330 w 400"/>
                <a:gd name="T27" fmla="*/ 170 h 400"/>
                <a:gd name="T28" fmla="*/ 188 w 400"/>
                <a:gd name="T29" fmla="*/ 311 h 400"/>
                <a:gd name="T30" fmla="*/ 176 w 400"/>
                <a:gd name="T31" fmla="*/ 316 h 400"/>
                <a:gd name="T32" fmla="*/ 165 w 400"/>
                <a:gd name="T33" fmla="*/ 311 h 400"/>
                <a:gd name="T34" fmla="*/ 70 w 400"/>
                <a:gd name="T35" fmla="*/ 217 h 400"/>
                <a:gd name="T36" fmla="*/ 66 w 400"/>
                <a:gd name="T37" fmla="*/ 205 h 400"/>
                <a:gd name="T38" fmla="*/ 70 w 400"/>
                <a:gd name="T39" fmla="*/ 193 h 400"/>
                <a:gd name="T40" fmla="*/ 94 w 400"/>
                <a:gd name="T41" fmla="*/ 170 h 400"/>
                <a:gd name="T42" fmla="*/ 106 w 400"/>
                <a:gd name="T43" fmla="*/ 165 h 400"/>
                <a:gd name="T44" fmla="*/ 118 w 400"/>
                <a:gd name="T45" fmla="*/ 170 h 400"/>
                <a:gd name="T46" fmla="*/ 176 w 400"/>
                <a:gd name="T47" fmla="*/ 229 h 400"/>
                <a:gd name="T48" fmla="*/ 283 w 400"/>
                <a:gd name="T49" fmla="*/ 123 h 400"/>
                <a:gd name="T50" fmla="*/ 295 w 400"/>
                <a:gd name="T51" fmla="*/ 118 h 400"/>
                <a:gd name="T52" fmla="*/ 306 w 400"/>
                <a:gd name="T53" fmla="*/ 123 h 400"/>
                <a:gd name="T54" fmla="*/ 330 w 400"/>
                <a:gd name="T55" fmla="*/ 146 h 400"/>
                <a:gd name="T56" fmla="*/ 335 w 400"/>
                <a:gd name="T57" fmla="*/ 158 h 400"/>
                <a:gd name="T58" fmla="*/ 330 w 400"/>
                <a:gd name="T59" fmla="*/ 170 h 400"/>
                <a:gd name="T60" fmla="*/ 330 w 400"/>
                <a:gd name="T61" fmla="*/ 170 h 400"/>
                <a:gd name="T62" fmla="*/ 330 w 400"/>
                <a:gd name="T63" fmla="*/ 170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400">
                  <a:moveTo>
                    <a:pt x="374" y="100"/>
                  </a:moveTo>
                  <a:cubicBezTo>
                    <a:pt x="356" y="69"/>
                    <a:pt x="331" y="45"/>
                    <a:pt x="301" y="27"/>
                  </a:cubicBezTo>
                  <a:cubicBezTo>
                    <a:pt x="270" y="9"/>
                    <a:pt x="237" y="0"/>
                    <a:pt x="200" y="0"/>
                  </a:cubicBezTo>
                  <a:cubicBezTo>
                    <a:pt x="164" y="0"/>
                    <a:pt x="130" y="9"/>
                    <a:pt x="100" y="27"/>
                  </a:cubicBezTo>
                  <a:cubicBezTo>
                    <a:pt x="69" y="45"/>
                    <a:pt x="45" y="69"/>
                    <a:pt x="27" y="100"/>
                  </a:cubicBezTo>
                  <a:cubicBezTo>
                    <a:pt x="9" y="130"/>
                    <a:pt x="0" y="164"/>
                    <a:pt x="0" y="200"/>
                  </a:cubicBezTo>
                  <a:cubicBezTo>
                    <a:pt x="0" y="237"/>
                    <a:pt x="9" y="270"/>
                    <a:pt x="27" y="301"/>
                  </a:cubicBezTo>
                  <a:cubicBezTo>
                    <a:pt x="45" y="331"/>
                    <a:pt x="69" y="356"/>
                    <a:pt x="100" y="374"/>
                  </a:cubicBezTo>
                  <a:cubicBezTo>
                    <a:pt x="130" y="391"/>
                    <a:pt x="164" y="400"/>
                    <a:pt x="200" y="400"/>
                  </a:cubicBezTo>
                  <a:cubicBezTo>
                    <a:pt x="237" y="400"/>
                    <a:pt x="270" y="391"/>
                    <a:pt x="301" y="374"/>
                  </a:cubicBezTo>
                  <a:cubicBezTo>
                    <a:pt x="331" y="356"/>
                    <a:pt x="356" y="331"/>
                    <a:pt x="374" y="301"/>
                  </a:cubicBezTo>
                  <a:cubicBezTo>
                    <a:pt x="392" y="270"/>
                    <a:pt x="400" y="237"/>
                    <a:pt x="400" y="200"/>
                  </a:cubicBezTo>
                  <a:cubicBezTo>
                    <a:pt x="400" y="164"/>
                    <a:pt x="392" y="130"/>
                    <a:pt x="374" y="100"/>
                  </a:cubicBezTo>
                  <a:close/>
                  <a:moveTo>
                    <a:pt x="330" y="170"/>
                  </a:moveTo>
                  <a:cubicBezTo>
                    <a:pt x="188" y="311"/>
                    <a:pt x="188" y="311"/>
                    <a:pt x="188" y="311"/>
                  </a:cubicBezTo>
                  <a:cubicBezTo>
                    <a:pt x="185" y="315"/>
                    <a:pt x="181" y="316"/>
                    <a:pt x="176" y="316"/>
                  </a:cubicBezTo>
                  <a:cubicBezTo>
                    <a:pt x="172" y="316"/>
                    <a:pt x="168" y="315"/>
                    <a:pt x="165" y="311"/>
                  </a:cubicBezTo>
                  <a:cubicBezTo>
                    <a:pt x="70" y="217"/>
                    <a:pt x="70" y="217"/>
                    <a:pt x="70" y="217"/>
                  </a:cubicBezTo>
                  <a:cubicBezTo>
                    <a:pt x="67" y="214"/>
                    <a:pt x="66" y="210"/>
                    <a:pt x="66" y="205"/>
                  </a:cubicBezTo>
                  <a:cubicBezTo>
                    <a:pt x="66" y="200"/>
                    <a:pt x="67" y="196"/>
                    <a:pt x="70" y="193"/>
                  </a:cubicBezTo>
                  <a:cubicBezTo>
                    <a:pt x="94" y="170"/>
                    <a:pt x="94" y="170"/>
                    <a:pt x="94" y="170"/>
                  </a:cubicBezTo>
                  <a:cubicBezTo>
                    <a:pt x="97" y="166"/>
                    <a:pt x="101" y="165"/>
                    <a:pt x="106" y="165"/>
                  </a:cubicBezTo>
                  <a:cubicBezTo>
                    <a:pt x="110" y="165"/>
                    <a:pt x="114" y="166"/>
                    <a:pt x="118" y="170"/>
                  </a:cubicBezTo>
                  <a:cubicBezTo>
                    <a:pt x="176" y="229"/>
                    <a:pt x="176" y="229"/>
                    <a:pt x="176" y="229"/>
                  </a:cubicBezTo>
                  <a:cubicBezTo>
                    <a:pt x="283" y="123"/>
                    <a:pt x="283" y="123"/>
                    <a:pt x="283" y="123"/>
                  </a:cubicBezTo>
                  <a:cubicBezTo>
                    <a:pt x="286" y="119"/>
                    <a:pt x="290" y="118"/>
                    <a:pt x="295" y="118"/>
                  </a:cubicBezTo>
                  <a:cubicBezTo>
                    <a:pt x="299" y="118"/>
                    <a:pt x="303" y="119"/>
                    <a:pt x="306" y="123"/>
                  </a:cubicBezTo>
                  <a:cubicBezTo>
                    <a:pt x="330" y="146"/>
                    <a:pt x="330" y="146"/>
                    <a:pt x="330" y="146"/>
                  </a:cubicBezTo>
                  <a:cubicBezTo>
                    <a:pt x="333" y="149"/>
                    <a:pt x="335" y="153"/>
                    <a:pt x="335" y="158"/>
                  </a:cubicBezTo>
                  <a:cubicBezTo>
                    <a:pt x="335" y="163"/>
                    <a:pt x="333" y="167"/>
                    <a:pt x="330" y="170"/>
                  </a:cubicBezTo>
                  <a:close/>
                  <a:moveTo>
                    <a:pt x="330" y="170"/>
                  </a:moveTo>
                  <a:cubicBezTo>
                    <a:pt x="330" y="170"/>
                    <a:pt x="330" y="170"/>
                    <a:pt x="330" y="170"/>
                  </a:cubicBezTo>
                </a:path>
              </a:pathLst>
            </a:custGeom>
            <a:solidFill>
              <a:schemeClr val="bg1"/>
            </a:solidFill>
            <a:ln>
              <a:noFill/>
            </a:ln>
          </p:spPr>
          <p:txBody>
            <a:bodyPr anchor="ctr"/>
            <a:lstStyle/>
            <a:p>
              <a:pPr algn="ctr"/>
              <a:endParaRPr sz="1015">
                <a:solidFill>
                  <a:schemeClr val="bg1"/>
                </a:solidFill>
                <a:cs typeface="+mn-ea"/>
                <a:sym typeface="+mn-lt"/>
              </a:endParaRPr>
            </a:p>
          </p:txBody>
        </p:sp>
      </p:grpSp>
      <p:grpSp>
        <p:nvGrpSpPr>
          <p:cNvPr id="12" name="PA_库_组合 34"/>
          <p:cNvGrpSpPr/>
          <p:nvPr>
            <p:custDataLst>
              <p:tags r:id="rId3"/>
            </p:custDataLst>
          </p:nvPr>
        </p:nvGrpSpPr>
        <p:grpSpPr>
          <a:xfrm>
            <a:off x="5808013" y="2161972"/>
            <a:ext cx="1953503" cy="787502"/>
            <a:chOff x="7744016" y="2931616"/>
            <a:chExt cx="2604671" cy="1050002"/>
          </a:xfrm>
        </p:grpSpPr>
        <p:sp>
          <p:nvSpPr>
            <p:cNvPr id="13" name="Arrow: Pentagon 74"/>
            <p:cNvSpPr/>
            <p:nvPr/>
          </p:nvSpPr>
          <p:spPr>
            <a:xfrm>
              <a:off x="8590306" y="3044795"/>
              <a:ext cx="1758381" cy="823643"/>
            </a:xfrm>
            <a:prstGeom prst="homePlate">
              <a:avLst>
                <a:gd name="adj" fmla="val 40279"/>
              </a:avLst>
            </a:prstGeom>
            <a:solidFill>
              <a:srgbClr val="549D7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defTabSz="685165">
                <a:defRPr/>
              </a:pPr>
              <a:r>
                <a:rPr lang="zh-CN" altLang="en-US" sz="1050" b="1" dirty="0">
                  <a:solidFill>
                    <a:schemeClr val="bg1"/>
                  </a:solidFill>
                  <a:cs typeface="+mn-ea"/>
                  <a:sym typeface="+mn-lt"/>
                </a:rPr>
                <a:t>    输入标题文本</a:t>
              </a:r>
              <a:endParaRPr lang="zh-CN" altLang="en-US" sz="1050" b="1" dirty="0">
                <a:solidFill>
                  <a:schemeClr val="bg1"/>
                </a:solidFill>
                <a:cs typeface="+mn-ea"/>
                <a:sym typeface="+mn-lt"/>
              </a:endParaRPr>
            </a:p>
          </p:txBody>
        </p:sp>
        <p:sp>
          <p:nvSpPr>
            <p:cNvPr id="14" name="Oval 75"/>
            <p:cNvSpPr/>
            <p:nvPr/>
          </p:nvSpPr>
          <p:spPr>
            <a:xfrm>
              <a:off x="7744016" y="2931616"/>
              <a:ext cx="1050001" cy="1050002"/>
            </a:xfrm>
            <a:prstGeom prst="ellipse">
              <a:avLst/>
            </a:prstGeom>
            <a:solidFill>
              <a:srgbClr val="549D70"/>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015">
                <a:solidFill>
                  <a:schemeClr val="bg1"/>
                </a:solidFill>
                <a:cs typeface="+mn-ea"/>
                <a:sym typeface="+mn-lt"/>
              </a:endParaRPr>
            </a:p>
          </p:txBody>
        </p:sp>
        <p:sp>
          <p:nvSpPr>
            <p:cNvPr id="15" name="Freeform: Shape 77"/>
            <p:cNvSpPr/>
            <p:nvPr/>
          </p:nvSpPr>
          <p:spPr bwMode="auto">
            <a:xfrm>
              <a:off x="7998442" y="3176704"/>
              <a:ext cx="545571" cy="544559"/>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p:spPr>
          <p:txBody>
            <a:bodyPr anchor="ctr"/>
            <a:lstStyle/>
            <a:p>
              <a:pPr algn="ctr"/>
              <a:endParaRPr sz="1015">
                <a:solidFill>
                  <a:schemeClr val="bg1"/>
                </a:solidFill>
                <a:cs typeface="+mn-ea"/>
                <a:sym typeface="+mn-lt"/>
              </a:endParaRPr>
            </a:p>
          </p:txBody>
        </p:sp>
      </p:grpSp>
      <p:grpSp>
        <p:nvGrpSpPr>
          <p:cNvPr id="16" name="组合 15"/>
          <p:cNvGrpSpPr/>
          <p:nvPr/>
        </p:nvGrpSpPr>
        <p:grpSpPr>
          <a:xfrm>
            <a:off x="2429365" y="966989"/>
            <a:ext cx="4285270" cy="796011"/>
            <a:chOff x="5082298" y="2371035"/>
            <a:chExt cx="6904103" cy="1061347"/>
          </a:xfrm>
        </p:grpSpPr>
        <p:sp>
          <p:nvSpPr>
            <p:cNvPr id="17" name="MH_Entry_1"/>
            <p:cNvSpPr>
              <a:spLocks noChangeArrowheads="1"/>
            </p:cNvSpPr>
            <p:nvPr>
              <p:custDataLst>
                <p:tags r:id="rId4"/>
              </p:custDataLst>
            </p:nvPr>
          </p:nvSpPr>
          <p:spPr bwMode="auto">
            <a:xfrm>
              <a:off x="5082298" y="2371035"/>
              <a:ext cx="6904103"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70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Font typeface="Arial" panose="020B0604020202020204" pitchFamily="34" charset="0"/>
                <a:buNone/>
              </a:pPr>
              <a:r>
                <a:rPr lang="zh-CN" altLang="en-US" sz="2400" dirty="0">
                  <a:solidFill>
                    <a:schemeClr val="tx1">
                      <a:lumMod val="65000"/>
                      <a:lumOff val="35000"/>
                    </a:schemeClr>
                  </a:solidFill>
                  <a:latin typeface="+mn-lt"/>
                  <a:ea typeface="+mn-ea"/>
                  <a:cs typeface="+mn-ea"/>
                  <a:sym typeface="+mn-lt"/>
                </a:rPr>
                <a:t>输入副标题</a:t>
              </a:r>
              <a:endParaRPr lang="zh-CN" altLang="en-US" sz="2400" dirty="0">
                <a:solidFill>
                  <a:schemeClr val="tx1">
                    <a:lumMod val="65000"/>
                    <a:lumOff val="35000"/>
                  </a:schemeClr>
                </a:solidFill>
                <a:latin typeface="+mn-lt"/>
                <a:ea typeface="+mn-ea"/>
                <a:cs typeface="+mn-ea"/>
                <a:sym typeface="+mn-lt"/>
              </a:endParaRPr>
            </a:p>
          </p:txBody>
        </p:sp>
        <p:sp>
          <p:nvSpPr>
            <p:cNvPr id="18" name="文本框 17"/>
            <p:cNvSpPr txBox="1"/>
            <p:nvPr/>
          </p:nvSpPr>
          <p:spPr>
            <a:xfrm>
              <a:off x="6848906" y="3138601"/>
              <a:ext cx="3370888" cy="293781"/>
            </a:xfrm>
            <a:prstGeom prst="rect">
              <a:avLst/>
            </a:prstGeom>
            <a:noFill/>
          </p:spPr>
          <p:txBody>
            <a:bodyPr wrap="square" rtlCol="0">
              <a:spAutoFit/>
            </a:bodyPr>
            <a:lstStyle/>
            <a:p>
              <a:pPr algn="dist"/>
              <a:r>
                <a:rPr lang="en-US" altLang="zh-CN" sz="825" dirty="0">
                  <a:solidFill>
                    <a:schemeClr val="tx1">
                      <a:lumMod val="50000"/>
                      <a:lumOff val="50000"/>
                    </a:schemeClr>
                  </a:solidFill>
                  <a:cs typeface="+mn-ea"/>
                  <a:sym typeface="+mn-lt"/>
                </a:rPr>
                <a:t>Please Add Your Title In Here</a:t>
              </a:r>
              <a:endParaRPr lang="zh-CN" altLang="en-US" sz="825" dirty="0">
                <a:solidFill>
                  <a:schemeClr val="tx1">
                    <a:lumMod val="50000"/>
                    <a:lumOff val="50000"/>
                  </a:schemeClr>
                </a:solidFill>
                <a:cs typeface="+mn-ea"/>
                <a:sym typeface="+mn-lt"/>
              </a:endParaRPr>
            </a:p>
          </p:txBody>
        </p:sp>
      </p:grpSp>
      <p:grpSp>
        <p:nvGrpSpPr>
          <p:cNvPr id="19" name="组合 18"/>
          <p:cNvGrpSpPr/>
          <p:nvPr/>
        </p:nvGrpSpPr>
        <p:grpSpPr>
          <a:xfrm>
            <a:off x="1222014" y="3348446"/>
            <a:ext cx="1779490" cy="1090251"/>
            <a:chOff x="7718663" y="3030984"/>
            <a:chExt cx="1912497" cy="1454002"/>
          </a:xfrm>
        </p:grpSpPr>
        <p:sp>
          <p:nvSpPr>
            <p:cNvPr id="20" name="PA_矩形 106"/>
            <p:cNvSpPr/>
            <p:nvPr>
              <p:custDataLst>
                <p:tags r:id="rId5"/>
              </p:custDataLst>
            </p:nvPr>
          </p:nvSpPr>
          <p:spPr>
            <a:xfrm>
              <a:off x="7940922" y="3406084"/>
              <a:ext cx="1467981" cy="1078902"/>
            </a:xfrm>
            <a:prstGeom prst="rect">
              <a:avLst/>
            </a:prstGeom>
          </p:spPr>
          <p:txBody>
            <a:bodyPr wrap="square">
              <a:spAutoFit/>
            </a:bodyPr>
            <a:lstStyle/>
            <a:p>
              <a:pPr algn="ctr">
                <a:lnSpc>
                  <a:spcPct val="130000"/>
                </a:lnSpc>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点击这里添加主要的文字内容点击这里添加主要的文字内容点击这里添加主要的文字内容</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1" name="PA_矩形 107"/>
            <p:cNvSpPr/>
            <p:nvPr>
              <p:custDataLst>
                <p:tags r:id="rId6"/>
              </p:custDataLst>
            </p:nvPr>
          </p:nvSpPr>
          <p:spPr>
            <a:xfrm>
              <a:off x="7718663" y="3030984"/>
              <a:ext cx="1912497" cy="412858"/>
            </a:xfrm>
            <a:prstGeom prst="rect">
              <a:avLst/>
            </a:prstGeom>
          </p:spPr>
          <p:txBody>
            <a:bodyPr wrap="square">
              <a:spAutoFit/>
            </a:bodyPr>
            <a:lstStyle/>
            <a:p>
              <a:pPr algn="ctr">
                <a:lnSpc>
                  <a:spcPct val="130000"/>
                </a:lnSpc>
              </a:pPr>
              <a:r>
                <a:rPr lang="zh-CN" altLang="en-US" sz="1200" b="1" dirty="0">
                  <a:solidFill>
                    <a:schemeClr val="tx1"/>
                  </a:solidFill>
                  <a:latin typeface="微软雅黑" panose="020B0503020204020204" pitchFamily="34" charset="-122"/>
                  <a:ea typeface="微软雅黑" panose="020B0503020204020204" pitchFamily="34" charset="-122"/>
                  <a:cs typeface="+mn-ea"/>
                  <a:sym typeface="+mn-lt"/>
                </a:rPr>
                <a:t>点击添加内容</a:t>
              </a:r>
              <a:endParaRPr lang="zh-CN" altLang="en-US" sz="1200" b="1"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22" name="组合 21"/>
          <p:cNvGrpSpPr/>
          <p:nvPr/>
        </p:nvGrpSpPr>
        <p:grpSpPr>
          <a:xfrm>
            <a:off x="5971460" y="3348446"/>
            <a:ext cx="1779490" cy="1076672"/>
            <a:chOff x="7718663" y="3030984"/>
            <a:chExt cx="1912497" cy="1435893"/>
          </a:xfrm>
        </p:grpSpPr>
        <p:sp>
          <p:nvSpPr>
            <p:cNvPr id="23" name="PA_矩形 106"/>
            <p:cNvSpPr/>
            <p:nvPr>
              <p:custDataLst>
                <p:tags r:id="rId7"/>
              </p:custDataLst>
            </p:nvPr>
          </p:nvSpPr>
          <p:spPr>
            <a:xfrm>
              <a:off x="7940922" y="3406084"/>
              <a:ext cx="1467981" cy="1060793"/>
            </a:xfrm>
            <a:prstGeom prst="rect">
              <a:avLst/>
            </a:prstGeom>
          </p:spPr>
          <p:txBody>
            <a:bodyPr wrap="square">
              <a:spAutoFit/>
            </a:bodyPr>
            <a:lstStyle/>
            <a:p>
              <a:pPr algn="ctr">
                <a:lnSpc>
                  <a:spcPct val="130000"/>
                </a:lnSpc>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点击这里添加主要的文字内容点击这里添加主要的文字内容点击这里添加主要的文字内容</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4" name="PA_矩形 107"/>
            <p:cNvSpPr/>
            <p:nvPr>
              <p:custDataLst>
                <p:tags r:id="rId8"/>
              </p:custDataLst>
            </p:nvPr>
          </p:nvSpPr>
          <p:spPr>
            <a:xfrm>
              <a:off x="7718663" y="3030984"/>
              <a:ext cx="1912497" cy="412858"/>
            </a:xfrm>
            <a:prstGeom prst="rect">
              <a:avLst/>
            </a:prstGeom>
          </p:spPr>
          <p:txBody>
            <a:bodyPr wrap="square">
              <a:spAutoFit/>
            </a:bodyPr>
            <a:lstStyle/>
            <a:p>
              <a:pPr algn="ctr">
                <a:lnSpc>
                  <a:spcPct val="130000"/>
                </a:lnSpc>
              </a:pPr>
              <a:r>
                <a:rPr lang="zh-CN" altLang="en-US" sz="1200" b="1" dirty="0">
                  <a:solidFill>
                    <a:schemeClr val="tx1"/>
                  </a:solidFill>
                  <a:latin typeface="微软雅黑" panose="020B0503020204020204" pitchFamily="34" charset="-122"/>
                  <a:ea typeface="微软雅黑" panose="020B0503020204020204" pitchFamily="34" charset="-122"/>
                  <a:cs typeface="+mn-ea"/>
                  <a:sym typeface="+mn-lt"/>
                </a:rPr>
                <a:t>点击添加内容</a:t>
              </a:r>
              <a:endParaRPr lang="zh-CN" altLang="en-US" sz="1200" b="1"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25" name="组合 24"/>
          <p:cNvGrpSpPr/>
          <p:nvPr/>
        </p:nvGrpSpPr>
        <p:grpSpPr>
          <a:xfrm>
            <a:off x="3558327" y="3348446"/>
            <a:ext cx="1779490" cy="1076672"/>
            <a:chOff x="7718663" y="3030984"/>
            <a:chExt cx="1912497" cy="1435893"/>
          </a:xfrm>
        </p:grpSpPr>
        <p:sp>
          <p:nvSpPr>
            <p:cNvPr id="26" name="PA_矩形 106"/>
            <p:cNvSpPr/>
            <p:nvPr>
              <p:custDataLst>
                <p:tags r:id="rId9"/>
              </p:custDataLst>
            </p:nvPr>
          </p:nvSpPr>
          <p:spPr>
            <a:xfrm>
              <a:off x="7940922" y="3406084"/>
              <a:ext cx="1467981" cy="1060793"/>
            </a:xfrm>
            <a:prstGeom prst="rect">
              <a:avLst/>
            </a:prstGeom>
          </p:spPr>
          <p:txBody>
            <a:bodyPr wrap="square">
              <a:spAutoFit/>
            </a:bodyPr>
            <a:lstStyle/>
            <a:p>
              <a:pPr algn="ctr">
                <a:lnSpc>
                  <a:spcPct val="130000"/>
                </a:lnSpc>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点击这里添加主要的文字内容点击这里添加主要的文字内容点击这里添加主要的文字内容</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7" name="PA_矩形 107"/>
            <p:cNvSpPr/>
            <p:nvPr>
              <p:custDataLst>
                <p:tags r:id="rId10"/>
              </p:custDataLst>
            </p:nvPr>
          </p:nvSpPr>
          <p:spPr>
            <a:xfrm>
              <a:off x="7718663" y="3030984"/>
              <a:ext cx="1912497" cy="412858"/>
            </a:xfrm>
            <a:prstGeom prst="rect">
              <a:avLst/>
            </a:prstGeom>
          </p:spPr>
          <p:txBody>
            <a:bodyPr wrap="square">
              <a:spAutoFit/>
            </a:bodyPr>
            <a:lstStyle/>
            <a:p>
              <a:pPr algn="ctr">
                <a:lnSpc>
                  <a:spcPct val="130000"/>
                </a:lnSpc>
              </a:pPr>
              <a:r>
                <a:rPr lang="zh-CN" altLang="en-US" sz="1200" b="1" dirty="0">
                  <a:solidFill>
                    <a:schemeClr val="tx1"/>
                  </a:solidFill>
                  <a:latin typeface="微软雅黑" panose="020B0503020204020204" pitchFamily="34" charset="-122"/>
                  <a:ea typeface="微软雅黑" panose="020B0503020204020204" pitchFamily="34" charset="-122"/>
                  <a:cs typeface="+mn-ea"/>
                  <a:sym typeface="+mn-lt"/>
                </a:rPr>
                <a:t>点击添加内容</a:t>
              </a:r>
              <a:endParaRPr lang="zh-CN" altLang="en-US" sz="1200" b="1" dirty="0">
                <a:solidFill>
                  <a:schemeClr val="tx1"/>
                </a:solidFill>
                <a:latin typeface="微软雅黑" panose="020B0503020204020204" pitchFamily="34" charset="-122"/>
                <a:ea typeface="微软雅黑" panose="020B0503020204020204" pitchFamily="34" charset="-122"/>
                <a:cs typeface="+mn-ea"/>
                <a:sym typeface="+mn-lt"/>
              </a:endParaRPr>
            </a:p>
          </p:txBody>
        </p:sp>
      </p:grpSp>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工作经验总结</a:t>
              </a:r>
              <a:endParaRPr lang="zh-CN" altLang="en-US" sz="1600" dirty="0">
                <a:latin typeface="微软雅黑" panose="020B0503020204020204" pitchFamily="34" charset="-122"/>
                <a:ea typeface="微软雅黑" panose="020B0503020204020204" pitchFamily="34" charset="-122"/>
              </a:endParaRPr>
            </a:p>
          </p:txBody>
        </p:sp>
        <p:pic>
          <p:nvPicPr>
            <p:cNvPr id="31" name="图片 30" descr="预览图_千图网_编号35667110"/>
            <p:cNvPicPr>
              <a:picLocks noChangeAspect="1"/>
            </p:cNvPicPr>
            <p:nvPr/>
          </p:nvPicPr>
          <p:blipFill>
            <a:blip r:embed="rId1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fltVal val="0"/>
                                          </p:val>
                                        </p:tav>
                                        <p:tav tm="100000">
                                          <p:val>
                                            <p:strVal val="#ppt_w"/>
                                          </p:val>
                                        </p:tav>
                                      </p:tavLst>
                                    </p:anim>
                                    <p:anim calcmode="lin" valueType="num">
                                      <p:cBhvr>
                                        <p:cTn id="24" dur="1000" fill="hold"/>
                                        <p:tgtEl>
                                          <p:spTgt spid="16"/>
                                        </p:tgtEl>
                                        <p:attrNameLst>
                                          <p:attrName>ppt_h</p:attrName>
                                        </p:attrNameLst>
                                      </p:cBhvr>
                                      <p:tavLst>
                                        <p:tav tm="0">
                                          <p:val>
                                            <p:fltVal val="0"/>
                                          </p:val>
                                        </p:tav>
                                        <p:tav tm="100000">
                                          <p:val>
                                            <p:strVal val="#ppt_h"/>
                                          </p:val>
                                        </p:tav>
                                      </p:tavLst>
                                    </p:anim>
                                    <p:anim calcmode="lin" valueType="num">
                                      <p:cBhvr>
                                        <p:cTn id="25" dur="1000" fill="hold"/>
                                        <p:tgtEl>
                                          <p:spTgt spid="16"/>
                                        </p:tgtEl>
                                        <p:attrNameLst>
                                          <p:attrName>style.rotation</p:attrName>
                                        </p:attrNameLst>
                                      </p:cBhvr>
                                      <p:tavLst>
                                        <p:tav tm="0">
                                          <p:val>
                                            <p:fltVal val="90"/>
                                          </p:val>
                                        </p:tav>
                                        <p:tav tm="100000">
                                          <p:val>
                                            <p:fltVal val="0"/>
                                          </p:val>
                                        </p:tav>
                                      </p:tavLst>
                                    </p:anim>
                                    <p:animEffect transition="in" filter="fade">
                                      <p:cBhvr>
                                        <p:cTn id="26" dur="1000"/>
                                        <p:tgtEl>
                                          <p:spTgt spid="16"/>
                                        </p:tgtEl>
                                      </p:cBhvr>
                                    </p:animEffect>
                                  </p:childTnLst>
                                </p:cTn>
                              </p:par>
                              <p:par>
                                <p:cTn id="27" presetID="22" presetClass="entr" presetSubtype="1" fill="hold" nodeType="withEffect">
                                  <p:stCondLst>
                                    <p:cond delay="500"/>
                                  </p:stCondLst>
                                  <p:childTnLst>
                                    <p:set>
                                      <p:cBhvr>
                                        <p:cTn id="28" dur="1" fill="hold">
                                          <p:stCondLst>
                                            <p:cond delay="0"/>
                                          </p:stCondLst>
                                        </p:cTn>
                                        <p:tgtEl>
                                          <p:spTgt spid="19"/>
                                        </p:tgtEl>
                                        <p:attrNameLst>
                                          <p:attrName>style.visibility</p:attrName>
                                        </p:attrNameLst>
                                      </p:cBhvr>
                                      <p:to>
                                        <p:strVal val="visible"/>
                                      </p:to>
                                    </p:set>
                                    <p:animEffect transition="in" filter="wipe(up)">
                                      <p:cBhvr>
                                        <p:cTn id="29" dur="500"/>
                                        <p:tgtEl>
                                          <p:spTgt spid="19"/>
                                        </p:tgtEl>
                                      </p:cBhvr>
                                    </p:animEffect>
                                  </p:childTnLst>
                                </p:cTn>
                              </p:par>
                              <p:par>
                                <p:cTn id="30" presetID="22" presetClass="entr" presetSubtype="1" fill="hold" nodeType="withEffect">
                                  <p:stCondLst>
                                    <p:cond delay="500"/>
                                  </p:stCondLst>
                                  <p:childTnLst>
                                    <p:set>
                                      <p:cBhvr>
                                        <p:cTn id="31" dur="1" fill="hold">
                                          <p:stCondLst>
                                            <p:cond delay="0"/>
                                          </p:stCondLst>
                                        </p:cTn>
                                        <p:tgtEl>
                                          <p:spTgt spid="22"/>
                                        </p:tgtEl>
                                        <p:attrNameLst>
                                          <p:attrName>style.visibility</p:attrName>
                                        </p:attrNameLst>
                                      </p:cBhvr>
                                      <p:to>
                                        <p:strVal val="visible"/>
                                      </p:to>
                                    </p:set>
                                    <p:animEffect transition="in" filter="wipe(up)">
                                      <p:cBhvr>
                                        <p:cTn id="32" dur="500"/>
                                        <p:tgtEl>
                                          <p:spTgt spid="22"/>
                                        </p:tgtEl>
                                      </p:cBhvr>
                                    </p:animEffect>
                                  </p:childTnLst>
                                </p:cTn>
                              </p:par>
                              <p:par>
                                <p:cTn id="33" presetID="22" presetClass="entr" presetSubtype="1"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5"/>
          <p:cNvSpPr/>
          <p:nvPr/>
        </p:nvSpPr>
        <p:spPr bwMode="auto">
          <a:xfrm>
            <a:off x="1145382" y="1445419"/>
            <a:ext cx="1812131" cy="199548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549D70"/>
          </a:solidFill>
          <a:ln>
            <a:noFill/>
          </a:ln>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cs typeface="+mn-ea"/>
              <a:sym typeface="+mn-lt"/>
            </a:endParaRPr>
          </a:p>
        </p:txBody>
      </p:sp>
      <p:sp>
        <p:nvSpPr>
          <p:cNvPr id="7" name="Freeform 9"/>
          <p:cNvSpPr/>
          <p:nvPr/>
        </p:nvSpPr>
        <p:spPr bwMode="auto">
          <a:xfrm>
            <a:off x="3663554" y="1445419"/>
            <a:ext cx="1812131" cy="199548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549D70"/>
          </a:solidFill>
          <a:ln>
            <a:noFill/>
          </a:ln>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cs typeface="+mn-ea"/>
              <a:sym typeface="+mn-lt"/>
            </a:endParaRPr>
          </a:p>
        </p:txBody>
      </p:sp>
      <p:sp>
        <p:nvSpPr>
          <p:cNvPr id="8" name="Freeform 10"/>
          <p:cNvSpPr/>
          <p:nvPr/>
        </p:nvSpPr>
        <p:spPr bwMode="auto">
          <a:xfrm>
            <a:off x="6180535" y="1445419"/>
            <a:ext cx="1813322" cy="1995488"/>
          </a:xfrm>
          <a:custGeom>
            <a:avLst/>
            <a:gdLst>
              <a:gd name="T0" fmla="*/ 60 w 864"/>
              <a:gd name="T1" fmla="*/ 577 h 949"/>
              <a:gd name="T2" fmla="*/ 0 w 864"/>
              <a:gd name="T3" fmla="*/ 432 h 949"/>
              <a:gd name="T4" fmla="*/ 60 w 864"/>
              <a:gd name="T5" fmla="*/ 287 h 949"/>
              <a:gd name="T6" fmla="*/ 287 w 864"/>
              <a:gd name="T7" fmla="*/ 60 h 949"/>
              <a:gd name="T8" fmla="*/ 432 w 864"/>
              <a:gd name="T9" fmla="*/ 0 h 949"/>
              <a:gd name="T10" fmla="*/ 577 w 864"/>
              <a:gd name="T11" fmla="*/ 60 h 949"/>
              <a:gd name="T12" fmla="*/ 804 w 864"/>
              <a:gd name="T13" fmla="*/ 287 h 949"/>
              <a:gd name="T14" fmla="*/ 864 w 864"/>
              <a:gd name="T15" fmla="*/ 432 h 949"/>
              <a:gd name="T16" fmla="*/ 804 w 864"/>
              <a:gd name="T17" fmla="*/ 577 h 949"/>
              <a:gd name="T18" fmla="*/ 432 w 864"/>
              <a:gd name="T19" fmla="*/ 949 h 949"/>
              <a:gd name="T20" fmla="*/ 60 w 864"/>
              <a:gd name="T21" fmla="*/ 577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64" h="949">
                <a:moveTo>
                  <a:pt x="60" y="577"/>
                </a:moveTo>
                <a:cubicBezTo>
                  <a:pt x="22" y="539"/>
                  <a:pt x="0" y="487"/>
                  <a:pt x="0" y="432"/>
                </a:cubicBezTo>
                <a:cubicBezTo>
                  <a:pt x="0" y="377"/>
                  <a:pt x="22" y="325"/>
                  <a:pt x="60" y="287"/>
                </a:cubicBezTo>
                <a:cubicBezTo>
                  <a:pt x="287" y="60"/>
                  <a:pt x="287" y="60"/>
                  <a:pt x="287" y="60"/>
                </a:cubicBezTo>
                <a:cubicBezTo>
                  <a:pt x="325" y="22"/>
                  <a:pt x="377" y="0"/>
                  <a:pt x="432" y="0"/>
                </a:cubicBezTo>
                <a:cubicBezTo>
                  <a:pt x="487" y="0"/>
                  <a:pt x="539" y="22"/>
                  <a:pt x="577" y="60"/>
                </a:cubicBezTo>
                <a:cubicBezTo>
                  <a:pt x="804" y="287"/>
                  <a:pt x="804" y="287"/>
                  <a:pt x="804" y="287"/>
                </a:cubicBezTo>
                <a:cubicBezTo>
                  <a:pt x="842" y="325"/>
                  <a:pt x="864" y="377"/>
                  <a:pt x="864" y="432"/>
                </a:cubicBezTo>
                <a:cubicBezTo>
                  <a:pt x="864" y="487"/>
                  <a:pt x="842" y="539"/>
                  <a:pt x="804" y="577"/>
                </a:cubicBezTo>
                <a:cubicBezTo>
                  <a:pt x="432" y="949"/>
                  <a:pt x="432" y="949"/>
                  <a:pt x="432" y="949"/>
                </a:cubicBezTo>
                <a:lnTo>
                  <a:pt x="60" y="577"/>
                </a:lnTo>
                <a:close/>
              </a:path>
            </a:pathLst>
          </a:custGeom>
          <a:solidFill>
            <a:srgbClr val="549D70"/>
          </a:solidFill>
          <a:ln>
            <a:noFill/>
          </a:ln>
        </p:spPr>
        <p:txBody>
          <a:bodyPr vert="horz" wrap="square" lIns="68580" tIns="34290" rIns="68580" bIns="34290" numCol="1" anchor="t" anchorCtr="0" compatLnSpc="1"/>
          <a:lstStyle/>
          <a:p>
            <a:pPr defTabSz="914400" eaLnBrk="0" fontAlgn="base" hangingPunct="0">
              <a:spcBef>
                <a:spcPct val="0"/>
              </a:spcBef>
              <a:spcAft>
                <a:spcPct val="0"/>
              </a:spcAft>
            </a:pPr>
            <a:endParaRPr lang="zh-CN" altLang="en-US" sz="1800">
              <a:solidFill>
                <a:schemeClr val="tx2"/>
              </a:solidFill>
              <a:cs typeface="+mn-ea"/>
              <a:sym typeface="+mn-lt"/>
            </a:endParaRPr>
          </a:p>
        </p:txBody>
      </p:sp>
      <p:grpSp>
        <p:nvGrpSpPr>
          <p:cNvPr id="9" name="组合 8"/>
          <p:cNvGrpSpPr/>
          <p:nvPr/>
        </p:nvGrpSpPr>
        <p:grpSpPr>
          <a:xfrm>
            <a:off x="1498502" y="1979397"/>
            <a:ext cx="1131089" cy="709204"/>
            <a:chOff x="1998003" y="2639195"/>
            <a:chExt cx="1508119" cy="945605"/>
          </a:xfrm>
        </p:grpSpPr>
        <p:sp>
          <p:nvSpPr>
            <p:cNvPr id="10" name="矩形 9"/>
            <p:cNvSpPr/>
            <p:nvPr/>
          </p:nvSpPr>
          <p:spPr>
            <a:xfrm>
              <a:off x="2028794" y="3215468"/>
              <a:ext cx="1477328" cy="369332"/>
            </a:xfrm>
            <a:prstGeom prst="rect">
              <a:avLst/>
            </a:prstGeom>
          </p:spPr>
          <p:txBody>
            <a:bodyPr wrap="none">
              <a:spAutoFit/>
            </a:bodyPr>
            <a:lstStyle/>
            <a:p>
              <a:r>
                <a:rPr lang="zh-CN" altLang="en-US" sz="1200" dirty="0">
                  <a:solidFill>
                    <a:schemeClr val="bg1"/>
                  </a:solidFill>
                  <a:cs typeface="+mn-ea"/>
                  <a:sym typeface="+mn-lt"/>
                </a:rPr>
                <a:t>单击编辑标题</a:t>
              </a:r>
              <a:endParaRPr lang="zh-CN" altLang="en-US" sz="1200" dirty="0">
                <a:solidFill>
                  <a:schemeClr val="bg1"/>
                </a:solidFill>
                <a:cs typeface="+mn-ea"/>
                <a:sym typeface="+mn-lt"/>
              </a:endParaRPr>
            </a:p>
          </p:txBody>
        </p:sp>
        <p:sp>
          <p:nvSpPr>
            <p:cNvPr id="11" name="文本框 10"/>
            <p:cNvSpPr txBox="1"/>
            <p:nvPr/>
          </p:nvSpPr>
          <p:spPr>
            <a:xfrm>
              <a:off x="1998003" y="2639195"/>
              <a:ext cx="1400384" cy="677108"/>
            </a:xfrm>
            <a:prstGeom prst="rect">
              <a:avLst/>
            </a:prstGeom>
            <a:noFill/>
          </p:spPr>
          <p:txBody>
            <a:bodyPr wrap="none" rtlCol="0">
              <a:spAutoFit/>
            </a:bodyPr>
            <a:lstStyle/>
            <a:p>
              <a:pPr defTabSz="914400" eaLnBrk="0" fontAlgn="base" hangingPunct="0">
                <a:spcBef>
                  <a:spcPct val="0"/>
                </a:spcBef>
                <a:spcAft>
                  <a:spcPct val="0"/>
                </a:spcAft>
              </a:pPr>
              <a:r>
                <a:rPr lang="en-US" altLang="zh-CN" sz="2700" dirty="0">
                  <a:solidFill>
                    <a:schemeClr val="bg1"/>
                  </a:solidFill>
                  <a:cs typeface="+mn-ea"/>
                  <a:sym typeface="+mn-lt"/>
                </a:rPr>
                <a:t>1,350</a:t>
              </a:r>
              <a:endParaRPr lang="zh-CN" altLang="en-US" sz="2700" dirty="0">
                <a:solidFill>
                  <a:schemeClr val="bg1"/>
                </a:solidFill>
                <a:cs typeface="+mn-ea"/>
                <a:sym typeface="+mn-lt"/>
              </a:endParaRPr>
            </a:p>
          </p:txBody>
        </p:sp>
      </p:grpSp>
      <p:grpSp>
        <p:nvGrpSpPr>
          <p:cNvPr id="12" name="组合 11"/>
          <p:cNvGrpSpPr/>
          <p:nvPr/>
        </p:nvGrpSpPr>
        <p:grpSpPr>
          <a:xfrm>
            <a:off x="4023988" y="1979397"/>
            <a:ext cx="1131089" cy="709204"/>
            <a:chOff x="1998003" y="2639195"/>
            <a:chExt cx="1508119" cy="945605"/>
          </a:xfrm>
        </p:grpSpPr>
        <p:sp>
          <p:nvSpPr>
            <p:cNvPr id="13" name="矩形 12"/>
            <p:cNvSpPr/>
            <p:nvPr/>
          </p:nvSpPr>
          <p:spPr>
            <a:xfrm>
              <a:off x="2028794" y="3215468"/>
              <a:ext cx="1477328" cy="369332"/>
            </a:xfrm>
            <a:prstGeom prst="rect">
              <a:avLst/>
            </a:prstGeom>
          </p:spPr>
          <p:txBody>
            <a:bodyPr wrap="none">
              <a:spAutoFit/>
            </a:bodyPr>
            <a:lstStyle/>
            <a:p>
              <a:r>
                <a:rPr lang="zh-CN" altLang="en-US" sz="1200" dirty="0">
                  <a:solidFill>
                    <a:schemeClr val="bg1"/>
                  </a:solidFill>
                  <a:cs typeface="+mn-ea"/>
                  <a:sym typeface="+mn-lt"/>
                </a:rPr>
                <a:t>单击编辑标题</a:t>
              </a:r>
              <a:endParaRPr lang="zh-CN" altLang="en-US" sz="1200" dirty="0">
                <a:solidFill>
                  <a:schemeClr val="bg1"/>
                </a:solidFill>
                <a:cs typeface="+mn-ea"/>
                <a:sym typeface="+mn-lt"/>
              </a:endParaRPr>
            </a:p>
          </p:txBody>
        </p:sp>
        <p:sp>
          <p:nvSpPr>
            <p:cNvPr id="14" name="文本框 13"/>
            <p:cNvSpPr txBox="1"/>
            <p:nvPr/>
          </p:nvSpPr>
          <p:spPr>
            <a:xfrm>
              <a:off x="1998003" y="2639195"/>
              <a:ext cx="1400384" cy="677108"/>
            </a:xfrm>
            <a:prstGeom prst="rect">
              <a:avLst/>
            </a:prstGeom>
            <a:noFill/>
          </p:spPr>
          <p:txBody>
            <a:bodyPr wrap="none" rtlCol="0">
              <a:spAutoFit/>
            </a:bodyPr>
            <a:lstStyle/>
            <a:p>
              <a:pPr defTabSz="914400" eaLnBrk="0" fontAlgn="base" hangingPunct="0">
                <a:spcBef>
                  <a:spcPct val="0"/>
                </a:spcBef>
                <a:spcAft>
                  <a:spcPct val="0"/>
                </a:spcAft>
              </a:pPr>
              <a:r>
                <a:rPr lang="en-US" altLang="zh-CN" sz="2700" dirty="0">
                  <a:solidFill>
                    <a:schemeClr val="bg1"/>
                  </a:solidFill>
                  <a:cs typeface="+mn-ea"/>
                  <a:sym typeface="+mn-lt"/>
                </a:rPr>
                <a:t>2,550</a:t>
              </a:r>
              <a:endParaRPr lang="zh-CN" altLang="en-US" sz="2700" dirty="0">
                <a:solidFill>
                  <a:schemeClr val="bg1"/>
                </a:solidFill>
                <a:cs typeface="+mn-ea"/>
                <a:sym typeface="+mn-lt"/>
              </a:endParaRPr>
            </a:p>
          </p:txBody>
        </p:sp>
      </p:grpSp>
      <p:grpSp>
        <p:nvGrpSpPr>
          <p:cNvPr id="15" name="组合 14"/>
          <p:cNvGrpSpPr/>
          <p:nvPr/>
        </p:nvGrpSpPr>
        <p:grpSpPr>
          <a:xfrm>
            <a:off x="6527702" y="1979397"/>
            <a:ext cx="1131089" cy="709204"/>
            <a:chOff x="1998003" y="2639195"/>
            <a:chExt cx="1508119" cy="945605"/>
          </a:xfrm>
        </p:grpSpPr>
        <p:sp>
          <p:nvSpPr>
            <p:cNvPr id="16" name="矩形 15"/>
            <p:cNvSpPr/>
            <p:nvPr/>
          </p:nvSpPr>
          <p:spPr>
            <a:xfrm>
              <a:off x="2028794" y="3215468"/>
              <a:ext cx="1477328" cy="369332"/>
            </a:xfrm>
            <a:prstGeom prst="rect">
              <a:avLst/>
            </a:prstGeom>
          </p:spPr>
          <p:txBody>
            <a:bodyPr wrap="none">
              <a:spAutoFit/>
            </a:bodyPr>
            <a:lstStyle/>
            <a:p>
              <a:r>
                <a:rPr lang="zh-CN" altLang="en-US" sz="1200" dirty="0">
                  <a:solidFill>
                    <a:schemeClr val="bg1"/>
                  </a:solidFill>
                  <a:cs typeface="+mn-ea"/>
                  <a:sym typeface="+mn-lt"/>
                </a:rPr>
                <a:t>单击编辑标题</a:t>
              </a:r>
              <a:endParaRPr lang="zh-CN" altLang="en-US" sz="1200" dirty="0">
                <a:solidFill>
                  <a:schemeClr val="bg1"/>
                </a:solidFill>
                <a:cs typeface="+mn-ea"/>
                <a:sym typeface="+mn-lt"/>
              </a:endParaRPr>
            </a:p>
          </p:txBody>
        </p:sp>
        <p:sp>
          <p:nvSpPr>
            <p:cNvPr id="17" name="文本框 16"/>
            <p:cNvSpPr txBox="1"/>
            <p:nvPr/>
          </p:nvSpPr>
          <p:spPr>
            <a:xfrm>
              <a:off x="1998003" y="2639195"/>
              <a:ext cx="1400384" cy="677108"/>
            </a:xfrm>
            <a:prstGeom prst="rect">
              <a:avLst/>
            </a:prstGeom>
            <a:noFill/>
          </p:spPr>
          <p:txBody>
            <a:bodyPr wrap="none" rtlCol="0">
              <a:spAutoFit/>
            </a:bodyPr>
            <a:lstStyle/>
            <a:p>
              <a:pPr defTabSz="914400" eaLnBrk="0" fontAlgn="base" hangingPunct="0">
                <a:spcBef>
                  <a:spcPct val="0"/>
                </a:spcBef>
                <a:spcAft>
                  <a:spcPct val="0"/>
                </a:spcAft>
              </a:pPr>
              <a:r>
                <a:rPr lang="en-US" altLang="zh-CN" sz="2700" dirty="0">
                  <a:solidFill>
                    <a:schemeClr val="bg1"/>
                  </a:solidFill>
                  <a:cs typeface="+mn-ea"/>
                  <a:sym typeface="+mn-lt"/>
                </a:rPr>
                <a:t>1,880</a:t>
              </a:r>
              <a:endParaRPr lang="zh-CN" altLang="en-US" sz="2700" dirty="0">
                <a:solidFill>
                  <a:schemeClr val="bg1"/>
                </a:solidFill>
                <a:cs typeface="+mn-ea"/>
                <a:sym typeface="+mn-lt"/>
              </a:endParaRPr>
            </a:p>
          </p:txBody>
        </p:sp>
      </p:grpSp>
      <p:sp>
        <p:nvSpPr>
          <p:cNvPr id="18" name="矩形 17"/>
          <p:cNvSpPr/>
          <p:nvPr/>
        </p:nvSpPr>
        <p:spPr>
          <a:xfrm>
            <a:off x="1459342" y="3694755"/>
            <a:ext cx="1097280" cy="275590"/>
          </a:xfrm>
          <a:prstGeom prst="rect">
            <a:avLst/>
          </a:prstGeom>
        </p:spPr>
        <p:txBody>
          <a:bodyPr wrap="none">
            <a:spAutoFit/>
          </a:bodyPr>
          <a:lstStyle/>
          <a:p>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zh-CN" altLang="en-US"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9" name="文本框 18"/>
          <p:cNvSpPr txBox="1"/>
          <p:nvPr/>
        </p:nvSpPr>
        <p:spPr>
          <a:xfrm>
            <a:off x="1188536" y="4019550"/>
            <a:ext cx="1732868" cy="369332"/>
          </a:xfrm>
          <a:prstGeom prst="rect">
            <a:avLst/>
          </a:prstGeom>
          <a:noFill/>
        </p:spPr>
        <p:txBody>
          <a:bodyPr wrap="square" rtlCol="0">
            <a:spAutoFit/>
          </a:bodyPr>
          <a:lstStyle/>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0" name="矩形 19"/>
          <p:cNvSpPr/>
          <p:nvPr/>
        </p:nvSpPr>
        <p:spPr>
          <a:xfrm>
            <a:off x="3997074" y="3694755"/>
            <a:ext cx="1107996" cy="276999"/>
          </a:xfrm>
          <a:prstGeom prst="rect">
            <a:avLst/>
          </a:prstGeom>
        </p:spPr>
        <p:txBody>
          <a:bodyPr wrap="none">
            <a:spAutoFit/>
          </a:bodyPr>
          <a:lstStyle/>
          <a:p>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zh-CN" altLang="en-US"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1" name="文本框 20"/>
          <p:cNvSpPr txBox="1"/>
          <p:nvPr/>
        </p:nvSpPr>
        <p:spPr>
          <a:xfrm>
            <a:off x="3726268" y="4019550"/>
            <a:ext cx="1732868" cy="369332"/>
          </a:xfrm>
          <a:prstGeom prst="rect">
            <a:avLst/>
          </a:prstGeom>
          <a:noFill/>
        </p:spPr>
        <p:txBody>
          <a:bodyPr wrap="square" rtlCol="0">
            <a:spAutoFit/>
          </a:bodyPr>
          <a:lstStyle/>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2" name="矩形 21"/>
          <p:cNvSpPr/>
          <p:nvPr/>
        </p:nvSpPr>
        <p:spPr>
          <a:xfrm>
            <a:off x="6522560" y="3694755"/>
            <a:ext cx="1107996" cy="276999"/>
          </a:xfrm>
          <a:prstGeom prst="rect">
            <a:avLst/>
          </a:prstGeom>
        </p:spPr>
        <p:txBody>
          <a:bodyPr wrap="none">
            <a:spAutoFit/>
          </a:bodyPr>
          <a:lstStyle/>
          <a:p>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单击编辑标题</a:t>
            </a:r>
            <a:endParaRPr lang="zh-CN" altLang="en-US" sz="120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23" name="文本框 22"/>
          <p:cNvSpPr txBox="1"/>
          <p:nvPr/>
        </p:nvSpPr>
        <p:spPr>
          <a:xfrm>
            <a:off x="6251754" y="4019550"/>
            <a:ext cx="1732868" cy="369332"/>
          </a:xfrm>
          <a:prstGeom prst="rect">
            <a:avLst/>
          </a:prstGeom>
          <a:noFill/>
        </p:spPr>
        <p:txBody>
          <a:bodyPr wrap="square" rtlCol="0">
            <a:spAutoFit/>
          </a:bodyPr>
          <a:lstStyle/>
          <a:p>
            <a:pPr defTabSz="912495">
              <a:spcBef>
                <a:spcPct val="20000"/>
              </a:spcBef>
              <a:defRPr/>
            </a:pPr>
            <a:r>
              <a:rPr lang="zh-CN" altLang="en-US" sz="900" dirty="0">
                <a:solidFill>
                  <a:schemeClr val="tx1"/>
                </a:solidFill>
                <a:latin typeface="微软雅黑" panose="020B0503020204020204" pitchFamily="34" charset="-122"/>
                <a:ea typeface="微软雅黑" panose="020B0503020204020204" pitchFamily="34" charset="-122"/>
                <a:cs typeface="+mn-ea"/>
                <a:sym typeface="+mn-lt"/>
              </a:rPr>
              <a:t>单击此处可编辑内容，根据您的需要自由拉伸文本框大小</a:t>
            </a:r>
            <a:endParaRPr lang="zh-CN" altLang="en-US" sz="900" dirty="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4" name="组合 3"/>
          <p:cNvGrpSpPr/>
          <p:nvPr/>
        </p:nvGrpSpPr>
        <p:grpSpPr>
          <a:xfrm>
            <a:off x="236220" y="167005"/>
            <a:ext cx="1916430" cy="497104"/>
            <a:chOff x="717" y="203"/>
            <a:chExt cx="3587" cy="931"/>
          </a:xfrm>
        </p:grpSpPr>
        <p:sp>
          <p:nvSpPr>
            <p:cNvPr id="5" name="文本框 4"/>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工作经验总结</a:t>
              </a:r>
              <a:endParaRPr lang="zh-CN" altLang="en-US" sz="1600" dirty="0">
                <a:latin typeface="微软雅黑" panose="020B0503020204020204" pitchFamily="34" charset="-122"/>
                <a:ea typeface="微软雅黑" panose="020B0503020204020204" pitchFamily="34" charset="-122"/>
              </a:endParaRPr>
            </a:p>
          </p:txBody>
        </p:sp>
        <p:pic>
          <p:nvPicPr>
            <p:cNvPr id="27" name="图片 2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250" advTm="2000">
        <p14:flip dir="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additive="base">
                                        <p:cTn id="33" dur="500" fill="hold"/>
                                        <p:tgtEl>
                                          <p:spTgt spid="20"/>
                                        </p:tgtEl>
                                        <p:attrNameLst>
                                          <p:attrName>ppt_x</p:attrName>
                                        </p:attrNameLst>
                                      </p:cBhvr>
                                      <p:tavLst>
                                        <p:tav tm="0">
                                          <p:val>
                                            <p:strVal val="#ppt_x"/>
                                          </p:val>
                                        </p:tav>
                                        <p:tav tm="100000">
                                          <p:val>
                                            <p:strVal val="#ppt_x"/>
                                          </p:val>
                                        </p:tav>
                                      </p:tavLst>
                                    </p:anim>
                                    <p:anim calcmode="lin" valueType="num">
                                      <p:cBhvr additive="base">
                                        <p:cTn id="34" dur="500" fill="hold"/>
                                        <p:tgtEl>
                                          <p:spTgt spid="20"/>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ppt_x"/>
                                          </p:val>
                                        </p:tav>
                                        <p:tav tm="100000">
                                          <p:val>
                                            <p:strVal val="#ppt_x"/>
                                          </p:val>
                                        </p:tav>
                                      </p:tavLst>
                                    </p:anim>
                                    <p:anim calcmode="lin" valueType="num">
                                      <p:cBhvr additive="base">
                                        <p:cTn id="52" dur="500" fill="hold"/>
                                        <p:tgtEl>
                                          <p:spTgt spid="2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ppt_x"/>
                                          </p:val>
                                        </p:tav>
                                        <p:tav tm="100000">
                                          <p:val>
                                            <p:strVal val="#ppt_x"/>
                                          </p:val>
                                        </p:tav>
                                      </p:tavLst>
                                    </p:anim>
                                    <p:anim calcmode="lin" valueType="num">
                                      <p:cBhvr additive="base">
                                        <p:cTn id="56"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18" grpId="0"/>
      <p:bldP spid="19" grpId="0"/>
      <p:bldP spid="20" grpId="0"/>
      <p:bldP spid="21" grpId="0"/>
      <p:bldP spid="22" grpId="0"/>
      <p:bldP spid="2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预览图_千图网_编号35667110"/>
          <p:cNvPicPr>
            <a:picLocks noChangeAspect="1"/>
          </p:cNvPicPr>
          <p:nvPr/>
        </p:nvPicPr>
        <p:blipFill>
          <a:blip r:embed="rId1"/>
          <a:srcRect l="-104" t="11213" r="104" b="45873"/>
          <a:stretch>
            <a:fillRect/>
          </a:stretch>
        </p:blipFill>
        <p:spPr>
          <a:xfrm>
            <a:off x="0" y="0"/>
            <a:ext cx="9144635" cy="5212715"/>
          </a:xfrm>
          <a:prstGeom prst="rect">
            <a:avLst/>
          </a:prstGeom>
        </p:spPr>
      </p:pic>
      <p:grpSp>
        <p:nvGrpSpPr>
          <p:cNvPr id="4" name="组合 35"/>
          <p:cNvGrpSpPr/>
          <p:nvPr/>
        </p:nvGrpSpPr>
        <p:grpSpPr bwMode="auto">
          <a:xfrm>
            <a:off x="3404788" y="3228769"/>
            <a:ext cx="2334425" cy="751108"/>
            <a:chOff x="3612041" y="1868032"/>
            <a:chExt cx="3113314" cy="1001514"/>
          </a:xfrm>
        </p:grpSpPr>
        <p:sp>
          <p:nvSpPr>
            <p:cNvPr id="5" name="文本框 38"/>
            <p:cNvSpPr txBox="1">
              <a:spLocks noChangeArrowheads="1"/>
            </p:cNvSpPr>
            <p:nvPr/>
          </p:nvSpPr>
          <p:spPr bwMode="auto">
            <a:xfrm>
              <a:off x="3612041" y="2173561"/>
              <a:ext cx="3113314" cy="695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0"/>
                </a:spcBef>
                <a:buNone/>
              </a:pPr>
              <a:r>
                <a:rPr lang="zh-CN" altLang="en-US" dirty="0">
                  <a:solidFill>
                    <a:schemeClr val="tx1">
                      <a:lumMod val="75000"/>
                      <a:lumOff val="25000"/>
                    </a:schemeClr>
                  </a:solidFill>
                  <a:latin typeface="+mn-lt"/>
                  <a:ea typeface="+mn-ea"/>
                  <a:cs typeface="+mn-ea"/>
                  <a:sym typeface="+mn-lt"/>
                </a:rPr>
                <a:t>明年工作计划</a:t>
              </a:r>
              <a:endParaRPr lang="zh-CN" altLang="en-US" dirty="0">
                <a:solidFill>
                  <a:schemeClr val="tx1">
                    <a:lumMod val="75000"/>
                    <a:lumOff val="25000"/>
                  </a:schemeClr>
                </a:solidFill>
                <a:latin typeface="+mn-lt"/>
                <a:ea typeface="+mn-ea"/>
                <a:cs typeface="+mn-ea"/>
                <a:sym typeface="+mn-lt"/>
              </a:endParaRPr>
            </a:p>
          </p:txBody>
        </p:sp>
        <p:sp>
          <p:nvSpPr>
            <p:cNvPr id="6" name="矩形 39"/>
            <p:cNvSpPr>
              <a:spLocks noChangeArrowheads="1"/>
            </p:cNvSpPr>
            <p:nvPr/>
          </p:nvSpPr>
          <p:spPr bwMode="auto">
            <a:xfrm>
              <a:off x="4459786" y="1868032"/>
              <a:ext cx="1417823" cy="323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en-US" altLang="zh-CN" sz="900" dirty="0">
                  <a:solidFill>
                    <a:schemeClr val="tx1">
                      <a:lumMod val="75000"/>
                      <a:lumOff val="25000"/>
                    </a:schemeClr>
                  </a:solidFill>
                  <a:latin typeface="+mn-lt"/>
                  <a:ea typeface="+mn-ea"/>
                  <a:cs typeface="+mn-ea"/>
                  <a:sym typeface="+mn-lt"/>
                </a:rPr>
                <a:t>ADD YOUR TITLE</a:t>
              </a:r>
              <a:endParaRPr lang="en-US" altLang="zh-CN" sz="900" dirty="0">
                <a:solidFill>
                  <a:schemeClr val="tx1">
                    <a:lumMod val="75000"/>
                    <a:lumOff val="25000"/>
                  </a:schemeClr>
                </a:solidFill>
                <a:latin typeface="+mn-lt"/>
                <a:ea typeface="+mn-ea"/>
                <a:cs typeface="+mn-ea"/>
                <a:sym typeface="+mn-lt"/>
              </a:endParaRPr>
            </a:p>
          </p:txBody>
        </p:sp>
      </p:grpSp>
      <p:cxnSp>
        <p:nvCxnSpPr>
          <p:cNvPr id="7" name="直接连接符 6"/>
          <p:cNvCxnSpPr/>
          <p:nvPr/>
        </p:nvCxnSpPr>
        <p:spPr bwMode="auto">
          <a:xfrm flipH="1">
            <a:off x="4132660" y="4089003"/>
            <a:ext cx="878681" cy="0"/>
          </a:xfrm>
          <a:prstGeom prst="line">
            <a:avLst/>
          </a:prstGeom>
          <a:ln w="28575">
            <a:solidFill>
              <a:srgbClr val="FDABB2"/>
            </a:solidFill>
          </a:ln>
        </p:spPr>
        <p:style>
          <a:lnRef idx="1">
            <a:schemeClr val="accent1"/>
          </a:lnRef>
          <a:fillRef idx="0">
            <a:schemeClr val="accent1"/>
          </a:fillRef>
          <a:effectRef idx="0">
            <a:schemeClr val="accent1"/>
          </a:effectRef>
          <a:fontRef idx="minor">
            <a:schemeClr val="tx1"/>
          </a:fontRef>
        </p:style>
      </p:cxnSp>
      <p:sp>
        <p:nvSpPr>
          <p:cNvPr id="8" name="矩形 37"/>
          <p:cNvSpPr>
            <a:spLocks noChangeArrowheads="1"/>
          </p:cNvSpPr>
          <p:nvPr/>
        </p:nvSpPr>
        <p:spPr bwMode="auto">
          <a:xfrm>
            <a:off x="2674032" y="4155645"/>
            <a:ext cx="3795937"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750" dirty="0">
                <a:solidFill>
                  <a:schemeClr val="tx1">
                    <a:lumMod val="75000"/>
                    <a:lumOff val="25000"/>
                  </a:schemeClr>
                </a:solidFill>
                <a:latin typeface="+mn-lt"/>
                <a:ea typeface="+mn-ea"/>
                <a:cs typeface="+mn-ea"/>
                <a:sym typeface="+mn-lt"/>
              </a:rPr>
              <a:t>I long to alleviate this evil, but I cannot, and I too suffer. This has been my life. I have found it worth living, and would gladly live it again if the chance were offered me.</a:t>
            </a:r>
            <a:endParaRPr lang="en-US" altLang="zh-CN" sz="750" dirty="0">
              <a:solidFill>
                <a:schemeClr val="tx1">
                  <a:lumMod val="75000"/>
                  <a:lumOff val="25000"/>
                </a:schemeClr>
              </a:solidFill>
              <a:latin typeface="+mn-lt"/>
              <a:ea typeface="+mn-ea"/>
              <a:cs typeface="+mn-ea"/>
              <a:sym typeface="+mn-lt"/>
            </a:endParaRPr>
          </a:p>
        </p:txBody>
      </p:sp>
      <p:sp>
        <p:nvSpPr>
          <p:cNvPr id="11" name="矩形 10"/>
          <p:cNvSpPr/>
          <p:nvPr/>
        </p:nvSpPr>
        <p:spPr>
          <a:xfrm>
            <a:off x="3971925" y="1972310"/>
            <a:ext cx="1200150" cy="1198880"/>
          </a:xfrm>
          <a:prstGeom prst="rect">
            <a:avLst/>
          </a:prstGeom>
        </p:spPr>
        <p:txBody>
          <a:bodyPr wrap="square">
            <a:spAutoFit/>
          </a:bodyPr>
          <a:p>
            <a:pPr algn="ctr"/>
            <a:r>
              <a:rPr lang="en-US" altLang="zh-CN" sz="7200" spc="-225" dirty="0">
                <a:solidFill>
                  <a:schemeClr val="tx1">
                    <a:lumMod val="75000"/>
                    <a:lumOff val="25000"/>
                  </a:schemeClr>
                </a:solidFill>
                <a:cs typeface="+mn-ea"/>
                <a:sym typeface="+mn-lt"/>
              </a:rPr>
              <a:t>04</a:t>
            </a:r>
            <a:endParaRPr lang="en-US" altLang="zh-CN" sz="7200" spc="-225" dirty="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wind"/>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par>
                          <p:cTn id="14" fill="hold">
                            <p:stCondLst>
                              <p:cond delay="1500"/>
                            </p:stCondLst>
                            <p:childTnLst>
                              <p:par>
                                <p:cTn id="15" presetID="50" presetClass="entr" presetSubtype="0" decel="100000"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300" fill="hold"/>
                                        <p:tgtEl>
                                          <p:spTgt spid="8"/>
                                        </p:tgtEl>
                                        <p:attrNameLst>
                                          <p:attrName>ppt_w</p:attrName>
                                        </p:attrNameLst>
                                      </p:cBhvr>
                                      <p:tavLst>
                                        <p:tav tm="0">
                                          <p:val>
                                            <p:strVal val="#ppt_w+.3"/>
                                          </p:val>
                                        </p:tav>
                                        <p:tav tm="100000">
                                          <p:val>
                                            <p:strVal val="#ppt_w"/>
                                          </p:val>
                                        </p:tav>
                                      </p:tavLst>
                                    </p:anim>
                                    <p:anim calcmode="lin" valueType="num">
                                      <p:cBhvr>
                                        <p:cTn id="18" dur="300" fill="hold"/>
                                        <p:tgtEl>
                                          <p:spTgt spid="8"/>
                                        </p:tgtEl>
                                        <p:attrNameLst>
                                          <p:attrName>ppt_h</p:attrName>
                                        </p:attrNameLst>
                                      </p:cBhvr>
                                      <p:tavLst>
                                        <p:tav tm="0">
                                          <p:val>
                                            <p:strVal val="#ppt_h"/>
                                          </p:val>
                                        </p:tav>
                                        <p:tav tm="100000">
                                          <p:val>
                                            <p:strVal val="#ppt_h"/>
                                          </p:val>
                                        </p:tav>
                                      </p:tavLst>
                                    </p:anim>
                                    <p:animEffect transition="in" filter="fade">
                                      <p:cBhvr>
                                        <p:cTn id="19" dur="3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301603" y="1549004"/>
            <a:ext cx="1243013" cy="1749028"/>
            <a:chOff x="3301603" y="1549004"/>
            <a:chExt cx="1243013" cy="1749028"/>
          </a:xfrm>
          <a:solidFill>
            <a:srgbClr val="549D70"/>
          </a:solidFill>
        </p:grpSpPr>
        <p:sp>
          <p:nvSpPr>
            <p:cNvPr id="5" name="Freeform 7"/>
            <p:cNvSpPr/>
            <p:nvPr/>
          </p:nvSpPr>
          <p:spPr bwMode="auto">
            <a:xfrm>
              <a:off x="3301603" y="1549004"/>
              <a:ext cx="1243013" cy="1749028"/>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6" name="矩形 24"/>
            <p:cNvSpPr>
              <a:spLocks noChangeArrowheads="1"/>
            </p:cNvSpPr>
            <p:nvPr/>
          </p:nvSpPr>
          <p:spPr bwMode="auto">
            <a:xfrm>
              <a:off x="3499247" y="1790700"/>
              <a:ext cx="482824" cy="4154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mn-lt"/>
                  <a:ea typeface="+mn-ea"/>
                  <a:cs typeface="+mn-ea"/>
                  <a:sym typeface="+mn-lt"/>
                </a:rPr>
                <a:t>01</a:t>
              </a:r>
              <a:endParaRPr lang="zh-CN" altLang="en-US" sz="2100" dirty="0">
                <a:solidFill>
                  <a:schemeClr val="bg1"/>
                </a:solidFill>
                <a:latin typeface="+mn-lt"/>
                <a:ea typeface="+mn-ea"/>
                <a:cs typeface="+mn-ea"/>
                <a:sym typeface="+mn-lt"/>
              </a:endParaRPr>
            </a:p>
          </p:txBody>
        </p:sp>
      </p:grpSp>
      <p:grpSp>
        <p:nvGrpSpPr>
          <p:cNvPr id="7" name="组合 6"/>
          <p:cNvGrpSpPr/>
          <p:nvPr/>
        </p:nvGrpSpPr>
        <p:grpSpPr>
          <a:xfrm>
            <a:off x="4082654" y="1538288"/>
            <a:ext cx="1749028" cy="1241822"/>
            <a:chOff x="4082654" y="1538288"/>
            <a:chExt cx="1749028" cy="1241822"/>
          </a:xfrm>
          <a:solidFill>
            <a:srgbClr val="549D70"/>
          </a:solidFill>
        </p:grpSpPr>
        <p:sp>
          <p:nvSpPr>
            <p:cNvPr id="8" name="Freeform 6"/>
            <p:cNvSpPr/>
            <p:nvPr/>
          </p:nvSpPr>
          <p:spPr bwMode="auto">
            <a:xfrm>
              <a:off x="4082654" y="1538288"/>
              <a:ext cx="1749028" cy="1241822"/>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1435817242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9" name="矩形 25"/>
            <p:cNvSpPr>
              <a:spLocks noChangeArrowheads="1"/>
            </p:cNvSpPr>
            <p:nvPr/>
          </p:nvSpPr>
          <p:spPr bwMode="auto">
            <a:xfrm>
              <a:off x="5324475" y="1728787"/>
              <a:ext cx="482824" cy="4154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mn-lt"/>
                  <a:ea typeface="+mn-ea"/>
                  <a:cs typeface="+mn-ea"/>
                  <a:sym typeface="+mn-lt"/>
                </a:rPr>
                <a:t>02</a:t>
              </a:r>
              <a:endParaRPr lang="zh-CN" altLang="en-US" sz="2100">
                <a:solidFill>
                  <a:schemeClr val="bg1"/>
                </a:solidFill>
                <a:latin typeface="+mn-lt"/>
                <a:ea typeface="+mn-ea"/>
                <a:cs typeface="+mn-ea"/>
                <a:sym typeface="+mn-lt"/>
              </a:endParaRPr>
            </a:p>
          </p:txBody>
        </p:sp>
      </p:grpSp>
      <p:grpSp>
        <p:nvGrpSpPr>
          <p:cNvPr id="10" name="组合 9"/>
          <p:cNvGrpSpPr/>
          <p:nvPr/>
        </p:nvGrpSpPr>
        <p:grpSpPr>
          <a:xfrm>
            <a:off x="4599385" y="2316957"/>
            <a:ext cx="1243013" cy="1750219"/>
            <a:chOff x="4599385" y="2316957"/>
            <a:chExt cx="1243013" cy="1750219"/>
          </a:xfrm>
          <a:solidFill>
            <a:srgbClr val="549D70"/>
          </a:solidFill>
        </p:grpSpPr>
        <p:sp>
          <p:nvSpPr>
            <p:cNvPr id="11" name="Freeform 5"/>
            <p:cNvSpPr/>
            <p:nvPr/>
          </p:nvSpPr>
          <p:spPr bwMode="auto">
            <a:xfrm>
              <a:off x="4599385" y="2316957"/>
              <a:ext cx="1243013" cy="1750219"/>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1436382298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2" name="矩形 26"/>
            <p:cNvSpPr>
              <a:spLocks noChangeArrowheads="1"/>
            </p:cNvSpPr>
            <p:nvPr/>
          </p:nvSpPr>
          <p:spPr bwMode="auto">
            <a:xfrm>
              <a:off x="5272088" y="3558778"/>
              <a:ext cx="482824" cy="4154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mn-lt"/>
                  <a:ea typeface="+mn-ea"/>
                  <a:cs typeface="+mn-ea"/>
                  <a:sym typeface="+mn-lt"/>
                </a:rPr>
                <a:t>03</a:t>
              </a:r>
              <a:endParaRPr lang="zh-CN" altLang="en-US" sz="2100">
                <a:solidFill>
                  <a:schemeClr val="bg1"/>
                </a:solidFill>
                <a:latin typeface="+mn-lt"/>
                <a:ea typeface="+mn-ea"/>
                <a:cs typeface="+mn-ea"/>
                <a:sym typeface="+mn-lt"/>
              </a:endParaRPr>
            </a:p>
          </p:txBody>
        </p:sp>
      </p:grpSp>
      <p:grpSp>
        <p:nvGrpSpPr>
          <p:cNvPr id="13" name="组合 12"/>
          <p:cNvGrpSpPr/>
          <p:nvPr/>
        </p:nvGrpSpPr>
        <p:grpSpPr>
          <a:xfrm>
            <a:off x="3313510" y="2836069"/>
            <a:ext cx="1750219" cy="1241822"/>
            <a:chOff x="3313510" y="2836069"/>
            <a:chExt cx="1750219" cy="1241822"/>
          </a:xfrm>
          <a:solidFill>
            <a:srgbClr val="4E6446"/>
          </a:solidFill>
        </p:grpSpPr>
        <p:sp>
          <p:nvSpPr>
            <p:cNvPr id="14" name="Freeform 8"/>
            <p:cNvSpPr/>
            <p:nvPr/>
          </p:nvSpPr>
          <p:spPr bwMode="auto">
            <a:xfrm>
              <a:off x="3313510" y="2836069"/>
              <a:ext cx="1750219" cy="1241822"/>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sym typeface="+mn-lt"/>
              </a:endParaRPr>
            </a:p>
          </p:txBody>
        </p:sp>
        <p:sp>
          <p:nvSpPr>
            <p:cNvPr id="15" name="矩形 27"/>
            <p:cNvSpPr>
              <a:spLocks noChangeArrowheads="1"/>
            </p:cNvSpPr>
            <p:nvPr/>
          </p:nvSpPr>
          <p:spPr bwMode="auto">
            <a:xfrm>
              <a:off x="3467100" y="3499247"/>
              <a:ext cx="482824" cy="4154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100" dirty="0">
                  <a:solidFill>
                    <a:schemeClr val="bg1"/>
                  </a:solidFill>
                  <a:latin typeface="+mn-lt"/>
                  <a:ea typeface="+mn-ea"/>
                  <a:cs typeface="+mn-ea"/>
                  <a:sym typeface="+mn-lt"/>
                </a:rPr>
                <a:t>04</a:t>
              </a:r>
              <a:endParaRPr lang="zh-CN" altLang="en-US" sz="2100">
                <a:solidFill>
                  <a:schemeClr val="bg1"/>
                </a:solidFill>
                <a:latin typeface="+mn-lt"/>
                <a:ea typeface="+mn-ea"/>
                <a:cs typeface="+mn-ea"/>
                <a:sym typeface="+mn-lt"/>
              </a:endParaRPr>
            </a:p>
          </p:txBody>
        </p:sp>
      </p:grpSp>
      <p:sp>
        <p:nvSpPr>
          <p:cNvPr id="16" name="TextBox 57"/>
          <p:cNvSpPr txBox="1"/>
          <p:nvPr/>
        </p:nvSpPr>
        <p:spPr bwMode="auto">
          <a:xfrm>
            <a:off x="1098947" y="1602581"/>
            <a:ext cx="2005013" cy="570865"/>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en-US" altLang="zh-CN" sz="1200" kern="0" dirty="0">
              <a:solidFill>
                <a:schemeClr val="tx1"/>
              </a:solidFill>
              <a:latin typeface="微软雅黑" panose="020B0503020204020204" pitchFamily="34" charset="-122"/>
              <a:ea typeface="微软雅黑" panose="020B0503020204020204" pitchFamily="34" charset="-122"/>
              <a:cs typeface="+mn-ea"/>
              <a:sym typeface="+mn-lt"/>
            </a:endParaRPr>
          </a:p>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zh-CN" altLang="en-US" sz="1200" kern="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7" name="TextBox 57"/>
          <p:cNvSpPr txBox="1"/>
          <p:nvPr/>
        </p:nvSpPr>
        <p:spPr bwMode="auto">
          <a:xfrm>
            <a:off x="6029325" y="1602581"/>
            <a:ext cx="2005013" cy="570865"/>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en-US" altLang="zh-CN" sz="1200" kern="0" dirty="0">
              <a:solidFill>
                <a:schemeClr val="tx1"/>
              </a:solidFill>
              <a:latin typeface="微软雅黑" panose="020B0503020204020204" pitchFamily="34" charset="-122"/>
              <a:ea typeface="微软雅黑" panose="020B0503020204020204" pitchFamily="34" charset="-122"/>
              <a:cs typeface="+mn-ea"/>
              <a:sym typeface="+mn-lt"/>
            </a:endParaRPr>
          </a:p>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zh-CN" altLang="en-US" sz="1200" kern="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8" name="TextBox 57"/>
          <p:cNvSpPr txBox="1"/>
          <p:nvPr/>
        </p:nvSpPr>
        <p:spPr bwMode="auto">
          <a:xfrm>
            <a:off x="1098947" y="3415903"/>
            <a:ext cx="2005013" cy="570865"/>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en-US" altLang="zh-CN" sz="1200" kern="0" dirty="0">
              <a:solidFill>
                <a:schemeClr val="tx1"/>
              </a:solidFill>
              <a:latin typeface="微软雅黑" panose="020B0503020204020204" pitchFamily="34" charset="-122"/>
              <a:ea typeface="微软雅黑" panose="020B0503020204020204" pitchFamily="34" charset="-122"/>
              <a:cs typeface="+mn-ea"/>
              <a:sym typeface="+mn-lt"/>
            </a:endParaRPr>
          </a:p>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zh-CN" altLang="en-US" sz="1200" kern="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9" name="TextBox 57"/>
          <p:cNvSpPr txBox="1"/>
          <p:nvPr/>
        </p:nvSpPr>
        <p:spPr bwMode="auto">
          <a:xfrm>
            <a:off x="6029325" y="3415903"/>
            <a:ext cx="2005013" cy="570865"/>
          </a:xfrm>
          <a:prstGeom prst="rect">
            <a:avLst/>
          </a:prstGeom>
          <a:noFill/>
        </p:spPr>
        <p:txBody>
          <a:bodyPr>
            <a:spAutoFit/>
          </a:bodyPr>
          <a:lstStyle/>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en-US" altLang="zh-CN" sz="1200" kern="0" dirty="0">
              <a:solidFill>
                <a:schemeClr val="tx1"/>
              </a:solidFill>
              <a:latin typeface="微软雅黑" panose="020B0503020204020204" pitchFamily="34" charset="-122"/>
              <a:ea typeface="微软雅黑" panose="020B0503020204020204" pitchFamily="34" charset="-122"/>
              <a:cs typeface="+mn-ea"/>
              <a:sym typeface="+mn-lt"/>
            </a:endParaRPr>
          </a:p>
          <a:p>
            <a:pPr algn="ctr" eaLnBrk="1" fontAlgn="auto" hangingPunct="1">
              <a:lnSpc>
                <a:spcPct val="130000"/>
              </a:lnSpc>
              <a:spcBef>
                <a:spcPts val="0"/>
              </a:spcBef>
              <a:spcAft>
                <a:spcPts val="0"/>
              </a:spcAft>
              <a:defRPr/>
            </a:pPr>
            <a:r>
              <a:rPr lang="zh-CN" altLang="en-US" sz="1200" kern="0" dirty="0">
                <a:solidFill>
                  <a:schemeClr val="tx1"/>
                </a:solidFill>
                <a:latin typeface="微软雅黑" panose="020B0503020204020204" pitchFamily="34" charset="-122"/>
                <a:ea typeface="微软雅黑" panose="020B0503020204020204" pitchFamily="34" charset="-122"/>
                <a:cs typeface="+mn-ea"/>
                <a:sym typeface="+mn-lt"/>
              </a:rPr>
              <a:t>请在此处输入您的文本</a:t>
            </a:r>
            <a:endParaRPr lang="zh-CN" altLang="en-US" sz="1200" kern="0" dirty="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明年工作计划</a:t>
              </a:r>
              <a:endParaRPr lang="zh-CN" altLang="en-US" sz="1600" dirty="0">
                <a:latin typeface="微软雅黑" panose="020B0503020204020204" pitchFamily="34" charset="-122"/>
                <a:ea typeface="微软雅黑" panose="020B0503020204020204" pitchFamily="34" charset="-122"/>
              </a:endParaRPr>
            </a:p>
          </p:txBody>
        </p:sp>
        <p:pic>
          <p:nvPicPr>
            <p:cNvPr id="27" name="图片 2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right)">
                                      <p:cBhvr>
                                        <p:cTn id="19" dur="500"/>
                                        <p:tgtEl>
                                          <p:spTgt spid="13"/>
                                        </p:tgtEl>
                                      </p:cBhvr>
                                    </p:animEffect>
                                  </p:childTnLst>
                                </p:cTn>
                              </p:par>
                            </p:childTnLst>
                          </p:cTn>
                        </p:par>
                        <p:par>
                          <p:cTn id="20" fill="hold">
                            <p:stCondLst>
                              <p:cond delay="2000"/>
                            </p:stCondLst>
                            <p:childTnLst>
                              <p:par>
                                <p:cTn id="21" presetID="12" presetClass="entr" presetSubtype="2"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p:tgtEl>
                                          <p:spTgt spid="16"/>
                                        </p:tgtEl>
                                        <p:attrNameLst>
                                          <p:attrName>ppt_x</p:attrName>
                                        </p:attrNameLst>
                                      </p:cBhvr>
                                      <p:tavLst>
                                        <p:tav tm="0">
                                          <p:val>
                                            <p:strVal val="#ppt_x+#ppt_w*1.125000"/>
                                          </p:val>
                                        </p:tav>
                                        <p:tav tm="100000">
                                          <p:val>
                                            <p:strVal val="#ppt_x"/>
                                          </p:val>
                                        </p:tav>
                                      </p:tavLst>
                                    </p:anim>
                                    <p:animEffect transition="in" filter="wipe(left)">
                                      <p:cBhvr>
                                        <p:cTn id="24" dur="500"/>
                                        <p:tgtEl>
                                          <p:spTgt spid="16"/>
                                        </p:tgtEl>
                                      </p:cBhvr>
                                    </p:animEffect>
                                  </p:childTnLst>
                                </p:cTn>
                              </p:par>
                              <p:par>
                                <p:cTn id="25" presetID="1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p:tgtEl>
                                          <p:spTgt spid="17"/>
                                        </p:tgtEl>
                                        <p:attrNameLst>
                                          <p:attrName>ppt_x</p:attrName>
                                        </p:attrNameLst>
                                      </p:cBhvr>
                                      <p:tavLst>
                                        <p:tav tm="0">
                                          <p:val>
                                            <p:strVal val="#ppt_x-#ppt_w*1.125000"/>
                                          </p:val>
                                        </p:tav>
                                        <p:tav tm="100000">
                                          <p:val>
                                            <p:strVal val="#ppt_x"/>
                                          </p:val>
                                        </p:tav>
                                      </p:tavLst>
                                    </p:anim>
                                    <p:animEffect transition="in" filter="wipe(right)">
                                      <p:cBhvr>
                                        <p:cTn id="28" dur="500"/>
                                        <p:tgtEl>
                                          <p:spTgt spid="17"/>
                                        </p:tgtEl>
                                      </p:cBhvr>
                                    </p:animEffect>
                                  </p:childTnLst>
                                </p:cTn>
                              </p:par>
                              <p:par>
                                <p:cTn id="29" presetID="12" presetClass="entr" presetSubtype="2"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p:tgtEl>
                                          <p:spTgt spid="18"/>
                                        </p:tgtEl>
                                        <p:attrNameLst>
                                          <p:attrName>ppt_x</p:attrName>
                                        </p:attrNameLst>
                                      </p:cBhvr>
                                      <p:tavLst>
                                        <p:tav tm="0">
                                          <p:val>
                                            <p:strVal val="#ppt_x+#ppt_w*1.125000"/>
                                          </p:val>
                                        </p:tav>
                                        <p:tav tm="100000">
                                          <p:val>
                                            <p:strVal val="#ppt_x"/>
                                          </p:val>
                                        </p:tav>
                                      </p:tavLst>
                                    </p:anim>
                                    <p:animEffect transition="in" filter="wipe(left)">
                                      <p:cBhvr>
                                        <p:cTn id="32" dur="500"/>
                                        <p:tgtEl>
                                          <p:spTgt spid="18"/>
                                        </p:tgtEl>
                                      </p:cBhvr>
                                    </p:animEffect>
                                  </p:childTnLst>
                                </p:cTn>
                              </p:par>
                              <p:par>
                                <p:cTn id="33" presetID="12" presetClass="entr" presetSubtype="8"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p:tgtEl>
                                          <p:spTgt spid="19"/>
                                        </p:tgtEl>
                                        <p:attrNameLst>
                                          <p:attrName>ppt_x</p:attrName>
                                        </p:attrNameLst>
                                      </p:cBhvr>
                                      <p:tavLst>
                                        <p:tav tm="0">
                                          <p:val>
                                            <p:strVal val="#ppt_x-#ppt_w*1.125000"/>
                                          </p:val>
                                        </p:tav>
                                        <p:tav tm="100000">
                                          <p:val>
                                            <p:strVal val="#ppt_x"/>
                                          </p:val>
                                        </p:tav>
                                      </p:tavLst>
                                    </p:anim>
                                    <p:animEffect transition="in" filter="wipe(right)">
                                      <p:cBhvr>
                                        <p:cTn id="3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descr="预览图_千图网_编号35667110"/>
          <p:cNvPicPr>
            <a:picLocks noChangeAspect="1"/>
          </p:cNvPicPr>
          <p:nvPr/>
        </p:nvPicPr>
        <p:blipFill>
          <a:blip r:embed="rId1"/>
          <a:srcRect l="-104" t="11213" r="104" b="45873"/>
          <a:stretch>
            <a:fillRect/>
          </a:stretch>
        </p:blipFill>
        <p:spPr>
          <a:xfrm>
            <a:off x="0" y="0"/>
            <a:ext cx="9144635" cy="5212715"/>
          </a:xfrm>
          <a:prstGeom prst="rect">
            <a:avLst/>
          </a:prstGeom>
        </p:spPr>
      </p:pic>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明年工作计划</a:t>
              </a:r>
              <a:endParaRPr lang="zh-CN" altLang="en-US" sz="1600" dirty="0">
                <a:latin typeface="微软雅黑" panose="020B0503020204020204" pitchFamily="34" charset="-122"/>
                <a:ea typeface="微软雅黑" panose="020B0503020204020204" pitchFamily="34" charset="-122"/>
              </a:endParaRPr>
            </a:p>
          </p:txBody>
        </p:sp>
        <p:pic>
          <p:nvPicPr>
            <p:cNvPr id="27" name="图片 2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
        <p:nvSpPr>
          <p:cNvPr id="84" name="任意多边形 56"/>
          <p:cNvSpPr/>
          <p:nvPr/>
        </p:nvSpPr>
        <p:spPr>
          <a:xfrm rot="3440851">
            <a:off x="2564189" y="744711"/>
            <a:ext cx="1705801" cy="1650186"/>
          </a:xfrm>
          <a:custGeom>
            <a:avLst/>
            <a:gdLst>
              <a:gd name="connsiteX0" fmla="*/ 541710 w 2411440"/>
              <a:gd name="connsiteY0" fmla="*/ 0 h 1532474"/>
              <a:gd name="connsiteX1" fmla="*/ 2405939 w 2411440"/>
              <a:gd name="connsiteY1" fmla="*/ 621543 h 1532474"/>
              <a:gd name="connsiteX2" fmla="*/ 2411440 w 2411440"/>
              <a:gd name="connsiteY2" fmla="*/ 697026 h 1532474"/>
              <a:gd name="connsiteX3" fmla="*/ 1205720 w 2411440"/>
              <a:gd name="connsiteY3" fmla="*/ 1532474 h 1532474"/>
              <a:gd name="connsiteX4" fmla="*/ 0 w 2411440"/>
              <a:gd name="connsiteY4" fmla="*/ 697026 h 1532474"/>
              <a:gd name="connsiteX5" fmla="*/ 531590 w 2411440"/>
              <a:gd name="connsiteY5" fmla="*/ 4260 h 1532474"/>
              <a:gd name="connsiteX6" fmla="*/ 541710 w 2411440"/>
              <a:gd name="connsiteY6" fmla="*/ 0 h 1532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11440" h="1532474">
                <a:moveTo>
                  <a:pt x="541710" y="0"/>
                </a:moveTo>
                <a:lnTo>
                  <a:pt x="2405939" y="621543"/>
                </a:lnTo>
                <a:lnTo>
                  <a:pt x="2411440" y="697026"/>
                </a:lnTo>
                <a:cubicBezTo>
                  <a:pt x="2411441" y="1158431"/>
                  <a:pt x="1871622" y="1532474"/>
                  <a:pt x="1205720" y="1532474"/>
                </a:cubicBezTo>
                <a:cubicBezTo>
                  <a:pt x="539819" y="1532473"/>
                  <a:pt x="0" y="1158432"/>
                  <a:pt x="0" y="697026"/>
                </a:cubicBezTo>
                <a:cubicBezTo>
                  <a:pt x="0" y="408648"/>
                  <a:pt x="210867" y="154396"/>
                  <a:pt x="531590" y="4260"/>
                </a:cubicBezTo>
                <a:lnTo>
                  <a:pt x="541710" y="0"/>
                </a:lnTo>
                <a:close/>
              </a:path>
            </a:pathLst>
          </a:custGeom>
          <a:solidFill>
            <a:srgbClr val="549D70"/>
          </a:solidFill>
          <a:ln>
            <a:noFill/>
          </a:ln>
          <a:effectLst>
            <a:glow rad="101600">
              <a:schemeClr val="accent3">
                <a:satMod val="175000"/>
                <a:alpha val="40000"/>
              </a:schemeClr>
            </a:glow>
            <a:outerShdw blurRad="203200" dist="25400" dir="1800000" sx="102000" sy="102000" algn="ctr"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字魂58号-创中黑" panose="00000500000000000000" pitchFamily="2" charset="-122"/>
              <a:ea typeface="字魂58号-创中黑" panose="00000500000000000000" pitchFamily="2" charset="-122"/>
            </a:endParaRPr>
          </a:p>
        </p:txBody>
      </p:sp>
      <p:sp>
        <p:nvSpPr>
          <p:cNvPr id="70" name="任意多边形 69"/>
          <p:cNvSpPr/>
          <p:nvPr/>
        </p:nvSpPr>
        <p:spPr>
          <a:xfrm>
            <a:off x="2912110" y="0"/>
            <a:ext cx="6231890" cy="5143500"/>
          </a:xfrm>
          <a:custGeom>
            <a:avLst/>
            <a:gdLst>
              <a:gd name="connsiteX0" fmla="*/ 1646275 w 6231765"/>
              <a:gd name="connsiteY0" fmla="*/ 0 h 6872747"/>
              <a:gd name="connsiteX1" fmla="*/ 6231765 w 6231765"/>
              <a:gd name="connsiteY1" fmla="*/ 0 h 6872747"/>
              <a:gd name="connsiteX2" fmla="*/ 6231765 w 6231765"/>
              <a:gd name="connsiteY2" fmla="*/ 6872747 h 6872747"/>
              <a:gd name="connsiteX3" fmla="*/ 3924673 w 6231765"/>
              <a:gd name="connsiteY3" fmla="*/ 6872747 h 6872747"/>
              <a:gd name="connsiteX4" fmla="*/ 1646275 w 6231765"/>
              <a:gd name="connsiteY4" fmla="*/ 6872747 h 6872747"/>
              <a:gd name="connsiteX5" fmla="*/ 1631959 w 6231765"/>
              <a:gd name="connsiteY5" fmla="*/ 6872747 h 6872747"/>
              <a:gd name="connsiteX6" fmla="*/ 1573801 w 6231765"/>
              <a:gd name="connsiteY6" fmla="*/ 6837233 h 6872747"/>
              <a:gd name="connsiteX7" fmla="*/ 0 w 6231765"/>
              <a:gd name="connsiteY7" fmla="*/ 3454556 h 6872747"/>
              <a:gd name="connsiteX8" fmla="*/ 1573801 w 6231765"/>
              <a:gd name="connsiteY8" fmla="*/ 71878 h 6872747"/>
              <a:gd name="connsiteX9" fmla="*/ 1646275 w 6231765"/>
              <a:gd name="connsiteY9" fmla="*/ 27622 h 68727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231765" h="6872747">
                <a:moveTo>
                  <a:pt x="1646275" y="0"/>
                </a:moveTo>
                <a:lnTo>
                  <a:pt x="6231765" y="0"/>
                </a:lnTo>
                <a:lnTo>
                  <a:pt x="6231765" y="6872747"/>
                </a:lnTo>
                <a:lnTo>
                  <a:pt x="3924673" y="6872747"/>
                </a:lnTo>
                <a:lnTo>
                  <a:pt x="1646275" y="6872747"/>
                </a:lnTo>
                <a:lnTo>
                  <a:pt x="1631959" y="6872747"/>
                </a:lnTo>
                <a:lnTo>
                  <a:pt x="1573801" y="6837233"/>
                </a:lnTo>
                <a:cubicBezTo>
                  <a:pt x="642598" y="6231165"/>
                  <a:pt x="0" y="4944223"/>
                  <a:pt x="0" y="3454556"/>
                </a:cubicBezTo>
                <a:cubicBezTo>
                  <a:pt x="0" y="1964889"/>
                  <a:pt x="642598" y="677948"/>
                  <a:pt x="1573801" y="71878"/>
                </a:cubicBezTo>
                <a:lnTo>
                  <a:pt x="1646275" y="27622"/>
                </a:lnTo>
                <a:close/>
              </a:path>
            </a:pathLst>
          </a:cu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latin typeface="字魂58号-创中黑" panose="00000500000000000000" pitchFamily="2" charset="-122"/>
              <a:ea typeface="字魂58号-创中黑" panose="00000500000000000000" pitchFamily="2" charset="-122"/>
              <a:sym typeface="+mn-ea"/>
            </a:endParaRPr>
          </a:p>
        </p:txBody>
      </p:sp>
      <p:grpSp>
        <p:nvGrpSpPr>
          <p:cNvPr id="16" name="组合 15"/>
          <p:cNvGrpSpPr/>
          <p:nvPr/>
        </p:nvGrpSpPr>
        <p:grpSpPr>
          <a:xfrm>
            <a:off x="5722458" y="886781"/>
            <a:ext cx="2422329" cy="908784"/>
            <a:chOff x="8917951" y="1407197"/>
            <a:chExt cx="2422329" cy="908784"/>
          </a:xfrm>
        </p:grpSpPr>
        <p:sp>
          <p:nvSpPr>
            <p:cNvPr id="63" name="矩形 62"/>
            <p:cNvSpPr/>
            <p:nvPr/>
          </p:nvSpPr>
          <p:spPr>
            <a:xfrm>
              <a:off x="8917951" y="1745751"/>
              <a:ext cx="2422329" cy="570230"/>
            </a:xfrm>
            <a:prstGeom prst="rect">
              <a:avLst/>
            </a:prstGeom>
          </p:spPr>
          <p:txBody>
            <a:bodyPr wrap="square">
              <a:spAutoFit/>
            </a:bodyPr>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请在此添加文字说明，对标题进行相关解释。请在此添加文字说明，对标题进行相关解释。请在此添加文字说明，对标题进行相关解释。</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7" name="TextBox 76"/>
            <p:cNvSpPr txBox="1"/>
            <p:nvPr/>
          </p:nvSpPr>
          <p:spPr>
            <a:xfrm>
              <a:off x="8917951" y="1407197"/>
              <a:ext cx="1453181" cy="338554"/>
            </a:xfrm>
            <a:prstGeom prst="rect">
              <a:avLst/>
            </a:prstGeom>
            <a:noFill/>
          </p:spPr>
          <p:txBody>
            <a:bodyPr wrap="square" rtlCol="0">
              <a:spAutoFit/>
            </a:bodyPr>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5722458" y="2251031"/>
            <a:ext cx="2422329" cy="901785"/>
            <a:chOff x="8917951" y="1407197"/>
            <a:chExt cx="2422329" cy="901785"/>
          </a:xfrm>
        </p:grpSpPr>
        <p:sp>
          <p:nvSpPr>
            <p:cNvPr id="73" name="矩形 72"/>
            <p:cNvSpPr/>
            <p:nvPr/>
          </p:nvSpPr>
          <p:spPr>
            <a:xfrm>
              <a:off x="8917951" y="1745751"/>
              <a:ext cx="2422329" cy="563231"/>
            </a:xfrm>
            <a:prstGeom prst="rect">
              <a:avLst/>
            </a:prstGeom>
          </p:spPr>
          <p:txBody>
            <a:bodyPr wrap="square">
              <a:spAutoFit/>
            </a:bodyPr>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请在此添加文字说明，对标题进行相关解释。请在此添加文字说明，对标题进行相关解释。请在此添加文字说明，对标题进行相关解释。</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TextBox 76"/>
            <p:cNvSpPr txBox="1"/>
            <p:nvPr/>
          </p:nvSpPr>
          <p:spPr>
            <a:xfrm>
              <a:off x="8917951" y="1407197"/>
              <a:ext cx="1453181" cy="338554"/>
            </a:xfrm>
            <a:prstGeom prst="rect">
              <a:avLst/>
            </a:prstGeom>
            <a:noFill/>
          </p:spPr>
          <p:txBody>
            <a:bodyPr wrap="square" rtlCol="0">
              <a:spAutoFit/>
            </a:bodyPr>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5" name="组合 74"/>
          <p:cNvGrpSpPr/>
          <p:nvPr/>
        </p:nvGrpSpPr>
        <p:grpSpPr>
          <a:xfrm>
            <a:off x="5722458" y="3615281"/>
            <a:ext cx="2422329" cy="901785"/>
            <a:chOff x="8917951" y="1407197"/>
            <a:chExt cx="2422329" cy="901785"/>
          </a:xfrm>
        </p:grpSpPr>
        <p:sp>
          <p:nvSpPr>
            <p:cNvPr id="76" name="矩形 75"/>
            <p:cNvSpPr/>
            <p:nvPr/>
          </p:nvSpPr>
          <p:spPr>
            <a:xfrm>
              <a:off x="8917951" y="1745751"/>
              <a:ext cx="2422329" cy="563231"/>
            </a:xfrm>
            <a:prstGeom prst="rect">
              <a:avLst/>
            </a:prstGeom>
          </p:spPr>
          <p:txBody>
            <a:bodyPr wrap="square">
              <a:spAutoFit/>
            </a:bodyPr>
            <a:p>
              <a:pPr>
                <a:lnSpc>
                  <a:spcPct val="130000"/>
                </a:lnSpc>
              </a:pPr>
              <a:r>
                <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rPr>
                <a:t>请在此添加文字说明，对标题进行相关解释。请在此添加文字说明，对标题进行相关解释。请在此添加文字说明，对标题进行相关解释。</a:t>
              </a:r>
              <a:endParaRPr lang="zh-CN" altLang="en-US"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8917951" y="1407197"/>
              <a:ext cx="1453181" cy="338554"/>
            </a:xfrm>
            <a:prstGeom prst="rect">
              <a:avLst/>
            </a:prstGeom>
            <a:noFill/>
          </p:spPr>
          <p:txBody>
            <a:bodyPr wrap="square" rtlCol="0">
              <a:spAutoFit/>
            </a:bodyPr>
            <a:p>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79" name="shield_348433"/>
          <p:cNvSpPr>
            <a:spLocks noChangeAspect="1"/>
          </p:cNvSpPr>
          <p:nvPr/>
        </p:nvSpPr>
        <p:spPr bwMode="auto">
          <a:xfrm>
            <a:off x="4721906" y="1045168"/>
            <a:ext cx="531108" cy="57866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 name="connsiteX93" fmla="*/ 373273 h 605239"/>
              <a:gd name="connsiteY93" fmla="*/ 373273 h 605239"/>
              <a:gd name="connsiteX94" fmla="*/ 373273 h 605239"/>
              <a:gd name="connsiteY94" fmla="*/ 373273 h 605239"/>
              <a:gd name="connsiteX95" fmla="*/ 373273 h 605239"/>
              <a:gd name="connsiteY95" fmla="*/ 373273 h 605239"/>
              <a:gd name="connsiteX96" fmla="*/ 373273 h 605239"/>
              <a:gd name="connsiteY96" fmla="*/ 373273 h 605239"/>
              <a:gd name="connsiteX97" fmla="*/ 373273 h 605239"/>
              <a:gd name="connsiteY97" fmla="*/ 373273 h 605239"/>
              <a:gd name="connsiteX98" fmla="*/ 373273 h 605239"/>
              <a:gd name="connsiteY98" fmla="*/ 373273 h 605239"/>
              <a:gd name="connsiteX99" fmla="*/ 373273 h 605239"/>
              <a:gd name="connsiteY99" fmla="*/ 373273 h 605239"/>
              <a:gd name="connsiteX100" fmla="*/ 373273 h 605239"/>
              <a:gd name="connsiteY100" fmla="*/ 373273 h 605239"/>
              <a:gd name="connsiteX101" fmla="*/ 373273 h 605239"/>
              <a:gd name="connsiteY101" fmla="*/ 373273 h 605239"/>
              <a:gd name="connsiteX102" fmla="*/ 373273 h 605239"/>
              <a:gd name="connsiteY102" fmla="*/ 373273 h 605239"/>
              <a:gd name="connsiteX103" fmla="*/ 373273 h 605239"/>
              <a:gd name="connsiteY103" fmla="*/ 373273 h 605239"/>
              <a:gd name="connsiteX104" fmla="*/ 373273 h 605239"/>
              <a:gd name="connsiteY104" fmla="*/ 373273 h 605239"/>
              <a:gd name="connsiteX105" fmla="*/ 373273 h 605239"/>
              <a:gd name="connsiteY105" fmla="*/ 373273 h 605239"/>
              <a:gd name="connsiteX106" fmla="*/ 373273 h 605239"/>
              <a:gd name="connsiteY106" fmla="*/ 373273 h 605239"/>
              <a:gd name="connsiteX107" fmla="*/ 373273 h 605239"/>
              <a:gd name="connsiteY107" fmla="*/ 373273 h 605239"/>
              <a:gd name="connsiteX108" fmla="*/ 373273 h 605239"/>
              <a:gd name="connsiteY108" fmla="*/ 373273 h 605239"/>
              <a:gd name="connsiteX109" fmla="*/ 373273 h 605239"/>
              <a:gd name="connsiteY109" fmla="*/ 373273 h 605239"/>
              <a:gd name="connsiteX110" fmla="*/ 373273 h 605239"/>
              <a:gd name="connsiteY110" fmla="*/ 373273 h 605239"/>
              <a:gd name="connsiteX111" fmla="*/ 373273 h 605239"/>
              <a:gd name="connsiteY111" fmla="*/ 373273 h 605239"/>
              <a:gd name="connsiteX112" fmla="*/ 373273 h 605239"/>
              <a:gd name="connsiteY112" fmla="*/ 373273 h 605239"/>
              <a:gd name="connsiteX113" fmla="*/ 373273 h 605239"/>
              <a:gd name="connsiteY113" fmla="*/ 373273 h 605239"/>
              <a:gd name="connsiteX114" fmla="*/ 373273 h 605239"/>
              <a:gd name="connsiteY114" fmla="*/ 373273 h 605239"/>
              <a:gd name="connsiteX115" fmla="*/ 373273 h 605239"/>
              <a:gd name="connsiteY115" fmla="*/ 373273 h 605239"/>
              <a:gd name="connsiteX116" fmla="*/ 373273 h 605239"/>
              <a:gd name="connsiteY116" fmla="*/ 373273 h 605239"/>
              <a:gd name="connsiteX117" fmla="*/ 373273 h 605239"/>
              <a:gd name="connsiteY117" fmla="*/ 373273 h 605239"/>
              <a:gd name="connsiteX118" fmla="*/ 373273 h 605239"/>
              <a:gd name="connsiteY118" fmla="*/ 373273 h 605239"/>
              <a:gd name="connsiteX119" fmla="*/ 373273 h 605239"/>
              <a:gd name="connsiteY119" fmla="*/ 373273 h 605239"/>
              <a:gd name="connsiteX120" fmla="*/ 373273 h 605239"/>
              <a:gd name="connsiteY120" fmla="*/ 373273 h 605239"/>
              <a:gd name="connsiteX121" fmla="*/ 373273 h 605239"/>
              <a:gd name="connsiteY121" fmla="*/ 373273 h 605239"/>
              <a:gd name="connsiteX122" fmla="*/ 373273 h 605239"/>
              <a:gd name="connsiteY122" fmla="*/ 373273 h 605239"/>
              <a:gd name="connsiteX123" fmla="*/ 373273 h 605239"/>
              <a:gd name="connsiteY123" fmla="*/ 373273 h 605239"/>
              <a:gd name="connsiteX124" fmla="*/ 373273 h 605239"/>
              <a:gd name="connsiteY124" fmla="*/ 373273 h 605239"/>
              <a:gd name="connsiteX125" fmla="*/ 373273 h 605239"/>
              <a:gd name="connsiteY125" fmla="*/ 373273 h 605239"/>
              <a:gd name="connsiteX126" fmla="*/ 373273 h 605239"/>
              <a:gd name="connsiteY126" fmla="*/ 373273 h 605239"/>
              <a:gd name="connsiteX127" fmla="*/ 373273 h 605239"/>
              <a:gd name="connsiteY127" fmla="*/ 373273 h 605239"/>
              <a:gd name="connsiteX128" fmla="*/ 373273 h 605239"/>
              <a:gd name="connsiteY128" fmla="*/ 373273 h 605239"/>
              <a:gd name="connsiteX129" fmla="*/ 373273 h 605239"/>
              <a:gd name="connsiteY129" fmla="*/ 373273 h 605239"/>
              <a:gd name="connsiteX130" fmla="*/ 373273 h 605239"/>
              <a:gd name="connsiteY130" fmla="*/ 373273 h 605239"/>
              <a:gd name="connsiteX131" fmla="*/ 373273 h 605239"/>
              <a:gd name="connsiteY131" fmla="*/ 373273 h 605239"/>
              <a:gd name="connsiteX132" fmla="*/ 373273 h 605239"/>
              <a:gd name="connsiteY132" fmla="*/ 373273 h 605239"/>
              <a:gd name="connsiteX133" fmla="*/ 373273 h 605239"/>
              <a:gd name="connsiteY133" fmla="*/ 373273 h 605239"/>
              <a:gd name="connsiteX134" fmla="*/ 373273 h 605239"/>
              <a:gd name="connsiteY134" fmla="*/ 373273 h 605239"/>
              <a:gd name="connsiteX135" fmla="*/ 373273 h 605239"/>
              <a:gd name="connsiteY135" fmla="*/ 373273 h 605239"/>
              <a:gd name="connsiteX136" fmla="*/ 373273 h 605239"/>
              <a:gd name="connsiteY136" fmla="*/ 373273 h 605239"/>
              <a:gd name="connsiteX137" fmla="*/ 373273 h 605239"/>
              <a:gd name="connsiteY137" fmla="*/ 373273 h 605239"/>
              <a:gd name="connsiteX138" fmla="*/ 373273 h 605239"/>
              <a:gd name="connsiteY138" fmla="*/ 373273 h 605239"/>
              <a:gd name="connsiteX139" fmla="*/ 373273 h 605239"/>
              <a:gd name="connsiteY139" fmla="*/ 373273 h 605239"/>
              <a:gd name="connsiteX140" fmla="*/ 373273 h 605239"/>
              <a:gd name="connsiteY140" fmla="*/ 373273 h 605239"/>
              <a:gd name="connsiteX141" fmla="*/ 373273 h 605239"/>
              <a:gd name="connsiteY141" fmla="*/ 373273 h 605239"/>
              <a:gd name="connsiteX142" fmla="*/ 373273 h 605239"/>
              <a:gd name="connsiteY142" fmla="*/ 373273 h 605239"/>
              <a:gd name="connsiteX143" fmla="*/ 373273 h 605239"/>
              <a:gd name="connsiteY143" fmla="*/ 373273 h 605239"/>
              <a:gd name="connsiteX144" fmla="*/ 373273 h 605239"/>
              <a:gd name="connsiteY144" fmla="*/ 373273 h 605239"/>
              <a:gd name="connsiteX145" fmla="*/ 373273 h 605239"/>
              <a:gd name="connsiteY145" fmla="*/ 373273 h 605239"/>
              <a:gd name="connsiteX146" fmla="*/ 373273 h 605239"/>
              <a:gd name="connsiteY146" fmla="*/ 373273 h 605239"/>
              <a:gd name="connsiteX147" fmla="*/ 373273 h 605239"/>
              <a:gd name="connsiteY147" fmla="*/ 373273 h 605239"/>
              <a:gd name="connsiteX148" fmla="*/ 373273 h 605239"/>
              <a:gd name="connsiteY148" fmla="*/ 373273 h 605239"/>
              <a:gd name="connsiteX149" fmla="*/ 373273 h 605239"/>
              <a:gd name="connsiteY149" fmla="*/ 373273 h 605239"/>
              <a:gd name="connsiteX150" fmla="*/ 373273 h 605239"/>
              <a:gd name="connsiteY150" fmla="*/ 373273 h 605239"/>
              <a:gd name="connsiteX151" fmla="*/ 373273 h 605239"/>
              <a:gd name="connsiteY151" fmla="*/ 373273 h 605239"/>
              <a:gd name="connsiteX152" fmla="*/ 373273 h 605239"/>
              <a:gd name="connsiteY152" fmla="*/ 373273 h 605239"/>
              <a:gd name="connsiteX153" fmla="*/ 373273 h 605239"/>
              <a:gd name="connsiteY153" fmla="*/ 373273 h 605239"/>
              <a:gd name="connsiteX154" fmla="*/ 373273 h 605239"/>
              <a:gd name="connsiteY154" fmla="*/ 373273 h 605239"/>
              <a:gd name="connsiteX155" fmla="*/ 373273 h 605239"/>
              <a:gd name="connsiteY155" fmla="*/ 373273 h 605239"/>
              <a:gd name="connsiteX156" fmla="*/ 373273 h 605239"/>
              <a:gd name="connsiteY156" fmla="*/ 373273 h 605239"/>
              <a:gd name="connsiteX157" fmla="*/ 373273 h 605239"/>
              <a:gd name="connsiteY157" fmla="*/ 373273 h 605239"/>
              <a:gd name="connsiteX158" fmla="*/ 373273 h 605239"/>
              <a:gd name="connsiteY158" fmla="*/ 373273 h 605239"/>
              <a:gd name="connsiteX159" fmla="*/ 373273 h 605239"/>
              <a:gd name="connsiteY159" fmla="*/ 373273 h 605239"/>
              <a:gd name="connsiteX160" fmla="*/ 373273 h 605239"/>
              <a:gd name="connsiteY160" fmla="*/ 373273 h 605239"/>
              <a:gd name="connsiteX161" fmla="*/ 373273 h 605239"/>
              <a:gd name="connsiteY161" fmla="*/ 373273 h 605239"/>
              <a:gd name="connsiteX162" fmla="*/ 373273 h 605239"/>
              <a:gd name="connsiteY162" fmla="*/ 373273 h 605239"/>
              <a:gd name="connsiteX163" fmla="*/ 373273 h 605239"/>
              <a:gd name="connsiteY163" fmla="*/ 373273 h 605239"/>
              <a:gd name="connsiteX164" fmla="*/ 373273 h 605239"/>
              <a:gd name="connsiteY164" fmla="*/ 373273 h 605239"/>
              <a:gd name="connsiteX165" fmla="*/ 373273 h 605239"/>
              <a:gd name="connsiteY165" fmla="*/ 373273 h 605239"/>
              <a:gd name="connsiteX166" fmla="*/ 373273 h 605239"/>
              <a:gd name="connsiteY166" fmla="*/ 373273 h 605239"/>
              <a:gd name="connsiteX167" fmla="*/ 373273 h 605239"/>
              <a:gd name="connsiteY167" fmla="*/ 373273 h 605239"/>
              <a:gd name="connsiteX168" fmla="*/ 373273 h 605239"/>
              <a:gd name="connsiteY168" fmla="*/ 373273 h 605239"/>
              <a:gd name="connsiteX169" fmla="*/ 373273 h 605239"/>
              <a:gd name="connsiteY169" fmla="*/ 373273 h 605239"/>
              <a:gd name="connsiteX170" fmla="*/ 373273 h 605239"/>
              <a:gd name="connsiteY170" fmla="*/ 373273 h 605239"/>
              <a:gd name="connsiteX171" fmla="*/ 373273 h 605239"/>
              <a:gd name="connsiteY171" fmla="*/ 373273 h 605239"/>
              <a:gd name="connsiteX172" fmla="*/ 373273 h 605239"/>
              <a:gd name="connsiteY172" fmla="*/ 373273 h 605239"/>
              <a:gd name="connsiteX173" fmla="*/ 373273 h 605239"/>
              <a:gd name="connsiteY173" fmla="*/ 373273 h 605239"/>
              <a:gd name="connsiteX174" fmla="*/ 373273 h 605239"/>
              <a:gd name="connsiteY174" fmla="*/ 373273 h 605239"/>
              <a:gd name="connsiteX175" fmla="*/ 373273 h 605239"/>
              <a:gd name="connsiteY175" fmla="*/ 373273 h 605239"/>
              <a:gd name="connsiteX176" fmla="*/ 373273 h 605239"/>
              <a:gd name="connsiteY176" fmla="*/ 373273 h 605239"/>
              <a:gd name="connsiteX177" fmla="*/ 373273 h 605239"/>
              <a:gd name="connsiteY177" fmla="*/ 373273 h 605239"/>
              <a:gd name="connsiteX178" fmla="*/ 373273 h 605239"/>
              <a:gd name="connsiteY178" fmla="*/ 373273 h 605239"/>
              <a:gd name="connsiteX179" fmla="*/ 373273 h 605239"/>
              <a:gd name="connsiteY179" fmla="*/ 373273 h 605239"/>
              <a:gd name="connsiteX180" fmla="*/ 373273 h 605239"/>
              <a:gd name="connsiteY180" fmla="*/ 373273 h 605239"/>
              <a:gd name="connsiteX181" fmla="*/ 373273 h 605239"/>
              <a:gd name="connsiteY181" fmla="*/ 373273 h 605239"/>
              <a:gd name="connsiteX182" fmla="*/ 373273 h 605239"/>
              <a:gd name="connsiteY182" fmla="*/ 373273 h 605239"/>
              <a:gd name="connsiteX183" fmla="*/ 373273 h 605239"/>
              <a:gd name="connsiteY183" fmla="*/ 373273 h 605239"/>
              <a:gd name="connsiteX184" fmla="*/ 373273 h 605239"/>
              <a:gd name="connsiteY184" fmla="*/ 373273 h 605239"/>
              <a:gd name="connsiteX185" fmla="*/ 373273 h 605239"/>
              <a:gd name="connsiteY185" fmla="*/ 373273 h 605239"/>
              <a:gd name="connsiteX186" fmla="*/ 373273 h 605239"/>
              <a:gd name="connsiteY186" fmla="*/ 373273 h 605239"/>
              <a:gd name="connsiteX187" fmla="*/ 373273 h 605239"/>
              <a:gd name="connsiteY187" fmla="*/ 373273 h 605239"/>
              <a:gd name="connsiteX188" fmla="*/ 373273 h 605239"/>
              <a:gd name="connsiteY188" fmla="*/ 373273 h 605239"/>
              <a:gd name="connsiteX189" fmla="*/ 373273 h 605239"/>
              <a:gd name="connsiteY189" fmla="*/ 373273 h 605239"/>
              <a:gd name="connsiteX190" fmla="*/ 373273 h 605239"/>
              <a:gd name="connsiteY190" fmla="*/ 373273 h 605239"/>
              <a:gd name="connsiteX191" fmla="*/ 373273 h 605239"/>
              <a:gd name="connsiteY191" fmla="*/ 373273 h 605239"/>
              <a:gd name="connsiteX192" fmla="*/ 373273 h 605239"/>
              <a:gd name="connsiteY192" fmla="*/ 373273 h 605239"/>
              <a:gd name="connsiteX193" fmla="*/ 373273 h 605239"/>
              <a:gd name="connsiteY193" fmla="*/ 373273 h 605239"/>
              <a:gd name="connsiteX194" fmla="*/ 373273 h 605239"/>
              <a:gd name="connsiteY194" fmla="*/ 373273 h 605239"/>
              <a:gd name="connsiteX195" fmla="*/ 373273 h 605239"/>
              <a:gd name="connsiteY195" fmla="*/ 373273 h 605239"/>
              <a:gd name="connsiteX196" fmla="*/ 373273 h 605239"/>
              <a:gd name="connsiteY196" fmla="*/ 373273 h 605239"/>
              <a:gd name="connsiteX197" fmla="*/ 373273 h 605239"/>
              <a:gd name="connsiteY197" fmla="*/ 373273 h 605239"/>
              <a:gd name="connsiteX198" fmla="*/ 373273 h 605239"/>
              <a:gd name="connsiteY198" fmla="*/ 373273 h 605239"/>
              <a:gd name="connsiteX199" fmla="*/ 373273 h 605239"/>
              <a:gd name="connsiteY199" fmla="*/ 373273 h 605239"/>
              <a:gd name="connsiteX200" fmla="*/ 373273 h 605239"/>
              <a:gd name="connsiteY200" fmla="*/ 373273 h 605239"/>
              <a:gd name="connsiteX201" fmla="*/ 373273 h 605239"/>
              <a:gd name="connsiteY201" fmla="*/ 373273 h 605239"/>
              <a:gd name="connsiteX202" fmla="*/ 373273 h 605239"/>
              <a:gd name="connsiteY202" fmla="*/ 373273 h 605239"/>
              <a:gd name="connsiteX203" fmla="*/ 373273 h 605239"/>
              <a:gd name="connsiteY203" fmla="*/ 373273 h 605239"/>
              <a:gd name="connsiteX204" fmla="*/ 373273 h 605239"/>
              <a:gd name="connsiteY204" fmla="*/ 373273 h 605239"/>
              <a:gd name="connsiteX205" fmla="*/ 373273 h 605239"/>
              <a:gd name="connsiteY205" fmla="*/ 373273 h 605239"/>
              <a:gd name="connsiteX206" fmla="*/ 373273 h 605239"/>
              <a:gd name="connsiteY206" fmla="*/ 373273 h 605239"/>
              <a:gd name="connsiteX207" fmla="*/ 373273 h 605239"/>
              <a:gd name="connsiteY207" fmla="*/ 373273 h 605239"/>
              <a:gd name="connsiteX208" fmla="*/ 373273 h 605239"/>
              <a:gd name="connsiteY208" fmla="*/ 373273 h 605239"/>
              <a:gd name="connsiteX209" fmla="*/ 373273 h 605239"/>
              <a:gd name="connsiteY209" fmla="*/ 373273 h 605239"/>
              <a:gd name="connsiteX210" fmla="*/ 373273 h 605239"/>
              <a:gd name="connsiteY210" fmla="*/ 373273 h 605239"/>
              <a:gd name="connsiteX211" fmla="*/ 373273 h 605239"/>
              <a:gd name="connsiteY211" fmla="*/ 373273 h 605239"/>
              <a:gd name="connsiteX212" fmla="*/ 373273 h 605239"/>
              <a:gd name="connsiteY212" fmla="*/ 373273 h 605239"/>
              <a:gd name="connsiteX213" fmla="*/ 373273 h 605239"/>
              <a:gd name="connsiteY213" fmla="*/ 373273 h 605239"/>
              <a:gd name="connsiteX214" fmla="*/ 373273 h 605239"/>
              <a:gd name="connsiteY214"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556277" h="606087">
                <a:moveTo>
                  <a:pt x="278159" y="172250"/>
                </a:moveTo>
                <a:lnTo>
                  <a:pt x="286828" y="180136"/>
                </a:lnTo>
                <a:cubicBezTo>
                  <a:pt x="286925" y="180424"/>
                  <a:pt x="316594" y="206774"/>
                  <a:pt x="394620" y="227257"/>
                </a:cubicBezTo>
                <a:lnTo>
                  <a:pt x="402904" y="229373"/>
                </a:lnTo>
                <a:lnTo>
                  <a:pt x="403964" y="238028"/>
                </a:lnTo>
                <a:cubicBezTo>
                  <a:pt x="404060" y="239374"/>
                  <a:pt x="418606" y="377084"/>
                  <a:pt x="282590" y="428340"/>
                </a:cubicBezTo>
                <a:lnTo>
                  <a:pt x="278159" y="430167"/>
                </a:lnTo>
                <a:lnTo>
                  <a:pt x="273728" y="428340"/>
                </a:lnTo>
                <a:cubicBezTo>
                  <a:pt x="137615" y="377084"/>
                  <a:pt x="152161" y="239374"/>
                  <a:pt x="152257" y="238028"/>
                </a:cubicBezTo>
                <a:lnTo>
                  <a:pt x="153317" y="229373"/>
                </a:lnTo>
                <a:lnTo>
                  <a:pt x="161601" y="227257"/>
                </a:lnTo>
                <a:cubicBezTo>
                  <a:pt x="239723" y="206774"/>
                  <a:pt x="269296" y="180424"/>
                  <a:pt x="269489" y="180136"/>
                </a:cubicBezTo>
                <a:close/>
                <a:moveTo>
                  <a:pt x="230104" y="104060"/>
                </a:moveTo>
                <a:lnTo>
                  <a:pt x="122343" y="160995"/>
                </a:lnTo>
                <a:cubicBezTo>
                  <a:pt x="122632" y="161475"/>
                  <a:pt x="122632" y="162149"/>
                  <a:pt x="122824" y="162630"/>
                </a:cubicBezTo>
                <a:cubicBezTo>
                  <a:pt x="123210" y="163880"/>
                  <a:pt x="123787" y="165130"/>
                  <a:pt x="124173" y="166380"/>
                </a:cubicBezTo>
                <a:cubicBezTo>
                  <a:pt x="124365" y="167631"/>
                  <a:pt x="124654" y="168881"/>
                  <a:pt x="124847" y="170035"/>
                </a:cubicBezTo>
                <a:cubicBezTo>
                  <a:pt x="125232" y="171478"/>
                  <a:pt x="125521" y="172728"/>
                  <a:pt x="125810" y="173979"/>
                </a:cubicBezTo>
                <a:cubicBezTo>
                  <a:pt x="126002" y="175710"/>
                  <a:pt x="126195" y="177537"/>
                  <a:pt x="126291" y="179268"/>
                </a:cubicBezTo>
                <a:cubicBezTo>
                  <a:pt x="126291" y="180807"/>
                  <a:pt x="126387" y="182153"/>
                  <a:pt x="126291" y="183596"/>
                </a:cubicBezTo>
                <a:cubicBezTo>
                  <a:pt x="126291" y="185327"/>
                  <a:pt x="126291" y="187154"/>
                  <a:pt x="126195" y="188885"/>
                </a:cubicBezTo>
                <a:cubicBezTo>
                  <a:pt x="126002" y="189847"/>
                  <a:pt x="125906" y="190905"/>
                  <a:pt x="125617" y="191867"/>
                </a:cubicBezTo>
                <a:cubicBezTo>
                  <a:pt x="125521" y="193502"/>
                  <a:pt x="125136" y="195233"/>
                  <a:pt x="124847" y="196868"/>
                </a:cubicBezTo>
                <a:cubicBezTo>
                  <a:pt x="124654" y="197830"/>
                  <a:pt x="124365" y="198695"/>
                  <a:pt x="124173" y="199753"/>
                </a:cubicBezTo>
                <a:cubicBezTo>
                  <a:pt x="123595" y="201484"/>
                  <a:pt x="123113" y="203119"/>
                  <a:pt x="122535" y="204947"/>
                </a:cubicBezTo>
                <a:cubicBezTo>
                  <a:pt x="122150" y="205716"/>
                  <a:pt x="121861" y="206581"/>
                  <a:pt x="121476" y="207351"/>
                </a:cubicBezTo>
                <a:cubicBezTo>
                  <a:pt x="120513" y="209851"/>
                  <a:pt x="119357" y="212256"/>
                  <a:pt x="117913" y="214660"/>
                </a:cubicBezTo>
                <a:cubicBezTo>
                  <a:pt x="116565" y="216872"/>
                  <a:pt x="115024" y="219180"/>
                  <a:pt x="113387" y="221296"/>
                </a:cubicBezTo>
                <a:cubicBezTo>
                  <a:pt x="112905" y="222065"/>
                  <a:pt x="112135" y="222835"/>
                  <a:pt x="111653" y="223604"/>
                </a:cubicBezTo>
                <a:cubicBezTo>
                  <a:pt x="110498" y="224854"/>
                  <a:pt x="109342" y="226105"/>
                  <a:pt x="108187" y="227355"/>
                </a:cubicBezTo>
                <a:cubicBezTo>
                  <a:pt x="107416" y="228124"/>
                  <a:pt x="106549" y="228894"/>
                  <a:pt x="105683" y="229663"/>
                </a:cubicBezTo>
                <a:cubicBezTo>
                  <a:pt x="104623" y="230625"/>
                  <a:pt x="103564" y="231683"/>
                  <a:pt x="102408" y="232548"/>
                </a:cubicBezTo>
                <a:cubicBezTo>
                  <a:pt x="101349" y="233318"/>
                  <a:pt x="100386" y="233991"/>
                  <a:pt x="99519" y="234664"/>
                </a:cubicBezTo>
                <a:cubicBezTo>
                  <a:pt x="98364" y="235434"/>
                  <a:pt x="97112" y="236395"/>
                  <a:pt x="95956" y="237069"/>
                </a:cubicBezTo>
                <a:cubicBezTo>
                  <a:pt x="94801" y="237742"/>
                  <a:pt x="93838" y="238223"/>
                  <a:pt x="92778" y="238704"/>
                </a:cubicBezTo>
                <a:cubicBezTo>
                  <a:pt x="91526" y="239473"/>
                  <a:pt x="90274" y="240146"/>
                  <a:pt x="89023" y="240627"/>
                </a:cubicBezTo>
                <a:cubicBezTo>
                  <a:pt x="87867" y="241108"/>
                  <a:pt x="86711" y="241685"/>
                  <a:pt x="85556" y="242070"/>
                </a:cubicBezTo>
                <a:cubicBezTo>
                  <a:pt x="84304" y="242550"/>
                  <a:pt x="82956" y="243031"/>
                  <a:pt x="81607" y="243416"/>
                </a:cubicBezTo>
                <a:cubicBezTo>
                  <a:pt x="80548" y="243801"/>
                  <a:pt x="79296" y="244089"/>
                  <a:pt x="78140" y="244282"/>
                </a:cubicBezTo>
                <a:cubicBezTo>
                  <a:pt x="76696" y="244666"/>
                  <a:pt x="75348" y="244955"/>
                  <a:pt x="73903" y="245147"/>
                </a:cubicBezTo>
                <a:cubicBezTo>
                  <a:pt x="72844" y="245436"/>
                  <a:pt x="71496" y="245532"/>
                  <a:pt x="70436" y="245724"/>
                </a:cubicBezTo>
                <a:cubicBezTo>
                  <a:pt x="69859" y="245820"/>
                  <a:pt x="69377" y="245917"/>
                  <a:pt x="68992" y="245917"/>
                </a:cubicBezTo>
                <a:lnTo>
                  <a:pt x="68992" y="360075"/>
                </a:lnTo>
                <a:cubicBezTo>
                  <a:pt x="69859" y="360075"/>
                  <a:pt x="70822" y="360363"/>
                  <a:pt x="71785" y="360459"/>
                </a:cubicBezTo>
                <a:cubicBezTo>
                  <a:pt x="72651" y="360556"/>
                  <a:pt x="73711" y="360748"/>
                  <a:pt x="74674" y="360844"/>
                </a:cubicBezTo>
                <a:cubicBezTo>
                  <a:pt x="76696" y="361229"/>
                  <a:pt x="78718" y="361710"/>
                  <a:pt x="80644" y="362383"/>
                </a:cubicBezTo>
                <a:cubicBezTo>
                  <a:pt x="81415" y="362479"/>
                  <a:pt x="82185" y="362768"/>
                  <a:pt x="82956" y="362960"/>
                </a:cubicBezTo>
                <a:cubicBezTo>
                  <a:pt x="85556" y="363826"/>
                  <a:pt x="88252" y="364883"/>
                  <a:pt x="90756" y="366038"/>
                </a:cubicBezTo>
                <a:cubicBezTo>
                  <a:pt x="91237" y="366230"/>
                  <a:pt x="91623" y="366518"/>
                  <a:pt x="92104" y="366807"/>
                </a:cubicBezTo>
                <a:cubicBezTo>
                  <a:pt x="94126" y="367865"/>
                  <a:pt x="96149" y="369019"/>
                  <a:pt x="98075" y="370269"/>
                </a:cubicBezTo>
                <a:cubicBezTo>
                  <a:pt x="98845" y="370846"/>
                  <a:pt x="99712" y="371423"/>
                  <a:pt x="100482" y="372000"/>
                </a:cubicBezTo>
                <a:cubicBezTo>
                  <a:pt x="102023" y="373058"/>
                  <a:pt x="103371" y="374212"/>
                  <a:pt x="104912" y="375463"/>
                </a:cubicBezTo>
                <a:cubicBezTo>
                  <a:pt x="105683" y="376232"/>
                  <a:pt x="106453" y="376905"/>
                  <a:pt x="107224" y="377675"/>
                </a:cubicBezTo>
                <a:cubicBezTo>
                  <a:pt x="108572" y="379021"/>
                  <a:pt x="109824" y="380367"/>
                  <a:pt x="111268" y="381906"/>
                </a:cubicBezTo>
                <a:cubicBezTo>
                  <a:pt x="111750" y="382676"/>
                  <a:pt x="112424" y="383349"/>
                  <a:pt x="113002" y="384118"/>
                </a:cubicBezTo>
                <a:cubicBezTo>
                  <a:pt x="114735" y="386330"/>
                  <a:pt x="116468" y="388735"/>
                  <a:pt x="117913" y="391427"/>
                </a:cubicBezTo>
                <a:cubicBezTo>
                  <a:pt x="119357" y="393832"/>
                  <a:pt x="120513" y="396236"/>
                  <a:pt x="121476" y="398737"/>
                </a:cubicBezTo>
                <a:cubicBezTo>
                  <a:pt x="121861" y="399506"/>
                  <a:pt x="122150" y="400275"/>
                  <a:pt x="122343" y="400949"/>
                </a:cubicBezTo>
                <a:cubicBezTo>
                  <a:pt x="123017" y="402776"/>
                  <a:pt x="123595" y="404507"/>
                  <a:pt x="124173" y="406334"/>
                </a:cubicBezTo>
                <a:cubicBezTo>
                  <a:pt x="124365" y="407200"/>
                  <a:pt x="124558" y="408065"/>
                  <a:pt x="124750" y="408931"/>
                </a:cubicBezTo>
                <a:cubicBezTo>
                  <a:pt x="125136" y="410758"/>
                  <a:pt x="125521" y="412489"/>
                  <a:pt x="125810" y="414413"/>
                </a:cubicBezTo>
                <a:cubicBezTo>
                  <a:pt x="125906" y="415182"/>
                  <a:pt x="126002" y="416048"/>
                  <a:pt x="126002" y="416817"/>
                </a:cubicBezTo>
                <a:cubicBezTo>
                  <a:pt x="126291" y="419222"/>
                  <a:pt x="126387" y="421434"/>
                  <a:pt x="126387" y="423838"/>
                </a:cubicBezTo>
                <a:lnTo>
                  <a:pt x="126387" y="424607"/>
                </a:lnTo>
                <a:cubicBezTo>
                  <a:pt x="126291" y="427300"/>
                  <a:pt x="126002" y="429801"/>
                  <a:pt x="125617" y="432397"/>
                </a:cubicBezTo>
                <a:cubicBezTo>
                  <a:pt x="125521" y="433167"/>
                  <a:pt x="125424" y="433936"/>
                  <a:pt x="125136" y="434706"/>
                </a:cubicBezTo>
                <a:cubicBezTo>
                  <a:pt x="124847" y="436437"/>
                  <a:pt x="124365" y="438360"/>
                  <a:pt x="123884" y="440091"/>
                </a:cubicBezTo>
                <a:cubicBezTo>
                  <a:pt x="123595" y="441053"/>
                  <a:pt x="123402" y="441919"/>
                  <a:pt x="123113" y="442784"/>
                </a:cubicBezTo>
                <a:cubicBezTo>
                  <a:pt x="122824" y="443457"/>
                  <a:pt x="122632" y="444131"/>
                  <a:pt x="122343" y="444900"/>
                </a:cubicBezTo>
                <a:lnTo>
                  <a:pt x="230104" y="501835"/>
                </a:lnTo>
                <a:cubicBezTo>
                  <a:pt x="230682" y="501162"/>
                  <a:pt x="231452" y="500488"/>
                  <a:pt x="232127" y="499719"/>
                </a:cubicBezTo>
                <a:cubicBezTo>
                  <a:pt x="232608" y="499238"/>
                  <a:pt x="233090" y="498565"/>
                  <a:pt x="233764" y="498084"/>
                </a:cubicBezTo>
                <a:cubicBezTo>
                  <a:pt x="235112" y="496545"/>
                  <a:pt x="236749" y="495199"/>
                  <a:pt x="238386" y="493949"/>
                </a:cubicBezTo>
                <a:cubicBezTo>
                  <a:pt x="238771" y="493564"/>
                  <a:pt x="239060" y="493275"/>
                  <a:pt x="239542" y="492891"/>
                </a:cubicBezTo>
                <a:cubicBezTo>
                  <a:pt x="241564" y="491352"/>
                  <a:pt x="243683" y="489909"/>
                  <a:pt x="245898" y="488659"/>
                </a:cubicBezTo>
                <a:cubicBezTo>
                  <a:pt x="246379" y="488371"/>
                  <a:pt x="246764" y="488082"/>
                  <a:pt x="247150" y="487890"/>
                </a:cubicBezTo>
                <a:cubicBezTo>
                  <a:pt x="249076" y="486832"/>
                  <a:pt x="250809" y="485966"/>
                  <a:pt x="252735" y="485101"/>
                </a:cubicBezTo>
                <a:cubicBezTo>
                  <a:pt x="253505" y="484812"/>
                  <a:pt x="254372" y="484427"/>
                  <a:pt x="255143" y="484235"/>
                </a:cubicBezTo>
                <a:cubicBezTo>
                  <a:pt x="256780" y="483562"/>
                  <a:pt x="258417" y="482985"/>
                  <a:pt x="260054" y="482408"/>
                </a:cubicBezTo>
                <a:cubicBezTo>
                  <a:pt x="260921" y="482215"/>
                  <a:pt x="261787" y="481927"/>
                  <a:pt x="262654" y="481831"/>
                </a:cubicBezTo>
                <a:cubicBezTo>
                  <a:pt x="264291" y="481254"/>
                  <a:pt x="266121" y="480965"/>
                  <a:pt x="267854" y="480677"/>
                </a:cubicBezTo>
                <a:cubicBezTo>
                  <a:pt x="268625" y="480580"/>
                  <a:pt x="269492" y="480388"/>
                  <a:pt x="270262" y="480292"/>
                </a:cubicBezTo>
                <a:cubicBezTo>
                  <a:pt x="272958" y="479907"/>
                  <a:pt x="275462" y="479811"/>
                  <a:pt x="278159" y="479811"/>
                </a:cubicBezTo>
                <a:cubicBezTo>
                  <a:pt x="280759" y="479811"/>
                  <a:pt x="283263" y="479907"/>
                  <a:pt x="285959" y="480292"/>
                </a:cubicBezTo>
                <a:cubicBezTo>
                  <a:pt x="286729" y="480388"/>
                  <a:pt x="287596" y="480580"/>
                  <a:pt x="288367" y="480677"/>
                </a:cubicBezTo>
                <a:cubicBezTo>
                  <a:pt x="290100" y="480965"/>
                  <a:pt x="291930" y="481254"/>
                  <a:pt x="293567" y="481831"/>
                </a:cubicBezTo>
                <a:cubicBezTo>
                  <a:pt x="294434" y="481927"/>
                  <a:pt x="295300" y="482215"/>
                  <a:pt x="296167" y="482600"/>
                </a:cubicBezTo>
                <a:cubicBezTo>
                  <a:pt x="297804" y="482985"/>
                  <a:pt x="299441" y="483562"/>
                  <a:pt x="301175" y="484235"/>
                </a:cubicBezTo>
                <a:cubicBezTo>
                  <a:pt x="301849" y="484427"/>
                  <a:pt x="302812" y="484812"/>
                  <a:pt x="303486" y="485197"/>
                </a:cubicBezTo>
                <a:cubicBezTo>
                  <a:pt x="305412" y="485966"/>
                  <a:pt x="307242" y="486832"/>
                  <a:pt x="308975" y="487890"/>
                </a:cubicBezTo>
                <a:cubicBezTo>
                  <a:pt x="309360" y="488082"/>
                  <a:pt x="309842" y="488371"/>
                  <a:pt x="310323" y="488659"/>
                </a:cubicBezTo>
                <a:cubicBezTo>
                  <a:pt x="312538" y="489909"/>
                  <a:pt x="314657" y="491352"/>
                  <a:pt x="316679" y="492891"/>
                </a:cubicBezTo>
                <a:cubicBezTo>
                  <a:pt x="317161" y="493275"/>
                  <a:pt x="317546" y="493660"/>
                  <a:pt x="317931" y="494045"/>
                </a:cubicBezTo>
                <a:cubicBezTo>
                  <a:pt x="319568" y="495295"/>
                  <a:pt x="321109" y="496545"/>
                  <a:pt x="322457" y="498084"/>
                </a:cubicBezTo>
                <a:lnTo>
                  <a:pt x="324094" y="499719"/>
                </a:lnTo>
                <a:cubicBezTo>
                  <a:pt x="324769" y="500488"/>
                  <a:pt x="325539" y="501162"/>
                  <a:pt x="326117" y="501835"/>
                </a:cubicBezTo>
                <a:lnTo>
                  <a:pt x="433878" y="444900"/>
                </a:lnTo>
                <a:cubicBezTo>
                  <a:pt x="433589" y="444419"/>
                  <a:pt x="433493" y="443938"/>
                  <a:pt x="433397" y="443457"/>
                </a:cubicBezTo>
                <a:cubicBezTo>
                  <a:pt x="433011" y="442111"/>
                  <a:pt x="432530" y="440765"/>
                  <a:pt x="432145" y="439514"/>
                </a:cubicBezTo>
                <a:cubicBezTo>
                  <a:pt x="431856" y="438360"/>
                  <a:pt x="431567" y="437110"/>
                  <a:pt x="431182" y="435860"/>
                </a:cubicBezTo>
                <a:cubicBezTo>
                  <a:pt x="430989" y="434609"/>
                  <a:pt x="430700" y="433359"/>
                  <a:pt x="430508" y="432013"/>
                </a:cubicBezTo>
                <a:cubicBezTo>
                  <a:pt x="430219" y="430282"/>
                  <a:pt x="430122" y="428358"/>
                  <a:pt x="429930" y="426627"/>
                </a:cubicBezTo>
                <a:cubicBezTo>
                  <a:pt x="429930" y="425281"/>
                  <a:pt x="429834" y="423838"/>
                  <a:pt x="429930" y="422492"/>
                </a:cubicBezTo>
                <a:cubicBezTo>
                  <a:pt x="429930" y="420568"/>
                  <a:pt x="429930" y="418837"/>
                  <a:pt x="430122" y="417010"/>
                </a:cubicBezTo>
                <a:cubicBezTo>
                  <a:pt x="430219" y="416048"/>
                  <a:pt x="430315" y="414990"/>
                  <a:pt x="430604" y="414028"/>
                </a:cubicBezTo>
                <a:cubicBezTo>
                  <a:pt x="430700" y="412393"/>
                  <a:pt x="431085" y="410758"/>
                  <a:pt x="431374" y="409220"/>
                </a:cubicBezTo>
                <a:cubicBezTo>
                  <a:pt x="431567" y="408162"/>
                  <a:pt x="431856" y="407200"/>
                  <a:pt x="432145" y="406142"/>
                </a:cubicBezTo>
                <a:cubicBezTo>
                  <a:pt x="432626" y="404507"/>
                  <a:pt x="433108" y="402776"/>
                  <a:pt x="433782" y="401141"/>
                </a:cubicBezTo>
                <a:cubicBezTo>
                  <a:pt x="434167" y="400372"/>
                  <a:pt x="434360" y="399506"/>
                  <a:pt x="434745" y="398737"/>
                </a:cubicBezTo>
                <a:cubicBezTo>
                  <a:pt x="435804" y="396236"/>
                  <a:pt x="436960" y="393832"/>
                  <a:pt x="438308" y="391427"/>
                </a:cubicBezTo>
                <a:cubicBezTo>
                  <a:pt x="439656" y="388831"/>
                  <a:pt x="441486" y="386330"/>
                  <a:pt x="443219" y="384118"/>
                </a:cubicBezTo>
                <a:cubicBezTo>
                  <a:pt x="443701" y="383445"/>
                  <a:pt x="444375" y="382772"/>
                  <a:pt x="444857" y="382195"/>
                </a:cubicBezTo>
                <a:cubicBezTo>
                  <a:pt x="446301" y="380560"/>
                  <a:pt x="447649" y="379021"/>
                  <a:pt x="449190" y="377482"/>
                </a:cubicBezTo>
                <a:cubicBezTo>
                  <a:pt x="449768" y="376905"/>
                  <a:pt x="450442" y="376424"/>
                  <a:pt x="451212" y="375751"/>
                </a:cubicBezTo>
                <a:cubicBezTo>
                  <a:pt x="452850" y="374405"/>
                  <a:pt x="454487" y="372962"/>
                  <a:pt x="456220" y="371712"/>
                </a:cubicBezTo>
                <a:cubicBezTo>
                  <a:pt x="456798" y="371327"/>
                  <a:pt x="457376" y="370846"/>
                  <a:pt x="457857" y="370462"/>
                </a:cubicBezTo>
                <a:cubicBezTo>
                  <a:pt x="462865" y="367192"/>
                  <a:pt x="467969" y="364595"/>
                  <a:pt x="473554" y="362864"/>
                </a:cubicBezTo>
                <a:cubicBezTo>
                  <a:pt x="474036" y="362768"/>
                  <a:pt x="474614" y="362575"/>
                  <a:pt x="475095" y="362479"/>
                </a:cubicBezTo>
                <a:cubicBezTo>
                  <a:pt x="477406" y="361902"/>
                  <a:pt x="479525" y="361229"/>
                  <a:pt x="481836" y="360844"/>
                </a:cubicBezTo>
                <a:lnTo>
                  <a:pt x="484436" y="360459"/>
                </a:lnTo>
                <a:cubicBezTo>
                  <a:pt x="485303" y="360363"/>
                  <a:pt x="486362" y="360075"/>
                  <a:pt x="487229" y="360075"/>
                </a:cubicBezTo>
                <a:lnTo>
                  <a:pt x="487229" y="245917"/>
                </a:lnTo>
                <a:cubicBezTo>
                  <a:pt x="486844" y="245917"/>
                  <a:pt x="486362" y="245820"/>
                  <a:pt x="485881" y="245724"/>
                </a:cubicBezTo>
                <a:cubicBezTo>
                  <a:pt x="484725" y="245532"/>
                  <a:pt x="483473" y="245436"/>
                  <a:pt x="482318" y="245147"/>
                </a:cubicBezTo>
                <a:cubicBezTo>
                  <a:pt x="480873" y="244955"/>
                  <a:pt x="479525" y="244666"/>
                  <a:pt x="478081" y="244282"/>
                </a:cubicBezTo>
                <a:cubicBezTo>
                  <a:pt x="477021" y="244089"/>
                  <a:pt x="475769" y="243801"/>
                  <a:pt x="474614" y="243416"/>
                </a:cubicBezTo>
                <a:cubicBezTo>
                  <a:pt x="473362" y="243031"/>
                  <a:pt x="471917" y="242550"/>
                  <a:pt x="470665" y="242070"/>
                </a:cubicBezTo>
                <a:cubicBezTo>
                  <a:pt x="469510" y="241685"/>
                  <a:pt x="468354" y="241108"/>
                  <a:pt x="467295" y="240627"/>
                </a:cubicBezTo>
                <a:cubicBezTo>
                  <a:pt x="465947" y="240146"/>
                  <a:pt x="464695" y="239473"/>
                  <a:pt x="463443" y="238896"/>
                </a:cubicBezTo>
                <a:cubicBezTo>
                  <a:pt x="462480" y="238223"/>
                  <a:pt x="461420" y="237742"/>
                  <a:pt x="460265" y="237069"/>
                </a:cubicBezTo>
                <a:cubicBezTo>
                  <a:pt x="459205" y="236395"/>
                  <a:pt x="457857" y="235434"/>
                  <a:pt x="456798" y="234664"/>
                </a:cubicBezTo>
                <a:cubicBezTo>
                  <a:pt x="455835" y="234087"/>
                  <a:pt x="454872" y="233318"/>
                  <a:pt x="453813" y="232548"/>
                </a:cubicBezTo>
                <a:cubicBezTo>
                  <a:pt x="452753" y="231683"/>
                  <a:pt x="451598" y="230625"/>
                  <a:pt x="450538" y="229663"/>
                </a:cubicBezTo>
                <a:cubicBezTo>
                  <a:pt x="449672" y="228894"/>
                  <a:pt x="448805" y="228124"/>
                  <a:pt x="448034" y="227355"/>
                </a:cubicBezTo>
                <a:cubicBezTo>
                  <a:pt x="446879" y="226105"/>
                  <a:pt x="445723" y="224854"/>
                  <a:pt x="444664" y="223604"/>
                </a:cubicBezTo>
                <a:cubicBezTo>
                  <a:pt x="444086" y="222835"/>
                  <a:pt x="443316" y="222065"/>
                  <a:pt x="442834" y="221296"/>
                </a:cubicBezTo>
                <a:cubicBezTo>
                  <a:pt x="441197" y="219180"/>
                  <a:pt x="439656" y="217064"/>
                  <a:pt x="438308" y="214660"/>
                </a:cubicBezTo>
                <a:cubicBezTo>
                  <a:pt x="436960" y="212256"/>
                  <a:pt x="435804" y="209851"/>
                  <a:pt x="434745" y="207351"/>
                </a:cubicBezTo>
                <a:cubicBezTo>
                  <a:pt x="434360" y="206581"/>
                  <a:pt x="434167" y="205812"/>
                  <a:pt x="433878" y="205043"/>
                </a:cubicBezTo>
                <a:cubicBezTo>
                  <a:pt x="433204" y="203312"/>
                  <a:pt x="432626" y="201484"/>
                  <a:pt x="432145" y="199753"/>
                </a:cubicBezTo>
                <a:cubicBezTo>
                  <a:pt x="431856" y="198695"/>
                  <a:pt x="431567" y="197830"/>
                  <a:pt x="431471" y="196964"/>
                </a:cubicBezTo>
                <a:cubicBezTo>
                  <a:pt x="431085" y="195233"/>
                  <a:pt x="430700" y="193406"/>
                  <a:pt x="430508" y="191675"/>
                </a:cubicBezTo>
                <a:cubicBezTo>
                  <a:pt x="430315" y="190809"/>
                  <a:pt x="430219" y="190040"/>
                  <a:pt x="430219" y="189174"/>
                </a:cubicBezTo>
                <a:cubicBezTo>
                  <a:pt x="429930" y="186770"/>
                  <a:pt x="429834" y="184462"/>
                  <a:pt x="429834" y="182057"/>
                </a:cubicBezTo>
                <a:lnTo>
                  <a:pt x="429834" y="181288"/>
                </a:lnTo>
                <a:cubicBezTo>
                  <a:pt x="429930" y="178691"/>
                  <a:pt x="430219" y="176094"/>
                  <a:pt x="430604" y="173594"/>
                </a:cubicBezTo>
                <a:cubicBezTo>
                  <a:pt x="430700" y="172728"/>
                  <a:pt x="430989" y="171958"/>
                  <a:pt x="431085" y="171093"/>
                </a:cubicBezTo>
                <a:cubicBezTo>
                  <a:pt x="431471" y="169266"/>
                  <a:pt x="431856" y="167534"/>
                  <a:pt x="432337" y="165899"/>
                </a:cubicBezTo>
                <a:cubicBezTo>
                  <a:pt x="432626" y="164842"/>
                  <a:pt x="432915" y="163976"/>
                  <a:pt x="433204" y="163110"/>
                </a:cubicBezTo>
                <a:cubicBezTo>
                  <a:pt x="433493" y="162341"/>
                  <a:pt x="433589" y="161764"/>
                  <a:pt x="433878" y="160995"/>
                </a:cubicBezTo>
                <a:lnTo>
                  <a:pt x="326213" y="104060"/>
                </a:lnTo>
                <a:cubicBezTo>
                  <a:pt x="325539" y="104829"/>
                  <a:pt x="324865" y="105406"/>
                  <a:pt x="324287" y="106079"/>
                </a:cubicBezTo>
                <a:cubicBezTo>
                  <a:pt x="323613" y="106656"/>
                  <a:pt x="323131" y="107426"/>
                  <a:pt x="322457" y="108099"/>
                </a:cubicBezTo>
                <a:cubicBezTo>
                  <a:pt x="321109" y="109349"/>
                  <a:pt x="319568" y="110600"/>
                  <a:pt x="318220" y="111850"/>
                </a:cubicBezTo>
                <a:cubicBezTo>
                  <a:pt x="317739" y="112235"/>
                  <a:pt x="317161" y="112715"/>
                  <a:pt x="316679" y="113100"/>
                </a:cubicBezTo>
                <a:cubicBezTo>
                  <a:pt x="314657" y="114639"/>
                  <a:pt x="312538" y="115985"/>
                  <a:pt x="310323" y="117428"/>
                </a:cubicBezTo>
                <a:lnTo>
                  <a:pt x="308879" y="118197"/>
                </a:lnTo>
                <a:cubicBezTo>
                  <a:pt x="307049" y="119159"/>
                  <a:pt x="305316" y="120025"/>
                  <a:pt x="303582" y="120794"/>
                </a:cubicBezTo>
                <a:cubicBezTo>
                  <a:pt x="302812" y="121179"/>
                  <a:pt x="301849" y="121467"/>
                  <a:pt x="300982" y="121852"/>
                </a:cubicBezTo>
                <a:cubicBezTo>
                  <a:pt x="299441" y="122429"/>
                  <a:pt x="297804" y="123006"/>
                  <a:pt x="296360" y="123487"/>
                </a:cubicBezTo>
                <a:cubicBezTo>
                  <a:pt x="295397" y="123679"/>
                  <a:pt x="294434" y="123968"/>
                  <a:pt x="293567" y="124256"/>
                </a:cubicBezTo>
                <a:cubicBezTo>
                  <a:pt x="291930" y="124641"/>
                  <a:pt x="290100" y="125026"/>
                  <a:pt x="288367" y="125218"/>
                </a:cubicBezTo>
                <a:cubicBezTo>
                  <a:pt x="287596" y="125410"/>
                  <a:pt x="286729" y="125603"/>
                  <a:pt x="285959" y="125795"/>
                </a:cubicBezTo>
                <a:cubicBezTo>
                  <a:pt x="283263" y="125987"/>
                  <a:pt x="280759" y="126276"/>
                  <a:pt x="278159" y="126276"/>
                </a:cubicBezTo>
                <a:cubicBezTo>
                  <a:pt x="275462" y="126276"/>
                  <a:pt x="272958" y="125987"/>
                  <a:pt x="270262" y="125795"/>
                </a:cubicBezTo>
                <a:cubicBezTo>
                  <a:pt x="269492" y="125603"/>
                  <a:pt x="268625" y="125410"/>
                  <a:pt x="267854" y="125218"/>
                </a:cubicBezTo>
                <a:cubicBezTo>
                  <a:pt x="266121" y="125026"/>
                  <a:pt x="264388" y="124641"/>
                  <a:pt x="262654" y="124256"/>
                </a:cubicBezTo>
                <a:cubicBezTo>
                  <a:pt x="261787" y="123968"/>
                  <a:pt x="260824" y="123679"/>
                  <a:pt x="259958" y="123487"/>
                </a:cubicBezTo>
                <a:cubicBezTo>
                  <a:pt x="258417" y="123006"/>
                  <a:pt x="256780" y="122429"/>
                  <a:pt x="255239" y="121852"/>
                </a:cubicBezTo>
                <a:cubicBezTo>
                  <a:pt x="254372" y="121467"/>
                  <a:pt x="253505" y="121179"/>
                  <a:pt x="252735" y="120794"/>
                </a:cubicBezTo>
                <a:cubicBezTo>
                  <a:pt x="250905" y="120025"/>
                  <a:pt x="249172" y="119159"/>
                  <a:pt x="247535" y="118197"/>
                </a:cubicBezTo>
                <a:cubicBezTo>
                  <a:pt x="246861" y="117909"/>
                  <a:pt x="246379" y="117620"/>
                  <a:pt x="245898" y="117332"/>
                </a:cubicBezTo>
                <a:cubicBezTo>
                  <a:pt x="243779" y="115985"/>
                  <a:pt x="241564" y="114639"/>
                  <a:pt x="239542" y="113100"/>
                </a:cubicBezTo>
                <a:cubicBezTo>
                  <a:pt x="239060" y="112619"/>
                  <a:pt x="238579" y="112235"/>
                  <a:pt x="238001" y="111754"/>
                </a:cubicBezTo>
                <a:cubicBezTo>
                  <a:pt x="236556" y="110600"/>
                  <a:pt x="235112" y="109349"/>
                  <a:pt x="233860" y="108099"/>
                </a:cubicBezTo>
                <a:cubicBezTo>
                  <a:pt x="233282" y="107426"/>
                  <a:pt x="232608" y="106656"/>
                  <a:pt x="231934" y="106079"/>
                </a:cubicBezTo>
                <a:cubicBezTo>
                  <a:pt x="231356" y="105406"/>
                  <a:pt x="230586" y="104829"/>
                  <a:pt x="230104" y="104060"/>
                </a:cubicBezTo>
                <a:close/>
                <a:moveTo>
                  <a:pt x="278159" y="0"/>
                </a:moveTo>
                <a:cubicBezTo>
                  <a:pt x="313020" y="0"/>
                  <a:pt x="341332" y="28275"/>
                  <a:pt x="341332" y="63090"/>
                </a:cubicBezTo>
                <a:cubicBezTo>
                  <a:pt x="341332" y="69533"/>
                  <a:pt x="340177" y="75881"/>
                  <a:pt x="338347" y="81940"/>
                </a:cubicBezTo>
                <a:lnTo>
                  <a:pt x="447264" y="139548"/>
                </a:lnTo>
                <a:cubicBezTo>
                  <a:pt x="451309" y="135316"/>
                  <a:pt x="456028" y="131565"/>
                  <a:pt x="461324" y="128392"/>
                </a:cubicBezTo>
                <a:cubicBezTo>
                  <a:pt x="491563" y="111080"/>
                  <a:pt x="530180" y="121371"/>
                  <a:pt x="547803" y="151473"/>
                </a:cubicBezTo>
                <a:cubicBezTo>
                  <a:pt x="556277" y="166188"/>
                  <a:pt x="558396" y="183211"/>
                  <a:pt x="553966" y="199465"/>
                </a:cubicBezTo>
                <a:cubicBezTo>
                  <a:pt x="549729" y="215814"/>
                  <a:pt x="539232" y="229278"/>
                  <a:pt x="524498" y="237646"/>
                </a:cubicBezTo>
                <a:cubicBezTo>
                  <a:pt x="520742" y="239858"/>
                  <a:pt x="516697" y="241493"/>
                  <a:pt x="512556" y="242935"/>
                </a:cubicBezTo>
                <a:lnTo>
                  <a:pt x="512556" y="362960"/>
                </a:lnTo>
                <a:cubicBezTo>
                  <a:pt x="516794" y="364403"/>
                  <a:pt x="520838" y="366134"/>
                  <a:pt x="524690" y="368442"/>
                </a:cubicBezTo>
                <a:cubicBezTo>
                  <a:pt x="539232" y="376617"/>
                  <a:pt x="549729" y="390273"/>
                  <a:pt x="553966" y="406527"/>
                </a:cubicBezTo>
                <a:cubicBezTo>
                  <a:pt x="555507" y="412105"/>
                  <a:pt x="556277" y="417683"/>
                  <a:pt x="556277" y="423261"/>
                </a:cubicBezTo>
                <a:cubicBezTo>
                  <a:pt x="556277" y="434032"/>
                  <a:pt x="553388" y="444804"/>
                  <a:pt x="547803" y="454517"/>
                </a:cubicBezTo>
                <a:cubicBezTo>
                  <a:pt x="536054" y="474714"/>
                  <a:pt x="514675" y="485966"/>
                  <a:pt x="492911" y="485966"/>
                </a:cubicBezTo>
                <a:cubicBezTo>
                  <a:pt x="482125" y="485966"/>
                  <a:pt x="471339" y="483273"/>
                  <a:pt x="461324" y="477503"/>
                </a:cubicBezTo>
                <a:cubicBezTo>
                  <a:pt x="456028" y="474522"/>
                  <a:pt x="451405" y="470675"/>
                  <a:pt x="447360" y="466443"/>
                </a:cubicBezTo>
                <a:lnTo>
                  <a:pt x="338251" y="524051"/>
                </a:lnTo>
                <a:cubicBezTo>
                  <a:pt x="340177" y="530110"/>
                  <a:pt x="341332" y="536457"/>
                  <a:pt x="341332" y="542901"/>
                </a:cubicBezTo>
                <a:cubicBezTo>
                  <a:pt x="341332" y="577620"/>
                  <a:pt x="313020" y="606087"/>
                  <a:pt x="278159" y="606087"/>
                </a:cubicBezTo>
                <a:cubicBezTo>
                  <a:pt x="243201" y="606087"/>
                  <a:pt x="214889" y="577620"/>
                  <a:pt x="214889" y="542901"/>
                </a:cubicBezTo>
                <a:cubicBezTo>
                  <a:pt x="214889" y="536457"/>
                  <a:pt x="216044" y="530110"/>
                  <a:pt x="217970" y="524051"/>
                </a:cubicBezTo>
                <a:lnTo>
                  <a:pt x="108861" y="466443"/>
                </a:lnTo>
                <a:cubicBezTo>
                  <a:pt x="104816" y="470675"/>
                  <a:pt x="100193" y="474522"/>
                  <a:pt x="94897" y="477503"/>
                </a:cubicBezTo>
                <a:cubicBezTo>
                  <a:pt x="84978" y="483273"/>
                  <a:pt x="74096" y="485966"/>
                  <a:pt x="63310" y="485966"/>
                </a:cubicBezTo>
                <a:cubicBezTo>
                  <a:pt x="41546" y="485966"/>
                  <a:pt x="20167" y="474714"/>
                  <a:pt x="8418" y="454517"/>
                </a:cubicBezTo>
                <a:cubicBezTo>
                  <a:pt x="-56" y="439899"/>
                  <a:pt x="-2175" y="422876"/>
                  <a:pt x="2255" y="406527"/>
                </a:cubicBezTo>
                <a:cubicBezTo>
                  <a:pt x="6588" y="390273"/>
                  <a:pt x="17085" y="376617"/>
                  <a:pt x="31723" y="368250"/>
                </a:cubicBezTo>
                <a:cubicBezTo>
                  <a:pt x="35479" y="366134"/>
                  <a:pt x="39524" y="364403"/>
                  <a:pt x="43761" y="362960"/>
                </a:cubicBezTo>
                <a:lnTo>
                  <a:pt x="43761" y="242935"/>
                </a:lnTo>
                <a:cubicBezTo>
                  <a:pt x="39427" y="241493"/>
                  <a:pt x="35383" y="239858"/>
                  <a:pt x="31627" y="237646"/>
                </a:cubicBezTo>
                <a:cubicBezTo>
                  <a:pt x="17085" y="229278"/>
                  <a:pt x="6588" y="215814"/>
                  <a:pt x="2255" y="199465"/>
                </a:cubicBezTo>
                <a:cubicBezTo>
                  <a:pt x="-2175" y="183211"/>
                  <a:pt x="-56" y="166188"/>
                  <a:pt x="8418" y="151473"/>
                </a:cubicBezTo>
                <a:cubicBezTo>
                  <a:pt x="26041" y="121371"/>
                  <a:pt x="64755" y="111080"/>
                  <a:pt x="94897" y="128392"/>
                </a:cubicBezTo>
                <a:cubicBezTo>
                  <a:pt x="100193" y="131565"/>
                  <a:pt x="104816" y="135316"/>
                  <a:pt x="108861" y="139548"/>
                </a:cubicBezTo>
                <a:lnTo>
                  <a:pt x="217970" y="81940"/>
                </a:lnTo>
                <a:cubicBezTo>
                  <a:pt x="216044" y="75881"/>
                  <a:pt x="214889" y="69533"/>
                  <a:pt x="214889" y="63090"/>
                </a:cubicBezTo>
                <a:cubicBezTo>
                  <a:pt x="214889" y="28275"/>
                  <a:pt x="243201" y="0"/>
                  <a:pt x="278159" y="0"/>
                </a:cubicBezTo>
                <a:close/>
              </a:path>
            </a:pathLst>
          </a:custGeom>
          <a:solidFill>
            <a:srgbClr val="549D70"/>
          </a:solidFill>
          <a:ln>
            <a:noFill/>
          </a:ln>
        </p:spPr>
      </p:sp>
      <p:sp>
        <p:nvSpPr>
          <p:cNvPr id="80" name="pyramid-chart_64746"/>
          <p:cNvSpPr>
            <a:spLocks noChangeAspect="1"/>
          </p:cNvSpPr>
          <p:nvPr/>
        </p:nvSpPr>
        <p:spPr bwMode="auto">
          <a:xfrm>
            <a:off x="4684507" y="2393908"/>
            <a:ext cx="605907" cy="609685"/>
          </a:xfrm>
          <a:custGeom>
            <a:avLst/>
            <a:gdLst>
              <a:gd name="connsiteX0" fmla="*/ 71397 w 599947"/>
              <a:gd name="connsiteY0" fmla="*/ 336103 h 603687"/>
              <a:gd name="connsiteX1" fmla="*/ 299914 w 599947"/>
              <a:gd name="connsiteY1" fmla="*/ 451272 h 603687"/>
              <a:gd name="connsiteX2" fmla="*/ 528432 w 599947"/>
              <a:gd name="connsiteY2" fmla="*/ 336103 h 603687"/>
              <a:gd name="connsiteX3" fmla="*/ 599947 w 599947"/>
              <a:gd name="connsiteY3" fmla="*/ 431289 h 603687"/>
              <a:gd name="connsiteX4" fmla="*/ 299914 w 599947"/>
              <a:gd name="connsiteY4" fmla="*/ 603687 h 603687"/>
              <a:gd name="connsiteX5" fmla="*/ 0 w 599947"/>
              <a:gd name="connsiteY5" fmla="*/ 431289 h 603687"/>
              <a:gd name="connsiteX6" fmla="*/ 175572 w 599947"/>
              <a:gd name="connsiteY6" fmla="*/ 181494 h 603687"/>
              <a:gd name="connsiteX7" fmla="*/ 299879 w 599947"/>
              <a:gd name="connsiteY7" fmla="*/ 238829 h 603687"/>
              <a:gd name="connsiteX8" fmla="*/ 424187 w 599947"/>
              <a:gd name="connsiteY8" fmla="*/ 181494 h 603687"/>
              <a:gd name="connsiteX9" fmla="*/ 507295 w 599947"/>
              <a:gd name="connsiteY9" fmla="*/ 292263 h 603687"/>
              <a:gd name="connsiteX10" fmla="*/ 299879 w 599947"/>
              <a:gd name="connsiteY10" fmla="*/ 396648 h 603687"/>
              <a:gd name="connsiteX11" fmla="*/ 92582 w 599947"/>
              <a:gd name="connsiteY11" fmla="*/ 292263 h 603687"/>
              <a:gd name="connsiteX12" fmla="*/ 299903 w 599947"/>
              <a:gd name="connsiteY12" fmla="*/ 0 h 603687"/>
              <a:gd name="connsiteX13" fmla="*/ 403846 w 599947"/>
              <a:gd name="connsiteY13" fmla="*/ 138571 h 603687"/>
              <a:gd name="connsiteX14" fmla="*/ 299903 w 599947"/>
              <a:gd name="connsiteY14" fmla="*/ 186575 h 603687"/>
              <a:gd name="connsiteX15" fmla="*/ 195960 w 599947"/>
              <a:gd name="connsiteY15" fmla="*/ 138571 h 603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99947" h="603687">
                <a:moveTo>
                  <a:pt x="71397" y="336103"/>
                </a:moveTo>
                <a:lnTo>
                  <a:pt x="299914" y="451272"/>
                </a:lnTo>
                <a:lnTo>
                  <a:pt x="528432" y="336103"/>
                </a:lnTo>
                <a:lnTo>
                  <a:pt x="599947" y="431289"/>
                </a:lnTo>
                <a:lnTo>
                  <a:pt x="299914" y="603687"/>
                </a:lnTo>
                <a:lnTo>
                  <a:pt x="0" y="431289"/>
                </a:lnTo>
                <a:close/>
                <a:moveTo>
                  <a:pt x="175572" y="181494"/>
                </a:moveTo>
                <a:lnTo>
                  <a:pt x="299879" y="238829"/>
                </a:lnTo>
                <a:lnTo>
                  <a:pt x="424187" y="181494"/>
                </a:lnTo>
                <a:lnTo>
                  <a:pt x="507295" y="292263"/>
                </a:lnTo>
                <a:lnTo>
                  <a:pt x="299879" y="396648"/>
                </a:lnTo>
                <a:lnTo>
                  <a:pt x="92582" y="292263"/>
                </a:lnTo>
                <a:close/>
                <a:moveTo>
                  <a:pt x="299903" y="0"/>
                </a:moveTo>
                <a:lnTo>
                  <a:pt x="403846" y="138571"/>
                </a:lnTo>
                <a:lnTo>
                  <a:pt x="299903" y="186575"/>
                </a:lnTo>
                <a:lnTo>
                  <a:pt x="195960" y="138571"/>
                </a:lnTo>
                <a:close/>
              </a:path>
            </a:pathLst>
          </a:custGeom>
          <a:solidFill>
            <a:srgbClr val="549D70"/>
          </a:solidFill>
          <a:ln>
            <a:noFill/>
          </a:ln>
        </p:spPr>
      </p:sp>
      <p:sp>
        <p:nvSpPr>
          <p:cNvPr id="81" name="settings_100852"/>
          <p:cNvSpPr>
            <a:spLocks noChangeAspect="1"/>
          </p:cNvSpPr>
          <p:nvPr/>
        </p:nvSpPr>
        <p:spPr bwMode="auto">
          <a:xfrm>
            <a:off x="4737512" y="3812783"/>
            <a:ext cx="499897" cy="500434"/>
          </a:xfrm>
          <a:custGeom>
            <a:avLst/>
            <a:gdLst>
              <a:gd name="connsiteX0" fmla="*/ 202089 w 606246"/>
              <a:gd name="connsiteY0" fmla="*/ 318618 h 606897"/>
              <a:gd name="connsiteX1" fmla="*/ 254652 w 606246"/>
              <a:gd name="connsiteY1" fmla="*/ 371258 h 606897"/>
              <a:gd name="connsiteX2" fmla="*/ 263361 w 606246"/>
              <a:gd name="connsiteY2" fmla="*/ 430576 h 606897"/>
              <a:gd name="connsiteX3" fmla="*/ 104738 w 606246"/>
              <a:gd name="connsiteY3" fmla="*/ 588963 h 606897"/>
              <a:gd name="connsiteX4" fmla="*/ 17962 w 606246"/>
              <a:gd name="connsiteY4" fmla="*/ 588963 h 606897"/>
              <a:gd name="connsiteX5" fmla="*/ 17962 w 606246"/>
              <a:gd name="connsiteY5" fmla="*/ 502471 h 606897"/>
              <a:gd name="connsiteX6" fmla="*/ 52359 w 606246"/>
              <a:gd name="connsiteY6" fmla="*/ 37008 h 606897"/>
              <a:gd name="connsiteX7" fmla="*/ 65227 w 606246"/>
              <a:gd name="connsiteY7" fmla="*/ 40676 h 606897"/>
              <a:gd name="connsiteX8" fmla="*/ 145001 w 606246"/>
              <a:gd name="connsiteY8" fmla="*/ 99371 h 606897"/>
              <a:gd name="connsiteX9" fmla="*/ 147334 w 606246"/>
              <a:gd name="connsiteY9" fmla="*/ 128563 h 606897"/>
              <a:gd name="connsiteX10" fmla="*/ 138159 w 606246"/>
              <a:gd name="connsiteY10" fmla="*/ 137725 h 606897"/>
              <a:gd name="connsiteX11" fmla="*/ 333785 w 606246"/>
              <a:gd name="connsiteY11" fmla="*/ 333065 h 606897"/>
              <a:gd name="connsiteX12" fmla="*/ 344826 w 606246"/>
              <a:gd name="connsiteY12" fmla="*/ 322195 h 606897"/>
              <a:gd name="connsiteX13" fmla="*/ 358511 w 606246"/>
              <a:gd name="connsiteY13" fmla="*/ 316450 h 606897"/>
              <a:gd name="connsiteX14" fmla="*/ 372040 w 606246"/>
              <a:gd name="connsiteY14" fmla="*/ 322195 h 606897"/>
              <a:gd name="connsiteX15" fmla="*/ 552582 w 606246"/>
              <a:gd name="connsiteY15" fmla="*/ 502473 h 606897"/>
              <a:gd name="connsiteX16" fmla="*/ 552582 w 606246"/>
              <a:gd name="connsiteY16" fmla="*/ 588963 h 606897"/>
              <a:gd name="connsiteX17" fmla="*/ 465965 w 606246"/>
              <a:gd name="connsiteY17" fmla="*/ 588963 h 606897"/>
              <a:gd name="connsiteX18" fmla="*/ 285423 w 606246"/>
              <a:gd name="connsiteY18" fmla="*/ 408685 h 606897"/>
              <a:gd name="connsiteX19" fmla="*/ 285423 w 606246"/>
              <a:gd name="connsiteY19" fmla="*/ 381512 h 606897"/>
              <a:gd name="connsiteX20" fmla="*/ 297242 w 606246"/>
              <a:gd name="connsiteY20" fmla="*/ 369710 h 606897"/>
              <a:gd name="connsiteX21" fmla="*/ 101460 w 606246"/>
              <a:gd name="connsiteY21" fmla="*/ 174215 h 606897"/>
              <a:gd name="connsiteX22" fmla="*/ 92285 w 606246"/>
              <a:gd name="connsiteY22" fmla="*/ 183377 h 606897"/>
              <a:gd name="connsiteX23" fmla="*/ 63205 w 606246"/>
              <a:gd name="connsiteY23" fmla="*/ 181203 h 606897"/>
              <a:gd name="connsiteX24" fmla="*/ 4424 w 606246"/>
              <a:gd name="connsiteY24" fmla="*/ 101545 h 606897"/>
              <a:gd name="connsiteX25" fmla="*/ 6290 w 606246"/>
              <a:gd name="connsiteY25" fmla="*/ 76390 h 606897"/>
              <a:gd name="connsiteX26" fmla="*/ 40190 w 606246"/>
              <a:gd name="connsiteY26" fmla="*/ 42539 h 606897"/>
              <a:gd name="connsiteX27" fmla="*/ 52359 w 606246"/>
              <a:gd name="connsiteY27" fmla="*/ 37008 h 606897"/>
              <a:gd name="connsiteX28" fmla="*/ 452033 w 606246"/>
              <a:gd name="connsiteY28" fmla="*/ 354 h 606897"/>
              <a:gd name="connsiteX29" fmla="*/ 485412 w 606246"/>
              <a:gd name="connsiteY29" fmla="*/ 1865 h 606897"/>
              <a:gd name="connsiteX30" fmla="*/ 495831 w 606246"/>
              <a:gd name="connsiteY30" fmla="*/ 10715 h 606897"/>
              <a:gd name="connsiteX31" fmla="*/ 492565 w 606246"/>
              <a:gd name="connsiteY31" fmla="*/ 24068 h 606897"/>
              <a:gd name="connsiteX32" fmla="*/ 462241 w 606246"/>
              <a:gd name="connsiteY32" fmla="*/ 54345 h 606897"/>
              <a:gd name="connsiteX33" fmla="*/ 462241 w 606246"/>
              <a:gd name="connsiteY33" fmla="*/ 143933 h 606897"/>
              <a:gd name="connsiteX34" fmla="*/ 551815 w 606246"/>
              <a:gd name="connsiteY34" fmla="*/ 143933 h 606897"/>
              <a:gd name="connsiteX35" fmla="*/ 582140 w 606246"/>
              <a:gd name="connsiteY35" fmla="*/ 113501 h 606897"/>
              <a:gd name="connsiteX36" fmla="*/ 595514 w 606246"/>
              <a:gd name="connsiteY36" fmla="*/ 110396 h 606897"/>
              <a:gd name="connsiteX37" fmla="*/ 604378 w 606246"/>
              <a:gd name="connsiteY37" fmla="*/ 120643 h 606897"/>
              <a:gd name="connsiteX38" fmla="*/ 564100 w 606246"/>
              <a:gd name="connsiteY38" fmla="*/ 245632 h 606897"/>
              <a:gd name="connsiteX39" fmla="*/ 414499 w 606246"/>
              <a:gd name="connsiteY39" fmla="*/ 279635 h 606897"/>
              <a:gd name="connsiteX40" fmla="*/ 393972 w 606246"/>
              <a:gd name="connsiteY40" fmla="*/ 300130 h 606897"/>
              <a:gd name="connsiteX41" fmla="*/ 358515 w 606246"/>
              <a:gd name="connsiteY41" fmla="*/ 285380 h 606897"/>
              <a:gd name="connsiteX42" fmla="*/ 335500 w 606246"/>
              <a:gd name="connsiteY42" fmla="*/ 290969 h 606897"/>
              <a:gd name="connsiteX43" fmla="*/ 282626 w 606246"/>
              <a:gd name="connsiteY43" fmla="*/ 238179 h 606897"/>
              <a:gd name="connsiteX44" fmla="*/ 327102 w 606246"/>
              <a:gd name="connsiteY44" fmla="*/ 193773 h 606897"/>
              <a:gd name="connsiteX45" fmla="*/ 360381 w 606246"/>
              <a:gd name="connsiteY45" fmla="*/ 42079 h 606897"/>
              <a:gd name="connsiteX46" fmla="*/ 452033 w 606246"/>
              <a:gd name="connsiteY46" fmla="*/ 354 h 6068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246" h="606897">
                <a:moveTo>
                  <a:pt x="202089" y="318618"/>
                </a:moveTo>
                <a:lnTo>
                  <a:pt x="254652" y="371258"/>
                </a:lnTo>
                <a:cubicBezTo>
                  <a:pt x="244544" y="390203"/>
                  <a:pt x="247343" y="414427"/>
                  <a:pt x="263361" y="430576"/>
                </a:cubicBezTo>
                <a:lnTo>
                  <a:pt x="104738" y="588963"/>
                </a:lnTo>
                <a:cubicBezTo>
                  <a:pt x="80789" y="612876"/>
                  <a:pt x="41911" y="612876"/>
                  <a:pt x="17962" y="588963"/>
                </a:cubicBezTo>
                <a:cubicBezTo>
                  <a:pt x="-5987" y="565049"/>
                  <a:pt x="-5987" y="526384"/>
                  <a:pt x="17962" y="502471"/>
                </a:cubicBezTo>
                <a:close/>
                <a:moveTo>
                  <a:pt x="52359" y="37008"/>
                </a:moveTo>
                <a:cubicBezTo>
                  <a:pt x="56829" y="36678"/>
                  <a:pt x="61417" y="37881"/>
                  <a:pt x="65227" y="40676"/>
                </a:cubicBezTo>
                <a:lnTo>
                  <a:pt x="145001" y="99371"/>
                </a:lnTo>
                <a:cubicBezTo>
                  <a:pt x="154643" y="106359"/>
                  <a:pt x="155576" y="120178"/>
                  <a:pt x="147334" y="128563"/>
                </a:cubicBezTo>
                <a:lnTo>
                  <a:pt x="138159" y="137725"/>
                </a:lnTo>
                <a:lnTo>
                  <a:pt x="333785" y="333065"/>
                </a:lnTo>
                <a:lnTo>
                  <a:pt x="344826" y="322195"/>
                </a:lnTo>
                <a:cubicBezTo>
                  <a:pt x="348558" y="318313"/>
                  <a:pt x="353535" y="316450"/>
                  <a:pt x="358511" y="316450"/>
                </a:cubicBezTo>
                <a:cubicBezTo>
                  <a:pt x="363332" y="316450"/>
                  <a:pt x="368308" y="318313"/>
                  <a:pt x="372040" y="322195"/>
                </a:cubicBezTo>
                <a:lnTo>
                  <a:pt x="552582" y="502473"/>
                </a:lnTo>
                <a:cubicBezTo>
                  <a:pt x="576530" y="526386"/>
                  <a:pt x="576530" y="565050"/>
                  <a:pt x="552582" y="588963"/>
                </a:cubicBezTo>
                <a:cubicBezTo>
                  <a:pt x="528634" y="612876"/>
                  <a:pt x="489913" y="612876"/>
                  <a:pt x="465965" y="588963"/>
                </a:cubicBezTo>
                <a:lnTo>
                  <a:pt x="285423" y="408685"/>
                </a:lnTo>
                <a:cubicBezTo>
                  <a:pt x="277959" y="401077"/>
                  <a:pt x="277959" y="388965"/>
                  <a:pt x="285423" y="381512"/>
                </a:cubicBezTo>
                <a:lnTo>
                  <a:pt x="297242" y="369710"/>
                </a:lnTo>
                <a:lnTo>
                  <a:pt x="101460" y="174215"/>
                </a:lnTo>
                <a:lnTo>
                  <a:pt x="92285" y="183377"/>
                </a:lnTo>
                <a:cubicBezTo>
                  <a:pt x="84043" y="191762"/>
                  <a:pt x="70203" y="190675"/>
                  <a:pt x="63205" y="181203"/>
                </a:cubicBezTo>
                <a:lnTo>
                  <a:pt x="4424" y="101545"/>
                </a:lnTo>
                <a:cubicBezTo>
                  <a:pt x="-1330" y="93781"/>
                  <a:pt x="-552" y="83222"/>
                  <a:pt x="6290" y="76390"/>
                </a:cubicBezTo>
                <a:lnTo>
                  <a:pt x="40190" y="42539"/>
                </a:lnTo>
                <a:cubicBezTo>
                  <a:pt x="43534" y="39201"/>
                  <a:pt x="47888" y="37338"/>
                  <a:pt x="52359" y="37008"/>
                </a:cubicBezTo>
                <a:close/>
                <a:moveTo>
                  <a:pt x="452033" y="354"/>
                </a:moveTo>
                <a:cubicBezTo>
                  <a:pt x="463164" y="-425"/>
                  <a:pt x="474371" y="80"/>
                  <a:pt x="485412" y="1865"/>
                </a:cubicBezTo>
                <a:cubicBezTo>
                  <a:pt x="490233" y="2642"/>
                  <a:pt x="494276" y="6057"/>
                  <a:pt x="495831" y="10715"/>
                </a:cubicBezTo>
                <a:cubicBezTo>
                  <a:pt x="497386" y="15529"/>
                  <a:pt x="496142" y="20652"/>
                  <a:pt x="492565" y="24068"/>
                </a:cubicBezTo>
                <a:lnTo>
                  <a:pt x="462241" y="54345"/>
                </a:lnTo>
                <a:cubicBezTo>
                  <a:pt x="437515" y="79187"/>
                  <a:pt x="437515" y="119091"/>
                  <a:pt x="462241" y="143933"/>
                </a:cubicBezTo>
                <a:cubicBezTo>
                  <a:pt x="486967" y="168620"/>
                  <a:pt x="527089" y="168620"/>
                  <a:pt x="551815" y="143933"/>
                </a:cubicBezTo>
                <a:lnTo>
                  <a:pt x="582140" y="113501"/>
                </a:lnTo>
                <a:cubicBezTo>
                  <a:pt x="585716" y="110085"/>
                  <a:pt x="590848" y="108843"/>
                  <a:pt x="595514" y="110396"/>
                </a:cubicBezTo>
                <a:cubicBezTo>
                  <a:pt x="600179" y="111793"/>
                  <a:pt x="603600" y="115830"/>
                  <a:pt x="604378" y="120643"/>
                </a:cubicBezTo>
                <a:cubicBezTo>
                  <a:pt x="611531" y="164739"/>
                  <a:pt x="598157" y="211629"/>
                  <a:pt x="564100" y="245632"/>
                </a:cubicBezTo>
                <a:cubicBezTo>
                  <a:pt x="523668" y="286001"/>
                  <a:pt x="465040" y="297335"/>
                  <a:pt x="414499" y="279635"/>
                </a:cubicBezTo>
                <a:lnTo>
                  <a:pt x="393972" y="300130"/>
                </a:lnTo>
                <a:cubicBezTo>
                  <a:pt x="384486" y="290659"/>
                  <a:pt x="371889" y="285380"/>
                  <a:pt x="358515" y="285380"/>
                </a:cubicBezTo>
                <a:cubicBezTo>
                  <a:pt x="350429" y="285380"/>
                  <a:pt x="342498" y="287243"/>
                  <a:pt x="335500" y="290969"/>
                </a:cubicBezTo>
                <a:lnTo>
                  <a:pt x="282626" y="238179"/>
                </a:lnTo>
                <a:lnTo>
                  <a:pt x="327102" y="193773"/>
                </a:lnTo>
                <a:cubicBezTo>
                  <a:pt x="308130" y="142691"/>
                  <a:pt x="319171" y="83069"/>
                  <a:pt x="360381" y="42079"/>
                </a:cubicBezTo>
                <a:cubicBezTo>
                  <a:pt x="385924" y="16577"/>
                  <a:pt x="418640" y="2690"/>
                  <a:pt x="452033" y="354"/>
                </a:cubicBezTo>
                <a:close/>
              </a:path>
            </a:pathLst>
          </a:custGeom>
          <a:solidFill>
            <a:srgbClr val="549D70"/>
          </a:solidFill>
          <a:ln>
            <a:noFill/>
          </a:ln>
        </p:spPr>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2000">
        <p15:prstTrans prst="fallOver"/>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84"/>
                                        </p:tgtEl>
                                        <p:attrNameLst>
                                          <p:attrName>style.visibility</p:attrName>
                                        </p:attrNameLst>
                                      </p:cBhvr>
                                      <p:to>
                                        <p:strVal val="visible"/>
                                      </p:to>
                                    </p:set>
                                    <p:animEffect transition="in" filter="barn(inVertical)">
                                      <p:cBhvr>
                                        <p:cTn id="7" dur="500"/>
                                        <p:tgtEl>
                                          <p:spTgt spid="8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barn(inVertical)">
                                      <p:cBhvr>
                                        <p:cTn id="10" dur="500"/>
                                        <p:tgtEl>
                                          <p:spTgt spid="70"/>
                                        </p:tgtEl>
                                      </p:cBhvr>
                                    </p:animEffect>
                                  </p:childTnLst>
                                </p:cTn>
                              </p:par>
                              <p:par>
                                <p:cTn id="11" presetID="16" presetClass="entr" presetSubtype="21"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par>
                                <p:cTn id="14" presetID="16" presetClass="entr" presetSubtype="21" fill="hold"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arn(inVertical)">
                                      <p:cBhvr>
                                        <p:cTn id="16" dur="500"/>
                                        <p:tgtEl>
                                          <p:spTgt spid="72"/>
                                        </p:tgtEl>
                                      </p:cBhvr>
                                    </p:animEffect>
                                  </p:childTnLst>
                                </p:cTn>
                              </p:par>
                              <p:par>
                                <p:cTn id="17" presetID="16" presetClass="entr" presetSubtype="21" fill="hold" nodeType="withEffect">
                                  <p:stCondLst>
                                    <p:cond delay="0"/>
                                  </p:stCondLst>
                                  <p:childTnLst>
                                    <p:set>
                                      <p:cBhvr>
                                        <p:cTn id="18" dur="1" fill="hold">
                                          <p:stCondLst>
                                            <p:cond delay="0"/>
                                          </p:stCondLst>
                                        </p:cTn>
                                        <p:tgtEl>
                                          <p:spTgt spid="75"/>
                                        </p:tgtEl>
                                        <p:attrNameLst>
                                          <p:attrName>style.visibility</p:attrName>
                                        </p:attrNameLst>
                                      </p:cBhvr>
                                      <p:to>
                                        <p:strVal val="visible"/>
                                      </p:to>
                                    </p:set>
                                    <p:animEffect transition="in" filter="barn(inVertical)">
                                      <p:cBhvr>
                                        <p:cTn id="19" dur="500"/>
                                        <p:tgtEl>
                                          <p:spTgt spid="75"/>
                                        </p:tgtEl>
                                      </p:cBhvr>
                                    </p:animEffect>
                                  </p:childTnLst>
                                </p:cTn>
                              </p:par>
                              <p:par>
                                <p:cTn id="20" presetID="16" presetClass="entr" presetSubtype="21" fill="hold" nodeType="withEffect">
                                  <p:stCondLst>
                                    <p:cond delay="0"/>
                                  </p:stCondLst>
                                  <p:childTnLst>
                                    <p:set>
                                      <p:cBhvr>
                                        <p:cTn id="21" dur="1" fill="hold">
                                          <p:stCondLst>
                                            <p:cond delay="0"/>
                                          </p:stCondLst>
                                        </p:cTn>
                                        <p:tgtEl>
                                          <p:spTgt spid="79"/>
                                        </p:tgtEl>
                                        <p:attrNameLst>
                                          <p:attrName>style.visibility</p:attrName>
                                        </p:attrNameLst>
                                      </p:cBhvr>
                                      <p:to>
                                        <p:strVal val="visible"/>
                                      </p:to>
                                    </p:set>
                                    <p:animEffect transition="in" filter="barn(inVertical)">
                                      <p:cBhvr>
                                        <p:cTn id="22" dur="500"/>
                                        <p:tgtEl>
                                          <p:spTgt spid="79"/>
                                        </p:tgtEl>
                                      </p:cBhvr>
                                    </p:animEffect>
                                  </p:childTnLst>
                                </p:cTn>
                              </p:par>
                              <p:par>
                                <p:cTn id="23" presetID="16" presetClass="entr" presetSubtype="21" fill="hold" nodeType="withEffect">
                                  <p:stCondLst>
                                    <p:cond delay="0"/>
                                  </p:stCondLst>
                                  <p:childTnLst>
                                    <p:set>
                                      <p:cBhvr>
                                        <p:cTn id="24" dur="1" fill="hold">
                                          <p:stCondLst>
                                            <p:cond delay="0"/>
                                          </p:stCondLst>
                                        </p:cTn>
                                        <p:tgtEl>
                                          <p:spTgt spid="80"/>
                                        </p:tgtEl>
                                        <p:attrNameLst>
                                          <p:attrName>style.visibility</p:attrName>
                                        </p:attrNameLst>
                                      </p:cBhvr>
                                      <p:to>
                                        <p:strVal val="visible"/>
                                      </p:to>
                                    </p:set>
                                    <p:animEffect transition="in" filter="barn(inVertical)">
                                      <p:cBhvr>
                                        <p:cTn id="25" dur="500"/>
                                        <p:tgtEl>
                                          <p:spTgt spid="80"/>
                                        </p:tgtEl>
                                      </p:cBhvr>
                                    </p:animEffect>
                                  </p:childTnLst>
                                </p:cTn>
                              </p:par>
                              <p:par>
                                <p:cTn id="26" presetID="16" presetClass="entr" presetSubtype="21" fill="hold" nodeType="withEffect">
                                  <p:stCondLst>
                                    <p:cond delay="0"/>
                                  </p:stCondLst>
                                  <p:childTnLst>
                                    <p:set>
                                      <p:cBhvr>
                                        <p:cTn id="27" dur="1" fill="hold">
                                          <p:stCondLst>
                                            <p:cond delay="0"/>
                                          </p:stCondLst>
                                        </p:cTn>
                                        <p:tgtEl>
                                          <p:spTgt spid="81"/>
                                        </p:tgtEl>
                                        <p:attrNameLst>
                                          <p:attrName>style.visibility</p:attrName>
                                        </p:attrNameLst>
                                      </p:cBhvr>
                                      <p:to>
                                        <p:strVal val="visible"/>
                                      </p:to>
                                    </p:set>
                                    <p:animEffect transition="in" filter="barn(inVertical)">
                                      <p:cBhvr>
                                        <p:cTn id="2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ldLvl="0" animBg="1"/>
      <p:bldP spid="70"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descr="e7d195523061f1c0c989bbdf341b111e769f2ee359bd8df638E53E9931A62DC22263A6E1A75FFBC630BB5D77BA969D9175F253EB94D93A1189E24A7D909BAD0376573965191318DE1FD009565C070D0758BE63ED47B2EDEAA656FC2A97122CA426DE96D20F83C08BCE0DF03B1EB339934F8AE02B1492AD74F7A3457872B8B824532070654EF1FF40F648AFD239D3AD9B"/>
          <p:cNvGraphicFramePr/>
          <p:nvPr/>
        </p:nvGraphicFramePr>
        <p:xfrm>
          <a:off x="4760305" y="1203127"/>
          <a:ext cx="3628259" cy="3322012"/>
        </p:xfrm>
        <a:graphic>
          <a:graphicData uri="http://schemas.openxmlformats.org/drawingml/2006/chart">
            <c:chart xmlns:c="http://schemas.openxmlformats.org/drawingml/2006/chart" xmlns:r="http://schemas.openxmlformats.org/officeDocument/2006/relationships" r:id="rId1"/>
          </a:graphicData>
        </a:graphic>
      </p:graphicFrame>
      <p:sp>
        <p:nvSpPr>
          <p:cNvPr id="6" name="文本框 5" descr="e7d195523061f1c0c989bbdf341b111e769f2ee359bd8df638E53E9931A62DC22263A6E1A75FFBC630BB5D77BA969D9175F253EB94D93A1189E24A7D909BAD0376573965191318DE1FD009565C070D0758BE63ED47B2EDEAA656FC2A97122CA426DE96D20F83C08BCE0DF03B1EB339934F8AE02B1492AD74F7A3457872B8B824532070654EF1FF40F648AFD239D3AD9B"/>
          <p:cNvSpPr txBox="1"/>
          <p:nvPr/>
        </p:nvSpPr>
        <p:spPr>
          <a:xfrm>
            <a:off x="5586655" y="3171490"/>
            <a:ext cx="1975559" cy="248209"/>
          </a:xfrm>
          <a:prstGeom prst="rect">
            <a:avLst/>
          </a:prstGeom>
          <a:noFill/>
        </p:spPr>
        <p:txBody>
          <a:bodyPr wrap="square" rtlCol="0">
            <a:spAutoFit/>
          </a:bodyPr>
          <a:lstStyle/>
          <a:p>
            <a:pPr algn="ctr"/>
            <a:r>
              <a:rPr lang="en-US" altLang="zh-CN" sz="1015" b="1" dirty="0">
                <a:solidFill>
                  <a:schemeClr val="tx1"/>
                </a:solidFill>
                <a:cs typeface="+mn-ea"/>
                <a:sym typeface="+mn-lt"/>
              </a:rPr>
              <a:t>YOUR TEXT HERE</a:t>
            </a:r>
            <a:endParaRPr lang="en-US" altLang="zh-CN" sz="1015" b="1" dirty="0">
              <a:solidFill>
                <a:schemeClr val="tx1"/>
              </a:solidFill>
              <a:cs typeface="+mn-ea"/>
              <a:sym typeface="+mn-lt"/>
            </a:endParaRPr>
          </a:p>
        </p:txBody>
      </p:sp>
      <p:sp>
        <p:nvSpPr>
          <p:cNvPr id="7" name="文本框 6" descr="e7d195523061f1c0c989bbdf341b111e769f2ee359bd8df638E53E9931A62DC22263A6E1A75FFBC630BB5D77BA969D9175F253EB94D93A1189E24A7D909BAD0376573965191318DE1FD009565C070D0758BE63ED47B2EDEAA656FC2A97122CA426DE96D20F83C08BCE0DF03B1EB339934F8AE02B1492AD74F7A3457872B8B824532070654EF1FF40F648AFD239D3AD9B"/>
          <p:cNvSpPr txBox="1"/>
          <p:nvPr/>
        </p:nvSpPr>
        <p:spPr>
          <a:xfrm>
            <a:off x="5713486" y="2144286"/>
            <a:ext cx="1721897" cy="1200329"/>
          </a:xfrm>
          <a:prstGeom prst="rect">
            <a:avLst/>
          </a:prstGeom>
          <a:noFill/>
        </p:spPr>
        <p:txBody>
          <a:bodyPr wrap="square" rtlCol="0">
            <a:spAutoFit/>
          </a:bodyPr>
          <a:lstStyle/>
          <a:p>
            <a:pPr algn="ctr"/>
            <a:r>
              <a:rPr lang="en-US" altLang="zh-CN" sz="7200" b="1" dirty="0">
                <a:solidFill>
                  <a:schemeClr val="tx1"/>
                </a:solidFill>
                <a:cs typeface="+mn-ea"/>
                <a:sym typeface="+mn-lt"/>
              </a:rPr>
              <a:t>80</a:t>
            </a:r>
            <a:r>
              <a:rPr lang="en-US" altLang="zh-CN" sz="3600" b="1" dirty="0">
                <a:solidFill>
                  <a:schemeClr val="tx1"/>
                </a:solidFill>
                <a:cs typeface="+mn-ea"/>
                <a:sym typeface="+mn-lt"/>
              </a:rPr>
              <a:t>%</a:t>
            </a:r>
            <a:endParaRPr lang="en-US" altLang="zh-CN" sz="3600" b="1" dirty="0">
              <a:solidFill>
                <a:schemeClr val="tx1"/>
              </a:solidFill>
              <a:cs typeface="+mn-ea"/>
              <a:sym typeface="+mn-lt"/>
            </a:endParaRPr>
          </a:p>
        </p:txBody>
      </p:sp>
      <p:sp>
        <p:nvSpPr>
          <p:cNvPr id="8" name="KSO_Shape"/>
          <p:cNvSpPr/>
          <p:nvPr/>
        </p:nvSpPr>
        <p:spPr bwMode="auto">
          <a:xfrm>
            <a:off x="2947494" y="2887662"/>
            <a:ext cx="397460" cy="303285"/>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549D70"/>
          </a:solidFill>
          <a:ln>
            <a:solidFill>
              <a:srgbClr val="FDABB2"/>
            </a:solidFill>
          </a:ln>
        </p:spPr>
        <p:txBody>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9" name="KSO_Shape"/>
          <p:cNvSpPr/>
          <p:nvPr/>
        </p:nvSpPr>
        <p:spPr>
          <a:xfrm>
            <a:off x="895338" y="2988264"/>
            <a:ext cx="328892" cy="24668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549D70"/>
          </a:solidFill>
          <a:ln>
            <a:solidFill>
              <a:srgbClr val="FDABB2"/>
            </a:solidFill>
          </a:ln>
        </p:spPr>
        <p:txBody>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endParaRPr lang="zh-CN" altLang="en-US">
              <a:solidFill>
                <a:schemeClr val="bg1">
                  <a:lumMod val="50000"/>
                </a:schemeClr>
              </a:solidFill>
              <a:latin typeface="微软雅黑" panose="020B0503020204020204" pitchFamily="34" charset="-122"/>
              <a:ea typeface="微软雅黑" panose="020B0503020204020204" pitchFamily="34" charset="-122"/>
              <a:cs typeface="+mn-ea"/>
              <a:sym typeface="+mn-lt"/>
            </a:endParaRPr>
          </a:p>
        </p:txBody>
      </p:sp>
      <p:sp>
        <p:nvSpPr>
          <p:cNvPr id="10" name="矩形 9"/>
          <p:cNvSpPr/>
          <p:nvPr/>
        </p:nvSpPr>
        <p:spPr>
          <a:xfrm>
            <a:off x="3445669" y="2896479"/>
            <a:ext cx="1431131" cy="294568"/>
          </a:xfrm>
          <a:prstGeom prst="rect">
            <a:avLst/>
          </a:prstGeom>
        </p:spPr>
        <p:txBody>
          <a:bodyPr wrap="square">
            <a:spAutoFit/>
            <a:scene3d>
              <a:camera prst="orthographicFront"/>
              <a:lightRig rig="threePt" dir="t"/>
            </a:scene3d>
            <a:sp3d contourW="12700"/>
          </a:bodyPr>
          <a:lstStyle/>
          <a:p>
            <a:pPr defTabSz="342900">
              <a:lnSpc>
                <a:spcPct val="120000"/>
              </a:lnSpc>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标题文字添加</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1" name="文本框 10"/>
          <p:cNvSpPr txBox="1"/>
          <p:nvPr/>
        </p:nvSpPr>
        <p:spPr>
          <a:xfrm>
            <a:off x="2919060" y="3253518"/>
            <a:ext cx="1750919" cy="484107"/>
          </a:xfrm>
          <a:prstGeom prst="rect">
            <a:avLst/>
          </a:prstGeom>
          <a:noFill/>
        </p:spPr>
        <p:txBody>
          <a:bodyPr wrap="square" rtlCol="0">
            <a:spAutoFit/>
            <a:scene3d>
              <a:camera prst="orthographicFront"/>
              <a:lightRig rig="threePt" dir="t"/>
            </a:scene3d>
            <a:sp3d contourW="12700"/>
          </a:bodyPr>
          <a:lstStyle/>
          <a:p>
            <a:pPr defTabSz="342900">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点击此处输入相关文本内容点击此处输入相关文本内容点击</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2" name="矩形 11"/>
          <p:cNvSpPr/>
          <p:nvPr/>
        </p:nvSpPr>
        <p:spPr>
          <a:xfrm>
            <a:off x="1387663" y="2877905"/>
            <a:ext cx="1258594" cy="294568"/>
          </a:xfrm>
          <a:prstGeom prst="rect">
            <a:avLst/>
          </a:prstGeom>
        </p:spPr>
        <p:txBody>
          <a:bodyPr wrap="square">
            <a:spAutoFit/>
            <a:scene3d>
              <a:camera prst="orthographicFront"/>
              <a:lightRig rig="threePt" dir="t"/>
            </a:scene3d>
            <a:sp3d contourW="12700"/>
          </a:bodyPr>
          <a:lstStyle/>
          <a:p>
            <a:pPr defTabSz="342900">
              <a:lnSpc>
                <a:spcPct val="120000"/>
              </a:lnSpc>
              <a:defRPr/>
            </a:pPr>
            <a:r>
              <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标题文字添加</a:t>
            </a:r>
            <a:endParaRPr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13" name="文本框 12"/>
          <p:cNvSpPr txBox="1"/>
          <p:nvPr/>
        </p:nvSpPr>
        <p:spPr>
          <a:xfrm>
            <a:off x="861054" y="3234945"/>
            <a:ext cx="1750919" cy="484107"/>
          </a:xfrm>
          <a:prstGeom prst="rect">
            <a:avLst/>
          </a:prstGeom>
          <a:noFill/>
        </p:spPr>
        <p:txBody>
          <a:bodyPr wrap="square" rtlCol="0">
            <a:spAutoFit/>
            <a:scene3d>
              <a:camera prst="orthographicFront"/>
              <a:lightRig rig="threePt" dir="t"/>
            </a:scene3d>
            <a:sp3d contourW="12700"/>
          </a:bodyPr>
          <a:lstStyle/>
          <a:p>
            <a:pPr defTabSz="342900">
              <a:lnSpc>
                <a:spcPct val="15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点击此处输入相关文本内容点击此处输入相关文本内容点击</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grpSp>
        <p:nvGrpSpPr>
          <p:cNvPr id="14" name="组合 13"/>
          <p:cNvGrpSpPr/>
          <p:nvPr/>
        </p:nvGrpSpPr>
        <p:grpSpPr>
          <a:xfrm>
            <a:off x="475035" y="1562439"/>
            <a:ext cx="4285270" cy="794966"/>
            <a:chOff x="5038179" y="2371035"/>
            <a:chExt cx="6904103" cy="1059954"/>
          </a:xfrm>
        </p:grpSpPr>
        <p:sp>
          <p:nvSpPr>
            <p:cNvPr id="15" name="MH_Entry_1"/>
            <p:cNvSpPr>
              <a:spLocks noChangeArrowheads="1"/>
            </p:cNvSpPr>
            <p:nvPr>
              <p:custDataLst>
                <p:tags r:id="rId2"/>
              </p:custDataLst>
            </p:nvPr>
          </p:nvSpPr>
          <p:spPr bwMode="auto">
            <a:xfrm>
              <a:off x="5038179" y="2371035"/>
              <a:ext cx="6904103" cy="7675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27000" tIns="0" rIns="0" bIns="0" anchor="ctr" anchorCtr="0">
              <a:no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eaLnBrk="1" hangingPunct="1">
                <a:lnSpc>
                  <a:spcPct val="120000"/>
                </a:lnSpc>
                <a:spcBef>
                  <a:spcPct val="0"/>
                </a:spcBef>
                <a:buFont typeface="Arial" panose="020B0604020202020204" pitchFamily="34" charset="0"/>
                <a:buNone/>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请在此处输入您副的标题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5670901" y="3138601"/>
              <a:ext cx="5638655" cy="292388"/>
            </a:xfrm>
            <a:prstGeom prst="rect">
              <a:avLst/>
            </a:prstGeom>
            <a:noFill/>
          </p:spPr>
          <p:txBody>
            <a:bodyPr wrap="square" rtlCol="0">
              <a:spAutoFit/>
            </a:bodyPr>
            <a:lstStyle/>
            <a:p>
              <a:pPr algn="dist"/>
              <a:r>
                <a:rPr lang="en-US" altLang="zh-CN" sz="82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In Here</a:t>
              </a:r>
              <a:endParaRPr lang="en-US" altLang="zh-CN" sz="825"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明年工作计划</a:t>
              </a:r>
              <a:endParaRPr lang="zh-CN" altLang="en-US" sz="1600" dirty="0">
                <a:latin typeface="微软雅黑" panose="020B0503020204020204" pitchFamily="34" charset="-122"/>
                <a:ea typeface="微软雅黑" panose="020B0503020204020204" pitchFamily="34" charset="-122"/>
              </a:endParaRPr>
            </a:p>
          </p:txBody>
        </p:sp>
        <p:pic>
          <p:nvPicPr>
            <p:cNvPr id="27" name="图片 26" descr="预览图_千图网_编号35667110"/>
            <p:cNvPicPr>
              <a:picLocks noChangeAspect="1"/>
            </p:cNvPicPr>
            <p:nvPr/>
          </p:nvPicPr>
          <p:blipFill>
            <a:blip r:embed="rId3"/>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childTnLst>
                          </p:cTn>
                        </p:par>
                      </p:childTnLst>
                    </p:cTn>
                  </p:par>
                  <p:par>
                    <p:cTn id="45" fill="hold">
                      <p:stCondLst>
                        <p:cond delay="indefinite"/>
                      </p:stCondLst>
                      <p:childTnLst>
                        <p:par>
                          <p:cTn id="46" fill="hold">
                            <p:stCondLst>
                              <p:cond delay="0"/>
                            </p:stCondLst>
                            <p:childTnLst>
                              <p:par>
                                <p:cTn id="47" presetID="31"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1000" fill="hold"/>
                                        <p:tgtEl>
                                          <p:spTgt spid="14"/>
                                        </p:tgtEl>
                                        <p:attrNameLst>
                                          <p:attrName>ppt_w</p:attrName>
                                        </p:attrNameLst>
                                      </p:cBhvr>
                                      <p:tavLst>
                                        <p:tav tm="0">
                                          <p:val>
                                            <p:fltVal val="0"/>
                                          </p:val>
                                        </p:tav>
                                        <p:tav tm="100000">
                                          <p:val>
                                            <p:strVal val="#ppt_w"/>
                                          </p:val>
                                        </p:tav>
                                      </p:tavLst>
                                    </p:anim>
                                    <p:anim calcmode="lin" valueType="num">
                                      <p:cBhvr>
                                        <p:cTn id="50" dur="1000" fill="hold"/>
                                        <p:tgtEl>
                                          <p:spTgt spid="14"/>
                                        </p:tgtEl>
                                        <p:attrNameLst>
                                          <p:attrName>ppt_h</p:attrName>
                                        </p:attrNameLst>
                                      </p:cBhvr>
                                      <p:tavLst>
                                        <p:tav tm="0">
                                          <p:val>
                                            <p:fltVal val="0"/>
                                          </p:val>
                                        </p:tav>
                                        <p:tav tm="100000">
                                          <p:val>
                                            <p:strVal val="#ppt_h"/>
                                          </p:val>
                                        </p:tav>
                                      </p:tavLst>
                                    </p:anim>
                                    <p:anim calcmode="lin" valueType="num">
                                      <p:cBhvr>
                                        <p:cTn id="51" dur="1000" fill="hold"/>
                                        <p:tgtEl>
                                          <p:spTgt spid="14"/>
                                        </p:tgtEl>
                                        <p:attrNameLst>
                                          <p:attrName>style.rotation</p:attrName>
                                        </p:attrNameLst>
                                      </p:cBhvr>
                                      <p:tavLst>
                                        <p:tav tm="0">
                                          <p:val>
                                            <p:fltVal val="90"/>
                                          </p:val>
                                        </p:tav>
                                        <p:tav tm="100000">
                                          <p:val>
                                            <p:fltVal val="0"/>
                                          </p:val>
                                        </p:tav>
                                      </p:tavLst>
                                    </p:anim>
                                    <p:animEffect transition="in" filter="fade">
                                      <p:cBhvr>
                                        <p:cTn id="52"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p:bldP spid="7" grpId="0"/>
      <p:bldP spid="8" grpId="0" bldLvl="0" animBg="1"/>
      <p:bldP spid="9" grpId="0" bldLvl="0" animBg="1"/>
      <p:bldP spid="10" grpId="0"/>
      <p:bldP spid="11" grpId="0"/>
      <p:bldP spid="12" grpId="0"/>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ent Arrow 3"/>
          <p:cNvSpPr/>
          <p:nvPr/>
        </p:nvSpPr>
        <p:spPr>
          <a:xfrm rot="13500000" flipH="1" flipV="1">
            <a:off x="4475782" y="1313764"/>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1">
                  <a:lumMod val="65000"/>
                  <a:lumOff val="35000"/>
                </a:schemeClr>
              </a:solidFill>
              <a:cs typeface="+mn-ea"/>
              <a:sym typeface="+mn-lt"/>
            </a:endParaRPr>
          </a:p>
        </p:txBody>
      </p:sp>
      <p:sp>
        <p:nvSpPr>
          <p:cNvPr id="5" name="Freeform 4"/>
          <p:cNvSpPr/>
          <p:nvPr/>
        </p:nvSpPr>
        <p:spPr>
          <a:xfrm>
            <a:off x="5130415" y="2996412"/>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1" fmla="*/ 1433441 w 4116165"/>
              <a:gd name="connsiteY0-2" fmla="*/ 1003242 h 3497531"/>
              <a:gd name="connsiteX1-3" fmla="*/ 3927730 w 4116165"/>
              <a:gd name="connsiteY1-4" fmla="*/ 814807 h 3497531"/>
              <a:gd name="connsiteX2-5" fmla="*/ 4116165 w 4116165"/>
              <a:gd name="connsiteY2-6" fmla="*/ 1003242 h 3497531"/>
              <a:gd name="connsiteX3-7" fmla="*/ 4116165 w 4116165"/>
              <a:gd name="connsiteY3-8" fmla="*/ 3309096 h 3497531"/>
              <a:gd name="connsiteX4-9" fmla="*/ 3927730 w 4116165"/>
              <a:gd name="connsiteY4-10" fmla="*/ 3497531 h 3497531"/>
              <a:gd name="connsiteX5-11" fmla="*/ 1621876 w 4116165"/>
              <a:gd name="connsiteY5-12" fmla="*/ 3497531 h 3497531"/>
              <a:gd name="connsiteX6-13" fmla="*/ 1433441 w 4116165"/>
              <a:gd name="connsiteY6-14" fmla="*/ 3309096 h 3497531"/>
              <a:gd name="connsiteX7-15" fmla="*/ 1433441 w 4116165"/>
              <a:gd name="connsiteY7-16" fmla="*/ 1003242 h 3497531"/>
              <a:gd name="connsiteX8-17" fmla="*/ 688860 w 4116165"/>
              <a:gd name="connsiteY8-18" fmla="*/ 0 h 3497531"/>
              <a:gd name="connsiteX9-19" fmla="*/ 739322 w 4116165"/>
              <a:gd name="connsiteY9-20" fmla="*/ 20901 h 3497531"/>
              <a:gd name="connsiteX10-21" fmla="*/ 1356818 w 4116165"/>
              <a:gd name="connsiteY10-22" fmla="*/ 638398 h 3497531"/>
              <a:gd name="connsiteX11-23" fmla="*/ 1356818 w 4116165"/>
              <a:gd name="connsiteY11-24" fmla="*/ 739322 h 3497531"/>
              <a:gd name="connsiteX12-25" fmla="*/ 739322 w 4116165"/>
              <a:gd name="connsiteY12-26" fmla="*/ 1356819 h 3497531"/>
              <a:gd name="connsiteX13-27" fmla="*/ 638398 w 4116165"/>
              <a:gd name="connsiteY13-28" fmla="*/ 1356819 h 3497531"/>
              <a:gd name="connsiteX14-29" fmla="*/ 20901 w 4116165"/>
              <a:gd name="connsiteY14-30" fmla="*/ 739322 h 3497531"/>
              <a:gd name="connsiteX15-31" fmla="*/ 20901 w 4116165"/>
              <a:gd name="connsiteY15-32" fmla="*/ 638398 h 3497531"/>
              <a:gd name="connsiteX16-33" fmla="*/ 638398 w 4116165"/>
              <a:gd name="connsiteY16-34" fmla="*/ 20901 h 3497531"/>
              <a:gd name="connsiteX17-35" fmla="*/ 688860 w 4116165"/>
              <a:gd name="connsiteY17-36" fmla="*/ 0 h 3497531"/>
              <a:gd name="connsiteX0-37" fmla="*/ 1433441 w 4116165"/>
              <a:gd name="connsiteY0-38" fmla="*/ 3309096 h 3497531"/>
              <a:gd name="connsiteX1-39" fmla="*/ 3927730 w 4116165"/>
              <a:gd name="connsiteY1-40" fmla="*/ 814807 h 3497531"/>
              <a:gd name="connsiteX2-41" fmla="*/ 4116165 w 4116165"/>
              <a:gd name="connsiteY2-42" fmla="*/ 1003242 h 3497531"/>
              <a:gd name="connsiteX3-43" fmla="*/ 4116165 w 4116165"/>
              <a:gd name="connsiteY3-44" fmla="*/ 3309096 h 3497531"/>
              <a:gd name="connsiteX4-45" fmla="*/ 3927730 w 4116165"/>
              <a:gd name="connsiteY4-46" fmla="*/ 3497531 h 3497531"/>
              <a:gd name="connsiteX5-47" fmla="*/ 1621876 w 4116165"/>
              <a:gd name="connsiteY5-48" fmla="*/ 3497531 h 3497531"/>
              <a:gd name="connsiteX6-49" fmla="*/ 1433441 w 4116165"/>
              <a:gd name="connsiteY6-50" fmla="*/ 3309096 h 3497531"/>
              <a:gd name="connsiteX7-51" fmla="*/ 688860 w 4116165"/>
              <a:gd name="connsiteY7-52" fmla="*/ 0 h 3497531"/>
              <a:gd name="connsiteX8-53" fmla="*/ 739322 w 4116165"/>
              <a:gd name="connsiteY8-54" fmla="*/ 20901 h 3497531"/>
              <a:gd name="connsiteX9-55" fmla="*/ 1356818 w 4116165"/>
              <a:gd name="connsiteY9-56" fmla="*/ 638398 h 3497531"/>
              <a:gd name="connsiteX10-57" fmla="*/ 1356818 w 4116165"/>
              <a:gd name="connsiteY10-58" fmla="*/ 739322 h 3497531"/>
              <a:gd name="connsiteX11-59" fmla="*/ 739322 w 4116165"/>
              <a:gd name="connsiteY11-60" fmla="*/ 1356819 h 3497531"/>
              <a:gd name="connsiteX12-61" fmla="*/ 638398 w 4116165"/>
              <a:gd name="connsiteY12-62" fmla="*/ 1356819 h 3497531"/>
              <a:gd name="connsiteX13-63" fmla="*/ 20901 w 4116165"/>
              <a:gd name="connsiteY13-64" fmla="*/ 739322 h 3497531"/>
              <a:gd name="connsiteX14-65" fmla="*/ 20901 w 4116165"/>
              <a:gd name="connsiteY14-66" fmla="*/ 638398 h 3497531"/>
              <a:gd name="connsiteX15-67" fmla="*/ 638398 w 4116165"/>
              <a:gd name="connsiteY15-68" fmla="*/ 20901 h 3497531"/>
              <a:gd name="connsiteX16-69" fmla="*/ 688860 w 4116165"/>
              <a:gd name="connsiteY16-70" fmla="*/ 0 h 3497531"/>
              <a:gd name="connsiteX0-71" fmla="*/ 1433441 w 4116165"/>
              <a:gd name="connsiteY0-72" fmla="*/ 3309096 h 3497531"/>
              <a:gd name="connsiteX1-73" fmla="*/ 4116165 w 4116165"/>
              <a:gd name="connsiteY1-74" fmla="*/ 1003242 h 3497531"/>
              <a:gd name="connsiteX2-75" fmla="*/ 4116165 w 4116165"/>
              <a:gd name="connsiteY2-76" fmla="*/ 3309096 h 3497531"/>
              <a:gd name="connsiteX3-77" fmla="*/ 3927730 w 4116165"/>
              <a:gd name="connsiteY3-78" fmla="*/ 3497531 h 3497531"/>
              <a:gd name="connsiteX4-79" fmla="*/ 1621876 w 4116165"/>
              <a:gd name="connsiteY4-80" fmla="*/ 3497531 h 3497531"/>
              <a:gd name="connsiteX5-81" fmla="*/ 1433441 w 4116165"/>
              <a:gd name="connsiteY5-82" fmla="*/ 3309096 h 3497531"/>
              <a:gd name="connsiteX6-83" fmla="*/ 688860 w 4116165"/>
              <a:gd name="connsiteY6-84" fmla="*/ 0 h 3497531"/>
              <a:gd name="connsiteX7-85" fmla="*/ 739322 w 4116165"/>
              <a:gd name="connsiteY7-86" fmla="*/ 20901 h 3497531"/>
              <a:gd name="connsiteX8-87" fmla="*/ 1356818 w 4116165"/>
              <a:gd name="connsiteY8-88" fmla="*/ 638398 h 3497531"/>
              <a:gd name="connsiteX9-89" fmla="*/ 1356818 w 4116165"/>
              <a:gd name="connsiteY9-90" fmla="*/ 739322 h 3497531"/>
              <a:gd name="connsiteX10-91" fmla="*/ 739322 w 4116165"/>
              <a:gd name="connsiteY10-92" fmla="*/ 1356819 h 3497531"/>
              <a:gd name="connsiteX11-93" fmla="*/ 638398 w 4116165"/>
              <a:gd name="connsiteY11-94" fmla="*/ 1356819 h 3497531"/>
              <a:gd name="connsiteX12-95" fmla="*/ 20901 w 4116165"/>
              <a:gd name="connsiteY12-96" fmla="*/ 739322 h 3497531"/>
              <a:gd name="connsiteX13-97" fmla="*/ 20901 w 4116165"/>
              <a:gd name="connsiteY13-98" fmla="*/ 638398 h 3497531"/>
              <a:gd name="connsiteX14-99" fmla="*/ 638398 w 4116165"/>
              <a:gd name="connsiteY14-100" fmla="*/ 20901 h 3497531"/>
              <a:gd name="connsiteX15-101" fmla="*/ 688860 w 4116165"/>
              <a:gd name="connsiteY15-102" fmla="*/ 0 h 3497531"/>
              <a:gd name="connsiteX0-103" fmla="*/ 1433441 w 4116165"/>
              <a:gd name="connsiteY0-104" fmla="*/ 3309096 h 3497531"/>
              <a:gd name="connsiteX1-105" fmla="*/ 4116165 w 4116165"/>
              <a:gd name="connsiteY1-106" fmla="*/ 3309096 h 3497531"/>
              <a:gd name="connsiteX2-107" fmla="*/ 3927730 w 4116165"/>
              <a:gd name="connsiteY2-108" fmla="*/ 3497531 h 3497531"/>
              <a:gd name="connsiteX3-109" fmla="*/ 1621876 w 4116165"/>
              <a:gd name="connsiteY3-110" fmla="*/ 3497531 h 3497531"/>
              <a:gd name="connsiteX4-111" fmla="*/ 1433441 w 4116165"/>
              <a:gd name="connsiteY4-112" fmla="*/ 3309096 h 3497531"/>
              <a:gd name="connsiteX5-113" fmla="*/ 688860 w 4116165"/>
              <a:gd name="connsiteY5-114" fmla="*/ 0 h 3497531"/>
              <a:gd name="connsiteX6-115" fmla="*/ 739322 w 4116165"/>
              <a:gd name="connsiteY6-116" fmla="*/ 20901 h 3497531"/>
              <a:gd name="connsiteX7-117" fmla="*/ 1356818 w 4116165"/>
              <a:gd name="connsiteY7-118" fmla="*/ 638398 h 3497531"/>
              <a:gd name="connsiteX8-119" fmla="*/ 1356818 w 4116165"/>
              <a:gd name="connsiteY8-120" fmla="*/ 739322 h 3497531"/>
              <a:gd name="connsiteX9-121" fmla="*/ 739322 w 4116165"/>
              <a:gd name="connsiteY9-122" fmla="*/ 1356819 h 3497531"/>
              <a:gd name="connsiteX10-123" fmla="*/ 638398 w 4116165"/>
              <a:gd name="connsiteY10-124" fmla="*/ 1356819 h 3497531"/>
              <a:gd name="connsiteX11-125" fmla="*/ 20901 w 4116165"/>
              <a:gd name="connsiteY11-126" fmla="*/ 739322 h 3497531"/>
              <a:gd name="connsiteX12-127" fmla="*/ 20901 w 4116165"/>
              <a:gd name="connsiteY12-128" fmla="*/ 638398 h 3497531"/>
              <a:gd name="connsiteX13-129" fmla="*/ 638398 w 4116165"/>
              <a:gd name="connsiteY13-130" fmla="*/ 20901 h 3497531"/>
              <a:gd name="connsiteX14-131" fmla="*/ 688860 w 4116165"/>
              <a:gd name="connsiteY14-132" fmla="*/ 0 h 3497531"/>
              <a:gd name="connsiteX0-133" fmla="*/ 1433441 w 3927730"/>
              <a:gd name="connsiteY0-134" fmla="*/ 3309096 h 3497531"/>
              <a:gd name="connsiteX1-135" fmla="*/ 3927730 w 3927730"/>
              <a:gd name="connsiteY1-136" fmla="*/ 3497531 h 3497531"/>
              <a:gd name="connsiteX2-137" fmla="*/ 1621876 w 3927730"/>
              <a:gd name="connsiteY2-138" fmla="*/ 3497531 h 3497531"/>
              <a:gd name="connsiteX3-139" fmla="*/ 1433441 w 3927730"/>
              <a:gd name="connsiteY3-140" fmla="*/ 3309096 h 3497531"/>
              <a:gd name="connsiteX4-141" fmla="*/ 688860 w 3927730"/>
              <a:gd name="connsiteY4-142" fmla="*/ 0 h 3497531"/>
              <a:gd name="connsiteX5-143" fmla="*/ 739322 w 3927730"/>
              <a:gd name="connsiteY5-144" fmla="*/ 20901 h 3497531"/>
              <a:gd name="connsiteX6-145" fmla="*/ 1356818 w 3927730"/>
              <a:gd name="connsiteY6-146" fmla="*/ 638398 h 3497531"/>
              <a:gd name="connsiteX7-147" fmla="*/ 1356818 w 3927730"/>
              <a:gd name="connsiteY7-148" fmla="*/ 739322 h 3497531"/>
              <a:gd name="connsiteX8-149" fmla="*/ 739322 w 3927730"/>
              <a:gd name="connsiteY8-150" fmla="*/ 1356819 h 3497531"/>
              <a:gd name="connsiteX9-151" fmla="*/ 638398 w 3927730"/>
              <a:gd name="connsiteY9-152" fmla="*/ 1356819 h 3497531"/>
              <a:gd name="connsiteX10-153" fmla="*/ 20901 w 3927730"/>
              <a:gd name="connsiteY10-154" fmla="*/ 739322 h 3497531"/>
              <a:gd name="connsiteX11-155" fmla="*/ 20901 w 3927730"/>
              <a:gd name="connsiteY11-156" fmla="*/ 638398 h 3497531"/>
              <a:gd name="connsiteX12-157" fmla="*/ 638398 w 3927730"/>
              <a:gd name="connsiteY12-158" fmla="*/ 20901 h 3497531"/>
              <a:gd name="connsiteX13-159" fmla="*/ 688860 w 3927730"/>
              <a:gd name="connsiteY13-160" fmla="*/ 0 h 3497531"/>
              <a:gd name="connsiteX0-161" fmla="*/ 1433441 w 1621876"/>
              <a:gd name="connsiteY0-162" fmla="*/ 3309096 h 3497531"/>
              <a:gd name="connsiteX1-163" fmla="*/ 1621876 w 1621876"/>
              <a:gd name="connsiteY1-164" fmla="*/ 3497531 h 3497531"/>
              <a:gd name="connsiteX2-165" fmla="*/ 1433441 w 1621876"/>
              <a:gd name="connsiteY2-166" fmla="*/ 3309096 h 3497531"/>
              <a:gd name="connsiteX3-167" fmla="*/ 688860 w 1621876"/>
              <a:gd name="connsiteY3-168" fmla="*/ 0 h 3497531"/>
              <a:gd name="connsiteX4-169" fmla="*/ 739322 w 1621876"/>
              <a:gd name="connsiteY4-170" fmla="*/ 20901 h 3497531"/>
              <a:gd name="connsiteX5-171" fmla="*/ 1356818 w 1621876"/>
              <a:gd name="connsiteY5-172" fmla="*/ 638398 h 3497531"/>
              <a:gd name="connsiteX6-173" fmla="*/ 1356818 w 1621876"/>
              <a:gd name="connsiteY6-174" fmla="*/ 739322 h 3497531"/>
              <a:gd name="connsiteX7-175" fmla="*/ 739322 w 1621876"/>
              <a:gd name="connsiteY7-176" fmla="*/ 1356819 h 3497531"/>
              <a:gd name="connsiteX8-177" fmla="*/ 638398 w 1621876"/>
              <a:gd name="connsiteY8-178" fmla="*/ 1356819 h 3497531"/>
              <a:gd name="connsiteX9-179" fmla="*/ 20901 w 1621876"/>
              <a:gd name="connsiteY9-180" fmla="*/ 739322 h 3497531"/>
              <a:gd name="connsiteX10-181" fmla="*/ 20901 w 1621876"/>
              <a:gd name="connsiteY10-182" fmla="*/ 638398 h 3497531"/>
              <a:gd name="connsiteX11-183" fmla="*/ 638398 w 1621876"/>
              <a:gd name="connsiteY11-184" fmla="*/ 20901 h 3497531"/>
              <a:gd name="connsiteX12-185" fmla="*/ 688860 w 1621876"/>
              <a:gd name="connsiteY12-186" fmla="*/ 0 h 3497531"/>
              <a:gd name="connsiteX0-187" fmla="*/ 688860 w 1377719"/>
              <a:gd name="connsiteY0-188" fmla="*/ 0 h 1377720"/>
              <a:gd name="connsiteX1-189" fmla="*/ 739322 w 1377719"/>
              <a:gd name="connsiteY1-190" fmla="*/ 20901 h 1377720"/>
              <a:gd name="connsiteX2-191" fmla="*/ 1356818 w 1377719"/>
              <a:gd name="connsiteY2-192" fmla="*/ 638398 h 1377720"/>
              <a:gd name="connsiteX3-193" fmla="*/ 1356818 w 1377719"/>
              <a:gd name="connsiteY3-194" fmla="*/ 739322 h 1377720"/>
              <a:gd name="connsiteX4-195" fmla="*/ 739322 w 1377719"/>
              <a:gd name="connsiteY4-196" fmla="*/ 1356819 h 1377720"/>
              <a:gd name="connsiteX5-197" fmla="*/ 638398 w 1377719"/>
              <a:gd name="connsiteY5-198" fmla="*/ 1356819 h 1377720"/>
              <a:gd name="connsiteX6-199" fmla="*/ 20901 w 1377719"/>
              <a:gd name="connsiteY6-200" fmla="*/ 739322 h 1377720"/>
              <a:gd name="connsiteX7-201" fmla="*/ 20901 w 1377719"/>
              <a:gd name="connsiteY7-202" fmla="*/ 638398 h 1377720"/>
              <a:gd name="connsiteX8-203" fmla="*/ 638398 w 1377719"/>
              <a:gd name="connsiteY8-204" fmla="*/ 20901 h 1377720"/>
              <a:gd name="connsiteX9-205" fmla="*/ 688860 w 1377719"/>
              <a:gd name="connsiteY9-206" fmla="*/ 0 h 1377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549D7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100" b="1" dirty="0">
                <a:cs typeface="+mn-ea"/>
                <a:sym typeface="+mn-lt"/>
              </a:rPr>
              <a:t>3</a:t>
            </a:r>
            <a:endParaRPr lang="en-US" sz="2100" b="1" dirty="0">
              <a:cs typeface="+mn-ea"/>
              <a:sym typeface="+mn-lt"/>
            </a:endParaRPr>
          </a:p>
        </p:txBody>
      </p:sp>
      <p:sp>
        <p:nvSpPr>
          <p:cNvPr id="6" name="Freeform 5"/>
          <p:cNvSpPr/>
          <p:nvPr/>
        </p:nvSpPr>
        <p:spPr>
          <a:xfrm>
            <a:off x="5130415" y="1517940"/>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1" fmla="*/ 1433441 w 4116165"/>
              <a:gd name="connsiteY0-2" fmla="*/ 1003242 h 3497531"/>
              <a:gd name="connsiteX1-3" fmla="*/ 3927730 w 4116165"/>
              <a:gd name="connsiteY1-4" fmla="*/ 814807 h 3497531"/>
              <a:gd name="connsiteX2-5" fmla="*/ 4116165 w 4116165"/>
              <a:gd name="connsiteY2-6" fmla="*/ 1003242 h 3497531"/>
              <a:gd name="connsiteX3-7" fmla="*/ 4116165 w 4116165"/>
              <a:gd name="connsiteY3-8" fmla="*/ 3309096 h 3497531"/>
              <a:gd name="connsiteX4-9" fmla="*/ 3927730 w 4116165"/>
              <a:gd name="connsiteY4-10" fmla="*/ 3497531 h 3497531"/>
              <a:gd name="connsiteX5-11" fmla="*/ 1621876 w 4116165"/>
              <a:gd name="connsiteY5-12" fmla="*/ 3497531 h 3497531"/>
              <a:gd name="connsiteX6-13" fmla="*/ 1433441 w 4116165"/>
              <a:gd name="connsiteY6-14" fmla="*/ 3309096 h 3497531"/>
              <a:gd name="connsiteX7-15" fmla="*/ 1433441 w 4116165"/>
              <a:gd name="connsiteY7-16" fmla="*/ 1003242 h 3497531"/>
              <a:gd name="connsiteX8-17" fmla="*/ 688860 w 4116165"/>
              <a:gd name="connsiteY8-18" fmla="*/ 0 h 3497531"/>
              <a:gd name="connsiteX9-19" fmla="*/ 739322 w 4116165"/>
              <a:gd name="connsiteY9-20" fmla="*/ 20901 h 3497531"/>
              <a:gd name="connsiteX10-21" fmla="*/ 1356818 w 4116165"/>
              <a:gd name="connsiteY10-22" fmla="*/ 638398 h 3497531"/>
              <a:gd name="connsiteX11-23" fmla="*/ 1356818 w 4116165"/>
              <a:gd name="connsiteY11-24" fmla="*/ 739322 h 3497531"/>
              <a:gd name="connsiteX12-25" fmla="*/ 739322 w 4116165"/>
              <a:gd name="connsiteY12-26" fmla="*/ 1356819 h 3497531"/>
              <a:gd name="connsiteX13-27" fmla="*/ 638398 w 4116165"/>
              <a:gd name="connsiteY13-28" fmla="*/ 1356819 h 3497531"/>
              <a:gd name="connsiteX14-29" fmla="*/ 20901 w 4116165"/>
              <a:gd name="connsiteY14-30" fmla="*/ 739322 h 3497531"/>
              <a:gd name="connsiteX15-31" fmla="*/ 20901 w 4116165"/>
              <a:gd name="connsiteY15-32" fmla="*/ 638398 h 3497531"/>
              <a:gd name="connsiteX16-33" fmla="*/ 638398 w 4116165"/>
              <a:gd name="connsiteY16-34" fmla="*/ 20901 h 3497531"/>
              <a:gd name="connsiteX17-35" fmla="*/ 688860 w 4116165"/>
              <a:gd name="connsiteY17-36" fmla="*/ 0 h 3497531"/>
              <a:gd name="connsiteX0-37" fmla="*/ 1433441 w 4116165"/>
              <a:gd name="connsiteY0-38" fmla="*/ 3309096 h 3497531"/>
              <a:gd name="connsiteX1-39" fmla="*/ 3927730 w 4116165"/>
              <a:gd name="connsiteY1-40" fmla="*/ 814807 h 3497531"/>
              <a:gd name="connsiteX2-41" fmla="*/ 4116165 w 4116165"/>
              <a:gd name="connsiteY2-42" fmla="*/ 1003242 h 3497531"/>
              <a:gd name="connsiteX3-43" fmla="*/ 4116165 w 4116165"/>
              <a:gd name="connsiteY3-44" fmla="*/ 3309096 h 3497531"/>
              <a:gd name="connsiteX4-45" fmla="*/ 3927730 w 4116165"/>
              <a:gd name="connsiteY4-46" fmla="*/ 3497531 h 3497531"/>
              <a:gd name="connsiteX5-47" fmla="*/ 1621876 w 4116165"/>
              <a:gd name="connsiteY5-48" fmla="*/ 3497531 h 3497531"/>
              <a:gd name="connsiteX6-49" fmla="*/ 1433441 w 4116165"/>
              <a:gd name="connsiteY6-50" fmla="*/ 3309096 h 3497531"/>
              <a:gd name="connsiteX7-51" fmla="*/ 688860 w 4116165"/>
              <a:gd name="connsiteY7-52" fmla="*/ 0 h 3497531"/>
              <a:gd name="connsiteX8-53" fmla="*/ 739322 w 4116165"/>
              <a:gd name="connsiteY8-54" fmla="*/ 20901 h 3497531"/>
              <a:gd name="connsiteX9-55" fmla="*/ 1356818 w 4116165"/>
              <a:gd name="connsiteY9-56" fmla="*/ 638398 h 3497531"/>
              <a:gd name="connsiteX10-57" fmla="*/ 1356818 w 4116165"/>
              <a:gd name="connsiteY10-58" fmla="*/ 739322 h 3497531"/>
              <a:gd name="connsiteX11-59" fmla="*/ 739322 w 4116165"/>
              <a:gd name="connsiteY11-60" fmla="*/ 1356819 h 3497531"/>
              <a:gd name="connsiteX12-61" fmla="*/ 638398 w 4116165"/>
              <a:gd name="connsiteY12-62" fmla="*/ 1356819 h 3497531"/>
              <a:gd name="connsiteX13-63" fmla="*/ 20901 w 4116165"/>
              <a:gd name="connsiteY13-64" fmla="*/ 739322 h 3497531"/>
              <a:gd name="connsiteX14-65" fmla="*/ 20901 w 4116165"/>
              <a:gd name="connsiteY14-66" fmla="*/ 638398 h 3497531"/>
              <a:gd name="connsiteX15-67" fmla="*/ 638398 w 4116165"/>
              <a:gd name="connsiteY15-68" fmla="*/ 20901 h 3497531"/>
              <a:gd name="connsiteX16-69" fmla="*/ 688860 w 4116165"/>
              <a:gd name="connsiteY16-70" fmla="*/ 0 h 3497531"/>
              <a:gd name="connsiteX0-71" fmla="*/ 1433441 w 4116165"/>
              <a:gd name="connsiteY0-72" fmla="*/ 3309096 h 3497531"/>
              <a:gd name="connsiteX1-73" fmla="*/ 4116165 w 4116165"/>
              <a:gd name="connsiteY1-74" fmla="*/ 1003242 h 3497531"/>
              <a:gd name="connsiteX2-75" fmla="*/ 4116165 w 4116165"/>
              <a:gd name="connsiteY2-76" fmla="*/ 3309096 h 3497531"/>
              <a:gd name="connsiteX3-77" fmla="*/ 3927730 w 4116165"/>
              <a:gd name="connsiteY3-78" fmla="*/ 3497531 h 3497531"/>
              <a:gd name="connsiteX4-79" fmla="*/ 1621876 w 4116165"/>
              <a:gd name="connsiteY4-80" fmla="*/ 3497531 h 3497531"/>
              <a:gd name="connsiteX5-81" fmla="*/ 1433441 w 4116165"/>
              <a:gd name="connsiteY5-82" fmla="*/ 3309096 h 3497531"/>
              <a:gd name="connsiteX6-83" fmla="*/ 688860 w 4116165"/>
              <a:gd name="connsiteY6-84" fmla="*/ 0 h 3497531"/>
              <a:gd name="connsiteX7-85" fmla="*/ 739322 w 4116165"/>
              <a:gd name="connsiteY7-86" fmla="*/ 20901 h 3497531"/>
              <a:gd name="connsiteX8-87" fmla="*/ 1356818 w 4116165"/>
              <a:gd name="connsiteY8-88" fmla="*/ 638398 h 3497531"/>
              <a:gd name="connsiteX9-89" fmla="*/ 1356818 w 4116165"/>
              <a:gd name="connsiteY9-90" fmla="*/ 739322 h 3497531"/>
              <a:gd name="connsiteX10-91" fmla="*/ 739322 w 4116165"/>
              <a:gd name="connsiteY10-92" fmla="*/ 1356819 h 3497531"/>
              <a:gd name="connsiteX11-93" fmla="*/ 638398 w 4116165"/>
              <a:gd name="connsiteY11-94" fmla="*/ 1356819 h 3497531"/>
              <a:gd name="connsiteX12-95" fmla="*/ 20901 w 4116165"/>
              <a:gd name="connsiteY12-96" fmla="*/ 739322 h 3497531"/>
              <a:gd name="connsiteX13-97" fmla="*/ 20901 w 4116165"/>
              <a:gd name="connsiteY13-98" fmla="*/ 638398 h 3497531"/>
              <a:gd name="connsiteX14-99" fmla="*/ 638398 w 4116165"/>
              <a:gd name="connsiteY14-100" fmla="*/ 20901 h 3497531"/>
              <a:gd name="connsiteX15-101" fmla="*/ 688860 w 4116165"/>
              <a:gd name="connsiteY15-102" fmla="*/ 0 h 3497531"/>
              <a:gd name="connsiteX0-103" fmla="*/ 1433441 w 4116165"/>
              <a:gd name="connsiteY0-104" fmla="*/ 3309096 h 3497531"/>
              <a:gd name="connsiteX1-105" fmla="*/ 4116165 w 4116165"/>
              <a:gd name="connsiteY1-106" fmla="*/ 3309096 h 3497531"/>
              <a:gd name="connsiteX2-107" fmla="*/ 3927730 w 4116165"/>
              <a:gd name="connsiteY2-108" fmla="*/ 3497531 h 3497531"/>
              <a:gd name="connsiteX3-109" fmla="*/ 1621876 w 4116165"/>
              <a:gd name="connsiteY3-110" fmla="*/ 3497531 h 3497531"/>
              <a:gd name="connsiteX4-111" fmla="*/ 1433441 w 4116165"/>
              <a:gd name="connsiteY4-112" fmla="*/ 3309096 h 3497531"/>
              <a:gd name="connsiteX5-113" fmla="*/ 688860 w 4116165"/>
              <a:gd name="connsiteY5-114" fmla="*/ 0 h 3497531"/>
              <a:gd name="connsiteX6-115" fmla="*/ 739322 w 4116165"/>
              <a:gd name="connsiteY6-116" fmla="*/ 20901 h 3497531"/>
              <a:gd name="connsiteX7-117" fmla="*/ 1356818 w 4116165"/>
              <a:gd name="connsiteY7-118" fmla="*/ 638398 h 3497531"/>
              <a:gd name="connsiteX8-119" fmla="*/ 1356818 w 4116165"/>
              <a:gd name="connsiteY8-120" fmla="*/ 739322 h 3497531"/>
              <a:gd name="connsiteX9-121" fmla="*/ 739322 w 4116165"/>
              <a:gd name="connsiteY9-122" fmla="*/ 1356819 h 3497531"/>
              <a:gd name="connsiteX10-123" fmla="*/ 638398 w 4116165"/>
              <a:gd name="connsiteY10-124" fmla="*/ 1356819 h 3497531"/>
              <a:gd name="connsiteX11-125" fmla="*/ 20901 w 4116165"/>
              <a:gd name="connsiteY11-126" fmla="*/ 739322 h 3497531"/>
              <a:gd name="connsiteX12-127" fmla="*/ 20901 w 4116165"/>
              <a:gd name="connsiteY12-128" fmla="*/ 638398 h 3497531"/>
              <a:gd name="connsiteX13-129" fmla="*/ 638398 w 4116165"/>
              <a:gd name="connsiteY13-130" fmla="*/ 20901 h 3497531"/>
              <a:gd name="connsiteX14-131" fmla="*/ 688860 w 4116165"/>
              <a:gd name="connsiteY14-132" fmla="*/ 0 h 3497531"/>
              <a:gd name="connsiteX0-133" fmla="*/ 1433441 w 3927730"/>
              <a:gd name="connsiteY0-134" fmla="*/ 3309096 h 3497531"/>
              <a:gd name="connsiteX1-135" fmla="*/ 3927730 w 3927730"/>
              <a:gd name="connsiteY1-136" fmla="*/ 3497531 h 3497531"/>
              <a:gd name="connsiteX2-137" fmla="*/ 1621876 w 3927730"/>
              <a:gd name="connsiteY2-138" fmla="*/ 3497531 h 3497531"/>
              <a:gd name="connsiteX3-139" fmla="*/ 1433441 w 3927730"/>
              <a:gd name="connsiteY3-140" fmla="*/ 3309096 h 3497531"/>
              <a:gd name="connsiteX4-141" fmla="*/ 688860 w 3927730"/>
              <a:gd name="connsiteY4-142" fmla="*/ 0 h 3497531"/>
              <a:gd name="connsiteX5-143" fmla="*/ 739322 w 3927730"/>
              <a:gd name="connsiteY5-144" fmla="*/ 20901 h 3497531"/>
              <a:gd name="connsiteX6-145" fmla="*/ 1356818 w 3927730"/>
              <a:gd name="connsiteY6-146" fmla="*/ 638398 h 3497531"/>
              <a:gd name="connsiteX7-147" fmla="*/ 1356818 w 3927730"/>
              <a:gd name="connsiteY7-148" fmla="*/ 739322 h 3497531"/>
              <a:gd name="connsiteX8-149" fmla="*/ 739322 w 3927730"/>
              <a:gd name="connsiteY8-150" fmla="*/ 1356819 h 3497531"/>
              <a:gd name="connsiteX9-151" fmla="*/ 638398 w 3927730"/>
              <a:gd name="connsiteY9-152" fmla="*/ 1356819 h 3497531"/>
              <a:gd name="connsiteX10-153" fmla="*/ 20901 w 3927730"/>
              <a:gd name="connsiteY10-154" fmla="*/ 739322 h 3497531"/>
              <a:gd name="connsiteX11-155" fmla="*/ 20901 w 3927730"/>
              <a:gd name="connsiteY11-156" fmla="*/ 638398 h 3497531"/>
              <a:gd name="connsiteX12-157" fmla="*/ 638398 w 3927730"/>
              <a:gd name="connsiteY12-158" fmla="*/ 20901 h 3497531"/>
              <a:gd name="connsiteX13-159" fmla="*/ 688860 w 3927730"/>
              <a:gd name="connsiteY13-160" fmla="*/ 0 h 3497531"/>
              <a:gd name="connsiteX0-161" fmla="*/ 1433441 w 1621876"/>
              <a:gd name="connsiteY0-162" fmla="*/ 3309096 h 3497531"/>
              <a:gd name="connsiteX1-163" fmla="*/ 1621876 w 1621876"/>
              <a:gd name="connsiteY1-164" fmla="*/ 3497531 h 3497531"/>
              <a:gd name="connsiteX2-165" fmla="*/ 1433441 w 1621876"/>
              <a:gd name="connsiteY2-166" fmla="*/ 3309096 h 3497531"/>
              <a:gd name="connsiteX3-167" fmla="*/ 688860 w 1621876"/>
              <a:gd name="connsiteY3-168" fmla="*/ 0 h 3497531"/>
              <a:gd name="connsiteX4-169" fmla="*/ 739322 w 1621876"/>
              <a:gd name="connsiteY4-170" fmla="*/ 20901 h 3497531"/>
              <a:gd name="connsiteX5-171" fmla="*/ 1356818 w 1621876"/>
              <a:gd name="connsiteY5-172" fmla="*/ 638398 h 3497531"/>
              <a:gd name="connsiteX6-173" fmla="*/ 1356818 w 1621876"/>
              <a:gd name="connsiteY6-174" fmla="*/ 739322 h 3497531"/>
              <a:gd name="connsiteX7-175" fmla="*/ 739322 w 1621876"/>
              <a:gd name="connsiteY7-176" fmla="*/ 1356819 h 3497531"/>
              <a:gd name="connsiteX8-177" fmla="*/ 638398 w 1621876"/>
              <a:gd name="connsiteY8-178" fmla="*/ 1356819 h 3497531"/>
              <a:gd name="connsiteX9-179" fmla="*/ 20901 w 1621876"/>
              <a:gd name="connsiteY9-180" fmla="*/ 739322 h 3497531"/>
              <a:gd name="connsiteX10-181" fmla="*/ 20901 w 1621876"/>
              <a:gd name="connsiteY10-182" fmla="*/ 638398 h 3497531"/>
              <a:gd name="connsiteX11-183" fmla="*/ 638398 w 1621876"/>
              <a:gd name="connsiteY11-184" fmla="*/ 20901 h 3497531"/>
              <a:gd name="connsiteX12-185" fmla="*/ 688860 w 1621876"/>
              <a:gd name="connsiteY12-186" fmla="*/ 0 h 3497531"/>
              <a:gd name="connsiteX0-187" fmla="*/ 688860 w 1377719"/>
              <a:gd name="connsiteY0-188" fmla="*/ 0 h 1377720"/>
              <a:gd name="connsiteX1-189" fmla="*/ 739322 w 1377719"/>
              <a:gd name="connsiteY1-190" fmla="*/ 20901 h 1377720"/>
              <a:gd name="connsiteX2-191" fmla="*/ 1356818 w 1377719"/>
              <a:gd name="connsiteY2-192" fmla="*/ 638398 h 1377720"/>
              <a:gd name="connsiteX3-193" fmla="*/ 1356818 w 1377719"/>
              <a:gd name="connsiteY3-194" fmla="*/ 739322 h 1377720"/>
              <a:gd name="connsiteX4-195" fmla="*/ 739322 w 1377719"/>
              <a:gd name="connsiteY4-196" fmla="*/ 1356819 h 1377720"/>
              <a:gd name="connsiteX5-197" fmla="*/ 638398 w 1377719"/>
              <a:gd name="connsiteY5-198" fmla="*/ 1356819 h 1377720"/>
              <a:gd name="connsiteX6-199" fmla="*/ 20901 w 1377719"/>
              <a:gd name="connsiteY6-200" fmla="*/ 739322 h 1377720"/>
              <a:gd name="connsiteX7-201" fmla="*/ 20901 w 1377719"/>
              <a:gd name="connsiteY7-202" fmla="*/ 638398 h 1377720"/>
              <a:gd name="connsiteX8-203" fmla="*/ 638398 w 1377719"/>
              <a:gd name="connsiteY8-204" fmla="*/ 20901 h 1377720"/>
              <a:gd name="connsiteX9-205" fmla="*/ 688860 w 1377719"/>
              <a:gd name="connsiteY9-206" fmla="*/ 0 h 1377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549D7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100" b="1" dirty="0">
                <a:cs typeface="+mn-ea"/>
                <a:sym typeface="+mn-lt"/>
              </a:rPr>
              <a:t>2</a:t>
            </a:r>
            <a:endParaRPr lang="en-US" sz="2100" b="1" dirty="0">
              <a:cs typeface="+mn-ea"/>
              <a:sym typeface="+mn-lt"/>
            </a:endParaRPr>
          </a:p>
        </p:txBody>
      </p:sp>
      <p:sp>
        <p:nvSpPr>
          <p:cNvPr id="7" name="Freeform 6"/>
          <p:cNvSpPr/>
          <p:nvPr/>
        </p:nvSpPr>
        <p:spPr>
          <a:xfrm>
            <a:off x="3606162" y="1523837"/>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1" fmla="*/ 1433441 w 4116165"/>
              <a:gd name="connsiteY0-2" fmla="*/ 1003242 h 3497531"/>
              <a:gd name="connsiteX1-3" fmla="*/ 3927730 w 4116165"/>
              <a:gd name="connsiteY1-4" fmla="*/ 814807 h 3497531"/>
              <a:gd name="connsiteX2-5" fmla="*/ 4116165 w 4116165"/>
              <a:gd name="connsiteY2-6" fmla="*/ 1003242 h 3497531"/>
              <a:gd name="connsiteX3-7" fmla="*/ 4116165 w 4116165"/>
              <a:gd name="connsiteY3-8" fmla="*/ 3309096 h 3497531"/>
              <a:gd name="connsiteX4-9" fmla="*/ 3927730 w 4116165"/>
              <a:gd name="connsiteY4-10" fmla="*/ 3497531 h 3497531"/>
              <a:gd name="connsiteX5-11" fmla="*/ 1621876 w 4116165"/>
              <a:gd name="connsiteY5-12" fmla="*/ 3497531 h 3497531"/>
              <a:gd name="connsiteX6-13" fmla="*/ 1433441 w 4116165"/>
              <a:gd name="connsiteY6-14" fmla="*/ 3309096 h 3497531"/>
              <a:gd name="connsiteX7-15" fmla="*/ 1433441 w 4116165"/>
              <a:gd name="connsiteY7-16" fmla="*/ 1003242 h 3497531"/>
              <a:gd name="connsiteX8-17" fmla="*/ 688860 w 4116165"/>
              <a:gd name="connsiteY8-18" fmla="*/ 0 h 3497531"/>
              <a:gd name="connsiteX9-19" fmla="*/ 739322 w 4116165"/>
              <a:gd name="connsiteY9-20" fmla="*/ 20901 h 3497531"/>
              <a:gd name="connsiteX10-21" fmla="*/ 1356818 w 4116165"/>
              <a:gd name="connsiteY10-22" fmla="*/ 638398 h 3497531"/>
              <a:gd name="connsiteX11-23" fmla="*/ 1356818 w 4116165"/>
              <a:gd name="connsiteY11-24" fmla="*/ 739322 h 3497531"/>
              <a:gd name="connsiteX12-25" fmla="*/ 739322 w 4116165"/>
              <a:gd name="connsiteY12-26" fmla="*/ 1356819 h 3497531"/>
              <a:gd name="connsiteX13-27" fmla="*/ 638398 w 4116165"/>
              <a:gd name="connsiteY13-28" fmla="*/ 1356819 h 3497531"/>
              <a:gd name="connsiteX14-29" fmla="*/ 20901 w 4116165"/>
              <a:gd name="connsiteY14-30" fmla="*/ 739322 h 3497531"/>
              <a:gd name="connsiteX15-31" fmla="*/ 20901 w 4116165"/>
              <a:gd name="connsiteY15-32" fmla="*/ 638398 h 3497531"/>
              <a:gd name="connsiteX16-33" fmla="*/ 638398 w 4116165"/>
              <a:gd name="connsiteY16-34" fmla="*/ 20901 h 3497531"/>
              <a:gd name="connsiteX17-35" fmla="*/ 688860 w 4116165"/>
              <a:gd name="connsiteY17-36" fmla="*/ 0 h 3497531"/>
              <a:gd name="connsiteX0-37" fmla="*/ 1433441 w 4116165"/>
              <a:gd name="connsiteY0-38" fmla="*/ 3309096 h 3497531"/>
              <a:gd name="connsiteX1-39" fmla="*/ 3927730 w 4116165"/>
              <a:gd name="connsiteY1-40" fmla="*/ 814807 h 3497531"/>
              <a:gd name="connsiteX2-41" fmla="*/ 4116165 w 4116165"/>
              <a:gd name="connsiteY2-42" fmla="*/ 1003242 h 3497531"/>
              <a:gd name="connsiteX3-43" fmla="*/ 4116165 w 4116165"/>
              <a:gd name="connsiteY3-44" fmla="*/ 3309096 h 3497531"/>
              <a:gd name="connsiteX4-45" fmla="*/ 3927730 w 4116165"/>
              <a:gd name="connsiteY4-46" fmla="*/ 3497531 h 3497531"/>
              <a:gd name="connsiteX5-47" fmla="*/ 1621876 w 4116165"/>
              <a:gd name="connsiteY5-48" fmla="*/ 3497531 h 3497531"/>
              <a:gd name="connsiteX6-49" fmla="*/ 1433441 w 4116165"/>
              <a:gd name="connsiteY6-50" fmla="*/ 3309096 h 3497531"/>
              <a:gd name="connsiteX7-51" fmla="*/ 688860 w 4116165"/>
              <a:gd name="connsiteY7-52" fmla="*/ 0 h 3497531"/>
              <a:gd name="connsiteX8-53" fmla="*/ 739322 w 4116165"/>
              <a:gd name="connsiteY8-54" fmla="*/ 20901 h 3497531"/>
              <a:gd name="connsiteX9-55" fmla="*/ 1356818 w 4116165"/>
              <a:gd name="connsiteY9-56" fmla="*/ 638398 h 3497531"/>
              <a:gd name="connsiteX10-57" fmla="*/ 1356818 w 4116165"/>
              <a:gd name="connsiteY10-58" fmla="*/ 739322 h 3497531"/>
              <a:gd name="connsiteX11-59" fmla="*/ 739322 w 4116165"/>
              <a:gd name="connsiteY11-60" fmla="*/ 1356819 h 3497531"/>
              <a:gd name="connsiteX12-61" fmla="*/ 638398 w 4116165"/>
              <a:gd name="connsiteY12-62" fmla="*/ 1356819 h 3497531"/>
              <a:gd name="connsiteX13-63" fmla="*/ 20901 w 4116165"/>
              <a:gd name="connsiteY13-64" fmla="*/ 739322 h 3497531"/>
              <a:gd name="connsiteX14-65" fmla="*/ 20901 w 4116165"/>
              <a:gd name="connsiteY14-66" fmla="*/ 638398 h 3497531"/>
              <a:gd name="connsiteX15-67" fmla="*/ 638398 w 4116165"/>
              <a:gd name="connsiteY15-68" fmla="*/ 20901 h 3497531"/>
              <a:gd name="connsiteX16-69" fmla="*/ 688860 w 4116165"/>
              <a:gd name="connsiteY16-70" fmla="*/ 0 h 3497531"/>
              <a:gd name="connsiteX0-71" fmla="*/ 1433441 w 4116165"/>
              <a:gd name="connsiteY0-72" fmla="*/ 3309096 h 3497531"/>
              <a:gd name="connsiteX1-73" fmla="*/ 4116165 w 4116165"/>
              <a:gd name="connsiteY1-74" fmla="*/ 1003242 h 3497531"/>
              <a:gd name="connsiteX2-75" fmla="*/ 4116165 w 4116165"/>
              <a:gd name="connsiteY2-76" fmla="*/ 3309096 h 3497531"/>
              <a:gd name="connsiteX3-77" fmla="*/ 3927730 w 4116165"/>
              <a:gd name="connsiteY3-78" fmla="*/ 3497531 h 3497531"/>
              <a:gd name="connsiteX4-79" fmla="*/ 1621876 w 4116165"/>
              <a:gd name="connsiteY4-80" fmla="*/ 3497531 h 3497531"/>
              <a:gd name="connsiteX5-81" fmla="*/ 1433441 w 4116165"/>
              <a:gd name="connsiteY5-82" fmla="*/ 3309096 h 3497531"/>
              <a:gd name="connsiteX6-83" fmla="*/ 688860 w 4116165"/>
              <a:gd name="connsiteY6-84" fmla="*/ 0 h 3497531"/>
              <a:gd name="connsiteX7-85" fmla="*/ 739322 w 4116165"/>
              <a:gd name="connsiteY7-86" fmla="*/ 20901 h 3497531"/>
              <a:gd name="connsiteX8-87" fmla="*/ 1356818 w 4116165"/>
              <a:gd name="connsiteY8-88" fmla="*/ 638398 h 3497531"/>
              <a:gd name="connsiteX9-89" fmla="*/ 1356818 w 4116165"/>
              <a:gd name="connsiteY9-90" fmla="*/ 739322 h 3497531"/>
              <a:gd name="connsiteX10-91" fmla="*/ 739322 w 4116165"/>
              <a:gd name="connsiteY10-92" fmla="*/ 1356819 h 3497531"/>
              <a:gd name="connsiteX11-93" fmla="*/ 638398 w 4116165"/>
              <a:gd name="connsiteY11-94" fmla="*/ 1356819 h 3497531"/>
              <a:gd name="connsiteX12-95" fmla="*/ 20901 w 4116165"/>
              <a:gd name="connsiteY12-96" fmla="*/ 739322 h 3497531"/>
              <a:gd name="connsiteX13-97" fmla="*/ 20901 w 4116165"/>
              <a:gd name="connsiteY13-98" fmla="*/ 638398 h 3497531"/>
              <a:gd name="connsiteX14-99" fmla="*/ 638398 w 4116165"/>
              <a:gd name="connsiteY14-100" fmla="*/ 20901 h 3497531"/>
              <a:gd name="connsiteX15-101" fmla="*/ 688860 w 4116165"/>
              <a:gd name="connsiteY15-102" fmla="*/ 0 h 3497531"/>
              <a:gd name="connsiteX0-103" fmla="*/ 1433441 w 4116165"/>
              <a:gd name="connsiteY0-104" fmla="*/ 3309096 h 3497531"/>
              <a:gd name="connsiteX1-105" fmla="*/ 4116165 w 4116165"/>
              <a:gd name="connsiteY1-106" fmla="*/ 3309096 h 3497531"/>
              <a:gd name="connsiteX2-107" fmla="*/ 3927730 w 4116165"/>
              <a:gd name="connsiteY2-108" fmla="*/ 3497531 h 3497531"/>
              <a:gd name="connsiteX3-109" fmla="*/ 1621876 w 4116165"/>
              <a:gd name="connsiteY3-110" fmla="*/ 3497531 h 3497531"/>
              <a:gd name="connsiteX4-111" fmla="*/ 1433441 w 4116165"/>
              <a:gd name="connsiteY4-112" fmla="*/ 3309096 h 3497531"/>
              <a:gd name="connsiteX5-113" fmla="*/ 688860 w 4116165"/>
              <a:gd name="connsiteY5-114" fmla="*/ 0 h 3497531"/>
              <a:gd name="connsiteX6-115" fmla="*/ 739322 w 4116165"/>
              <a:gd name="connsiteY6-116" fmla="*/ 20901 h 3497531"/>
              <a:gd name="connsiteX7-117" fmla="*/ 1356818 w 4116165"/>
              <a:gd name="connsiteY7-118" fmla="*/ 638398 h 3497531"/>
              <a:gd name="connsiteX8-119" fmla="*/ 1356818 w 4116165"/>
              <a:gd name="connsiteY8-120" fmla="*/ 739322 h 3497531"/>
              <a:gd name="connsiteX9-121" fmla="*/ 739322 w 4116165"/>
              <a:gd name="connsiteY9-122" fmla="*/ 1356819 h 3497531"/>
              <a:gd name="connsiteX10-123" fmla="*/ 638398 w 4116165"/>
              <a:gd name="connsiteY10-124" fmla="*/ 1356819 h 3497531"/>
              <a:gd name="connsiteX11-125" fmla="*/ 20901 w 4116165"/>
              <a:gd name="connsiteY11-126" fmla="*/ 739322 h 3497531"/>
              <a:gd name="connsiteX12-127" fmla="*/ 20901 w 4116165"/>
              <a:gd name="connsiteY12-128" fmla="*/ 638398 h 3497531"/>
              <a:gd name="connsiteX13-129" fmla="*/ 638398 w 4116165"/>
              <a:gd name="connsiteY13-130" fmla="*/ 20901 h 3497531"/>
              <a:gd name="connsiteX14-131" fmla="*/ 688860 w 4116165"/>
              <a:gd name="connsiteY14-132" fmla="*/ 0 h 3497531"/>
              <a:gd name="connsiteX0-133" fmla="*/ 1433441 w 3927730"/>
              <a:gd name="connsiteY0-134" fmla="*/ 3309096 h 3497531"/>
              <a:gd name="connsiteX1-135" fmla="*/ 3927730 w 3927730"/>
              <a:gd name="connsiteY1-136" fmla="*/ 3497531 h 3497531"/>
              <a:gd name="connsiteX2-137" fmla="*/ 1621876 w 3927730"/>
              <a:gd name="connsiteY2-138" fmla="*/ 3497531 h 3497531"/>
              <a:gd name="connsiteX3-139" fmla="*/ 1433441 w 3927730"/>
              <a:gd name="connsiteY3-140" fmla="*/ 3309096 h 3497531"/>
              <a:gd name="connsiteX4-141" fmla="*/ 688860 w 3927730"/>
              <a:gd name="connsiteY4-142" fmla="*/ 0 h 3497531"/>
              <a:gd name="connsiteX5-143" fmla="*/ 739322 w 3927730"/>
              <a:gd name="connsiteY5-144" fmla="*/ 20901 h 3497531"/>
              <a:gd name="connsiteX6-145" fmla="*/ 1356818 w 3927730"/>
              <a:gd name="connsiteY6-146" fmla="*/ 638398 h 3497531"/>
              <a:gd name="connsiteX7-147" fmla="*/ 1356818 w 3927730"/>
              <a:gd name="connsiteY7-148" fmla="*/ 739322 h 3497531"/>
              <a:gd name="connsiteX8-149" fmla="*/ 739322 w 3927730"/>
              <a:gd name="connsiteY8-150" fmla="*/ 1356819 h 3497531"/>
              <a:gd name="connsiteX9-151" fmla="*/ 638398 w 3927730"/>
              <a:gd name="connsiteY9-152" fmla="*/ 1356819 h 3497531"/>
              <a:gd name="connsiteX10-153" fmla="*/ 20901 w 3927730"/>
              <a:gd name="connsiteY10-154" fmla="*/ 739322 h 3497531"/>
              <a:gd name="connsiteX11-155" fmla="*/ 20901 w 3927730"/>
              <a:gd name="connsiteY11-156" fmla="*/ 638398 h 3497531"/>
              <a:gd name="connsiteX12-157" fmla="*/ 638398 w 3927730"/>
              <a:gd name="connsiteY12-158" fmla="*/ 20901 h 3497531"/>
              <a:gd name="connsiteX13-159" fmla="*/ 688860 w 3927730"/>
              <a:gd name="connsiteY13-160" fmla="*/ 0 h 3497531"/>
              <a:gd name="connsiteX0-161" fmla="*/ 1433441 w 1621876"/>
              <a:gd name="connsiteY0-162" fmla="*/ 3309096 h 3497531"/>
              <a:gd name="connsiteX1-163" fmla="*/ 1621876 w 1621876"/>
              <a:gd name="connsiteY1-164" fmla="*/ 3497531 h 3497531"/>
              <a:gd name="connsiteX2-165" fmla="*/ 1433441 w 1621876"/>
              <a:gd name="connsiteY2-166" fmla="*/ 3309096 h 3497531"/>
              <a:gd name="connsiteX3-167" fmla="*/ 688860 w 1621876"/>
              <a:gd name="connsiteY3-168" fmla="*/ 0 h 3497531"/>
              <a:gd name="connsiteX4-169" fmla="*/ 739322 w 1621876"/>
              <a:gd name="connsiteY4-170" fmla="*/ 20901 h 3497531"/>
              <a:gd name="connsiteX5-171" fmla="*/ 1356818 w 1621876"/>
              <a:gd name="connsiteY5-172" fmla="*/ 638398 h 3497531"/>
              <a:gd name="connsiteX6-173" fmla="*/ 1356818 w 1621876"/>
              <a:gd name="connsiteY6-174" fmla="*/ 739322 h 3497531"/>
              <a:gd name="connsiteX7-175" fmla="*/ 739322 w 1621876"/>
              <a:gd name="connsiteY7-176" fmla="*/ 1356819 h 3497531"/>
              <a:gd name="connsiteX8-177" fmla="*/ 638398 w 1621876"/>
              <a:gd name="connsiteY8-178" fmla="*/ 1356819 h 3497531"/>
              <a:gd name="connsiteX9-179" fmla="*/ 20901 w 1621876"/>
              <a:gd name="connsiteY9-180" fmla="*/ 739322 h 3497531"/>
              <a:gd name="connsiteX10-181" fmla="*/ 20901 w 1621876"/>
              <a:gd name="connsiteY10-182" fmla="*/ 638398 h 3497531"/>
              <a:gd name="connsiteX11-183" fmla="*/ 638398 w 1621876"/>
              <a:gd name="connsiteY11-184" fmla="*/ 20901 h 3497531"/>
              <a:gd name="connsiteX12-185" fmla="*/ 688860 w 1621876"/>
              <a:gd name="connsiteY12-186" fmla="*/ 0 h 3497531"/>
              <a:gd name="connsiteX0-187" fmla="*/ 688860 w 1377719"/>
              <a:gd name="connsiteY0-188" fmla="*/ 0 h 1377720"/>
              <a:gd name="connsiteX1-189" fmla="*/ 739322 w 1377719"/>
              <a:gd name="connsiteY1-190" fmla="*/ 20901 h 1377720"/>
              <a:gd name="connsiteX2-191" fmla="*/ 1356818 w 1377719"/>
              <a:gd name="connsiteY2-192" fmla="*/ 638398 h 1377720"/>
              <a:gd name="connsiteX3-193" fmla="*/ 1356818 w 1377719"/>
              <a:gd name="connsiteY3-194" fmla="*/ 739322 h 1377720"/>
              <a:gd name="connsiteX4-195" fmla="*/ 739322 w 1377719"/>
              <a:gd name="connsiteY4-196" fmla="*/ 1356819 h 1377720"/>
              <a:gd name="connsiteX5-197" fmla="*/ 638398 w 1377719"/>
              <a:gd name="connsiteY5-198" fmla="*/ 1356819 h 1377720"/>
              <a:gd name="connsiteX6-199" fmla="*/ 20901 w 1377719"/>
              <a:gd name="connsiteY6-200" fmla="*/ 739322 h 1377720"/>
              <a:gd name="connsiteX7-201" fmla="*/ 20901 w 1377719"/>
              <a:gd name="connsiteY7-202" fmla="*/ 638398 h 1377720"/>
              <a:gd name="connsiteX8-203" fmla="*/ 638398 w 1377719"/>
              <a:gd name="connsiteY8-204" fmla="*/ 20901 h 1377720"/>
              <a:gd name="connsiteX9-205" fmla="*/ 688860 w 1377719"/>
              <a:gd name="connsiteY9-206" fmla="*/ 0 h 1377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549D7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100" b="1" dirty="0">
                <a:cs typeface="+mn-ea"/>
                <a:sym typeface="+mn-lt"/>
              </a:rPr>
              <a:t>1</a:t>
            </a:r>
            <a:endParaRPr lang="en-US" sz="2100" b="1" dirty="0">
              <a:cs typeface="+mn-ea"/>
              <a:sym typeface="+mn-lt"/>
            </a:endParaRPr>
          </a:p>
        </p:txBody>
      </p:sp>
      <p:sp>
        <p:nvSpPr>
          <p:cNvPr id="8" name="Freeform 7"/>
          <p:cNvSpPr/>
          <p:nvPr/>
        </p:nvSpPr>
        <p:spPr>
          <a:xfrm>
            <a:off x="3606162" y="2996412"/>
            <a:ext cx="939354" cy="939355"/>
          </a:xfrm>
          <a:custGeom>
            <a:avLst/>
            <a:gdLst>
              <a:gd name="connsiteX0" fmla="*/ 1621876 w 4116165"/>
              <a:gd name="connsiteY0" fmla="*/ 814807 h 3497531"/>
              <a:gd name="connsiteX1" fmla="*/ 3927730 w 4116165"/>
              <a:gd name="connsiteY1" fmla="*/ 814807 h 3497531"/>
              <a:gd name="connsiteX2" fmla="*/ 4116165 w 4116165"/>
              <a:gd name="connsiteY2" fmla="*/ 1003242 h 3497531"/>
              <a:gd name="connsiteX3" fmla="*/ 4116165 w 4116165"/>
              <a:gd name="connsiteY3" fmla="*/ 3309096 h 3497531"/>
              <a:gd name="connsiteX4" fmla="*/ 3927730 w 4116165"/>
              <a:gd name="connsiteY4" fmla="*/ 3497531 h 3497531"/>
              <a:gd name="connsiteX5" fmla="*/ 1621876 w 4116165"/>
              <a:gd name="connsiteY5" fmla="*/ 3497531 h 3497531"/>
              <a:gd name="connsiteX6" fmla="*/ 1433441 w 4116165"/>
              <a:gd name="connsiteY6" fmla="*/ 3309096 h 3497531"/>
              <a:gd name="connsiteX7" fmla="*/ 1433441 w 4116165"/>
              <a:gd name="connsiteY7" fmla="*/ 1003242 h 3497531"/>
              <a:gd name="connsiteX8" fmla="*/ 1621876 w 4116165"/>
              <a:gd name="connsiteY8" fmla="*/ 814807 h 3497531"/>
              <a:gd name="connsiteX9" fmla="*/ 688860 w 4116165"/>
              <a:gd name="connsiteY9" fmla="*/ 0 h 3497531"/>
              <a:gd name="connsiteX10" fmla="*/ 739322 w 4116165"/>
              <a:gd name="connsiteY10" fmla="*/ 20901 h 3497531"/>
              <a:gd name="connsiteX11" fmla="*/ 1356818 w 4116165"/>
              <a:gd name="connsiteY11" fmla="*/ 638398 h 3497531"/>
              <a:gd name="connsiteX12" fmla="*/ 1356818 w 4116165"/>
              <a:gd name="connsiteY12" fmla="*/ 739322 h 3497531"/>
              <a:gd name="connsiteX13" fmla="*/ 739322 w 4116165"/>
              <a:gd name="connsiteY13" fmla="*/ 1356819 h 3497531"/>
              <a:gd name="connsiteX14" fmla="*/ 638398 w 4116165"/>
              <a:gd name="connsiteY14" fmla="*/ 1356819 h 3497531"/>
              <a:gd name="connsiteX15" fmla="*/ 20901 w 4116165"/>
              <a:gd name="connsiteY15" fmla="*/ 739322 h 3497531"/>
              <a:gd name="connsiteX16" fmla="*/ 20901 w 4116165"/>
              <a:gd name="connsiteY16" fmla="*/ 638398 h 3497531"/>
              <a:gd name="connsiteX17" fmla="*/ 638398 w 4116165"/>
              <a:gd name="connsiteY17" fmla="*/ 20901 h 3497531"/>
              <a:gd name="connsiteX18" fmla="*/ 688860 w 4116165"/>
              <a:gd name="connsiteY18" fmla="*/ 0 h 3497531"/>
              <a:gd name="connsiteX0-1" fmla="*/ 1433441 w 4116165"/>
              <a:gd name="connsiteY0-2" fmla="*/ 1003242 h 3497531"/>
              <a:gd name="connsiteX1-3" fmla="*/ 3927730 w 4116165"/>
              <a:gd name="connsiteY1-4" fmla="*/ 814807 h 3497531"/>
              <a:gd name="connsiteX2-5" fmla="*/ 4116165 w 4116165"/>
              <a:gd name="connsiteY2-6" fmla="*/ 1003242 h 3497531"/>
              <a:gd name="connsiteX3-7" fmla="*/ 4116165 w 4116165"/>
              <a:gd name="connsiteY3-8" fmla="*/ 3309096 h 3497531"/>
              <a:gd name="connsiteX4-9" fmla="*/ 3927730 w 4116165"/>
              <a:gd name="connsiteY4-10" fmla="*/ 3497531 h 3497531"/>
              <a:gd name="connsiteX5-11" fmla="*/ 1621876 w 4116165"/>
              <a:gd name="connsiteY5-12" fmla="*/ 3497531 h 3497531"/>
              <a:gd name="connsiteX6-13" fmla="*/ 1433441 w 4116165"/>
              <a:gd name="connsiteY6-14" fmla="*/ 3309096 h 3497531"/>
              <a:gd name="connsiteX7-15" fmla="*/ 1433441 w 4116165"/>
              <a:gd name="connsiteY7-16" fmla="*/ 1003242 h 3497531"/>
              <a:gd name="connsiteX8-17" fmla="*/ 688860 w 4116165"/>
              <a:gd name="connsiteY8-18" fmla="*/ 0 h 3497531"/>
              <a:gd name="connsiteX9-19" fmla="*/ 739322 w 4116165"/>
              <a:gd name="connsiteY9-20" fmla="*/ 20901 h 3497531"/>
              <a:gd name="connsiteX10-21" fmla="*/ 1356818 w 4116165"/>
              <a:gd name="connsiteY10-22" fmla="*/ 638398 h 3497531"/>
              <a:gd name="connsiteX11-23" fmla="*/ 1356818 w 4116165"/>
              <a:gd name="connsiteY11-24" fmla="*/ 739322 h 3497531"/>
              <a:gd name="connsiteX12-25" fmla="*/ 739322 w 4116165"/>
              <a:gd name="connsiteY12-26" fmla="*/ 1356819 h 3497531"/>
              <a:gd name="connsiteX13-27" fmla="*/ 638398 w 4116165"/>
              <a:gd name="connsiteY13-28" fmla="*/ 1356819 h 3497531"/>
              <a:gd name="connsiteX14-29" fmla="*/ 20901 w 4116165"/>
              <a:gd name="connsiteY14-30" fmla="*/ 739322 h 3497531"/>
              <a:gd name="connsiteX15-31" fmla="*/ 20901 w 4116165"/>
              <a:gd name="connsiteY15-32" fmla="*/ 638398 h 3497531"/>
              <a:gd name="connsiteX16-33" fmla="*/ 638398 w 4116165"/>
              <a:gd name="connsiteY16-34" fmla="*/ 20901 h 3497531"/>
              <a:gd name="connsiteX17-35" fmla="*/ 688860 w 4116165"/>
              <a:gd name="connsiteY17-36" fmla="*/ 0 h 3497531"/>
              <a:gd name="connsiteX0-37" fmla="*/ 1433441 w 4116165"/>
              <a:gd name="connsiteY0-38" fmla="*/ 3309096 h 3497531"/>
              <a:gd name="connsiteX1-39" fmla="*/ 3927730 w 4116165"/>
              <a:gd name="connsiteY1-40" fmla="*/ 814807 h 3497531"/>
              <a:gd name="connsiteX2-41" fmla="*/ 4116165 w 4116165"/>
              <a:gd name="connsiteY2-42" fmla="*/ 1003242 h 3497531"/>
              <a:gd name="connsiteX3-43" fmla="*/ 4116165 w 4116165"/>
              <a:gd name="connsiteY3-44" fmla="*/ 3309096 h 3497531"/>
              <a:gd name="connsiteX4-45" fmla="*/ 3927730 w 4116165"/>
              <a:gd name="connsiteY4-46" fmla="*/ 3497531 h 3497531"/>
              <a:gd name="connsiteX5-47" fmla="*/ 1621876 w 4116165"/>
              <a:gd name="connsiteY5-48" fmla="*/ 3497531 h 3497531"/>
              <a:gd name="connsiteX6-49" fmla="*/ 1433441 w 4116165"/>
              <a:gd name="connsiteY6-50" fmla="*/ 3309096 h 3497531"/>
              <a:gd name="connsiteX7-51" fmla="*/ 688860 w 4116165"/>
              <a:gd name="connsiteY7-52" fmla="*/ 0 h 3497531"/>
              <a:gd name="connsiteX8-53" fmla="*/ 739322 w 4116165"/>
              <a:gd name="connsiteY8-54" fmla="*/ 20901 h 3497531"/>
              <a:gd name="connsiteX9-55" fmla="*/ 1356818 w 4116165"/>
              <a:gd name="connsiteY9-56" fmla="*/ 638398 h 3497531"/>
              <a:gd name="connsiteX10-57" fmla="*/ 1356818 w 4116165"/>
              <a:gd name="connsiteY10-58" fmla="*/ 739322 h 3497531"/>
              <a:gd name="connsiteX11-59" fmla="*/ 739322 w 4116165"/>
              <a:gd name="connsiteY11-60" fmla="*/ 1356819 h 3497531"/>
              <a:gd name="connsiteX12-61" fmla="*/ 638398 w 4116165"/>
              <a:gd name="connsiteY12-62" fmla="*/ 1356819 h 3497531"/>
              <a:gd name="connsiteX13-63" fmla="*/ 20901 w 4116165"/>
              <a:gd name="connsiteY13-64" fmla="*/ 739322 h 3497531"/>
              <a:gd name="connsiteX14-65" fmla="*/ 20901 w 4116165"/>
              <a:gd name="connsiteY14-66" fmla="*/ 638398 h 3497531"/>
              <a:gd name="connsiteX15-67" fmla="*/ 638398 w 4116165"/>
              <a:gd name="connsiteY15-68" fmla="*/ 20901 h 3497531"/>
              <a:gd name="connsiteX16-69" fmla="*/ 688860 w 4116165"/>
              <a:gd name="connsiteY16-70" fmla="*/ 0 h 3497531"/>
              <a:gd name="connsiteX0-71" fmla="*/ 1433441 w 4116165"/>
              <a:gd name="connsiteY0-72" fmla="*/ 3309096 h 3497531"/>
              <a:gd name="connsiteX1-73" fmla="*/ 4116165 w 4116165"/>
              <a:gd name="connsiteY1-74" fmla="*/ 1003242 h 3497531"/>
              <a:gd name="connsiteX2-75" fmla="*/ 4116165 w 4116165"/>
              <a:gd name="connsiteY2-76" fmla="*/ 3309096 h 3497531"/>
              <a:gd name="connsiteX3-77" fmla="*/ 3927730 w 4116165"/>
              <a:gd name="connsiteY3-78" fmla="*/ 3497531 h 3497531"/>
              <a:gd name="connsiteX4-79" fmla="*/ 1621876 w 4116165"/>
              <a:gd name="connsiteY4-80" fmla="*/ 3497531 h 3497531"/>
              <a:gd name="connsiteX5-81" fmla="*/ 1433441 w 4116165"/>
              <a:gd name="connsiteY5-82" fmla="*/ 3309096 h 3497531"/>
              <a:gd name="connsiteX6-83" fmla="*/ 688860 w 4116165"/>
              <a:gd name="connsiteY6-84" fmla="*/ 0 h 3497531"/>
              <a:gd name="connsiteX7-85" fmla="*/ 739322 w 4116165"/>
              <a:gd name="connsiteY7-86" fmla="*/ 20901 h 3497531"/>
              <a:gd name="connsiteX8-87" fmla="*/ 1356818 w 4116165"/>
              <a:gd name="connsiteY8-88" fmla="*/ 638398 h 3497531"/>
              <a:gd name="connsiteX9-89" fmla="*/ 1356818 w 4116165"/>
              <a:gd name="connsiteY9-90" fmla="*/ 739322 h 3497531"/>
              <a:gd name="connsiteX10-91" fmla="*/ 739322 w 4116165"/>
              <a:gd name="connsiteY10-92" fmla="*/ 1356819 h 3497531"/>
              <a:gd name="connsiteX11-93" fmla="*/ 638398 w 4116165"/>
              <a:gd name="connsiteY11-94" fmla="*/ 1356819 h 3497531"/>
              <a:gd name="connsiteX12-95" fmla="*/ 20901 w 4116165"/>
              <a:gd name="connsiteY12-96" fmla="*/ 739322 h 3497531"/>
              <a:gd name="connsiteX13-97" fmla="*/ 20901 w 4116165"/>
              <a:gd name="connsiteY13-98" fmla="*/ 638398 h 3497531"/>
              <a:gd name="connsiteX14-99" fmla="*/ 638398 w 4116165"/>
              <a:gd name="connsiteY14-100" fmla="*/ 20901 h 3497531"/>
              <a:gd name="connsiteX15-101" fmla="*/ 688860 w 4116165"/>
              <a:gd name="connsiteY15-102" fmla="*/ 0 h 3497531"/>
              <a:gd name="connsiteX0-103" fmla="*/ 1433441 w 4116165"/>
              <a:gd name="connsiteY0-104" fmla="*/ 3309096 h 3497531"/>
              <a:gd name="connsiteX1-105" fmla="*/ 4116165 w 4116165"/>
              <a:gd name="connsiteY1-106" fmla="*/ 3309096 h 3497531"/>
              <a:gd name="connsiteX2-107" fmla="*/ 3927730 w 4116165"/>
              <a:gd name="connsiteY2-108" fmla="*/ 3497531 h 3497531"/>
              <a:gd name="connsiteX3-109" fmla="*/ 1621876 w 4116165"/>
              <a:gd name="connsiteY3-110" fmla="*/ 3497531 h 3497531"/>
              <a:gd name="connsiteX4-111" fmla="*/ 1433441 w 4116165"/>
              <a:gd name="connsiteY4-112" fmla="*/ 3309096 h 3497531"/>
              <a:gd name="connsiteX5-113" fmla="*/ 688860 w 4116165"/>
              <a:gd name="connsiteY5-114" fmla="*/ 0 h 3497531"/>
              <a:gd name="connsiteX6-115" fmla="*/ 739322 w 4116165"/>
              <a:gd name="connsiteY6-116" fmla="*/ 20901 h 3497531"/>
              <a:gd name="connsiteX7-117" fmla="*/ 1356818 w 4116165"/>
              <a:gd name="connsiteY7-118" fmla="*/ 638398 h 3497531"/>
              <a:gd name="connsiteX8-119" fmla="*/ 1356818 w 4116165"/>
              <a:gd name="connsiteY8-120" fmla="*/ 739322 h 3497531"/>
              <a:gd name="connsiteX9-121" fmla="*/ 739322 w 4116165"/>
              <a:gd name="connsiteY9-122" fmla="*/ 1356819 h 3497531"/>
              <a:gd name="connsiteX10-123" fmla="*/ 638398 w 4116165"/>
              <a:gd name="connsiteY10-124" fmla="*/ 1356819 h 3497531"/>
              <a:gd name="connsiteX11-125" fmla="*/ 20901 w 4116165"/>
              <a:gd name="connsiteY11-126" fmla="*/ 739322 h 3497531"/>
              <a:gd name="connsiteX12-127" fmla="*/ 20901 w 4116165"/>
              <a:gd name="connsiteY12-128" fmla="*/ 638398 h 3497531"/>
              <a:gd name="connsiteX13-129" fmla="*/ 638398 w 4116165"/>
              <a:gd name="connsiteY13-130" fmla="*/ 20901 h 3497531"/>
              <a:gd name="connsiteX14-131" fmla="*/ 688860 w 4116165"/>
              <a:gd name="connsiteY14-132" fmla="*/ 0 h 3497531"/>
              <a:gd name="connsiteX0-133" fmla="*/ 1433441 w 3927730"/>
              <a:gd name="connsiteY0-134" fmla="*/ 3309096 h 3497531"/>
              <a:gd name="connsiteX1-135" fmla="*/ 3927730 w 3927730"/>
              <a:gd name="connsiteY1-136" fmla="*/ 3497531 h 3497531"/>
              <a:gd name="connsiteX2-137" fmla="*/ 1621876 w 3927730"/>
              <a:gd name="connsiteY2-138" fmla="*/ 3497531 h 3497531"/>
              <a:gd name="connsiteX3-139" fmla="*/ 1433441 w 3927730"/>
              <a:gd name="connsiteY3-140" fmla="*/ 3309096 h 3497531"/>
              <a:gd name="connsiteX4-141" fmla="*/ 688860 w 3927730"/>
              <a:gd name="connsiteY4-142" fmla="*/ 0 h 3497531"/>
              <a:gd name="connsiteX5-143" fmla="*/ 739322 w 3927730"/>
              <a:gd name="connsiteY5-144" fmla="*/ 20901 h 3497531"/>
              <a:gd name="connsiteX6-145" fmla="*/ 1356818 w 3927730"/>
              <a:gd name="connsiteY6-146" fmla="*/ 638398 h 3497531"/>
              <a:gd name="connsiteX7-147" fmla="*/ 1356818 w 3927730"/>
              <a:gd name="connsiteY7-148" fmla="*/ 739322 h 3497531"/>
              <a:gd name="connsiteX8-149" fmla="*/ 739322 w 3927730"/>
              <a:gd name="connsiteY8-150" fmla="*/ 1356819 h 3497531"/>
              <a:gd name="connsiteX9-151" fmla="*/ 638398 w 3927730"/>
              <a:gd name="connsiteY9-152" fmla="*/ 1356819 h 3497531"/>
              <a:gd name="connsiteX10-153" fmla="*/ 20901 w 3927730"/>
              <a:gd name="connsiteY10-154" fmla="*/ 739322 h 3497531"/>
              <a:gd name="connsiteX11-155" fmla="*/ 20901 w 3927730"/>
              <a:gd name="connsiteY11-156" fmla="*/ 638398 h 3497531"/>
              <a:gd name="connsiteX12-157" fmla="*/ 638398 w 3927730"/>
              <a:gd name="connsiteY12-158" fmla="*/ 20901 h 3497531"/>
              <a:gd name="connsiteX13-159" fmla="*/ 688860 w 3927730"/>
              <a:gd name="connsiteY13-160" fmla="*/ 0 h 3497531"/>
              <a:gd name="connsiteX0-161" fmla="*/ 1433441 w 1621876"/>
              <a:gd name="connsiteY0-162" fmla="*/ 3309096 h 3497531"/>
              <a:gd name="connsiteX1-163" fmla="*/ 1621876 w 1621876"/>
              <a:gd name="connsiteY1-164" fmla="*/ 3497531 h 3497531"/>
              <a:gd name="connsiteX2-165" fmla="*/ 1433441 w 1621876"/>
              <a:gd name="connsiteY2-166" fmla="*/ 3309096 h 3497531"/>
              <a:gd name="connsiteX3-167" fmla="*/ 688860 w 1621876"/>
              <a:gd name="connsiteY3-168" fmla="*/ 0 h 3497531"/>
              <a:gd name="connsiteX4-169" fmla="*/ 739322 w 1621876"/>
              <a:gd name="connsiteY4-170" fmla="*/ 20901 h 3497531"/>
              <a:gd name="connsiteX5-171" fmla="*/ 1356818 w 1621876"/>
              <a:gd name="connsiteY5-172" fmla="*/ 638398 h 3497531"/>
              <a:gd name="connsiteX6-173" fmla="*/ 1356818 w 1621876"/>
              <a:gd name="connsiteY6-174" fmla="*/ 739322 h 3497531"/>
              <a:gd name="connsiteX7-175" fmla="*/ 739322 w 1621876"/>
              <a:gd name="connsiteY7-176" fmla="*/ 1356819 h 3497531"/>
              <a:gd name="connsiteX8-177" fmla="*/ 638398 w 1621876"/>
              <a:gd name="connsiteY8-178" fmla="*/ 1356819 h 3497531"/>
              <a:gd name="connsiteX9-179" fmla="*/ 20901 w 1621876"/>
              <a:gd name="connsiteY9-180" fmla="*/ 739322 h 3497531"/>
              <a:gd name="connsiteX10-181" fmla="*/ 20901 w 1621876"/>
              <a:gd name="connsiteY10-182" fmla="*/ 638398 h 3497531"/>
              <a:gd name="connsiteX11-183" fmla="*/ 638398 w 1621876"/>
              <a:gd name="connsiteY11-184" fmla="*/ 20901 h 3497531"/>
              <a:gd name="connsiteX12-185" fmla="*/ 688860 w 1621876"/>
              <a:gd name="connsiteY12-186" fmla="*/ 0 h 3497531"/>
              <a:gd name="connsiteX0-187" fmla="*/ 688860 w 1377719"/>
              <a:gd name="connsiteY0-188" fmla="*/ 0 h 1377720"/>
              <a:gd name="connsiteX1-189" fmla="*/ 739322 w 1377719"/>
              <a:gd name="connsiteY1-190" fmla="*/ 20901 h 1377720"/>
              <a:gd name="connsiteX2-191" fmla="*/ 1356818 w 1377719"/>
              <a:gd name="connsiteY2-192" fmla="*/ 638398 h 1377720"/>
              <a:gd name="connsiteX3-193" fmla="*/ 1356818 w 1377719"/>
              <a:gd name="connsiteY3-194" fmla="*/ 739322 h 1377720"/>
              <a:gd name="connsiteX4-195" fmla="*/ 739322 w 1377719"/>
              <a:gd name="connsiteY4-196" fmla="*/ 1356819 h 1377720"/>
              <a:gd name="connsiteX5-197" fmla="*/ 638398 w 1377719"/>
              <a:gd name="connsiteY5-198" fmla="*/ 1356819 h 1377720"/>
              <a:gd name="connsiteX6-199" fmla="*/ 20901 w 1377719"/>
              <a:gd name="connsiteY6-200" fmla="*/ 739322 h 1377720"/>
              <a:gd name="connsiteX7-201" fmla="*/ 20901 w 1377719"/>
              <a:gd name="connsiteY7-202" fmla="*/ 638398 h 1377720"/>
              <a:gd name="connsiteX8-203" fmla="*/ 638398 w 1377719"/>
              <a:gd name="connsiteY8-204" fmla="*/ 20901 h 1377720"/>
              <a:gd name="connsiteX9-205" fmla="*/ 688860 w 1377719"/>
              <a:gd name="connsiteY9-206" fmla="*/ 0 h 137772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377719" h="1377720">
                <a:moveTo>
                  <a:pt x="688860" y="0"/>
                </a:moveTo>
                <a:cubicBezTo>
                  <a:pt x="707124" y="0"/>
                  <a:pt x="725387" y="6967"/>
                  <a:pt x="739322" y="20901"/>
                </a:cubicBezTo>
                <a:lnTo>
                  <a:pt x="1356818" y="638398"/>
                </a:lnTo>
                <a:cubicBezTo>
                  <a:pt x="1384687" y="666267"/>
                  <a:pt x="1384687" y="711453"/>
                  <a:pt x="1356818" y="739322"/>
                </a:cubicBezTo>
                <a:lnTo>
                  <a:pt x="739322" y="1356819"/>
                </a:lnTo>
                <a:cubicBezTo>
                  <a:pt x="711453" y="1384688"/>
                  <a:pt x="666267" y="1384688"/>
                  <a:pt x="638398" y="1356819"/>
                </a:cubicBezTo>
                <a:lnTo>
                  <a:pt x="20901" y="739322"/>
                </a:lnTo>
                <a:cubicBezTo>
                  <a:pt x="-6968" y="711453"/>
                  <a:pt x="-6968" y="666267"/>
                  <a:pt x="20901" y="638398"/>
                </a:cubicBezTo>
                <a:lnTo>
                  <a:pt x="638398" y="20901"/>
                </a:lnTo>
                <a:cubicBezTo>
                  <a:pt x="652332" y="6967"/>
                  <a:pt x="670596" y="0"/>
                  <a:pt x="688860" y="0"/>
                </a:cubicBezTo>
                <a:close/>
              </a:path>
            </a:pathLst>
          </a:custGeom>
          <a:solidFill>
            <a:srgbClr val="549D7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r>
              <a:rPr lang="en-US" sz="2100" b="1" dirty="0">
                <a:cs typeface="+mn-ea"/>
                <a:sym typeface="+mn-lt"/>
              </a:rPr>
              <a:t>4</a:t>
            </a:r>
            <a:endParaRPr lang="en-US" sz="2100" b="1" dirty="0">
              <a:cs typeface="+mn-ea"/>
              <a:sym typeface="+mn-lt"/>
            </a:endParaRPr>
          </a:p>
        </p:txBody>
      </p:sp>
      <p:sp>
        <p:nvSpPr>
          <p:cNvPr id="9" name="Bent Arrow 8"/>
          <p:cNvSpPr/>
          <p:nvPr/>
        </p:nvSpPr>
        <p:spPr>
          <a:xfrm rot="18900000" flipH="1" flipV="1">
            <a:off x="5558811" y="2368081"/>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1">
                  <a:lumMod val="65000"/>
                  <a:lumOff val="35000"/>
                </a:schemeClr>
              </a:solidFill>
              <a:cs typeface="+mn-ea"/>
              <a:sym typeface="+mn-lt"/>
            </a:endParaRPr>
          </a:p>
        </p:txBody>
      </p:sp>
      <p:sp>
        <p:nvSpPr>
          <p:cNvPr id="10" name="Bent Arrow 9"/>
          <p:cNvSpPr/>
          <p:nvPr/>
        </p:nvSpPr>
        <p:spPr>
          <a:xfrm rot="2700000" flipH="1" flipV="1">
            <a:off x="4442695" y="3381410"/>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1">
                  <a:lumMod val="65000"/>
                  <a:lumOff val="35000"/>
                </a:schemeClr>
              </a:solidFill>
              <a:cs typeface="+mn-ea"/>
              <a:sym typeface="+mn-lt"/>
            </a:endParaRPr>
          </a:p>
        </p:txBody>
      </p:sp>
      <p:sp>
        <p:nvSpPr>
          <p:cNvPr id="11" name="Bent Arrow 10"/>
          <p:cNvSpPr/>
          <p:nvPr/>
        </p:nvSpPr>
        <p:spPr>
          <a:xfrm rot="8100000" flipH="1" flipV="1">
            <a:off x="3346264" y="2343469"/>
            <a:ext cx="748212" cy="754296"/>
          </a:xfrm>
          <a:prstGeom prst="bentArrow">
            <a:avLst>
              <a:gd name="adj1" fmla="val 5470"/>
              <a:gd name="adj2" fmla="val 9301"/>
              <a:gd name="adj3" fmla="val 12699"/>
              <a:gd name="adj4" fmla="val 39549"/>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1">
                  <a:lumMod val="65000"/>
                  <a:lumOff val="35000"/>
                </a:schemeClr>
              </a:solidFill>
              <a:cs typeface="+mn-ea"/>
              <a:sym typeface="+mn-lt"/>
            </a:endParaRPr>
          </a:p>
        </p:txBody>
      </p:sp>
      <p:sp>
        <p:nvSpPr>
          <p:cNvPr id="12" name="Rectangle 37"/>
          <p:cNvSpPr/>
          <p:nvPr/>
        </p:nvSpPr>
        <p:spPr>
          <a:xfrm>
            <a:off x="1044184" y="1342740"/>
            <a:ext cx="2248919" cy="718185"/>
          </a:xfrm>
          <a:prstGeom prst="rect">
            <a:avLst/>
          </a:prstGeom>
        </p:spPr>
        <p:txBody>
          <a:bodyPr wrap="square">
            <a:spAutoFit/>
          </a:bodyPr>
          <a:lstStyle/>
          <a:p>
            <a:pPr>
              <a:spcAft>
                <a:spcPts val="750"/>
              </a:spcAft>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点击添加标题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ts val="1350"/>
              </a:lnSpc>
              <a:spcAft>
                <a:spcPts val="750"/>
              </a:spcAft>
            </a:pPr>
            <a:r>
              <a:rPr lang="zh-CN" altLang="en-US" sz="75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7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3" name="Rectangle 37"/>
          <p:cNvSpPr/>
          <p:nvPr/>
        </p:nvSpPr>
        <p:spPr>
          <a:xfrm>
            <a:off x="6406673" y="1342740"/>
            <a:ext cx="2248919" cy="738664"/>
          </a:xfrm>
          <a:prstGeom prst="rect">
            <a:avLst/>
          </a:prstGeom>
        </p:spPr>
        <p:txBody>
          <a:bodyPr wrap="square">
            <a:spAutoFit/>
          </a:bodyPr>
          <a:lstStyle/>
          <a:p>
            <a:pPr>
              <a:spcAft>
                <a:spcPts val="750"/>
              </a:spcAft>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点击添加标题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ts val="1350"/>
              </a:lnSpc>
              <a:spcAft>
                <a:spcPts val="750"/>
              </a:spcAft>
            </a:pPr>
            <a:r>
              <a:rPr lang="zh-CN" altLang="en-US" sz="75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7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4" name="Rectangle 37"/>
          <p:cNvSpPr/>
          <p:nvPr/>
        </p:nvSpPr>
        <p:spPr>
          <a:xfrm>
            <a:off x="6406673" y="3117916"/>
            <a:ext cx="2248919" cy="738664"/>
          </a:xfrm>
          <a:prstGeom prst="rect">
            <a:avLst/>
          </a:prstGeom>
        </p:spPr>
        <p:txBody>
          <a:bodyPr wrap="square">
            <a:spAutoFit/>
          </a:bodyPr>
          <a:lstStyle/>
          <a:p>
            <a:pPr>
              <a:spcAft>
                <a:spcPts val="750"/>
              </a:spcAft>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点击添加标题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ts val="1350"/>
              </a:lnSpc>
              <a:spcAft>
                <a:spcPts val="750"/>
              </a:spcAft>
            </a:pPr>
            <a:r>
              <a:rPr lang="zh-CN" altLang="en-US" sz="75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750" dirty="0">
              <a:solidFill>
                <a:schemeClr val="tx1"/>
              </a:solidFill>
              <a:latin typeface="微软雅黑" panose="020B0503020204020204" pitchFamily="34" charset="-122"/>
              <a:ea typeface="微软雅黑" panose="020B0503020204020204" pitchFamily="34" charset="-122"/>
              <a:cs typeface="+mn-ea"/>
              <a:sym typeface="+mn-lt"/>
            </a:endParaRPr>
          </a:p>
        </p:txBody>
      </p:sp>
      <p:sp>
        <p:nvSpPr>
          <p:cNvPr id="15" name="Rectangle 37"/>
          <p:cNvSpPr/>
          <p:nvPr/>
        </p:nvSpPr>
        <p:spPr>
          <a:xfrm>
            <a:off x="1044184" y="3117916"/>
            <a:ext cx="2248919" cy="738664"/>
          </a:xfrm>
          <a:prstGeom prst="rect">
            <a:avLst/>
          </a:prstGeom>
        </p:spPr>
        <p:txBody>
          <a:bodyPr wrap="square">
            <a:spAutoFit/>
          </a:bodyPr>
          <a:lstStyle/>
          <a:p>
            <a:pPr>
              <a:spcAft>
                <a:spcPts val="750"/>
              </a:spcAft>
            </a:pPr>
            <a:r>
              <a:rPr lang="zh-CN" altLang="en-US" sz="1200" dirty="0">
                <a:solidFill>
                  <a:schemeClr val="tx1"/>
                </a:solidFill>
                <a:latin typeface="微软雅黑" panose="020B0503020204020204" pitchFamily="34" charset="-122"/>
                <a:ea typeface="微软雅黑" panose="020B0503020204020204" pitchFamily="34" charset="-122"/>
                <a:cs typeface="+mn-ea"/>
                <a:sym typeface="+mn-lt"/>
              </a:rPr>
              <a:t>点击添加标题</a:t>
            </a:r>
            <a:endParaRPr lang="en-US" altLang="zh-CN" sz="1200" dirty="0">
              <a:solidFill>
                <a:schemeClr val="tx1"/>
              </a:solidFill>
              <a:latin typeface="微软雅黑" panose="020B0503020204020204" pitchFamily="34" charset="-122"/>
              <a:ea typeface="微软雅黑" panose="020B0503020204020204" pitchFamily="34" charset="-122"/>
              <a:cs typeface="+mn-ea"/>
              <a:sym typeface="+mn-lt"/>
            </a:endParaRPr>
          </a:p>
          <a:p>
            <a:pPr>
              <a:lnSpc>
                <a:spcPts val="1350"/>
              </a:lnSpc>
              <a:spcAft>
                <a:spcPts val="750"/>
              </a:spcAft>
            </a:pPr>
            <a:r>
              <a:rPr lang="zh-CN" altLang="en-US" sz="750" dirty="0">
                <a:solidFill>
                  <a:schemeClr val="tx1"/>
                </a:solidFill>
                <a:latin typeface="微软雅黑" panose="020B0503020204020204" pitchFamily="34" charset="-122"/>
                <a:ea typeface="微软雅黑" panose="020B0503020204020204" pitchFamily="34" charset="-122"/>
                <a:cs typeface="+mn-ea"/>
                <a:sym typeface="+mn-lt"/>
              </a:rPr>
              <a:t>您的内容打在这里，或者通过复制您的文本后，在此框中选择粘贴，并选择只保留文字。</a:t>
            </a:r>
            <a:endParaRPr lang="zh-CN" altLang="en-US" sz="750" dirty="0">
              <a:solidFill>
                <a:schemeClr val="tx1"/>
              </a:solidFill>
              <a:latin typeface="微软雅黑" panose="020B0503020204020204" pitchFamily="34" charset="-122"/>
              <a:ea typeface="微软雅黑" panose="020B0503020204020204" pitchFamily="34" charset="-122"/>
              <a:cs typeface="+mn-ea"/>
              <a:sym typeface="+mn-lt"/>
            </a:endParaRPr>
          </a:p>
        </p:txBody>
      </p:sp>
      <p:grpSp>
        <p:nvGrpSpPr>
          <p:cNvPr id="2" name="组合 1"/>
          <p:cNvGrpSpPr/>
          <p:nvPr/>
        </p:nvGrpSpPr>
        <p:grpSpPr>
          <a:xfrm>
            <a:off x="236220" y="167005"/>
            <a:ext cx="1916430" cy="497104"/>
            <a:chOff x="717" y="203"/>
            <a:chExt cx="3587" cy="931"/>
          </a:xfrm>
        </p:grpSpPr>
        <p:sp>
          <p:nvSpPr>
            <p:cNvPr id="3" name="文本框 2"/>
            <p:cNvSpPr txBox="1"/>
            <p:nvPr/>
          </p:nvSpPr>
          <p:spPr>
            <a:xfrm>
              <a:off x="1648" y="378"/>
              <a:ext cx="2656" cy="631"/>
            </a:xfrm>
            <a:prstGeom prst="rect">
              <a:avLst/>
            </a:prstGeom>
            <a:noFill/>
          </p:spPr>
          <p:txBody>
            <a:bodyPr wrap="square" rtlCol="0">
              <a:spAutoFit/>
            </a:bodyPr>
            <a:p>
              <a:pPr algn="dist"/>
              <a:r>
                <a:rPr lang="zh-CN" altLang="en-US" sz="1600" dirty="0">
                  <a:latin typeface="微软雅黑" panose="020B0503020204020204" pitchFamily="34" charset="-122"/>
                  <a:ea typeface="微软雅黑" panose="020B0503020204020204" pitchFamily="34" charset="-122"/>
                </a:rPr>
                <a:t>明年工作计划</a:t>
              </a:r>
              <a:endParaRPr lang="zh-CN" altLang="en-US" sz="1600" dirty="0">
                <a:latin typeface="微软雅黑" panose="020B0503020204020204" pitchFamily="34" charset="-122"/>
                <a:ea typeface="微软雅黑" panose="020B0503020204020204" pitchFamily="34" charset="-122"/>
              </a:endParaRPr>
            </a:p>
          </p:txBody>
        </p:sp>
        <p:pic>
          <p:nvPicPr>
            <p:cNvPr id="27" name="图片 26" descr="预览图_千图网_编号35667110"/>
            <p:cNvPicPr>
              <a:picLocks noChangeAspect="1"/>
            </p:cNvPicPr>
            <p:nvPr/>
          </p:nvPicPr>
          <p:blipFill>
            <a:blip r:embed="rId1"/>
            <a:srcRect l="3452" t="72004" r="74426" b="11449"/>
            <a:stretch>
              <a:fillRect/>
            </a:stretch>
          </p:blipFill>
          <p:spPr>
            <a:xfrm>
              <a:off x="717" y="203"/>
              <a:ext cx="931" cy="931"/>
            </a:xfrm>
            <a:prstGeom prst="ellipse">
              <a:avLst/>
            </a:prstGeom>
          </p:spPr>
        </p:pic>
      </p:grpSp>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2" presetClass="entr" presetSubtype="8" decel="10000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1000" fill="hold"/>
                                        <p:tgtEl>
                                          <p:spTgt spid="12"/>
                                        </p:tgtEl>
                                        <p:attrNameLst>
                                          <p:attrName>ppt_x</p:attrName>
                                        </p:attrNameLst>
                                      </p:cBhvr>
                                      <p:tavLst>
                                        <p:tav tm="0">
                                          <p:val>
                                            <p:strVal val="0-#ppt_w/2"/>
                                          </p:val>
                                        </p:tav>
                                        <p:tav tm="100000">
                                          <p:val>
                                            <p:strVal val="#ppt_x"/>
                                          </p:val>
                                        </p:tav>
                                      </p:tavLst>
                                    </p:anim>
                                    <p:anim calcmode="lin" valueType="num">
                                      <p:cBhvr additive="base">
                                        <p:cTn id="11" dur="1000" fill="hold"/>
                                        <p:tgtEl>
                                          <p:spTgt spid="12"/>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2" presetClass="entr" presetSubtype="2" decel="10000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1000" fill="hold"/>
                                        <p:tgtEl>
                                          <p:spTgt spid="13"/>
                                        </p:tgtEl>
                                        <p:attrNameLst>
                                          <p:attrName>ppt_x</p:attrName>
                                        </p:attrNameLst>
                                      </p:cBhvr>
                                      <p:tavLst>
                                        <p:tav tm="0">
                                          <p:val>
                                            <p:strVal val="1+#ppt_w/2"/>
                                          </p:val>
                                        </p:tav>
                                        <p:tav tm="100000">
                                          <p:val>
                                            <p:strVal val="#ppt_x"/>
                                          </p:val>
                                        </p:tav>
                                      </p:tavLst>
                                    </p:anim>
                                    <p:anim calcmode="lin" valueType="num">
                                      <p:cBhvr additive="base">
                                        <p:cTn id="22" dur="1000" fill="hold"/>
                                        <p:tgtEl>
                                          <p:spTgt spid="13"/>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Effect transition="in" filter="wipe(up)">
                                      <p:cBhvr>
                                        <p:cTn id="26" dur="500"/>
                                        <p:tgtEl>
                                          <p:spTgt spid="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500"/>
                                        <p:tgtEl>
                                          <p:spTgt spid="5"/>
                                        </p:tgtEl>
                                      </p:cBhvr>
                                    </p:animEffect>
                                  </p:childTnLst>
                                </p:cTn>
                              </p:par>
                              <p:par>
                                <p:cTn id="30" presetID="2" presetClass="entr" presetSubtype="2" decel="10000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1+#ppt_w/2"/>
                                          </p:val>
                                        </p:tav>
                                        <p:tav tm="100000">
                                          <p:val>
                                            <p:strVal val="#ppt_x"/>
                                          </p:val>
                                        </p:tav>
                                      </p:tavLst>
                                    </p:anim>
                                    <p:anim calcmode="lin" valueType="num">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2" presetClass="entr" presetSubtype="2"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right)">
                                      <p:cBhvr>
                                        <p:cTn id="37" dur="500"/>
                                        <p:tgtEl>
                                          <p:spTgt spid="1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2" presetClass="entr" presetSubtype="8" decel="10000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1000" fill="hold"/>
                                        <p:tgtEl>
                                          <p:spTgt spid="15"/>
                                        </p:tgtEl>
                                        <p:attrNameLst>
                                          <p:attrName>ppt_x</p:attrName>
                                        </p:attrNameLst>
                                      </p:cBhvr>
                                      <p:tavLst>
                                        <p:tav tm="0">
                                          <p:val>
                                            <p:strVal val="0-#ppt_w/2"/>
                                          </p:val>
                                        </p:tav>
                                        <p:tav tm="100000">
                                          <p:val>
                                            <p:strVal val="#ppt_x"/>
                                          </p:val>
                                        </p:tav>
                                      </p:tavLst>
                                    </p:anim>
                                    <p:anim calcmode="lin" valueType="num">
                                      <p:cBhvr additive="base">
                                        <p:cTn id="44" dur="1000" fill="hold"/>
                                        <p:tgtEl>
                                          <p:spTgt spid="15"/>
                                        </p:tgtEl>
                                        <p:attrNameLst>
                                          <p:attrName>ppt_y</p:attrName>
                                        </p:attrNameLst>
                                      </p:cBhvr>
                                      <p:tavLst>
                                        <p:tav tm="0">
                                          <p:val>
                                            <p:strVal val="#ppt_y"/>
                                          </p:val>
                                        </p:tav>
                                        <p:tav tm="100000">
                                          <p:val>
                                            <p:strVal val="#ppt_y"/>
                                          </p:val>
                                        </p:tav>
                                      </p:tavLst>
                                    </p:anim>
                                  </p:childTnLst>
                                </p:cTn>
                              </p:par>
                            </p:childTnLst>
                          </p:cTn>
                        </p:par>
                        <p:par>
                          <p:cTn id="45" fill="hold">
                            <p:stCondLst>
                              <p:cond delay="2000"/>
                            </p:stCondLst>
                            <p:childTnLst>
                              <p:par>
                                <p:cTn id="46" presetID="22" presetClass="entr" presetSubtype="4"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wipe(down)">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ldLvl="0" animBg="1"/>
      <p:bldP spid="6" grpId="0" bldLvl="0" animBg="1"/>
      <p:bldP spid="7" grpId="0" bldLvl="0" animBg="1"/>
      <p:bldP spid="8" grpId="0" bldLvl="0" animBg="1"/>
      <p:bldP spid="9" grpId="0" animBg="1"/>
      <p:bldP spid="10" grpId="0" animBg="1"/>
      <p:bldP spid="11" grpId="0" animBg="1"/>
      <p:bldP spid="12" grpId="0"/>
      <p:bldP spid="13" grpId="0"/>
      <p:bldP spid="14" grpId="0"/>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5667110"/>
          <p:cNvPicPr>
            <a:picLocks noChangeAspect="1"/>
          </p:cNvPicPr>
          <p:nvPr/>
        </p:nvPicPr>
        <p:blipFill>
          <a:blip r:embed="rId1"/>
          <a:srcRect t="53479" b="3607"/>
          <a:stretch>
            <a:fillRect/>
          </a:stretch>
        </p:blipFill>
        <p:spPr>
          <a:xfrm>
            <a:off x="0" y="0"/>
            <a:ext cx="9144635" cy="5212715"/>
          </a:xfrm>
          <a:prstGeom prst="rect">
            <a:avLst/>
          </a:prstGeom>
        </p:spPr>
      </p:pic>
      <p:sp>
        <p:nvSpPr>
          <p:cNvPr id="15" name="Text Box 2"/>
          <p:cNvSpPr txBox="1">
            <a:spLocks noChangeArrowheads="1"/>
          </p:cNvSpPr>
          <p:nvPr/>
        </p:nvSpPr>
        <p:spPr bwMode="auto">
          <a:xfrm>
            <a:off x="1695691" y="2662733"/>
            <a:ext cx="5562600" cy="3804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a:spAutoFit/>
          </a:bodyPr>
          <a:lstStyle>
            <a:lvl1pPr eaLnBrk="0" hangingPunct="0">
              <a:defRPr baseline="-25000">
                <a:solidFill>
                  <a:schemeClr val="tx1"/>
                </a:solidFill>
                <a:latin typeface="Arial" panose="020B0604020202020204" pitchFamily="34" charset="0"/>
              </a:defRPr>
            </a:lvl1pPr>
            <a:lvl2pPr marL="742950" indent="-285750" eaLnBrk="0" hangingPunct="0">
              <a:defRPr baseline="-25000">
                <a:solidFill>
                  <a:schemeClr val="tx1"/>
                </a:solidFill>
                <a:latin typeface="Arial" panose="020B0604020202020204" pitchFamily="34" charset="0"/>
              </a:defRPr>
            </a:lvl2pPr>
            <a:lvl3pPr marL="1143000" indent="-228600" eaLnBrk="0" hangingPunct="0">
              <a:defRPr baseline="-25000">
                <a:solidFill>
                  <a:schemeClr val="tx1"/>
                </a:solidFill>
                <a:latin typeface="Arial" panose="020B0604020202020204" pitchFamily="34" charset="0"/>
              </a:defRPr>
            </a:lvl3pPr>
            <a:lvl4pPr marL="1600200" indent="-228600" eaLnBrk="0" hangingPunct="0">
              <a:defRPr baseline="-25000">
                <a:solidFill>
                  <a:schemeClr val="tx1"/>
                </a:solidFill>
                <a:latin typeface="Arial" panose="020B0604020202020204" pitchFamily="34" charset="0"/>
              </a:defRPr>
            </a:lvl4pPr>
            <a:lvl5pPr marL="2057400" indent="-228600" eaLnBrk="0" hangingPunct="0">
              <a:defRPr baseline="-25000">
                <a:solidFill>
                  <a:schemeClr val="tx1"/>
                </a:solidFill>
                <a:latin typeface="Arial" panose="020B0604020202020204" pitchFamily="34" charset="0"/>
              </a:defRPr>
            </a:lvl5pPr>
            <a:lvl6pPr marL="25146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6pPr>
            <a:lvl7pPr marL="29718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7pPr>
            <a:lvl8pPr marL="34290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8pPr>
            <a:lvl9pPr marL="3886200" indent="-228600" eaLnBrk="0" fontAlgn="base" hangingPunct="0">
              <a:spcBef>
                <a:spcPct val="0"/>
              </a:spcBef>
              <a:spcAft>
                <a:spcPct val="0"/>
              </a:spcAft>
              <a:buFont typeface="Arial" panose="020B0604020202020204" pitchFamily="34" charset="0"/>
              <a:defRPr baseline="-25000">
                <a:solidFill>
                  <a:schemeClr val="tx1"/>
                </a:solidFill>
                <a:latin typeface="Arial" panose="020B0604020202020204" pitchFamily="34" charset="0"/>
              </a:defRPr>
            </a:lvl9pPr>
          </a:lstStyle>
          <a:p>
            <a:pPr algn="ctr" eaLnBrk="1" hangingPunct="1">
              <a:lnSpc>
                <a:spcPct val="110000"/>
              </a:lnSpc>
            </a:pPr>
            <a:r>
              <a:rPr lang="en-US" altLang="zh-CN" sz="1800" baseline="0" dirty="0">
                <a:solidFill>
                  <a:schemeClr val="tx1">
                    <a:lumMod val="75000"/>
                    <a:lumOff val="25000"/>
                  </a:schemeClr>
                </a:solidFill>
                <a:latin typeface="+mn-lt"/>
                <a:cs typeface="+mn-ea"/>
                <a:sym typeface="+mn-lt"/>
              </a:rPr>
              <a:t>——  </a:t>
            </a:r>
            <a:r>
              <a:rPr lang="zh-CN" altLang="en-US" sz="1800" baseline="0" dirty="0">
                <a:solidFill>
                  <a:schemeClr val="tx1">
                    <a:lumMod val="75000"/>
                    <a:lumOff val="25000"/>
                  </a:schemeClr>
                </a:solidFill>
                <a:latin typeface="+mn-lt"/>
                <a:cs typeface="+mn-ea"/>
                <a:sym typeface="+mn-lt"/>
              </a:rPr>
              <a:t>适合工作报告等</a:t>
            </a:r>
            <a:r>
              <a:rPr lang="en-US" altLang="zh-CN" sz="1800" baseline="0" dirty="0">
                <a:solidFill>
                  <a:schemeClr val="tx1">
                    <a:lumMod val="75000"/>
                    <a:lumOff val="25000"/>
                  </a:schemeClr>
                </a:solidFill>
                <a:latin typeface="+mn-lt"/>
                <a:cs typeface="+mn-ea"/>
                <a:sym typeface="+mn-lt"/>
              </a:rPr>
              <a:t>PPT</a:t>
            </a:r>
            <a:r>
              <a:rPr lang="zh-CN" altLang="en-US" sz="1800" baseline="0" dirty="0">
                <a:solidFill>
                  <a:schemeClr val="tx1">
                    <a:lumMod val="75000"/>
                    <a:lumOff val="25000"/>
                  </a:schemeClr>
                </a:solidFill>
                <a:latin typeface="+mn-lt"/>
                <a:cs typeface="+mn-ea"/>
                <a:sym typeface="+mn-lt"/>
              </a:rPr>
              <a:t>幻灯演讲  </a:t>
            </a:r>
            <a:r>
              <a:rPr lang="en-US" altLang="zh-CN" sz="1800" baseline="0" dirty="0">
                <a:solidFill>
                  <a:schemeClr val="tx1">
                    <a:lumMod val="75000"/>
                    <a:lumOff val="25000"/>
                  </a:schemeClr>
                </a:solidFill>
                <a:latin typeface="+mn-lt"/>
                <a:cs typeface="+mn-ea"/>
                <a:sym typeface="+mn-lt"/>
              </a:rPr>
              <a:t>——</a:t>
            </a:r>
            <a:endParaRPr lang="en-US" altLang="zh-CN" sz="1800" baseline="0" dirty="0">
              <a:solidFill>
                <a:schemeClr val="tx1">
                  <a:lumMod val="75000"/>
                  <a:lumOff val="25000"/>
                </a:schemeClr>
              </a:solidFill>
              <a:latin typeface="+mn-lt"/>
              <a:cs typeface="+mn-ea"/>
              <a:sym typeface="+mn-lt"/>
            </a:endParaRPr>
          </a:p>
        </p:txBody>
      </p:sp>
      <p:sp>
        <p:nvSpPr>
          <p:cNvPr id="16" name="标题 1"/>
          <p:cNvSpPr txBox="1"/>
          <p:nvPr/>
        </p:nvSpPr>
        <p:spPr>
          <a:xfrm>
            <a:off x="1822228" y="1827380"/>
            <a:ext cx="5499543" cy="576064"/>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kern="1200">
                <a:solidFill>
                  <a:schemeClr val="tx1"/>
                </a:solidFill>
                <a:latin typeface="微软雅黑" panose="020B0503020204020204" pitchFamily="34" charset="-122"/>
                <a:ea typeface="微软雅黑" panose="020B0503020204020204" pitchFamily="34" charset="-122"/>
                <a:cs typeface="+mj-cs"/>
              </a:defRPr>
            </a:lvl1pPr>
          </a:lstStyle>
          <a:p>
            <a:pPr algn="ctr"/>
            <a:r>
              <a:rPr lang="zh-CN" altLang="en-US" sz="3600" b="1" dirty="0">
                <a:solidFill>
                  <a:schemeClr val="tx1">
                    <a:lumMod val="75000"/>
                    <a:lumOff val="25000"/>
                  </a:schemeClr>
                </a:solidFill>
                <a:latin typeface="+mn-lt"/>
                <a:ea typeface="+mn-ea"/>
                <a:cs typeface="+mn-ea"/>
                <a:sym typeface="+mn-lt"/>
              </a:rPr>
              <a:t>谢谢您的观看</a:t>
            </a:r>
            <a:endParaRPr lang="zh-CN" altLang="en-US" sz="3600" b="1" dirty="0">
              <a:solidFill>
                <a:schemeClr val="tx1">
                  <a:lumMod val="75000"/>
                  <a:lumOff val="25000"/>
                </a:schemeClr>
              </a:solidFill>
              <a:latin typeface="+mn-lt"/>
              <a:ea typeface="+mn-ea"/>
              <a:cs typeface="+mn-ea"/>
              <a:sym typeface="+mn-lt"/>
            </a:endParaRPr>
          </a:p>
        </p:txBody>
      </p:sp>
      <p:pic>
        <p:nvPicPr>
          <p:cNvPr id="18" name="纯音乐 - 纯净小清新 - 钢琴版纯音乐">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cstate="print"/>
          <a:stretch>
            <a:fillRect/>
          </a:stretch>
        </p:blipFill>
        <p:spPr>
          <a:xfrm>
            <a:off x="-913291" y="5143500"/>
            <a:ext cx="457200" cy="457200"/>
          </a:xfrm>
          <a:prstGeom prst="rect">
            <a:avLst/>
          </a:prstGeom>
        </p:spPr>
      </p:pic>
      <p:sp>
        <p:nvSpPr>
          <p:cNvPr id="12" name="图文框 11"/>
          <p:cNvSpPr/>
          <p:nvPr/>
        </p:nvSpPr>
        <p:spPr>
          <a:xfrm>
            <a:off x="300942" y="274175"/>
            <a:ext cx="8542117" cy="4595150"/>
          </a:xfrm>
          <a:prstGeom prst="frame">
            <a:avLst>
              <a:gd name="adj1" fmla="val 3180"/>
            </a:avLst>
          </a:prstGeom>
          <a:solidFill>
            <a:schemeClr val="bg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9" name="矩形: 圆角 8"/>
          <p:cNvSpPr/>
          <p:nvPr/>
        </p:nvSpPr>
        <p:spPr>
          <a:xfrm>
            <a:off x="3731065" y="3297830"/>
            <a:ext cx="1681871" cy="338554"/>
          </a:xfrm>
          <a:prstGeom prst="roundRect">
            <a:avLst>
              <a:gd name="adj" fmla="val 50000"/>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TextBox 13"/>
          <p:cNvSpPr txBox="1"/>
          <p:nvPr/>
        </p:nvSpPr>
        <p:spPr>
          <a:xfrm>
            <a:off x="3851289" y="3313219"/>
            <a:ext cx="1441421" cy="307777"/>
          </a:xfrm>
          <a:prstGeom prst="rect">
            <a:avLst/>
          </a:prstGeom>
          <a:noFill/>
        </p:spPr>
        <p:txBody>
          <a:bodyPr wrap="none" rtlCol="0">
            <a:spAutoFit/>
          </a:bodyPr>
          <a:lstStyle/>
          <a:p>
            <a:pPr algn="ctr"/>
            <a:r>
              <a:rPr lang="zh-CN" altLang="en-US" sz="1400" dirty="0">
                <a:solidFill>
                  <a:schemeClr val="tx1">
                    <a:lumMod val="75000"/>
                    <a:lumOff val="25000"/>
                  </a:schemeClr>
                </a:solidFill>
                <a:cs typeface="+mn-ea"/>
                <a:sym typeface="+mn-lt"/>
              </a:rPr>
              <a:t>汇报人：代用名</a:t>
            </a:r>
            <a:endParaRPr lang="zh-CN" altLang="en-US" sz="1400" dirty="0">
              <a:solidFill>
                <a:schemeClr val="tx1">
                  <a:lumMod val="75000"/>
                  <a:lumOff val="25000"/>
                </a:schemeClr>
              </a:solidFill>
              <a:cs typeface="+mn-ea"/>
              <a:sym typeface="+mn-lt"/>
            </a:endParaRPr>
          </a:p>
        </p:txBody>
      </p:sp>
      <p:pic>
        <p:nvPicPr>
          <p:cNvPr id="3" name="图片 2" descr="图片1"/>
          <p:cNvPicPr>
            <a:picLocks noChangeAspect="1"/>
          </p:cNvPicPr>
          <p:nvPr/>
        </p:nvPicPr>
        <p:blipFill>
          <a:blip r:embed="rId5"/>
          <a:stretch>
            <a:fillRect/>
          </a:stretch>
        </p:blipFill>
        <p:spPr>
          <a:xfrm>
            <a:off x="7496175" y="0"/>
            <a:ext cx="1647825" cy="39814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2000">
        <p:dissolve/>
      </p:transition>
    </mc:Choice>
    <mc:Fallback>
      <p:transition spd="slow" advTm="2000">
        <p:dissolv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5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16"/>
                                        </p:tgtEl>
                                        <p:attrNameLst>
                                          <p:attrName>ppt_y</p:attrName>
                                        </p:attrNameLst>
                                      </p:cBhvr>
                                      <p:tavLst>
                                        <p:tav tm="0">
                                          <p:val>
                                            <p:strVal val="#ppt_y"/>
                                          </p:val>
                                        </p:tav>
                                        <p:tav tm="100000">
                                          <p:val>
                                            <p:strVal val="#ppt_y"/>
                                          </p:val>
                                        </p:tav>
                                      </p:tavLst>
                                    </p:anim>
                                    <p:anim calcmode="lin" valueType="num">
                                      <p:cBhvr>
                                        <p:cTn id="1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16"/>
                                        </p:tgtEl>
                                      </p:cBhvr>
                                    </p:animEffect>
                                  </p:childTnLst>
                                </p:cTn>
                              </p:par>
                            </p:childTnLst>
                          </p:cTn>
                        </p:par>
                        <p:par>
                          <p:cTn id="20" fill="hold">
                            <p:stCondLst>
                              <p:cond delay="1250"/>
                            </p:stCondLst>
                            <p:childTnLst>
                              <p:par>
                                <p:cTn id="21" presetID="42" presetClass="entr" presetSubtype="0"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1000"/>
                                        <p:tgtEl>
                                          <p:spTgt spid="15"/>
                                        </p:tgtEl>
                                      </p:cBhvr>
                                    </p:animEffect>
                                    <p:anim calcmode="lin" valueType="num">
                                      <p:cBhvr>
                                        <p:cTn id="24" dur="1000" fill="hold"/>
                                        <p:tgtEl>
                                          <p:spTgt spid="15"/>
                                        </p:tgtEl>
                                        <p:attrNameLst>
                                          <p:attrName>ppt_x</p:attrName>
                                        </p:attrNameLst>
                                      </p:cBhvr>
                                      <p:tavLst>
                                        <p:tav tm="0">
                                          <p:val>
                                            <p:strVal val="#ppt_x"/>
                                          </p:val>
                                        </p:tav>
                                        <p:tav tm="100000">
                                          <p:val>
                                            <p:strVal val="#ppt_x"/>
                                          </p:val>
                                        </p:tav>
                                      </p:tavLst>
                                    </p:anim>
                                    <p:anim calcmode="lin" valueType="num">
                                      <p:cBhvr>
                                        <p:cTn id="25"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ppt_x"/>
                                          </p:val>
                                        </p:tav>
                                        <p:tav tm="100000">
                                          <p:val>
                                            <p:strVal val="#ppt_x"/>
                                          </p:val>
                                        </p:tav>
                                      </p:tavLst>
                                    </p:anim>
                                    <p:anim calcmode="lin" valueType="num">
                                      <p:cBhvr additive="base">
                                        <p:cTn id="31" dur="500" fill="hold"/>
                                        <p:tgtEl>
                                          <p:spTgt spid="1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500" fill="hold"/>
                                        <p:tgtEl>
                                          <p:spTgt spid="9"/>
                                        </p:tgtEl>
                                        <p:attrNameLst>
                                          <p:attrName>ppt_x</p:attrName>
                                        </p:attrNameLst>
                                      </p:cBhvr>
                                      <p:tavLst>
                                        <p:tav tm="0">
                                          <p:val>
                                            <p:strVal val="#ppt_x"/>
                                          </p:val>
                                        </p:tav>
                                        <p:tav tm="100000">
                                          <p:val>
                                            <p:strVal val="#ppt_x"/>
                                          </p:val>
                                        </p:tav>
                                      </p:tavLst>
                                    </p:anim>
                                    <p:anim calcmode="lin" valueType="num">
                                      <p:cBhvr additive="base">
                                        <p:cTn id="3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6" repeatCount="indefinite" fill="remove" display="0">
                  <p:stCondLst>
                    <p:cond delay="indefinite"/>
                  </p:stCondLst>
                  <p:endCondLst>
                    <p:cond evt="onStopAudio" delay="0">
                      <p:tgtEl>
                        <p:sldTgt/>
                      </p:tgtEl>
                    </p:cond>
                  </p:endCondLst>
                </p:cTn>
                <p:tgtEl>
                  <p:spTgt spid="18"/>
                </p:tgtEl>
              </p:cMediaNode>
            </p:audio>
          </p:childTnLst>
        </p:cTn>
      </p:par>
    </p:tnLst>
    <p:bldLst>
      <p:bldP spid="15" grpId="0" bldLvl="0" animBg="1"/>
      <p:bldP spid="16" grpId="0"/>
      <p:bldP spid="12" grpId="0" bldLvl="0" animBg="1"/>
      <p:bldP spid="9" grpId="0" bldLvl="0" animBg="1"/>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descr="图片2"/>
          <p:cNvPicPr>
            <a:picLocks noChangeAspect="1"/>
          </p:cNvPicPr>
          <p:nvPr/>
        </p:nvPicPr>
        <p:blipFill>
          <a:blip r:embed="rId1"/>
          <a:stretch>
            <a:fillRect/>
          </a:stretch>
        </p:blipFill>
        <p:spPr>
          <a:xfrm>
            <a:off x="0" y="0"/>
            <a:ext cx="9131300" cy="51435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2000">
        <p14:prism isInverted="1"/>
      </p:transition>
    </mc:Choice>
    <mc:Fallback>
      <p:transition spd="slow" advTm="2000">
        <p:fade/>
      </p:transition>
    </mc:Fallback>
  </mc:AlternateContent>
  <p:timing>
    <p:tnLst>
      <p:par>
        <p:cTn id="1" dur="indefinite" restart="never" nodeType="tmRoot"/>
      </p:par>
    </p:tn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MH" val="20180913084512"/>
  <p:tag name="MH_LIBRARY" val="CONTENTS"/>
  <p:tag name="MH_TYPE" val="ENTRY"/>
  <p:tag name="ID" val="626777"/>
  <p:tag name="MH_ORDER" val="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MH" val="20180913084512"/>
  <p:tag name="MH_LIBRARY" val="CONTENTS"/>
  <p:tag name="MH_TYPE" val="ENTRY"/>
  <p:tag name="ID" val="626777"/>
  <p:tag name="MH_ORDER" val="1"/>
</p:tagLst>
</file>

<file path=ppt/tags/tag12.xml><?xml version="1.0" encoding="utf-8"?>
<p:tagLst xmlns:p="http://schemas.openxmlformats.org/presentationml/2006/main">
  <p:tag name="ISPRING_RESOURCE_PATHS_HASH_PRESENTER" val="36be8a68fc25f243471be638c7bc358a1188e68"/>
</p:tagLst>
</file>

<file path=ppt/theme/theme1.xml><?xml version="1.0" encoding="utf-8"?>
<a:theme xmlns:a="http://schemas.openxmlformats.org/drawingml/2006/main" name="Office 主题">
  <a:themeElements>
    <a:clrScheme name="香蕉">
      <a:dk1>
        <a:srgbClr val="000000"/>
      </a:dk1>
      <a:lt1>
        <a:srgbClr val="FFFFFF"/>
      </a:lt1>
      <a:dk2>
        <a:srgbClr val="F6F2BD"/>
      </a:dk2>
      <a:lt2>
        <a:srgbClr val="EBEB99"/>
      </a:lt2>
      <a:accent1>
        <a:srgbClr val="E3D885"/>
      </a:accent1>
      <a:accent2>
        <a:srgbClr val="BBBC6D"/>
      </a:accent2>
      <a:accent3>
        <a:srgbClr val="C7B42E"/>
      </a:accent3>
      <a:accent4>
        <a:srgbClr val="ABA71E"/>
      </a:accent4>
      <a:accent5>
        <a:srgbClr val="8F891B"/>
      </a:accent5>
      <a:accent6>
        <a:srgbClr val="578812"/>
      </a:accent6>
      <a:hlink>
        <a:srgbClr val="FC7597"/>
      </a:hlink>
      <a:folHlink>
        <a:srgbClr val="35BEB8"/>
      </a:folHlink>
    </a:clrScheme>
    <a:fontScheme name="kmv1p4le">
      <a:majorFont>
        <a:latin typeface="Century Gothic"/>
        <a:ea typeface="Source Han Sans"/>
        <a:cs typeface=""/>
      </a:majorFont>
      <a:minorFont>
        <a:latin typeface="Century Gothic"/>
        <a:ea typeface="Source Han Sans"/>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香蕉">
      <a:dk1>
        <a:srgbClr val="000000"/>
      </a:dk1>
      <a:lt1>
        <a:srgbClr val="FFFFFF"/>
      </a:lt1>
      <a:dk2>
        <a:srgbClr val="F6F2BD"/>
      </a:dk2>
      <a:lt2>
        <a:srgbClr val="EBEB99"/>
      </a:lt2>
      <a:accent1>
        <a:srgbClr val="E3D885"/>
      </a:accent1>
      <a:accent2>
        <a:srgbClr val="BBBC6D"/>
      </a:accent2>
      <a:accent3>
        <a:srgbClr val="C7B42E"/>
      </a:accent3>
      <a:accent4>
        <a:srgbClr val="ABA71E"/>
      </a:accent4>
      <a:accent5>
        <a:srgbClr val="8F891B"/>
      </a:accent5>
      <a:accent6>
        <a:srgbClr val="578812"/>
      </a:accent6>
      <a:hlink>
        <a:srgbClr val="FC7597"/>
      </a:hlink>
      <a:folHlink>
        <a:srgbClr val="35BEB8"/>
      </a:folHlink>
    </a:clrScheme>
    <a:fontScheme name="kmv1p4le">
      <a:majorFont>
        <a:latin typeface="Century Gothic"/>
        <a:ea typeface="Source Han Sans"/>
        <a:cs typeface=""/>
      </a:majorFont>
      <a:minorFont>
        <a:latin typeface="Century Gothic"/>
        <a:ea typeface="Source Han Sans"/>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3088</Words>
  <Application>WPS 演示</Application>
  <PresentationFormat>全屏显示(16:9)</PresentationFormat>
  <Paragraphs>326</Paragraphs>
  <Slides>23</Slides>
  <Notes>4</Notes>
  <HiddenSlides>0</HiddenSlides>
  <MMClips>1</MMClips>
  <ScaleCrop>false</ScaleCrop>
  <HeadingPairs>
    <vt:vector size="6" baseType="variant">
      <vt:variant>
        <vt:lpstr>已用的字体</vt:lpstr>
      </vt:variant>
      <vt:variant>
        <vt:i4>27</vt:i4>
      </vt:variant>
      <vt:variant>
        <vt:lpstr>主题</vt:lpstr>
      </vt:variant>
      <vt:variant>
        <vt:i4>2</vt:i4>
      </vt:variant>
      <vt:variant>
        <vt:lpstr>幻灯片标题</vt:lpstr>
      </vt:variant>
      <vt:variant>
        <vt:i4>23</vt:i4>
      </vt:variant>
    </vt:vector>
  </HeadingPairs>
  <TitlesOfParts>
    <vt:vector size="52" baseType="lpstr">
      <vt:lpstr>Arial</vt:lpstr>
      <vt:lpstr>宋体</vt:lpstr>
      <vt:lpstr>Wingdings</vt:lpstr>
      <vt:lpstr>Lato Regular</vt:lpstr>
      <vt:lpstr>Lato Hairline</vt:lpstr>
      <vt:lpstr>Lato Light</vt:lpstr>
      <vt:lpstr>微软雅黑</vt:lpstr>
      <vt:lpstr>Calibri</vt:lpstr>
      <vt:lpstr>思源黑体 Light</vt:lpstr>
      <vt:lpstr>Lato</vt:lpstr>
      <vt:lpstr>Helvetica Light</vt:lpstr>
      <vt:lpstr>Century Gothic</vt:lpstr>
      <vt:lpstr>Source Han Sans</vt:lpstr>
      <vt:lpstr>Segoe Print</vt:lpstr>
      <vt:lpstr>Arial Unicode MS</vt:lpstr>
      <vt:lpstr>等线</vt:lpstr>
      <vt:lpstr>Calibri</vt:lpstr>
      <vt:lpstr>黑体</vt:lpstr>
      <vt:lpstr>Source Han Serif SC</vt:lpstr>
      <vt:lpstr>Source Han Sans K Medium</vt:lpstr>
      <vt:lpstr>MS UI Gothic</vt:lpstr>
      <vt:lpstr>Oswald</vt:lpstr>
      <vt:lpstr>Gill Sans</vt:lpstr>
      <vt:lpstr>字魂58号-创中黑</vt:lpstr>
      <vt:lpstr>Helvetica Neue</vt:lpstr>
      <vt:lpstr>胖橘猫老师</vt:lpstr>
      <vt:lpstr>Wide Latin</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罗祉璇</cp:lastModifiedBy>
  <cp:revision>36</cp:revision>
  <dcterms:created xsi:type="dcterms:W3CDTF">2017-02-18T13:33:00Z</dcterms:created>
  <dcterms:modified xsi:type="dcterms:W3CDTF">2020-04-08T01:41:31Z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