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drawings/drawing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70" r:id="rId15"/>
    <p:sldId id="275" r:id="rId16"/>
    <p:sldId id="271" r:id="rId17"/>
    <p:sldId id="272" r:id="rId18"/>
    <p:sldId id="274" r:id="rId19"/>
    <p:sldId id="269" r:id="rId20"/>
    <p:sldId id="276" r:id="rId21"/>
    <p:sldId id="277" r:id="rId22"/>
    <p:sldId id="278" r:id="rId23"/>
    <p:sldId id="279" r:id="rId24"/>
    <p:sldId id="280" r:id="rId25"/>
    <p:sldId id="281" r:id="rId26"/>
    <p:sldId id="283" r:id="rId27"/>
    <p:sldId id="284" r:id="rId28"/>
    <p:sldId id="282" r:id="rId29"/>
    <p:sldId id="285" r:id="rId30"/>
    <p:sldId id="286" r:id="rId31"/>
    <p:sldId id="287" r:id="rId32"/>
    <p:sldId id="288" r:id="rId33"/>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8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0" autoAdjust="0"/>
    <p:restoredTop sz="94660"/>
  </p:normalViewPr>
  <p:slideViewPr>
    <p:cSldViewPr snapToGrid="0">
      <p:cViewPr varScale="1">
        <p:scale>
          <a:sx n="101" d="100"/>
          <a:sy n="101" d="100"/>
        </p:scale>
        <p:origin x="726" y="96"/>
      </p:cViewPr>
      <p:guideLst>
        <p:guide orient="horz" pos="1620"/>
        <p:guide pos="2880"/>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系列 1</c:v>
                </c:pt>
              </c:strCache>
            </c:strRef>
          </c:tx>
          <c:spPr>
            <a:ln w="60325" cap="rnd">
              <a:solidFill>
                <a:srgbClr val="FBFBFB"/>
              </a:solidFill>
              <a:round/>
            </a:ln>
            <a:effectLst>
              <a:outerShdw blurRad="114300" dist="38100" dir="2700000" algn="tl" rotWithShape="0">
                <a:prstClr val="black">
                  <a:alpha val="25000"/>
                </a:prstClr>
              </a:outerShdw>
            </a:effectLst>
          </c:spPr>
          <c:marker>
            <c:symbol val="circle"/>
            <c:size val="5"/>
            <c:spPr>
              <a:noFill/>
              <a:ln w="9525">
                <a:noFill/>
              </a:ln>
              <a:effectLst>
                <a:outerShdw blurRad="114300" dist="38100" dir="2700000" algn="tl" rotWithShape="0">
                  <a:prstClr val="black">
                    <a:alpha val="25000"/>
                  </a:prstClr>
                </a:outerShdw>
              </a:effectLst>
            </c:spPr>
          </c:marker>
          <c:cat>
            <c:strRef>
              <c:f>Sheet1!$A$2:$A$6</c:f>
              <c:strCache>
                <c:ptCount val="5"/>
                <c:pt idx="0">
                  <c:v>类别 1</c:v>
                </c:pt>
                <c:pt idx="1">
                  <c:v>类别 2</c:v>
                </c:pt>
                <c:pt idx="2">
                  <c:v>类别 3</c:v>
                </c:pt>
                <c:pt idx="3">
                  <c:v>类别 4</c:v>
                </c:pt>
                <c:pt idx="4">
                  <c:v>类别 5</c:v>
                </c:pt>
              </c:strCache>
            </c:strRef>
          </c:cat>
          <c:val>
            <c:numRef>
              <c:f>Sheet1!$B$2:$B$6</c:f>
              <c:numCache>
                <c:formatCode>0%</c:formatCode>
                <c:ptCount val="5"/>
                <c:pt idx="0">
                  <c:v>0.45</c:v>
                </c:pt>
                <c:pt idx="1">
                  <c:v>1.1000000000000001</c:v>
                </c:pt>
                <c:pt idx="2">
                  <c:v>0.63</c:v>
                </c:pt>
                <c:pt idx="3">
                  <c:v>1.8</c:v>
                </c:pt>
                <c:pt idx="4">
                  <c:v>2.5499999999999998</c:v>
                </c:pt>
              </c:numCache>
            </c:numRef>
          </c:val>
          <c:smooth val="0"/>
          <c:extLst>
            <c:ext xmlns:c16="http://schemas.microsoft.com/office/drawing/2014/chart" uri="{C3380CC4-5D6E-409C-BE32-E72D297353CC}">
              <c16:uniqueId val="{00000000-8009-4141-A5A7-B496C0892F75}"/>
            </c:ext>
          </c:extLst>
        </c:ser>
        <c:dLbls>
          <c:showLegendKey val="0"/>
          <c:showVal val="0"/>
          <c:showCatName val="0"/>
          <c:showSerName val="0"/>
          <c:showPercent val="0"/>
          <c:showBubbleSize val="0"/>
        </c:dLbls>
        <c:marker val="1"/>
        <c:smooth val="0"/>
        <c:axId val="204913280"/>
        <c:axId val="208478592"/>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系列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c:ex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c:ext uri="{02D57815-91ED-43cb-92C2-25804820EDAC}">
                        <c15:formulaRef>
                          <c15:sqref>Sheet1!$C$2:$C$6</c15:sqref>
                        </c15:formulaRef>
                      </c:ext>
                    </c:extLst>
                    <c:numCache>
                      <c:formatCode>General</c:formatCode>
                      <c:ptCount val="5"/>
                      <c:pt idx="0">
                        <c:v>2.4</c:v>
                      </c:pt>
                      <c:pt idx="1">
                        <c:v>4.4000000000000004</c:v>
                      </c:pt>
                      <c:pt idx="2">
                        <c:v>1.8</c:v>
                      </c:pt>
                      <c:pt idx="3">
                        <c:v>2.8</c:v>
                      </c:pt>
                      <c:pt idx="4">
                        <c:v>5</c:v>
                      </c:pt>
                    </c:numCache>
                  </c:numRef>
                </c:val>
                <c:smooth val="0"/>
                <c:extLst>
                  <c:ext xmlns:c16="http://schemas.microsoft.com/office/drawing/2014/chart" uri="{C3380CC4-5D6E-409C-BE32-E72D297353CC}">
                    <c16:uniqueId val="{00000001-8009-4141-A5A7-B496C0892F75}"/>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系列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xmlns:c15="http://schemas.microsoft.com/office/drawing/2012/chart">
                      <c:ext xmlns:c15="http://schemas.microsoft.com/office/drawing/2012/chart" uri="{02D57815-91ED-43cb-92C2-25804820EDAC}">
                        <c15:formulaRef>
                          <c15:sqref>Sheet1!$D$2:$D$6</c15:sqref>
                        </c15:formulaRef>
                      </c:ext>
                    </c:extLst>
                    <c:numCache>
                      <c:formatCode>General</c:formatCode>
                      <c:ptCount val="5"/>
                      <c:pt idx="0">
                        <c:v>2</c:v>
                      </c:pt>
                      <c:pt idx="1">
                        <c:v>2</c:v>
                      </c:pt>
                      <c:pt idx="2">
                        <c:v>3</c:v>
                      </c:pt>
                      <c:pt idx="3">
                        <c:v>5</c:v>
                      </c:pt>
                      <c:pt idx="4">
                        <c:v>5</c:v>
                      </c:pt>
                    </c:numCache>
                  </c:numRef>
                </c:val>
                <c:smooth val="0"/>
                <c:extLst>
                  <c:ext xmlns:c16="http://schemas.microsoft.com/office/drawing/2014/chart" uri="{C3380CC4-5D6E-409C-BE32-E72D297353CC}">
                    <c16:uniqueId val="{00000002-8009-4141-A5A7-B496C0892F75}"/>
                  </c:ext>
                </c:extLst>
              </c15:ser>
            </c15:filteredLineSeries>
          </c:ext>
        </c:extLst>
      </c:lineChart>
      <c:catAx>
        <c:axId val="20491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lumOff val="50000"/>
                  </a:schemeClr>
                </a:solidFill>
                <a:latin typeface="时尚中黑简体" panose="01010104010101010101" pitchFamily="2" charset="-122"/>
                <a:ea typeface="时尚中黑简体" panose="01010104010101010101" pitchFamily="2" charset="-122"/>
                <a:cs typeface="+mn-cs"/>
              </a:defRPr>
            </a:pPr>
            <a:endParaRPr lang="zh-CN"/>
          </a:p>
        </c:txPr>
        <c:crossAx val="208478592"/>
        <c:crosses val="autoZero"/>
        <c:auto val="1"/>
        <c:lblAlgn val="ctr"/>
        <c:lblOffset val="100"/>
        <c:noMultiLvlLbl val="0"/>
      </c:catAx>
      <c:valAx>
        <c:axId val="208478592"/>
        <c:scaling>
          <c:orientation val="minMax"/>
        </c:scaling>
        <c:delete val="0"/>
        <c:axPos val="l"/>
        <c:majorGridlines>
          <c:spPr>
            <a:ln w="9525" cap="flat" cmpd="sng" algn="ctr">
              <a:solidFill>
                <a:schemeClr val="bg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Impact" panose="020B0806030902050204" pitchFamily="34" charset="0"/>
                <a:ea typeface="+mn-ea"/>
                <a:cs typeface="+mn-cs"/>
              </a:defRPr>
            </a:pPr>
            <a:endParaRPr lang="zh-CN"/>
          </a:p>
        </c:txPr>
        <c:crossAx val="20491328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A67F-4DFB-94E1-007976CC2C8F}"/>
              </c:ext>
            </c:extLst>
          </c:dPt>
          <c:dPt>
            <c:idx val="1"/>
            <c:bubble3D val="0"/>
            <c:spPr>
              <a:solidFill>
                <a:srgbClr val="01ACBE"/>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A67F-4DFB-94E1-007976CC2C8F}"/>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A67F-4DFB-94E1-007976CC2C8F}"/>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A67F-4DFB-94E1-007976CC2C8F}"/>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c:ext xmlns:c16="http://schemas.microsoft.com/office/drawing/2014/chart" uri="{C3380CC4-5D6E-409C-BE32-E72D297353CC}">
              <c16:uniqueId val="{00000008-A67F-4DFB-94E1-007976CC2C8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4EF6-408F-B8B0-DC49046672DA}"/>
              </c:ext>
            </c:extLst>
          </c:dPt>
          <c:dPt>
            <c:idx val="1"/>
            <c:bubble3D val="0"/>
            <c:spPr>
              <a:solidFill>
                <a:srgbClr val="FFB850"/>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4EF6-408F-B8B0-DC49046672DA}"/>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4EF6-408F-B8B0-DC49046672DA}"/>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4EF6-408F-B8B0-DC49046672DA}"/>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c:ext xmlns:c16="http://schemas.microsoft.com/office/drawing/2014/chart" uri="{C3380CC4-5D6E-409C-BE32-E72D297353CC}">
              <c16:uniqueId val="{00000008-4EF6-408F-B8B0-DC49046672D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5685-4438-A9FF-A4C15DDFA3FF}"/>
              </c:ext>
            </c:extLst>
          </c:dPt>
          <c:dPt>
            <c:idx val="1"/>
            <c:bubble3D val="0"/>
            <c:spPr>
              <a:solidFill>
                <a:srgbClr val="E87071"/>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5685-4438-A9FF-A4C15DDFA3FF}"/>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5685-4438-A9FF-A4C15DDFA3FF}"/>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5685-4438-A9FF-A4C15DDFA3FF}"/>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c:ext xmlns:c16="http://schemas.microsoft.com/office/drawing/2014/chart" uri="{C3380CC4-5D6E-409C-BE32-E72D297353CC}">
              <c16:uniqueId val="{00000008-5685-4438-A9FF-A4C15DDFA3F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1-CF88-4DC5-97A8-EA6021B01DF2}"/>
              </c:ext>
            </c:extLst>
          </c:dPt>
          <c:dPt>
            <c:idx val="1"/>
            <c:bubble3D val="0"/>
            <c:spPr>
              <a:solidFill>
                <a:srgbClr val="663A77"/>
              </a:solidFill>
              <a:ln w="19050">
                <a:noFill/>
              </a:ln>
              <a:effectLst>
                <a:innerShdw blurRad="63500" dist="50800" dir="13500000">
                  <a:prstClr val="black">
                    <a:alpha val="50000"/>
                  </a:prstClr>
                </a:innerShdw>
              </a:effectLst>
            </c:spPr>
            <c:extLst>
              <c:ext xmlns:c16="http://schemas.microsoft.com/office/drawing/2014/chart" uri="{C3380CC4-5D6E-409C-BE32-E72D297353CC}">
                <c16:uniqueId val="{00000003-CF88-4DC5-97A8-EA6021B01DF2}"/>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5-CF88-4DC5-97A8-EA6021B01DF2}"/>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c:ext xmlns:c16="http://schemas.microsoft.com/office/drawing/2014/chart" uri="{C3380CC4-5D6E-409C-BE32-E72D297353CC}">
                <c16:uniqueId val="{00000007-CF88-4DC5-97A8-EA6021B01DF2}"/>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c:ext xmlns:c16="http://schemas.microsoft.com/office/drawing/2014/chart" uri="{C3380CC4-5D6E-409C-BE32-E72D297353CC}">
              <c16:uniqueId val="{00000008-CF88-4DC5-97A8-EA6021B01D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2801544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2548357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9"/>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2505801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399587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2"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2"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8" name="Footer Placeholder 7"/>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1594352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4" name="Footer Placeholder 3"/>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1723721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3" name="Footer Placeholder 2"/>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4214220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70"/>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2762567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1528577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2868064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2" y="273845"/>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1C862299-229D-45FE-9F9F-1F2494F82C69}" type="datetimeFigureOut">
              <a:rPr lang="zh-CN" altLang="en-US" smtClean="0"/>
              <a:t>2019/11/23</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29B795AA-FAE0-4C25-9718-078AF4030C97}" type="slidenum">
              <a:rPr lang="zh-CN" altLang="en-US" smtClean="0"/>
              <a:t>‹#›</a:t>
            </a:fld>
            <a:endParaRPr lang="zh-CN" altLang="en-US"/>
          </a:p>
        </p:txBody>
      </p:sp>
    </p:spTree>
    <p:extLst>
      <p:ext uri="{BB962C8B-B14F-4D97-AF65-F5344CB8AC3E}">
        <p14:creationId xmlns:p14="http://schemas.microsoft.com/office/powerpoint/2010/main" val="716505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6721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 Id="rId9"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0.png"/><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8ED"/>
        </a:solidFill>
        <a:effectLst/>
      </p:bgPr>
    </p:bg>
    <p:spTree>
      <p:nvGrpSpPr>
        <p:cNvPr id="1" name=""/>
        <p:cNvGrpSpPr/>
        <p:nvPr/>
      </p:nvGrpSpPr>
      <p:grpSpPr>
        <a:xfrm>
          <a:off x="0" y="0"/>
          <a:ext cx="0" cy="0"/>
          <a:chOff x="0" y="0"/>
          <a:chExt cx="0" cy="0"/>
        </a:xfrm>
      </p:grpSpPr>
      <p:sp>
        <p:nvSpPr>
          <p:cNvPr id="28" name="任意多边形 27"/>
          <p:cNvSpPr/>
          <p:nvPr/>
        </p:nvSpPr>
        <p:spPr>
          <a:xfrm>
            <a:off x="0" y="2"/>
            <a:ext cx="9144000" cy="2326167"/>
          </a:xfrm>
          <a:custGeom>
            <a:avLst/>
            <a:gdLst>
              <a:gd name="connsiteX0" fmla="*/ 0 w 12192000"/>
              <a:gd name="connsiteY0" fmla="*/ 0 h 3101556"/>
              <a:gd name="connsiteX1" fmla="*/ 12192000 w 12192000"/>
              <a:gd name="connsiteY1" fmla="*/ 0 h 3101556"/>
              <a:gd name="connsiteX2" fmla="*/ 12192000 w 12192000"/>
              <a:gd name="connsiteY2" fmla="*/ 3101556 h 3101556"/>
              <a:gd name="connsiteX3" fmla="*/ 4152453 w 12192000"/>
              <a:gd name="connsiteY3" fmla="*/ 3101556 h 3101556"/>
              <a:gd name="connsiteX4" fmla="*/ 4130878 w 12192000"/>
              <a:gd name="connsiteY4" fmla="*/ 2887533 h 3101556"/>
              <a:gd name="connsiteX5" fmla="*/ 2875546 w 12192000"/>
              <a:gd name="connsiteY5" fmla="*/ 1864408 h 3101556"/>
              <a:gd name="connsiteX6" fmla="*/ 1620215 w 12192000"/>
              <a:gd name="connsiteY6" fmla="*/ 2887533 h 3101556"/>
              <a:gd name="connsiteX7" fmla="*/ 1598640 w 12192000"/>
              <a:gd name="connsiteY7" fmla="*/ 3101556 h 3101556"/>
              <a:gd name="connsiteX8" fmla="*/ 0 w 12192000"/>
              <a:gd name="connsiteY8" fmla="*/ 3101556 h 310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101556">
                <a:moveTo>
                  <a:pt x="0" y="0"/>
                </a:moveTo>
                <a:lnTo>
                  <a:pt x="12192000" y="0"/>
                </a:lnTo>
                <a:lnTo>
                  <a:pt x="12192000" y="3101556"/>
                </a:lnTo>
                <a:lnTo>
                  <a:pt x="4152453" y="3101556"/>
                </a:lnTo>
                <a:lnTo>
                  <a:pt x="4130878" y="2887533"/>
                </a:lnTo>
                <a:cubicBezTo>
                  <a:pt x="4011395" y="2303637"/>
                  <a:pt x="3494765" y="1864408"/>
                  <a:pt x="2875546" y="1864408"/>
                </a:cubicBezTo>
                <a:cubicBezTo>
                  <a:pt x="2256328" y="1864408"/>
                  <a:pt x="1739697" y="2303637"/>
                  <a:pt x="1620215" y="2887533"/>
                </a:cubicBezTo>
                <a:lnTo>
                  <a:pt x="1598640" y="3101556"/>
                </a:lnTo>
                <a:lnTo>
                  <a:pt x="0" y="3101556"/>
                </a:lnTo>
                <a:close/>
              </a:path>
            </a:pathLst>
          </a:cu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cxnSp>
        <p:nvCxnSpPr>
          <p:cNvPr id="29" name="直接连接符 28"/>
          <p:cNvCxnSpPr/>
          <p:nvPr/>
        </p:nvCxnSpPr>
        <p:spPr>
          <a:xfrm>
            <a:off x="3582406" y="3474770"/>
            <a:ext cx="1967163"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1461840" y="1640207"/>
            <a:ext cx="1389647" cy="1389647"/>
          </a:xfrm>
          <a:prstGeom prst="ellipse">
            <a:avLst/>
          </a:prstGeom>
          <a:solidFill>
            <a:srgbClr val="E74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dirty="0">
                <a:latin typeface="微软雅黑" panose="020B0503020204020204" pitchFamily="34" charset="-122"/>
                <a:ea typeface="微软雅黑" panose="020B0503020204020204" pitchFamily="34" charset="-122"/>
              </a:rPr>
              <a:t>公司</a:t>
            </a:r>
            <a:r>
              <a:rPr lang="en-US" altLang="zh-CN" sz="1500" dirty="0">
                <a:latin typeface="微软雅黑" panose="020B0503020204020204" pitchFamily="34" charset="-122"/>
                <a:ea typeface="微软雅黑" panose="020B0503020204020204" pitchFamily="34" charset="-122"/>
              </a:rPr>
              <a:t>logo</a:t>
            </a:r>
            <a:endParaRPr lang="zh-CN" altLang="en-US" sz="15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3582404" y="1684117"/>
            <a:ext cx="4349416" cy="600164"/>
          </a:xfrm>
          <a:prstGeom prst="rect">
            <a:avLst/>
          </a:prstGeom>
          <a:noFill/>
        </p:spPr>
        <p:txBody>
          <a:bodyPr wrap="square" rtlCol="0">
            <a:spAutoFit/>
          </a:bodyPr>
          <a:lstStyle/>
          <a:p>
            <a:pPr algn="dist"/>
            <a:r>
              <a:rPr lang="zh-CN" altLang="en-US" sz="3300" b="1" dirty="0">
                <a:solidFill>
                  <a:srgbClr val="FCF8ED"/>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精品企业演示</a:t>
            </a:r>
          </a:p>
        </p:txBody>
      </p:sp>
      <p:grpSp>
        <p:nvGrpSpPr>
          <p:cNvPr id="32" name="组合 31"/>
          <p:cNvGrpSpPr/>
          <p:nvPr/>
        </p:nvGrpSpPr>
        <p:grpSpPr>
          <a:xfrm>
            <a:off x="4921127" y="2623468"/>
            <a:ext cx="3406062" cy="323165"/>
            <a:chOff x="7098631" y="3600852"/>
            <a:chExt cx="2562727" cy="430886"/>
          </a:xfrm>
        </p:grpSpPr>
        <p:sp>
          <p:nvSpPr>
            <p:cNvPr id="33" name="文本框 32"/>
            <p:cNvSpPr txBox="1"/>
            <p:nvPr/>
          </p:nvSpPr>
          <p:spPr>
            <a:xfrm>
              <a:off x="7399420" y="3600852"/>
              <a:ext cx="1985211" cy="430886"/>
            </a:xfrm>
            <a:prstGeom prst="rect">
              <a:avLst/>
            </a:prstGeom>
            <a:noFill/>
          </p:spPr>
          <p:txBody>
            <a:bodyPr wrap="square" rtlCol="0">
              <a:spAutoFit/>
            </a:bodyPr>
            <a:lstStyle/>
            <a:p>
              <a:pPr algn="dist"/>
              <a:r>
                <a:rPr lang="zh-CN" altLang="en-US" sz="1500" b="1" dirty="0">
                  <a:solidFill>
                    <a:srgbClr val="131426"/>
                  </a:solidFill>
                  <a:latin typeface="微软雅黑" panose="020B0503020204020204" pitchFamily="34" charset="-122"/>
                  <a:ea typeface="微软雅黑" panose="020B0503020204020204" pitchFamily="34" charset="-122"/>
                </a:rPr>
                <a:t>适用于企业宣传等</a:t>
              </a:r>
              <a:r>
                <a:rPr lang="en-US" altLang="zh-CN" sz="1500" b="1" dirty="0">
                  <a:solidFill>
                    <a:srgbClr val="131426"/>
                  </a:solidFill>
                  <a:latin typeface="微软雅黑" panose="020B0503020204020204" pitchFamily="34" charset="-122"/>
                  <a:ea typeface="微软雅黑" panose="020B0503020204020204" pitchFamily="34" charset="-122"/>
                </a:rPr>
                <a:t>PPT</a:t>
              </a:r>
              <a:r>
                <a:rPr lang="zh-CN" altLang="en-US" sz="1500" b="1" dirty="0">
                  <a:solidFill>
                    <a:srgbClr val="131426"/>
                  </a:solidFill>
                  <a:latin typeface="微软雅黑" panose="020B0503020204020204" pitchFamily="34" charset="-122"/>
                  <a:ea typeface="微软雅黑" panose="020B0503020204020204" pitchFamily="34" charset="-122"/>
                </a:rPr>
                <a:t>演讲</a:t>
              </a:r>
            </a:p>
          </p:txBody>
        </p:sp>
        <p:cxnSp>
          <p:nvCxnSpPr>
            <p:cNvPr id="34" name="直接连接符 33"/>
            <p:cNvCxnSpPr/>
            <p:nvPr/>
          </p:nvCxnSpPr>
          <p:spPr>
            <a:xfrm>
              <a:off x="7098631" y="3780664"/>
              <a:ext cx="288758" cy="0"/>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372600" y="3768633"/>
              <a:ext cx="288758" cy="0"/>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grpSp>
      <p:sp>
        <p:nvSpPr>
          <p:cNvPr id="44" name="矩形 43"/>
          <p:cNvSpPr/>
          <p:nvPr/>
        </p:nvSpPr>
        <p:spPr>
          <a:xfrm>
            <a:off x="2" y="4834206"/>
            <a:ext cx="9143999" cy="314321"/>
          </a:xfrm>
          <a:prstGeom prst="rect">
            <a:avLst/>
          </a:prstGeom>
          <a:solidFill>
            <a:srgbClr val="E74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5" name="矩形 44"/>
          <p:cNvSpPr/>
          <p:nvPr/>
        </p:nvSpPr>
        <p:spPr>
          <a:xfrm>
            <a:off x="0" y="4834206"/>
            <a:ext cx="796835" cy="314321"/>
          </a:xfrm>
          <a:prstGeom prst="rect">
            <a:avLst/>
          </a:pr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椭圆 46"/>
          <p:cNvSpPr/>
          <p:nvPr/>
        </p:nvSpPr>
        <p:spPr>
          <a:xfrm>
            <a:off x="8662740" y="4872415"/>
            <a:ext cx="224839" cy="224839"/>
          </a:xfrm>
          <a:prstGeom prst="ellipse">
            <a:avLst/>
          </a:prstGeom>
          <a:solidFill>
            <a:srgbClr val="FCF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右箭头 47"/>
          <p:cNvSpPr/>
          <p:nvPr/>
        </p:nvSpPr>
        <p:spPr>
          <a:xfrm>
            <a:off x="8730037" y="4917532"/>
            <a:ext cx="108284" cy="126332"/>
          </a:xfrm>
          <a:prstGeom prst="rightArrow">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2050573414"/>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ppt_w</p:attrName>
                                            </p:attrNameLst>
                                          </p:cBhvr>
                                          <p:tavLst>
                                            <p:tav tm="0" fmla="#ppt_w*sin(2.5*pi*$)">
                                              <p:val>
                                                <p:fltVal val="0"/>
                                              </p:val>
                                            </p:tav>
                                            <p:tav tm="100000">
                                              <p:val>
                                                <p:fltVal val="1"/>
                                              </p:val>
                                            </p:tav>
                                          </p:tavLst>
                                        </p:anim>
                                        <p:anim calcmode="lin" valueType="num">
                                          <p:cBhvr>
                                            <p:cTn id="9" dur="750" fill="hold"/>
                                            <p:tgtEl>
                                              <p:spTgt spid="30"/>
                                            </p:tgtEl>
                                            <p:attrNameLst>
                                              <p:attrName>ppt_h</p:attrName>
                                            </p:attrNameLst>
                                          </p:cBhvr>
                                          <p:tavLst>
                                            <p:tav tm="0">
                                              <p:val>
                                                <p:strVal val="#ppt_h"/>
                                              </p:val>
                                            </p:tav>
                                            <p:tav tm="100000">
                                              <p:val>
                                                <p:strVal val="#ppt_h"/>
                                              </p:val>
                                            </p:tav>
                                          </p:tavLst>
                                        </p:anim>
                                      </p:childTnLst>
                                    </p:cTn>
                                  </p:par>
                                </p:childTnLst>
                              </p:cTn>
                            </p:par>
                            <p:par>
                              <p:cTn id="10" fill="hold">
                                <p:stCondLst>
                                  <p:cond delay="750"/>
                                </p:stCondLst>
                                <p:childTnLst>
                                  <p:par>
                                    <p:cTn id="11" presetID="2" presetClass="entr" presetSubtype="2" fill="hold" grpId="0" nodeType="afterEffect" p14:presetBounceEnd="24000">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14:bounceEnd="24000">
                                          <p:cBhvr additive="base">
                                            <p:cTn id="13" dur="500" fill="hold"/>
                                            <p:tgtEl>
                                              <p:spTgt spid="31"/>
                                            </p:tgtEl>
                                            <p:attrNameLst>
                                              <p:attrName>ppt_x</p:attrName>
                                            </p:attrNameLst>
                                          </p:cBhvr>
                                          <p:tavLst>
                                            <p:tav tm="0">
                                              <p:val>
                                                <p:strVal val="1+#ppt_w/2"/>
                                              </p:val>
                                            </p:tav>
                                            <p:tav tm="100000">
                                              <p:val>
                                                <p:strVal val="#ppt_x"/>
                                              </p:val>
                                            </p:tav>
                                          </p:tavLst>
                                        </p:anim>
                                        <p:anim calcmode="lin" valueType="num" p14:bounceEnd="24000">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250"/>
                                            <p:tgtEl>
                                              <p:spTgt spid="32"/>
                                            </p:tgtEl>
                                            <p:attrNameLst>
                                              <p:attrName>ppt_x</p:attrName>
                                            </p:attrNameLst>
                                          </p:cBhvr>
                                          <p:tavLst>
                                            <p:tav tm="0">
                                              <p:val>
                                                <p:strVal val="#ppt_x+#ppt_w*1.125000"/>
                                              </p:val>
                                            </p:tav>
                                            <p:tav tm="100000">
                                              <p:val>
                                                <p:strVal val="#ppt_x"/>
                                              </p:val>
                                            </p:tav>
                                          </p:tavLst>
                                        </p:anim>
                                        <p:animEffect transition="in" filter="wipe(left)">
                                          <p:cBhvr>
                                            <p:cTn id="19"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ppt_w</p:attrName>
                                            </p:attrNameLst>
                                          </p:cBhvr>
                                          <p:tavLst>
                                            <p:tav tm="0" fmla="#ppt_w*sin(2.5*pi*$)">
                                              <p:val>
                                                <p:fltVal val="0"/>
                                              </p:val>
                                            </p:tav>
                                            <p:tav tm="100000">
                                              <p:val>
                                                <p:fltVal val="1"/>
                                              </p:val>
                                            </p:tav>
                                          </p:tavLst>
                                        </p:anim>
                                        <p:anim calcmode="lin" valueType="num">
                                          <p:cBhvr>
                                            <p:cTn id="9" dur="750" fill="hold"/>
                                            <p:tgtEl>
                                              <p:spTgt spid="30"/>
                                            </p:tgtEl>
                                            <p:attrNameLst>
                                              <p:attrName>ppt_h</p:attrName>
                                            </p:attrNameLst>
                                          </p:cBhvr>
                                          <p:tavLst>
                                            <p:tav tm="0">
                                              <p:val>
                                                <p:strVal val="#ppt_h"/>
                                              </p:val>
                                            </p:tav>
                                            <p:tav tm="100000">
                                              <p:val>
                                                <p:strVal val="#ppt_h"/>
                                              </p:val>
                                            </p:tav>
                                          </p:tavLst>
                                        </p:anim>
                                      </p:childTnLst>
                                    </p:cTn>
                                  </p:par>
                                </p:childTnLst>
                              </p:cTn>
                            </p:par>
                            <p:par>
                              <p:cTn id="10" fill="hold">
                                <p:stCondLst>
                                  <p:cond delay="75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1+#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250"/>
                                            <p:tgtEl>
                                              <p:spTgt spid="32"/>
                                            </p:tgtEl>
                                            <p:attrNameLst>
                                              <p:attrName>ppt_x</p:attrName>
                                            </p:attrNameLst>
                                          </p:cBhvr>
                                          <p:tavLst>
                                            <p:tav tm="0">
                                              <p:val>
                                                <p:strVal val="#ppt_x+#ppt_w*1.125000"/>
                                              </p:val>
                                            </p:tav>
                                            <p:tav tm="100000">
                                              <p:val>
                                                <p:strVal val="#ppt_x"/>
                                              </p:val>
                                            </p:tav>
                                          </p:tavLst>
                                        </p:anim>
                                        <p:animEffect transition="in" filter="wipe(left)">
                                          <p:cBhvr>
                                            <p:cTn id="19"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1135422" y="14458"/>
            <a:ext cx="6873159" cy="4595642"/>
            <a:chOff x="2960729" y="1069503"/>
            <a:chExt cx="6270543" cy="4547527"/>
          </a:xfrm>
        </p:grpSpPr>
        <p:sp>
          <p:nvSpPr>
            <p:cNvPr id="42" name="矩形 41"/>
            <p:cNvSpPr/>
            <p:nvPr/>
          </p:nvSpPr>
          <p:spPr>
            <a:xfrm>
              <a:off x="2960729" y="1984502"/>
              <a:ext cx="6270543" cy="3632528"/>
            </a:xfrm>
            <a:prstGeom prst="rect">
              <a:avLst/>
            </a:prstGeom>
            <a:solidFill>
              <a:srgbClr val="F7F7F7"/>
            </a:solidFill>
            <a:ln>
              <a:noFill/>
            </a:ln>
            <a:effectLst>
              <a:outerShdw blurRad="254000" dist="1270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3" name="组合 42"/>
            <p:cNvGrpSpPr/>
            <p:nvPr/>
          </p:nvGrpSpPr>
          <p:grpSpPr>
            <a:xfrm>
              <a:off x="3294177" y="1069503"/>
              <a:ext cx="5603647" cy="1337794"/>
              <a:chOff x="3277155" y="1287216"/>
              <a:chExt cx="5603647" cy="1337794"/>
            </a:xfrm>
          </p:grpSpPr>
          <p:grpSp>
            <p:nvGrpSpPr>
              <p:cNvPr id="44" name="组合 43"/>
              <p:cNvGrpSpPr/>
              <p:nvPr/>
            </p:nvGrpSpPr>
            <p:grpSpPr>
              <a:xfrm>
                <a:off x="3277155" y="1287216"/>
                <a:ext cx="1350961" cy="1337794"/>
                <a:chOff x="3277155" y="1287216"/>
                <a:chExt cx="1350961" cy="1337794"/>
              </a:xfrm>
            </p:grpSpPr>
            <p:grpSp>
              <p:nvGrpSpPr>
                <p:cNvPr id="51" name="组合 50"/>
                <p:cNvGrpSpPr/>
                <p:nvPr/>
              </p:nvGrpSpPr>
              <p:grpSpPr>
                <a:xfrm flipV="1">
                  <a:off x="3897517" y="1291486"/>
                  <a:ext cx="107223" cy="944474"/>
                  <a:chOff x="4397738" y="4219255"/>
                  <a:chExt cx="107223" cy="944474"/>
                </a:xfrm>
              </p:grpSpPr>
              <p:sp>
                <p:nvSpPr>
                  <p:cNvPr id="54" name="矩形 53"/>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任意多边形 54"/>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grpSp>
            <p:sp>
              <p:nvSpPr>
                <p:cNvPr id="52" name="任意多边形 51"/>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53" name="图片 52"/>
                <p:cNvPicPr>
                  <a:picLocks noChangeAspect="1"/>
                </p:cNvPicPr>
                <p:nvPr/>
              </p:nvPicPr>
              <p:blipFill rotWithShape="1">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a:off x="3277155" y="1287216"/>
                  <a:ext cx="1350961" cy="113512"/>
                </a:xfrm>
                <a:prstGeom prst="rect">
                  <a:avLst/>
                </a:prstGeom>
              </p:spPr>
            </p:pic>
          </p:grpSp>
          <p:grpSp>
            <p:nvGrpSpPr>
              <p:cNvPr id="45" name="组合 44"/>
              <p:cNvGrpSpPr/>
              <p:nvPr/>
            </p:nvGrpSpPr>
            <p:grpSpPr>
              <a:xfrm>
                <a:off x="7529841" y="1287216"/>
                <a:ext cx="1350961" cy="1337794"/>
                <a:chOff x="3277155" y="1287216"/>
                <a:chExt cx="1350961" cy="1337794"/>
              </a:xfrm>
            </p:grpSpPr>
            <p:grpSp>
              <p:nvGrpSpPr>
                <p:cNvPr id="46" name="组合 45"/>
                <p:cNvGrpSpPr/>
                <p:nvPr/>
              </p:nvGrpSpPr>
              <p:grpSpPr>
                <a:xfrm flipV="1">
                  <a:off x="3897517" y="1291486"/>
                  <a:ext cx="107223" cy="944474"/>
                  <a:chOff x="4397738" y="4219255"/>
                  <a:chExt cx="107223" cy="944474"/>
                </a:xfrm>
              </p:grpSpPr>
              <p:sp>
                <p:nvSpPr>
                  <p:cNvPr id="49" name="矩形 48"/>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任意多边形 49"/>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grpSp>
            <p:sp>
              <p:nvSpPr>
                <p:cNvPr id="47" name="任意多边形 46"/>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48" name="图片 47"/>
                <p:cNvPicPr>
                  <a:picLocks noChangeAspect="1"/>
                </p:cNvPicPr>
                <p:nvPr/>
              </p:nvPicPr>
              <p:blipFill rotWithShape="1">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a:off x="3277155" y="1287216"/>
                  <a:ext cx="1350961" cy="113512"/>
                </a:xfrm>
                <a:prstGeom prst="rect">
                  <a:avLst/>
                </a:prstGeom>
              </p:spPr>
            </p:pic>
          </p:grpSp>
        </p:grpSp>
      </p:grpSp>
      <p:grpSp>
        <p:nvGrpSpPr>
          <p:cNvPr id="56" name="组合 55"/>
          <p:cNvGrpSpPr/>
          <p:nvPr/>
        </p:nvGrpSpPr>
        <p:grpSpPr>
          <a:xfrm>
            <a:off x="3357171" y="957205"/>
            <a:ext cx="2255994" cy="490596"/>
            <a:chOff x="2727392" y="2746325"/>
            <a:chExt cx="2082006" cy="452759"/>
          </a:xfrm>
        </p:grpSpPr>
        <p:sp>
          <p:nvSpPr>
            <p:cNvPr id="57" name="文本框 136"/>
            <p:cNvSpPr txBox="1"/>
            <p:nvPr/>
          </p:nvSpPr>
          <p:spPr>
            <a:xfrm>
              <a:off x="2909617" y="2786558"/>
              <a:ext cx="1717554" cy="383453"/>
            </a:xfrm>
            <a:prstGeom prst="rect">
              <a:avLst/>
            </a:prstGeom>
            <a:noFill/>
          </p:spPr>
          <p:txBody>
            <a:bodyPr wrap="square" rtlCol="0">
              <a:spAutoFit/>
            </a:bodyPr>
            <a:lstStyle/>
            <a:p>
              <a:pPr algn="ctr"/>
              <a:r>
                <a:rPr lang="zh-CN" altLang="en-US" sz="2100" dirty="0">
                  <a:solidFill>
                    <a:srgbClr val="01ACBE"/>
                  </a:solidFill>
                  <a:latin typeface="微软雅黑" panose="020B0503020204020204" pitchFamily="34" charset="-122"/>
                  <a:ea typeface="微软雅黑" panose="020B0503020204020204" pitchFamily="34" charset="-122"/>
                </a:rPr>
                <a:t>前 言</a:t>
              </a:r>
            </a:p>
          </p:txBody>
        </p:sp>
        <p:grpSp>
          <p:nvGrpSpPr>
            <p:cNvPr id="58" name="组合 57"/>
            <p:cNvGrpSpPr/>
            <p:nvPr/>
          </p:nvGrpSpPr>
          <p:grpSpPr>
            <a:xfrm>
              <a:off x="2727392" y="2746325"/>
              <a:ext cx="2082006" cy="452759"/>
              <a:chOff x="6095999" y="2039788"/>
              <a:chExt cx="3246121" cy="705910"/>
            </a:xfrm>
          </p:grpSpPr>
          <p:sp>
            <p:nvSpPr>
              <p:cNvPr id="59" name="任意多边形 58"/>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圆角矩形 59"/>
              <p:cNvSpPr/>
              <p:nvPr/>
            </p:nvSpPr>
            <p:spPr>
              <a:xfrm>
                <a:off x="6194875" y="2128394"/>
                <a:ext cx="3048369" cy="528698"/>
              </a:xfrm>
              <a:prstGeom prst="roundRect">
                <a:avLst>
                  <a:gd name="adj" fmla="val 50000"/>
                </a:avLst>
              </a:prstGeom>
              <a:noFill/>
              <a:ln w="19050">
                <a:gradFill flip="none" rotWithShape="1">
                  <a:gsLst>
                    <a:gs pos="100000">
                      <a:schemeClr val="bg1">
                        <a:lumMod val="75000"/>
                      </a:schemeClr>
                    </a:gs>
                    <a:gs pos="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圆角矩形 60"/>
              <p:cNvSpPr/>
              <p:nvPr/>
            </p:nvSpPr>
            <p:spPr>
              <a:xfrm>
                <a:off x="6095999" y="2039788"/>
                <a:ext cx="3246120" cy="705910"/>
              </a:xfrm>
              <a:prstGeom prst="roundRect">
                <a:avLst>
                  <a:gd name="adj" fmla="val 50000"/>
                </a:avLst>
              </a:prstGeom>
              <a:noFill/>
              <a:ln w="19050">
                <a:gradFill flip="none" rotWithShape="1">
                  <a:gsLst>
                    <a:gs pos="100000">
                      <a:schemeClr val="bg1"/>
                    </a:gs>
                    <a:gs pos="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2" name="Rectangle 30"/>
          <p:cNvSpPr>
            <a:spLocks noChangeArrowheads="1"/>
          </p:cNvSpPr>
          <p:nvPr/>
        </p:nvSpPr>
        <p:spPr bwMode="auto">
          <a:xfrm>
            <a:off x="1500913" y="1644308"/>
            <a:ext cx="531207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200000"/>
              </a:lnSpc>
            </a:pPr>
            <a:r>
              <a:rPr lang="zh-CN" altLang="en-US" sz="1050" dirty="0">
                <a:latin typeface="微软雅黑" panose="020B0503020204020204" pitchFamily="34" charset="-122"/>
                <a:ea typeface="微软雅黑" panose="020B0503020204020204" pitchFamily="34" charset="-122"/>
              </a:rPr>
              <a:t>       欢迎大家的到来观看我们公司</a:t>
            </a:r>
            <a:r>
              <a:rPr lang="en-US" altLang="zh-CN" sz="1050" dirty="0">
                <a:latin typeface="微软雅黑" panose="020B0503020204020204" pitchFamily="34" charset="-122"/>
                <a:ea typeface="微软雅黑" panose="020B0503020204020204" pitchFamily="34" charset="-122"/>
              </a:rPr>
              <a:t>2016</a:t>
            </a:r>
            <a:r>
              <a:rPr lang="zh-CN" altLang="en-US" sz="1050" dirty="0">
                <a:latin typeface="微软雅黑" panose="020B0503020204020204" pitchFamily="34" charset="-122"/>
                <a:ea typeface="微软雅黑" panose="020B0503020204020204" pitchFamily="34" charset="-122"/>
              </a:rPr>
              <a:t>年商业</a:t>
            </a:r>
            <a:r>
              <a:rPr lang="zh-CN" altLang="en-US" sz="1050" dirty="0">
                <a:solidFill>
                  <a:srgbClr val="01ACBE"/>
                </a:solidFill>
                <a:latin typeface="微软雅黑" panose="020B0503020204020204" pitchFamily="34" charset="-122"/>
                <a:ea typeface="微软雅黑" panose="020B0503020204020204" pitchFamily="34" charset="-122"/>
              </a:rPr>
              <a:t>融资计划</a:t>
            </a:r>
            <a:r>
              <a:rPr lang="en-US" altLang="zh-CN" sz="1050" dirty="0">
                <a:solidFill>
                  <a:srgbClr val="01ACBE"/>
                </a:solidFill>
                <a:latin typeface="微软雅黑" panose="020B0503020204020204" pitchFamily="34" charset="-122"/>
                <a:ea typeface="微软雅黑" panose="020B0503020204020204" pitchFamily="34" charset="-122"/>
              </a:rPr>
              <a:t>/</a:t>
            </a:r>
            <a:r>
              <a:rPr lang="zh-CN" altLang="en-US" sz="1050" dirty="0">
                <a:solidFill>
                  <a:srgbClr val="01ACBE"/>
                </a:solidFill>
                <a:latin typeface="微软雅黑" panose="020B0503020204020204" pitchFamily="34" charset="-122"/>
                <a:ea typeface="微软雅黑" panose="020B0503020204020204" pitchFamily="34" charset="-122"/>
              </a:rPr>
              <a:t>工作总结</a:t>
            </a:r>
            <a:r>
              <a:rPr lang="en-US" altLang="zh-CN" sz="1050" dirty="0">
                <a:solidFill>
                  <a:srgbClr val="01ACBE"/>
                </a:solidFill>
                <a:latin typeface="微软雅黑" panose="020B0503020204020204" pitchFamily="34" charset="-122"/>
                <a:ea typeface="微软雅黑" panose="020B0503020204020204" pitchFamily="34" charset="-122"/>
              </a:rPr>
              <a:t>/</a:t>
            </a:r>
            <a:r>
              <a:rPr lang="zh-CN" altLang="en-US" sz="1050" dirty="0">
                <a:solidFill>
                  <a:srgbClr val="01ACBE"/>
                </a:solidFill>
                <a:latin typeface="微软雅黑" panose="020B0503020204020204" pitchFamily="34" charset="-122"/>
                <a:ea typeface="微软雅黑" panose="020B0503020204020204" pitchFamily="34" charset="-122"/>
              </a:rPr>
              <a:t>新年计划</a:t>
            </a:r>
            <a:r>
              <a:rPr lang="en-US" altLang="zh-CN" sz="1050" dirty="0">
                <a:solidFill>
                  <a:srgbClr val="01ACBE"/>
                </a:solidFill>
                <a:latin typeface="微软雅黑" panose="020B0503020204020204" pitchFamily="34" charset="-122"/>
                <a:ea typeface="微软雅黑" panose="020B0503020204020204" pitchFamily="34" charset="-122"/>
              </a:rPr>
              <a:t>/</a:t>
            </a:r>
            <a:r>
              <a:rPr lang="zh-CN" altLang="en-US" sz="1050" dirty="0">
                <a:solidFill>
                  <a:srgbClr val="01ACBE"/>
                </a:solidFill>
                <a:latin typeface="微软雅黑" panose="020B0503020204020204" pitchFamily="34" charset="-122"/>
                <a:ea typeface="微软雅黑" panose="020B0503020204020204" pitchFamily="34" charset="-122"/>
              </a:rPr>
              <a:t>企业宣传</a:t>
            </a:r>
            <a:r>
              <a:rPr lang="en-US" altLang="zh-CN" sz="1050" dirty="0">
                <a:solidFill>
                  <a:srgbClr val="01ACBE"/>
                </a:solidFill>
                <a:latin typeface="微软雅黑" panose="020B0503020204020204" pitchFamily="34" charset="-122"/>
                <a:ea typeface="微软雅黑" panose="020B0503020204020204" pitchFamily="34" charset="-122"/>
              </a:rPr>
              <a:t>/</a:t>
            </a:r>
            <a:r>
              <a:rPr lang="zh-CN" altLang="en-US" sz="1050" dirty="0">
                <a:solidFill>
                  <a:srgbClr val="01ACBE"/>
                </a:solidFill>
                <a:latin typeface="微软雅黑" panose="020B0503020204020204" pitchFamily="34" charset="-122"/>
                <a:ea typeface="微软雅黑" panose="020B0503020204020204" pitchFamily="34" charset="-122"/>
              </a:rPr>
              <a:t>商务通用</a:t>
            </a:r>
            <a:r>
              <a:rPr lang="zh-CN" altLang="en-US" sz="1050" dirty="0">
                <a:latin typeface="微软雅黑" panose="020B0503020204020204" pitchFamily="34" charset="-122"/>
                <a:ea typeface="微软雅黑" panose="020B0503020204020204" pitchFamily="34" charset="-122"/>
              </a:rPr>
              <a:t>演示</a:t>
            </a:r>
            <a:r>
              <a:rPr lang="en-US" altLang="zh-CN" sz="1050" dirty="0">
                <a:latin typeface="微软雅黑" panose="020B0503020204020204" pitchFamily="34" charset="-122"/>
                <a:ea typeface="微软雅黑" panose="020B0503020204020204" pitchFamily="34" charset="-122"/>
              </a:rPr>
              <a:t>PPT</a:t>
            </a:r>
            <a:r>
              <a:rPr lang="zh-CN" altLang="en-US" sz="1050" dirty="0">
                <a:latin typeface="微软雅黑" panose="020B0503020204020204" pitchFamily="34" charset="-122"/>
                <a:ea typeface="微软雅黑" panose="020B0503020204020204" pitchFamily="34" charset="-122"/>
              </a:rPr>
              <a:t>。我们公司是一家专注于某某行业的综合性公司，在业内拥有领先的市场地位。能和本公司合作定会让大家达到双赢的效果。点击输入文本，图文均可修改，您可以复制贵公司信息进行黏贴至此。</a:t>
            </a:r>
            <a:endParaRPr lang="en-US" altLang="zh-CN" sz="1050" dirty="0">
              <a:latin typeface="微软雅黑" panose="020B0503020204020204" pitchFamily="34" charset="-122"/>
              <a:ea typeface="微软雅黑" panose="020B0503020204020204" pitchFamily="34" charset="-122"/>
            </a:endParaRPr>
          </a:p>
          <a:p>
            <a:pPr>
              <a:lnSpc>
                <a:spcPct val="200000"/>
              </a:lnSpc>
            </a:pPr>
            <a:r>
              <a:rPr lang="en-US" altLang="zh-CN" sz="1050" dirty="0">
                <a:latin typeface="微软雅黑" panose="020B0503020204020204" pitchFamily="34" charset="-122"/>
                <a:ea typeface="微软雅黑" panose="020B0503020204020204" pitchFamily="34" charset="-122"/>
              </a:rPr>
              <a:t>       </a:t>
            </a:r>
            <a:r>
              <a:rPr lang="zh-CN" altLang="en-US" sz="1050" dirty="0">
                <a:latin typeface="微软雅黑" panose="020B0503020204020204" pitchFamily="34" charset="-122"/>
                <a:ea typeface="微软雅黑" panose="020B0503020204020204" pitchFamily="34" charset="-122"/>
              </a:rPr>
              <a:t>展望新的一年，我们将继续努力，力争各项工作更上一个新台阶。在全体同事的共同努力下，在公司领导的全面支持、关心下，本着一切为客户服务的宗旨，围绕优化服务、拓展</a:t>
            </a:r>
            <a:r>
              <a:rPr lang="en-US" altLang="zh-CN" sz="1050" dirty="0">
                <a:latin typeface="微软雅黑" panose="020B0503020204020204" pitchFamily="34" charset="-122"/>
                <a:ea typeface="微软雅黑" panose="020B0503020204020204" pitchFamily="34" charset="-122"/>
              </a:rPr>
              <a:t>xxx</a:t>
            </a:r>
            <a:r>
              <a:rPr lang="zh-CN" altLang="en-US" sz="1050" dirty="0">
                <a:latin typeface="微软雅黑" panose="020B0503020204020204" pitchFamily="34" charset="-122"/>
                <a:ea typeface="微软雅黑" panose="020B0503020204020204" pitchFamily="34" charset="-122"/>
              </a:rPr>
              <a:t>和</a:t>
            </a:r>
            <a:r>
              <a:rPr lang="en-US" altLang="zh-CN" sz="1050" dirty="0">
                <a:latin typeface="微软雅黑" panose="020B0503020204020204" pitchFamily="34" charset="-122"/>
                <a:ea typeface="微软雅黑" panose="020B0503020204020204" pitchFamily="34" charset="-122"/>
              </a:rPr>
              <a:t>xxx</a:t>
            </a:r>
            <a:r>
              <a:rPr lang="zh-CN" altLang="en-US" sz="1050" dirty="0">
                <a:latin typeface="微软雅黑" panose="020B0503020204020204" pitchFamily="34" charset="-122"/>
                <a:ea typeface="微软雅黑" panose="020B0503020204020204" pitchFamily="34" charset="-122"/>
              </a:rPr>
              <a:t>的宣传和信息的功能，从客户的利益角度服务、业务管理、提高企业的知名度和利益最大化，通过扎扎实实的努力，圆满地完成了</a:t>
            </a:r>
            <a:r>
              <a:rPr lang="en-US" altLang="zh-CN" sz="1050" dirty="0">
                <a:latin typeface="微软雅黑" panose="020B0503020204020204" pitchFamily="34" charset="-122"/>
                <a:ea typeface="微软雅黑" panose="020B0503020204020204" pitchFamily="34" charset="-122"/>
              </a:rPr>
              <a:t>2015</a:t>
            </a:r>
            <a:r>
              <a:rPr lang="zh-CN" altLang="en-US" sz="1050" dirty="0">
                <a:latin typeface="微软雅黑" panose="020B0503020204020204" pitchFamily="34" charset="-122"/>
                <a:ea typeface="微软雅黑" panose="020B0503020204020204" pitchFamily="34" charset="-122"/>
              </a:rPr>
              <a:t>年的工作。</a:t>
            </a:r>
            <a:endParaRPr lang="zh-CN" altLang="en-US" sz="1050" dirty="0"/>
          </a:p>
        </p:txBody>
      </p:sp>
      <p:grpSp>
        <p:nvGrpSpPr>
          <p:cNvPr id="63" name="组合 62"/>
          <p:cNvGrpSpPr/>
          <p:nvPr/>
        </p:nvGrpSpPr>
        <p:grpSpPr>
          <a:xfrm>
            <a:off x="6812985" y="1596914"/>
            <a:ext cx="797704" cy="797704"/>
            <a:chOff x="5857244" y="1088640"/>
            <a:chExt cx="1426586" cy="1426586"/>
          </a:xfrm>
        </p:grpSpPr>
        <p:sp>
          <p:nvSpPr>
            <p:cNvPr id="64" name="椭圆 63"/>
            <p:cNvSpPr/>
            <p:nvPr/>
          </p:nvSpPr>
          <p:spPr>
            <a:xfrm>
              <a:off x="5857244" y="1088640"/>
              <a:ext cx="1426586" cy="1426586"/>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椭圆 64"/>
            <p:cNvSpPr/>
            <p:nvPr/>
          </p:nvSpPr>
          <p:spPr>
            <a:xfrm>
              <a:off x="5937278" y="1168674"/>
              <a:ext cx="1266519" cy="1266519"/>
            </a:xfrm>
            <a:prstGeom prst="ellipse">
              <a:avLst/>
            </a:prstGeom>
            <a:solidFill>
              <a:srgbClr val="01ACBE"/>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椭圆 65"/>
            <p:cNvSpPr/>
            <p:nvPr/>
          </p:nvSpPr>
          <p:spPr>
            <a:xfrm>
              <a:off x="6008067" y="1239463"/>
              <a:ext cx="1124940" cy="1124940"/>
            </a:xfrm>
            <a:prstGeom prst="ellipse">
              <a:avLst/>
            </a:prstGeom>
            <a:blipFill>
              <a:blip r:embed="rId4" cstate="email">
                <a:extLst>
                  <a:ext uri="{28A0092B-C50C-407E-A947-70E740481C1C}">
                    <a14:useLocalDpi xmlns:a14="http://schemas.microsoft.com/office/drawing/2010/main"/>
                  </a:ext>
                </a:extLst>
              </a:blip>
              <a:stretch>
                <a:fillRect/>
              </a:stretch>
            </a:blip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7" name="组合 66"/>
          <p:cNvGrpSpPr/>
          <p:nvPr/>
        </p:nvGrpSpPr>
        <p:grpSpPr>
          <a:xfrm>
            <a:off x="6812985" y="2597133"/>
            <a:ext cx="797704" cy="797704"/>
            <a:chOff x="7448930" y="1088640"/>
            <a:chExt cx="1426586" cy="1426586"/>
          </a:xfrm>
        </p:grpSpPr>
        <p:sp>
          <p:nvSpPr>
            <p:cNvPr id="68" name="椭圆 67"/>
            <p:cNvSpPr/>
            <p:nvPr/>
          </p:nvSpPr>
          <p:spPr>
            <a:xfrm>
              <a:off x="7448930" y="1088640"/>
              <a:ext cx="1426586" cy="1426586"/>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椭圆 68"/>
            <p:cNvSpPr/>
            <p:nvPr/>
          </p:nvSpPr>
          <p:spPr>
            <a:xfrm>
              <a:off x="7528964" y="1168674"/>
              <a:ext cx="1266519" cy="1266519"/>
            </a:xfrm>
            <a:prstGeom prst="ellipse">
              <a:avLst/>
            </a:prstGeom>
            <a:solidFill>
              <a:srgbClr val="FFB850"/>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70" name="椭圆 69"/>
            <p:cNvSpPr/>
            <p:nvPr/>
          </p:nvSpPr>
          <p:spPr>
            <a:xfrm>
              <a:off x="7599753" y="1239463"/>
              <a:ext cx="1124940" cy="1124940"/>
            </a:xfrm>
            <a:prstGeom prst="ellipse">
              <a:avLst/>
            </a:prstGeom>
            <a:blipFill>
              <a:blip r:embed="rId5" cstate="email">
                <a:extLst>
                  <a:ext uri="{28A0092B-C50C-407E-A947-70E740481C1C}">
                    <a14:useLocalDpi xmlns:a14="http://schemas.microsoft.com/office/drawing/2010/main"/>
                  </a:ext>
                </a:extLst>
              </a:blip>
              <a:stretch>
                <a:fillRect/>
              </a:stretch>
            </a:blip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组合 70"/>
          <p:cNvGrpSpPr/>
          <p:nvPr/>
        </p:nvGrpSpPr>
        <p:grpSpPr>
          <a:xfrm>
            <a:off x="6812985" y="3597351"/>
            <a:ext cx="797704" cy="797704"/>
            <a:chOff x="9000114" y="1088640"/>
            <a:chExt cx="1426586" cy="1426586"/>
          </a:xfrm>
        </p:grpSpPr>
        <p:sp>
          <p:nvSpPr>
            <p:cNvPr id="72" name="椭圆 71"/>
            <p:cNvSpPr/>
            <p:nvPr/>
          </p:nvSpPr>
          <p:spPr>
            <a:xfrm>
              <a:off x="9000114" y="1088640"/>
              <a:ext cx="1426586" cy="1426586"/>
            </a:xfrm>
            <a:prstGeom prst="ellipse">
              <a:avLst/>
            </a:pr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413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椭圆 72"/>
            <p:cNvSpPr/>
            <p:nvPr/>
          </p:nvSpPr>
          <p:spPr>
            <a:xfrm>
              <a:off x="9080148" y="1168674"/>
              <a:ext cx="1266519" cy="1266519"/>
            </a:xfrm>
            <a:prstGeom prst="ellipse">
              <a:avLst/>
            </a:prstGeom>
            <a:solidFill>
              <a:srgbClr val="E87071"/>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4" name="椭圆 73"/>
            <p:cNvSpPr/>
            <p:nvPr/>
          </p:nvSpPr>
          <p:spPr>
            <a:xfrm>
              <a:off x="9150937" y="1239463"/>
              <a:ext cx="1124940" cy="1124940"/>
            </a:xfrm>
            <a:prstGeom prst="ellipse">
              <a:avLst/>
            </a:prstGeom>
            <a:blipFill>
              <a:blip r:embed="rId6" cstate="email">
                <a:extLst>
                  <a:ext uri="{28A0092B-C50C-407E-A947-70E740481C1C}">
                    <a14:useLocalDpi xmlns:a14="http://schemas.microsoft.com/office/drawing/2010/main"/>
                  </a:ext>
                </a:extLst>
              </a:blip>
              <a:stretch>
                <a:fillRect/>
              </a:stretch>
            </a:blip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103435070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100000">
                                          <p:val>
                                            <p:strVal val="#ppt_x"/>
                                          </p:val>
                                        </p:tav>
                                      </p:tavLst>
                                    </p:anim>
                                    <p:anim calcmode="lin" valueType="num">
                                      <p:cBhvr>
                                        <p:cTn id="8" dur="500" fill="hold"/>
                                        <p:tgtEl>
                                          <p:spTgt spid="41"/>
                                        </p:tgtEl>
                                        <p:attrNameLst>
                                          <p:attrName>ppt_y</p:attrName>
                                        </p:attrNameLst>
                                      </p:cBhvr>
                                      <p:tavLst>
                                        <p:tav tm="0">
                                          <p:val>
                                            <p:strVal val="#ppt_y-#ppt_h/2"/>
                                          </p:val>
                                        </p:tav>
                                        <p:tav tm="100000">
                                          <p:val>
                                            <p:strVal val="#ppt_y"/>
                                          </p:val>
                                        </p:tav>
                                      </p:tavLst>
                                    </p:anim>
                                    <p:anim calcmode="lin" valueType="num">
                                      <p:cBhvr>
                                        <p:cTn id="9" dur="500" fill="hold"/>
                                        <p:tgtEl>
                                          <p:spTgt spid="41"/>
                                        </p:tgtEl>
                                        <p:attrNameLst>
                                          <p:attrName>ppt_w</p:attrName>
                                        </p:attrNameLst>
                                      </p:cBhvr>
                                      <p:tavLst>
                                        <p:tav tm="0">
                                          <p:val>
                                            <p:strVal val="#ppt_w"/>
                                          </p:val>
                                        </p:tav>
                                        <p:tav tm="100000">
                                          <p:val>
                                            <p:strVal val="#ppt_w"/>
                                          </p:val>
                                        </p:tav>
                                      </p:tavLst>
                                    </p:anim>
                                    <p:anim calcmode="lin" valueType="num">
                                      <p:cBhvr>
                                        <p:cTn id="10" dur="500" fill="hold"/>
                                        <p:tgtEl>
                                          <p:spTgt spid="41"/>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500" fill="hold"/>
                                        <p:tgtEl>
                                          <p:spTgt spid="56"/>
                                        </p:tgtEl>
                                        <p:attrNameLst>
                                          <p:attrName>ppt_w</p:attrName>
                                        </p:attrNameLst>
                                      </p:cBhvr>
                                      <p:tavLst>
                                        <p:tav tm="0">
                                          <p:val>
                                            <p:fltVal val="0"/>
                                          </p:val>
                                        </p:tav>
                                        <p:tav tm="100000">
                                          <p:val>
                                            <p:strVal val="#ppt_w"/>
                                          </p:val>
                                        </p:tav>
                                      </p:tavLst>
                                    </p:anim>
                                    <p:anim calcmode="lin" valueType="num">
                                      <p:cBhvr>
                                        <p:cTn id="15" dur="500" fill="hold"/>
                                        <p:tgtEl>
                                          <p:spTgt spid="56"/>
                                        </p:tgtEl>
                                        <p:attrNameLst>
                                          <p:attrName>ppt_h</p:attrName>
                                        </p:attrNameLst>
                                      </p:cBhvr>
                                      <p:tavLst>
                                        <p:tav tm="0">
                                          <p:val>
                                            <p:fltVal val="0"/>
                                          </p:val>
                                        </p:tav>
                                        <p:tav tm="100000">
                                          <p:val>
                                            <p:strVal val="#ppt_h"/>
                                          </p:val>
                                        </p:tav>
                                      </p:tavLst>
                                    </p:anim>
                                    <p:animEffect transition="in" filter="fade">
                                      <p:cBhvr>
                                        <p:cTn id="16" dur="500"/>
                                        <p:tgtEl>
                                          <p:spTgt spid="56"/>
                                        </p:tgtEl>
                                      </p:cBhvr>
                                    </p:animEffect>
                                  </p:childTnLst>
                                </p:cTn>
                              </p:par>
                              <p:par>
                                <p:cTn id="17" presetID="10" presetClass="entr" presetSubtype="0" fill="hold" grpId="0" nodeType="withEffect">
                                  <p:stCondLst>
                                    <p:cond delay="0"/>
                                  </p:stCondLst>
                                  <p:iterate type="lt">
                                    <p:tmPct val="10000"/>
                                  </p:iterate>
                                  <p:childTnLst>
                                    <p:set>
                                      <p:cBhvr>
                                        <p:cTn id="18" dur="1" fill="hold">
                                          <p:stCondLst>
                                            <p:cond delay="0"/>
                                          </p:stCondLst>
                                        </p:cTn>
                                        <p:tgtEl>
                                          <p:spTgt spid="62"/>
                                        </p:tgtEl>
                                        <p:attrNameLst>
                                          <p:attrName>style.visibility</p:attrName>
                                        </p:attrNameLst>
                                      </p:cBhvr>
                                      <p:to>
                                        <p:strVal val="visible"/>
                                      </p:to>
                                    </p:set>
                                    <p:animEffect transition="in" filter="fade">
                                      <p:cBhvr>
                                        <p:cTn id="19" dur="250"/>
                                        <p:tgtEl>
                                          <p:spTgt spid="62"/>
                                        </p:tgtEl>
                                      </p:cBhvr>
                                    </p:animEffect>
                                  </p:childTnLst>
                                </p:cTn>
                              </p:par>
                              <p:par>
                                <p:cTn id="20" presetID="19" presetClass="entr" presetSubtype="5" fill="hold" nodeType="withEffect">
                                  <p:stCondLst>
                                    <p:cond delay="500"/>
                                  </p:stCondLst>
                                  <p:childTnLst>
                                    <p:set>
                                      <p:cBhvr>
                                        <p:cTn id="21" dur="1" fill="hold">
                                          <p:stCondLst>
                                            <p:cond delay="0"/>
                                          </p:stCondLst>
                                        </p:cTn>
                                        <p:tgtEl>
                                          <p:spTgt spid="63"/>
                                        </p:tgtEl>
                                        <p:attrNameLst>
                                          <p:attrName>style.visibility</p:attrName>
                                        </p:attrNameLst>
                                      </p:cBhvr>
                                      <p:to>
                                        <p:strVal val="visible"/>
                                      </p:to>
                                    </p:set>
                                    <p:anim calcmode="lin" valueType="num">
                                      <p:cBhvr>
                                        <p:cTn id="22" dur="500" fill="hold"/>
                                        <p:tgtEl>
                                          <p:spTgt spid="63"/>
                                        </p:tgtEl>
                                        <p:attrNameLst>
                                          <p:attrName>ppt_w</p:attrName>
                                        </p:attrNameLst>
                                      </p:cBhvr>
                                      <p:tavLst>
                                        <p:tav tm="0">
                                          <p:val>
                                            <p:strVal val="#ppt_w"/>
                                          </p:val>
                                        </p:tav>
                                        <p:tav tm="100000">
                                          <p:val>
                                            <p:strVal val="#ppt_w"/>
                                          </p:val>
                                        </p:tav>
                                      </p:tavLst>
                                    </p:anim>
                                    <p:anim calcmode="lin" valueType="num">
                                      <p:cBhvr>
                                        <p:cTn id="23" dur="500" fill="hold"/>
                                        <p:tgtEl>
                                          <p:spTgt spid="63"/>
                                        </p:tgtEl>
                                        <p:attrNameLst>
                                          <p:attrName>ppt_h</p:attrName>
                                        </p:attrNameLst>
                                      </p:cBhvr>
                                      <p:tavLst>
                                        <p:tav tm="0" fmla="#ppt_h*sin(2.5*pi*$)">
                                          <p:val>
                                            <p:fltVal val="0"/>
                                          </p:val>
                                        </p:tav>
                                        <p:tav tm="100000">
                                          <p:val>
                                            <p:fltVal val="1"/>
                                          </p:val>
                                        </p:tav>
                                      </p:tavLst>
                                    </p:anim>
                                  </p:childTnLst>
                                </p:cTn>
                              </p:par>
                              <p:par>
                                <p:cTn id="24" presetID="42" presetClass="path" presetSubtype="0" fill="hold" nodeType="withEffect">
                                  <p:stCondLst>
                                    <p:cond delay="500"/>
                                  </p:stCondLst>
                                  <p:childTnLst>
                                    <p:animMotion origin="layout" path="M 1.875E-6 4.81481E-6 L 1.875E-6 -0.15487 " pathEditMode="relative" rAng="0" ptsTypes="AA">
                                      <p:cBhvr>
                                        <p:cTn id="25" dur="500" spd="-100000" fill="hold"/>
                                        <p:tgtEl>
                                          <p:spTgt spid="63"/>
                                        </p:tgtEl>
                                        <p:attrNameLst>
                                          <p:attrName>ppt_x</p:attrName>
                                          <p:attrName>ppt_y</p:attrName>
                                        </p:attrNameLst>
                                      </p:cBhvr>
                                      <p:rCtr x="0" y="-7755"/>
                                    </p:animMotion>
                                  </p:childTnLst>
                                </p:cTn>
                              </p:par>
                              <p:par>
                                <p:cTn id="26" presetID="19" presetClass="entr" presetSubtype="5" fill="hold" nodeType="withEffect">
                                  <p:stCondLst>
                                    <p:cond delay="1000"/>
                                  </p:stCondLst>
                                  <p:childTnLst>
                                    <p:set>
                                      <p:cBhvr>
                                        <p:cTn id="27" dur="1" fill="hold">
                                          <p:stCondLst>
                                            <p:cond delay="0"/>
                                          </p:stCondLst>
                                        </p:cTn>
                                        <p:tgtEl>
                                          <p:spTgt spid="67"/>
                                        </p:tgtEl>
                                        <p:attrNameLst>
                                          <p:attrName>style.visibility</p:attrName>
                                        </p:attrNameLst>
                                      </p:cBhvr>
                                      <p:to>
                                        <p:strVal val="visible"/>
                                      </p:to>
                                    </p:set>
                                    <p:anim calcmode="lin" valueType="num">
                                      <p:cBhvr>
                                        <p:cTn id="28" dur="500" fill="hold"/>
                                        <p:tgtEl>
                                          <p:spTgt spid="67"/>
                                        </p:tgtEl>
                                        <p:attrNameLst>
                                          <p:attrName>ppt_w</p:attrName>
                                        </p:attrNameLst>
                                      </p:cBhvr>
                                      <p:tavLst>
                                        <p:tav tm="0">
                                          <p:val>
                                            <p:strVal val="#ppt_w"/>
                                          </p:val>
                                        </p:tav>
                                        <p:tav tm="100000">
                                          <p:val>
                                            <p:strVal val="#ppt_w"/>
                                          </p:val>
                                        </p:tav>
                                      </p:tavLst>
                                    </p:anim>
                                    <p:anim calcmode="lin" valueType="num">
                                      <p:cBhvr>
                                        <p:cTn id="29" dur="500" fill="hold"/>
                                        <p:tgtEl>
                                          <p:spTgt spid="67"/>
                                        </p:tgtEl>
                                        <p:attrNameLst>
                                          <p:attrName>ppt_h</p:attrName>
                                        </p:attrNameLst>
                                      </p:cBhvr>
                                      <p:tavLst>
                                        <p:tav tm="0" fmla="#ppt_h*sin(2.5*pi*$)">
                                          <p:val>
                                            <p:fltVal val="0"/>
                                          </p:val>
                                        </p:tav>
                                        <p:tav tm="100000">
                                          <p:val>
                                            <p:fltVal val="1"/>
                                          </p:val>
                                        </p:tav>
                                      </p:tavLst>
                                    </p:anim>
                                  </p:childTnLst>
                                </p:cTn>
                              </p:par>
                              <p:par>
                                <p:cTn id="30" presetID="42" presetClass="path" presetSubtype="0" fill="hold" nodeType="withEffect">
                                  <p:stCondLst>
                                    <p:cond delay="1000"/>
                                  </p:stCondLst>
                                  <p:childTnLst>
                                    <p:animMotion origin="layout" path="M 1.875E-6 4.81481E-6 L 1.875E-6 -0.15487 " pathEditMode="relative" rAng="0" ptsTypes="AA">
                                      <p:cBhvr>
                                        <p:cTn id="31" dur="500" spd="-100000" fill="hold"/>
                                        <p:tgtEl>
                                          <p:spTgt spid="67"/>
                                        </p:tgtEl>
                                        <p:attrNameLst>
                                          <p:attrName>ppt_x</p:attrName>
                                          <p:attrName>ppt_y</p:attrName>
                                        </p:attrNameLst>
                                      </p:cBhvr>
                                      <p:rCtr x="0" y="-7755"/>
                                    </p:animMotion>
                                  </p:childTnLst>
                                </p:cTn>
                              </p:par>
                              <p:par>
                                <p:cTn id="32" presetID="19" presetClass="entr" presetSubtype="5" fill="hold" nodeType="withEffect">
                                  <p:stCondLst>
                                    <p:cond delay="1500"/>
                                  </p:stCondLst>
                                  <p:childTnLst>
                                    <p:set>
                                      <p:cBhvr>
                                        <p:cTn id="33" dur="1" fill="hold">
                                          <p:stCondLst>
                                            <p:cond delay="0"/>
                                          </p:stCondLst>
                                        </p:cTn>
                                        <p:tgtEl>
                                          <p:spTgt spid="71"/>
                                        </p:tgtEl>
                                        <p:attrNameLst>
                                          <p:attrName>style.visibility</p:attrName>
                                        </p:attrNameLst>
                                      </p:cBhvr>
                                      <p:to>
                                        <p:strVal val="visible"/>
                                      </p:to>
                                    </p:set>
                                    <p:anim calcmode="lin" valueType="num">
                                      <p:cBhvr>
                                        <p:cTn id="34" dur="500" fill="hold"/>
                                        <p:tgtEl>
                                          <p:spTgt spid="71"/>
                                        </p:tgtEl>
                                        <p:attrNameLst>
                                          <p:attrName>ppt_w</p:attrName>
                                        </p:attrNameLst>
                                      </p:cBhvr>
                                      <p:tavLst>
                                        <p:tav tm="0">
                                          <p:val>
                                            <p:strVal val="#ppt_w"/>
                                          </p:val>
                                        </p:tav>
                                        <p:tav tm="100000">
                                          <p:val>
                                            <p:strVal val="#ppt_w"/>
                                          </p:val>
                                        </p:tav>
                                      </p:tavLst>
                                    </p:anim>
                                    <p:anim calcmode="lin" valueType="num">
                                      <p:cBhvr>
                                        <p:cTn id="35" dur="500" fill="hold"/>
                                        <p:tgtEl>
                                          <p:spTgt spid="71"/>
                                        </p:tgtEl>
                                        <p:attrNameLst>
                                          <p:attrName>ppt_h</p:attrName>
                                        </p:attrNameLst>
                                      </p:cBhvr>
                                      <p:tavLst>
                                        <p:tav tm="0" fmla="#ppt_h*sin(2.5*pi*$)">
                                          <p:val>
                                            <p:fltVal val="0"/>
                                          </p:val>
                                        </p:tav>
                                        <p:tav tm="100000">
                                          <p:val>
                                            <p:fltVal val="1"/>
                                          </p:val>
                                        </p:tav>
                                      </p:tavLst>
                                    </p:anim>
                                  </p:childTnLst>
                                </p:cTn>
                              </p:par>
                              <p:par>
                                <p:cTn id="36" presetID="42" presetClass="path" presetSubtype="0" fill="hold" nodeType="withEffect">
                                  <p:stCondLst>
                                    <p:cond delay="1500"/>
                                  </p:stCondLst>
                                  <p:childTnLst>
                                    <p:animMotion origin="layout" path="M 1.875E-6 4.81481E-6 L 1.875E-6 -0.15487 " pathEditMode="relative" rAng="0" ptsTypes="AA">
                                      <p:cBhvr>
                                        <p:cTn id="37" dur="500" spd="-100000" fill="hold"/>
                                        <p:tgtEl>
                                          <p:spTgt spid="71"/>
                                        </p:tgtEl>
                                        <p:attrNameLst>
                                          <p:attrName>ppt_x</p:attrName>
                                          <p:attrName>ppt_y</p:attrName>
                                        </p:attrNameLst>
                                      </p:cBhvr>
                                      <p:rCtr x="0" y="-77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3"/>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5"/>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50" y="474507"/>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5"/>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a:solidFill>
                  <a:srgbClr val="00A7B7"/>
                </a:solidFill>
                <a:latin typeface="黑体" panose="02010609060101010101" pitchFamily="49" charset="-122"/>
                <a:ea typeface="黑体" panose="02010609060101010101" pitchFamily="49" charset="-122"/>
              </a:rPr>
              <a:t>目 录</a:t>
            </a:r>
          </a:p>
        </p:txBody>
      </p:sp>
      <p:grpSp>
        <p:nvGrpSpPr>
          <p:cNvPr id="28" name="组合 27"/>
          <p:cNvGrpSpPr/>
          <p:nvPr/>
        </p:nvGrpSpPr>
        <p:grpSpPr>
          <a:xfrm>
            <a:off x="1786895" y="1852418"/>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2" y="1852418"/>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8" y="1846024"/>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4" y="1846024"/>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6"/>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a:solidFill>
                    <a:srgbClr val="F45159"/>
                  </a:solidFill>
                  <a:latin typeface="微软雅黑" panose="020B0503020204020204" pitchFamily="34" charset="-122"/>
                  <a:ea typeface="微软雅黑" panose="020B0503020204020204" pitchFamily="34" charset="-122"/>
                </a:rPr>
                <a:t>公司介绍</a:t>
              </a: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8"/>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a:solidFill>
                    <a:srgbClr val="FFA538"/>
                  </a:solidFill>
                  <a:latin typeface="微软雅黑" panose="020B0503020204020204" pitchFamily="34" charset="-122"/>
                  <a:ea typeface="微软雅黑" panose="020B0503020204020204" pitchFamily="34" charset="-122"/>
                </a:rPr>
                <a:t>项目介绍</a:t>
              </a: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2"/>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a:solidFill>
                    <a:srgbClr val="6C407D"/>
                  </a:solidFill>
                  <a:latin typeface="微软雅黑" panose="020B0503020204020204" pitchFamily="34" charset="-122"/>
                  <a:ea typeface="微软雅黑" panose="020B0503020204020204" pitchFamily="34" charset="-122"/>
                </a:rPr>
                <a:t>产品运营</a:t>
              </a: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8" y="3073998"/>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a:solidFill>
                    <a:srgbClr val="00A7B7"/>
                  </a:solidFill>
                  <a:latin typeface="微软雅黑" panose="020B0503020204020204" pitchFamily="34" charset="-122"/>
                  <a:ea typeface="微软雅黑" panose="020B0503020204020204" pitchFamily="34" charset="-122"/>
                </a:rPr>
                <a:t>发展规划</a:t>
              </a: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80"/>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9"/>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8"/>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9"/>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317322434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7"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10"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8"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9"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a:solidFill>
                    <a:srgbClr val="F45159"/>
                  </a:solidFill>
                  <a:latin typeface="微软雅黑" pitchFamily="34" charset="-122"/>
                  <a:ea typeface="微软雅黑" pitchFamily="34" charset="-122"/>
                </a:rPr>
                <a:t>公司介绍</a:t>
              </a:r>
            </a:p>
          </p:txBody>
        </p:sp>
      </p:grpSp>
      <p:sp>
        <p:nvSpPr>
          <p:cNvPr id="13" name="TextBox 26"/>
          <p:cNvSpPr txBox="1"/>
          <p:nvPr/>
        </p:nvSpPr>
        <p:spPr>
          <a:xfrm>
            <a:off x="3588552" y="3547419"/>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rPr>
              <a:t>√ 单击添加标题</a:t>
            </a:r>
          </a:p>
        </p:txBody>
      </p:sp>
      <p:sp>
        <p:nvSpPr>
          <p:cNvPr id="14" name="TextBox 27"/>
          <p:cNvSpPr txBox="1"/>
          <p:nvPr/>
        </p:nvSpPr>
        <p:spPr>
          <a:xfrm>
            <a:off x="4666884" y="3547419"/>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√单击添加标题</a:t>
            </a:r>
          </a:p>
        </p:txBody>
      </p:sp>
      <p:sp>
        <p:nvSpPr>
          <p:cNvPr id="15" name="TextBox 28"/>
          <p:cNvSpPr txBox="1"/>
          <p:nvPr/>
        </p:nvSpPr>
        <p:spPr>
          <a:xfrm>
            <a:off x="3588552" y="3949364"/>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√单击添加标题</a:t>
            </a:r>
          </a:p>
        </p:txBody>
      </p:sp>
      <p:sp>
        <p:nvSpPr>
          <p:cNvPr id="16" name="TextBox 29"/>
          <p:cNvSpPr txBox="1"/>
          <p:nvPr/>
        </p:nvSpPr>
        <p:spPr>
          <a:xfrm>
            <a:off x="4666884" y="3949364"/>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61370887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33878" y="1303722"/>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2" cstate="email">
              <a:extLst>
                <a:ext uri="{28A0092B-C50C-407E-A947-70E740481C1C}">
                  <a14:useLocalDpi xmlns:a14="http://schemas.microsoft.com/office/drawing/2010/main"/>
                </a:ext>
              </a:extLst>
            </a:blip>
            <a:srcRect t="-9143"/>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2"/>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3" cstate="email">
                <a:extLst>
                  <a:ext uri="{28A0092B-C50C-407E-A947-70E740481C1C}">
                    <a14:useLocalDpi xmlns:a14="http://schemas.microsoft.com/office/drawing/2010/main"/>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2"/>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4" cstate="email">
                <a:extLst>
                  <a:ext uri="{28A0092B-C50C-407E-A947-70E740481C1C}">
                    <a14:useLocalDpi xmlns:a14="http://schemas.microsoft.com/office/drawing/2010/main"/>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600"/>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5" cstate="email">
                <a:extLst>
                  <a:ext uri="{28A0092B-C50C-407E-A947-70E740481C1C}">
                    <a14:useLocalDpi xmlns:a14="http://schemas.microsoft.com/office/drawing/2010/main"/>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5"/>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5"/>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5"/>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5"/>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90"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7"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4"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91"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45159"/>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40438861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45159"/>
                </a:solidFill>
                <a:latin typeface="微软雅黑" panose="020B0503020204020204" pitchFamily="34" charset="-122"/>
                <a:ea typeface="微软雅黑" panose="020B0503020204020204" pitchFamily="34" charset="-122"/>
              </a:rPr>
              <a:t>单击添加标题</a:t>
            </a:r>
          </a:p>
        </p:txBody>
      </p:sp>
      <p:grpSp>
        <p:nvGrpSpPr>
          <p:cNvPr id="125" name="组合 124"/>
          <p:cNvGrpSpPr/>
          <p:nvPr/>
        </p:nvGrpSpPr>
        <p:grpSpPr>
          <a:xfrm>
            <a:off x="1053869" y="1563939"/>
            <a:ext cx="1317722" cy="1317244"/>
            <a:chOff x="1404976" y="2085735"/>
            <a:chExt cx="1756733" cy="1756732"/>
          </a:xfrm>
        </p:grpSpPr>
        <p:sp>
          <p:nvSpPr>
            <p:cNvPr id="126" name="圆角矩形 125"/>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7" name="组合 126"/>
            <p:cNvGrpSpPr/>
            <p:nvPr/>
          </p:nvGrpSpPr>
          <p:grpSpPr>
            <a:xfrm>
              <a:off x="2094995" y="2353045"/>
              <a:ext cx="322561" cy="275716"/>
              <a:chOff x="1179499" y="5126995"/>
              <a:chExt cx="695313" cy="594335"/>
            </a:xfrm>
            <a:solidFill>
              <a:schemeClr val="tx1">
                <a:lumMod val="50000"/>
                <a:lumOff val="50000"/>
              </a:schemeClr>
            </a:solidFill>
          </p:grpSpPr>
          <p:sp>
            <p:nvSpPr>
              <p:cNvPr id="128"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0"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32" name="组合 131"/>
          <p:cNvGrpSpPr/>
          <p:nvPr/>
        </p:nvGrpSpPr>
        <p:grpSpPr>
          <a:xfrm>
            <a:off x="6704830" y="1563941"/>
            <a:ext cx="1317722" cy="1317245"/>
            <a:chOff x="8938609" y="2085735"/>
            <a:chExt cx="1756733" cy="1756733"/>
          </a:xfrm>
        </p:grpSpPr>
        <p:sp>
          <p:nvSpPr>
            <p:cNvPr id="133" name="圆角矩形 132"/>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4" name="组合 133"/>
            <p:cNvGrpSpPr/>
            <p:nvPr/>
          </p:nvGrpSpPr>
          <p:grpSpPr>
            <a:xfrm>
              <a:off x="9566203" y="2281261"/>
              <a:ext cx="320183" cy="320183"/>
              <a:chOff x="6858828" y="3790714"/>
              <a:chExt cx="731377" cy="731377"/>
            </a:xfrm>
          </p:grpSpPr>
          <p:sp>
            <p:nvSpPr>
              <p:cNvPr id="135"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38" name="组合 137"/>
          <p:cNvGrpSpPr/>
          <p:nvPr/>
        </p:nvGrpSpPr>
        <p:grpSpPr>
          <a:xfrm>
            <a:off x="4821176" y="1563941"/>
            <a:ext cx="1317722" cy="1317245"/>
            <a:chOff x="6427398" y="2085735"/>
            <a:chExt cx="1756733" cy="1756733"/>
          </a:xfrm>
        </p:grpSpPr>
        <p:sp>
          <p:nvSpPr>
            <p:cNvPr id="139" name="圆角矩形 138"/>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0" name="组合 139"/>
            <p:cNvGrpSpPr/>
            <p:nvPr/>
          </p:nvGrpSpPr>
          <p:grpSpPr>
            <a:xfrm>
              <a:off x="7080219" y="2236580"/>
              <a:ext cx="383708" cy="380875"/>
              <a:chOff x="8400062" y="4884922"/>
              <a:chExt cx="683773" cy="678724"/>
            </a:xfrm>
          </p:grpSpPr>
          <p:sp>
            <p:nvSpPr>
              <p:cNvPr id="141"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3"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4"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0" name="组合 149"/>
          <p:cNvGrpSpPr/>
          <p:nvPr/>
        </p:nvGrpSpPr>
        <p:grpSpPr>
          <a:xfrm>
            <a:off x="2937523" y="1563941"/>
            <a:ext cx="1317722" cy="1317245"/>
            <a:chOff x="3916187" y="2085735"/>
            <a:chExt cx="1756733" cy="1756733"/>
          </a:xfrm>
        </p:grpSpPr>
        <p:sp>
          <p:nvSpPr>
            <p:cNvPr id="151" name="圆角矩形 150"/>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2" name="组合 151"/>
            <p:cNvGrpSpPr/>
            <p:nvPr/>
          </p:nvGrpSpPr>
          <p:grpSpPr>
            <a:xfrm>
              <a:off x="4570068" y="2301792"/>
              <a:ext cx="374508" cy="360089"/>
              <a:chOff x="3620725" y="5138333"/>
              <a:chExt cx="702937" cy="675873"/>
            </a:xfrm>
            <a:solidFill>
              <a:schemeClr val="bg1">
                <a:lumMod val="50000"/>
              </a:schemeClr>
            </a:solidFill>
          </p:grpSpPr>
          <p:sp>
            <p:nvSpPr>
              <p:cNvPr id="153"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5" name="组合 154"/>
          <p:cNvGrpSpPr/>
          <p:nvPr/>
        </p:nvGrpSpPr>
        <p:grpSpPr>
          <a:xfrm>
            <a:off x="1979375" y="1113926"/>
            <a:ext cx="762482" cy="762207"/>
            <a:chOff x="2135898" y="1485578"/>
            <a:chExt cx="1016511" cy="1016511"/>
          </a:xfrm>
        </p:grpSpPr>
        <p:sp>
          <p:nvSpPr>
            <p:cNvPr id="156" name="椭圆 155"/>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椭圆 156"/>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8"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159" name="组合 158"/>
          <p:cNvGrpSpPr/>
          <p:nvPr/>
        </p:nvGrpSpPr>
        <p:grpSpPr>
          <a:xfrm>
            <a:off x="5728012" y="1113926"/>
            <a:ext cx="762482" cy="762207"/>
            <a:chOff x="3881858" y="5509627"/>
            <a:chExt cx="1016511" cy="1016511"/>
          </a:xfrm>
        </p:grpSpPr>
        <p:sp>
          <p:nvSpPr>
            <p:cNvPr id="160" name="椭圆 15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椭圆 160"/>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2"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163" name="组合 162"/>
          <p:cNvGrpSpPr/>
          <p:nvPr/>
        </p:nvGrpSpPr>
        <p:grpSpPr>
          <a:xfrm>
            <a:off x="3853694" y="1113926"/>
            <a:ext cx="762482" cy="762207"/>
            <a:chOff x="6699927" y="981522"/>
            <a:chExt cx="1016511" cy="1016511"/>
          </a:xfrm>
        </p:grpSpPr>
        <p:sp>
          <p:nvSpPr>
            <p:cNvPr id="164" name="椭圆 163"/>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椭圆 164"/>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6"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167" name="组合 166"/>
          <p:cNvGrpSpPr/>
          <p:nvPr/>
        </p:nvGrpSpPr>
        <p:grpSpPr>
          <a:xfrm>
            <a:off x="7602331" y="1113926"/>
            <a:ext cx="762482" cy="762207"/>
            <a:chOff x="5201861" y="3625236"/>
            <a:chExt cx="1016511" cy="1016511"/>
          </a:xfrm>
        </p:grpSpPr>
        <p:sp>
          <p:nvSpPr>
            <p:cNvPr id="168" name="椭圆 167"/>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9" name="椭圆 168"/>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0"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171" name="组合 170"/>
          <p:cNvGrpSpPr/>
          <p:nvPr/>
        </p:nvGrpSpPr>
        <p:grpSpPr>
          <a:xfrm>
            <a:off x="4504384" y="2733733"/>
            <a:ext cx="633589" cy="633359"/>
            <a:chOff x="1918742" y="4129763"/>
            <a:chExt cx="844675" cy="844675"/>
          </a:xfrm>
        </p:grpSpPr>
        <p:sp>
          <p:nvSpPr>
            <p:cNvPr id="172" name="圆角矩形 171"/>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3" name="组合 172"/>
            <p:cNvGrpSpPr/>
            <p:nvPr/>
          </p:nvGrpSpPr>
          <p:grpSpPr>
            <a:xfrm>
              <a:off x="2098359" y="4336336"/>
              <a:ext cx="510310" cy="501435"/>
              <a:chOff x="5037571" y="856343"/>
              <a:chExt cx="715006" cy="702571"/>
            </a:xfrm>
            <a:solidFill>
              <a:srgbClr val="FFB850"/>
            </a:solidFill>
          </p:grpSpPr>
          <p:sp>
            <p:nvSpPr>
              <p:cNvPr id="174"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5"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6"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7" name="组合 176"/>
          <p:cNvGrpSpPr/>
          <p:nvPr/>
        </p:nvGrpSpPr>
        <p:grpSpPr>
          <a:xfrm>
            <a:off x="6388037" y="2733733"/>
            <a:ext cx="633589" cy="633359"/>
            <a:chOff x="6871763" y="4872542"/>
            <a:chExt cx="844675" cy="844675"/>
          </a:xfrm>
        </p:grpSpPr>
        <p:sp>
          <p:nvSpPr>
            <p:cNvPr id="178" name="圆角矩形 177"/>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9" name="组合 178"/>
            <p:cNvGrpSpPr/>
            <p:nvPr/>
          </p:nvGrpSpPr>
          <p:grpSpPr>
            <a:xfrm>
              <a:off x="7035919" y="5070283"/>
              <a:ext cx="507134" cy="478887"/>
              <a:chOff x="6460269" y="872801"/>
              <a:chExt cx="709154" cy="669655"/>
            </a:xfrm>
            <a:solidFill>
              <a:srgbClr val="663A77"/>
            </a:solidFill>
          </p:grpSpPr>
          <p:sp>
            <p:nvSpPr>
              <p:cNvPr id="180"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2" name="组合 181"/>
          <p:cNvGrpSpPr/>
          <p:nvPr/>
        </p:nvGrpSpPr>
        <p:grpSpPr>
          <a:xfrm>
            <a:off x="2607197" y="2733733"/>
            <a:ext cx="633589" cy="633359"/>
            <a:chOff x="6785845" y="2983037"/>
            <a:chExt cx="844675" cy="844675"/>
          </a:xfrm>
        </p:grpSpPr>
        <p:sp>
          <p:nvSpPr>
            <p:cNvPr id="183" name="圆角矩形 182"/>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4" name="组合 183"/>
            <p:cNvGrpSpPr/>
            <p:nvPr/>
          </p:nvGrpSpPr>
          <p:grpSpPr>
            <a:xfrm>
              <a:off x="6965236" y="3174118"/>
              <a:ext cx="480153" cy="483400"/>
              <a:chOff x="5042691" y="2273920"/>
              <a:chExt cx="702937" cy="707692"/>
            </a:xfrm>
            <a:solidFill>
              <a:srgbClr val="01ACBE"/>
            </a:solidFill>
          </p:grpSpPr>
          <p:sp>
            <p:nvSpPr>
              <p:cNvPr id="185"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7" name="组合 186"/>
          <p:cNvGrpSpPr/>
          <p:nvPr/>
        </p:nvGrpSpPr>
        <p:grpSpPr>
          <a:xfrm>
            <a:off x="737077" y="2733733"/>
            <a:ext cx="633589" cy="633359"/>
            <a:chOff x="3881858" y="1485578"/>
            <a:chExt cx="844675" cy="844675"/>
          </a:xfrm>
        </p:grpSpPr>
        <p:sp>
          <p:nvSpPr>
            <p:cNvPr id="188" name="圆角矩形 187"/>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9" name="组合 188"/>
            <p:cNvGrpSpPr/>
            <p:nvPr/>
          </p:nvGrpSpPr>
          <p:grpSpPr>
            <a:xfrm>
              <a:off x="4092885" y="1696817"/>
              <a:ext cx="425052" cy="422197"/>
              <a:chOff x="6463926" y="2278309"/>
              <a:chExt cx="708057" cy="703302"/>
            </a:xfrm>
            <a:solidFill>
              <a:srgbClr val="E87071"/>
            </a:solidFill>
          </p:grpSpPr>
          <p:sp>
            <p:nvSpPr>
              <p:cNvPr id="190"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1"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2"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3"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4" name="组合 193"/>
          <p:cNvGrpSpPr/>
          <p:nvPr/>
        </p:nvGrpSpPr>
        <p:grpSpPr>
          <a:xfrm>
            <a:off x="1179591" y="1986227"/>
            <a:ext cx="1077995" cy="773238"/>
            <a:chOff x="1572580" y="2648911"/>
            <a:chExt cx="1437140" cy="1031221"/>
          </a:xfrm>
        </p:grpSpPr>
        <p:sp>
          <p:nvSpPr>
            <p:cNvPr id="195"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196" name="文本框 149"/>
            <p:cNvSpPr txBox="1"/>
            <p:nvPr/>
          </p:nvSpPr>
          <p:spPr>
            <a:xfrm>
              <a:off x="1572580" y="2956691"/>
              <a:ext cx="1437140" cy="723441"/>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97" name="组合 196"/>
          <p:cNvGrpSpPr/>
          <p:nvPr/>
        </p:nvGrpSpPr>
        <p:grpSpPr>
          <a:xfrm>
            <a:off x="3057387" y="1986224"/>
            <a:ext cx="1077995" cy="773238"/>
            <a:chOff x="4075983" y="2648911"/>
            <a:chExt cx="1437140" cy="1031222"/>
          </a:xfrm>
        </p:grpSpPr>
        <p:sp>
          <p:nvSpPr>
            <p:cNvPr id="198"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199" name="文本框 149"/>
            <p:cNvSpPr txBox="1"/>
            <p:nvPr/>
          </p:nvSpPr>
          <p:spPr>
            <a:xfrm>
              <a:off x="4075983"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00" name="组合 199"/>
          <p:cNvGrpSpPr/>
          <p:nvPr/>
        </p:nvGrpSpPr>
        <p:grpSpPr>
          <a:xfrm>
            <a:off x="4946961" y="1986224"/>
            <a:ext cx="1077995" cy="773238"/>
            <a:chOff x="6595085" y="2648911"/>
            <a:chExt cx="1437140" cy="1031222"/>
          </a:xfrm>
        </p:grpSpPr>
        <p:sp>
          <p:nvSpPr>
            <p:cNvPr id="201"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202" name="文本框 149"/>
            <p:cNvSpPr txBox="1"/>
            <p:nvPr/>
          </p:nvSpPr>
          <p:spPr>
            <a:xfrm>
              <a:off x="6595085"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03" name="组合 202"/>
          <p:cNvGrpSpPr/>
          <p:nvPr/>
        </p:nvGrpSpPr>
        <p:grpSpPr>
          <a:xfrm>
            <a:off x="6824757" y="1986225"/>
            <a:ext cx="1077995" cy="773235"/>
            <a:chOff x="9098488" y="2648911"/>
            <a:chExt cx="1437140" cy="1031221"/>
          </a:xfrm>
        </p:grpSpPr>
        <p:sp>
          <p:nvSpPr>
            <p:cNvPr id="204"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205" name="文本框 149"/>
            <p:cNvSpPr txBox="1"/>
            <p:nvPr/>
          </p:nvSpPr>
          <p:spPr>
            <a:xfrm>
              <a:off x="9098488" y="2956689"/>
              <a:ext cx="1437140" cy="723443"/>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06" name="矩形 205"/>
          <p:cNvSpPr/>
          <p:nvPr/>
        </p:nvSpPr>
        <p:spPr>
          <a:xfrm>
            <a:off x="1"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7" name="文本框 129"/>
          <p:cNvSpPr txBox="1"/>
          <p:nvPr/>
        </p:nvSpPr>
        <p:spPr>
          <a:xfrm>
            <a:off x="791088" y="3847653"/>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332481846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p:cTn id="11" dur="100" fill="hold"/>
                                        <p:tgtEl>
                                          <p:spTgt spid="125"/>
                                        </p:tgtEl>
                                        <p:attrNameLst>
                                          <p:attrName>ppt_w</p:attrName>
                                        </p:attrNameLst>
                                      </p:cBhvr>
                                      <p:tavLst>
                                        <p:tav tm="0">
                                          <p:val>
                                            <p:fltVal val="0"/>
                                          </p:val>
                                        </p:tav>
                                        <p:tav tm="100000">
                                          <p:val>
                                            <p:strVal val="#ppt_w"/>
                                          </p:val>
                                        </p:tav>
                                      </p:tavLst>
                                    </p:anim>
                                    <p:anim calcmode="lin" valueType="num">
                                      <p:cBhvr>
                                        <p:cTn id="12" dur="100" fill="hold"/>
                                        <p:tgtEl>
                                          <p:spTgt spid="125"/>
                                        </p:tgtEl>
                                        <p:attrNameLst>
                                          <p:attrName>ppt_h</p:attrName>
                                        </p:attrNameLst>
                                      </p:cBhvr>
                                      <p:tavLst>
                                        <p:tav tm="0">
                                          <p:val>
                                            <p:fltVal val="0"/>
                                          </p:val>
                                        </p:tav>
                                        <p:tav tm="100000">
                                          <p:val>
                                            <p:strVal val="#ppt_h"/>
                                          </p:val>
                                        </p:tav>
                                      </p:tavLst>
                                    </p:anim>
                                    <p:animEffect transition="in" filter="fade">
                                      <p:cBhvr>
                                        <p:cTn id="13" dur="100"/>
                                        <p:tgtEl>
                                          <p:spTgt spid="125"/>
                                        </p:tgtEl>
                                      </p:cBhvr>
                                    </p:animEffect>
                                  </p:childTnLst>
                                </p:cTn>
                              </p:par>
                              <p:par>
                                <p:cTn id="14" presetID="6" presetClass="emph" presetSubtype="0" fill="hold" nodeType="withEffect">
                                  <p:stCondLst>
                                    <p:cond delay="100"/>
                                  </p:stCondLst>
                                  <p:childTnLst>
                                    <p:animScale>
                                      <p:cBhvr>
                                        <p:cTn id="15" dur="100" fill="hold"/>
                                        <p:tgtEl>
                                          <p:spTgt spid="125"/>
                                        </p:tgtEl>
                                      </p:cBhvr>
                                      <p:by x="110000" y="110000"/>
                                    </p:animScale>
                                  </p:childTnLst>
                                </p:cTn>
                              </p:par>
                              <p:par>
                                <p:cTn id="16" presetID="6" presetClass="emph" presetSubtype="0" fill="hold" nodeType="withEffect">
                                  <p:stCondLst>
                                    <p:cond delay="200"/>
                                  </p:stCondLst>
                                  <p:childTnLst>
                                    <p:animScale>
                                      <p:cBhvr>
                                        <p:cTn id="17" dur="200" fill="hold"/>
                                        <p:tgtEl>
                                          <p:spTgt spid="125"/>
                                        </p:tgtEl>
                                      </p:cBhvr>
                                      <p:by x="90000" y="90000"/>
                                    </p:animScale>
                                  </p:childTnLst>
                                </p:cTn>
                              </p:par>
                              <p:par>
                                <p:cTn id="18" presetID="6" presetClass="emph" presetSubtype="0" fill="hold" nodeType="withEffect">
                                  <p:stCondLst>
                                    <p:cond delay="400"/>
                                  </p:stCondLst>
                                  <p:childTnLst>
                                    <p:animScale>
                                      <p:cBhvr>
                                        <p:cTn id="19" dur="100" fill="hold"/>
                                        <p:tgtEl>
                                          <p:spTgt spid="125"/>
                                        </p:tgtEl>
                                      </p:cBhvr>
                                      <p:by x="105000" y="105000"/>
                                    </p:animScale>
                                  </p:childTnLst>
                                </p:cTn>
                              </p:par>
                              <p:par>
                                <p:cTn id="20" presetID="6" presetClass="emph" presetSubtype="0" fill="hold" nodeType="withEffect">
                                  <p:stCondLst>
                                    <p:cond delay="500"/>
                                  </p:stCondLst>
                                  <p:childTnLst>
                                    <p:animScale>
                                      <p:cBhvr>
                                        <p:cTn id="21" dur="200" fill="hold"/>
                                        <p:tgtEl>
                                          <p:spTgt spid="125"/>
                                        </p:tgtEl>
                                      </p:cBhvr>
                                      <p:by x="95000" y="95000"/>
                                    </p:animScale>
                                  </p:childTnLst>
                                </p:cTn>
                              </p:par>
                            </p:childTnLst>
                          </p:cTn>
                        </p:par>
                        <p:par>
                          <p:cTn id="22" fill="hold">
                            <p:stCondLst>
                              <p:cond delay="1600"/>
                            </p:stCondLst>
                            <p:childTnLst>
                              <p:par>
                                <p:cTn id="23" presetID="53" presetClass="entr" presetSubtype="16" fill="hold" nodeType="afterEffect">
                                  <p:stCondLst>
                                    <p:cond delay="0"/>
                                  </p:stCondLst>
                                  <p:childTnLst>
                                    <p:set>
                                      <p:cBhvr>
                                        <p:cTn id="24" dur="1" fill="hold">
                                          <p:stCondLst>
                                            <p:cond delay="0"/>
                                          </p:stCondLst>
                                        </p:cTn>
                                        <p:tgtEl>
                                          <p:spTgt spid="150"/>
                                        </p:tgtEl>
                                        <p:attrNameLst>
                                          <p:attrName>style.visibility</p:attrName>
                                        </p:attrNameLst>
                                      </p:cBhvr>
                                      <p:to>
                                        <p:strVal val="visible"/>
                                      </p:to>
                                    </p:set>
                                    <p:anim calcmode="lin" valueType="num">
                                      <p:cBhvr>
                                        <p:cTn id="25" dur="100" fill="hold"/>
                                        <p:tgtEl>
                                          <p:spTgt spid="150"/>
                                        </p:tgtEl>
                                        <p:attrNameLst>
                                          <p:attrName>ppt_w</p:attrName>
                                        </p:attrNameLst>
                                      </p:cBhvr>
                                      <p:tavLst>
                                        <p:tav tm="0">
                                          <p:val>
                                            <p:fltVal val="0"/>
                                          </p:val>
                                        </p:tav>
                                        <p:tav tm="100000">
                                          <p:val>
                                            <p:strVal val="#ppt_w"/>
                                          </p:val>
                                        </p:tav>
                                      </p:tavLst>
                                    </p:anim>
                                    <p:anim calcmode="lin" valueType="num">
                                      <p:cBhvr>
                                        <p:cTn id="26" dur="100" fill="hold"/>
                                        <p:tgtEl>
                                          <p:spTgt spid="150"/>
                                        </p:tgtEl>
                                        <p:attrNameLst>
                                          <p:attrName>ppt_h</p:attrName>
                                        </p:attrNameLst>
                                      </p:cBhvr>
                                      <p:tavLst>
                                        <p:tav tm="0">
                                          <p:val>
                                            <p:fltVal val="0"/>
                                          </p:val>
                                        </p:tav>
                                        <p:tav tm="100000">
                                          <p:val>
                                            <p:strVal val="#ppt_h"/>
                                          </p:val>
                                        </p:tav>
                                      </p:tavLst>
                                    </p:anim>
                                    <p:animEffect transition="in" filter="fade">
                                      <p:cBhvr>
                                        <p:cTn id="27" dur="100"/>
                                        <p:tgtEl>
                                          <p:spTgt spid="150"/>
                                        </p:tgtEl>
                                      </p:cBhvr>
                                    </p:animEffect>
                                  </p:childTnLst>
                                </p:cTn>
                              </p:par>
                              <p:par>
                                <p:cTn id="28" presetID="6" presetClass="emph" presetSubtype="0" fill="hold" nodeType="withEffect">
                                  <p:stCondLst>
                                    <p:cond delay="100"/>
                                  </p:stCondLst>
                                  <p:childTnLst>
                                    <p:animScale>
                                      <p:cBhvr>
                                        <p:cTn id="29" dur="100" fill="hold"/>
                                        <p:tgtEl>
                                          <p:spTgt spid="150"/>
                                        </p:tgtEl>
                                      </p:cBhvr>
                                      <p:by x="110000" y="110000"/>
                                    </p:animScale>
                                  </p:childTnLst>
                                </p:cTn>
                              </p:par>
                              <p:par>
                                <p:cTn id="30" presetID="6" presetClass="emph" presetSubtype="0" fill="hold" nodeType="withEffect">
                                  <p:stCondLst>
                                    <p:cond delay="200"/>
                                  </p:stCondLst>
                                  <p:childTnLst>
                                    <p:animScale>
                                      <p:cBhvr>
                                        <p:cTn id="31" dur="200" fill="hold"/>
                                        <p:tgtEl>
                                          <p:spTgt spid="150"/>
                                        </p:tgtEl>
                                      </p:cBhvr>
                                      <p:by x="90000" y="90000"/>
                                    </p:animScale>
                                  </p:childTnLst>
                                </p:cTn>
                              </p:par>
                              <p:par>
                                <p:cTn id="32" presetID="6" presetClass="emph" presetSubtype="0" fill="hold" nodeType="withEffect">
                                  <p:stCondLst>
                                    <p:cond delay="400"/>
                                  </p:stCondLst>
                                  <p:childTnLst>
                                    <p:animScale>
                                      <p:cBhvr>
                                        <p:cTn id="33" dur="100" fill="hold"/>
                                        <p:tgtEl>
                                          <p:spTgt spid="150"/>
                                        </p:tgtEl>
                                      </p:cBhvr>
                                      <p:by x="105000" y="105000"/>
                                    </p:animScale>
                                  </p:childTnLst>
                                </p:cTn>
                              </p:par>
                              <p:par>
                                <p:cTn id="34" presetID="6" presetClass="emph" presetSubtype="0" fill="hold" nodeType="withEffect">
                                  <p:stCondLst>
                                    <p:cond delay="500"/>
                                  </p:stCondLst>
                                  <p:childTnLst>
                                    <p:animScale>
                                      <p:cBhvr>
                                        <p:cTn id="35" dur="200" fill="hold"/>
                                        <p:tgtEl>
                                          <p:spTgt spid="150"/>
                                        </p:tgtEl>
                                      </p:cBhvr>
                                      <p:by x="95000" y="95000"/>
                                    </p:animScale>
                                  </p:childTnLst>
                                </p:cTn>
                              </p:par>
                            </p:childTnLst>
                          </p:cTn>
                        </p:par>
                        <p:par>
                          <p:cTn id="36" fill="hold">
                            <p:stCondLst>
                              <p:cond delay="2300"/>
                            </p:stCondLst>
                            <p:childTnLst>
                              <p:par>
                                <p:cTn id="37" presetID="53" presetClass="entr" presetSubtype="16" fill="hold" nodeType="afterEffect">
                                  <p:stCondLst>
                                    <p:cond delay="0"/>
                                  </p:stCondLst>
                                  <p:childTnLst>
                                    <p:set>
                                      <p:cBhvr>
                                        <p:cTn id="38" dur="1" fill="hold">
                                          <p:stCondLst>
                                            <p:cond delay="0"/>
                                          </p:stCondLst>
                                        </p:cTn>
                                        <p:tgtEl>
                                          <p:spTgt spid="138"/>
                                        </p:tgtEl>
                                        <p:attrNameLst>
                                          <p:attrName>style.visibility</p:attrName>
                                        </p:attrNameLst>
                                      </p:cBhvr>
                                      <p:to>
                                        <p:strVal val="visible"/>
                                      </p:to>
                                    </p:set>
                                    <p:anim calcmode="lin" valueType="num">
                                      <p:cBhvr>
                                        <p:cTn id="39" dur="100" fill="hold"/>
                                        <p:tgtEl>
                                          <p:spTgt spid="138"/>
                                        </p:tgtEl>
                                        <p:attrNameLst>
                                          <p:attrName>ppt_w</p:attrName>
                                        </p:attrNameLst>
                                      </p:cBhvr>
                                      <p:tavLst>
                                        <p:tav tm="0">
                                          <p:val>
                                            <p:fltVal val="0"/>
                                          </p:val>
                                        </p:tav>
                                        <p:tav tm="100000">
                                          <p:val>
                                            <p:strVal val="#ppt_w"/>
                                          </p:val>
                                        </p:tav>
                                      </p:tavLst>
                                    </p:anim>
                                    <p:anim calcmode="lin" valueType="num">
                                      <p:cBhvr>
                                        <p:cTn id="40" dur="100" fill="hold"/>
                                        <p:tgtEl>
                                          <p:spTgt spid="138"/>
                                        </p:tgtEl>
                                        <p:attrNameLst>
                                          <p:attrName>ppt_h</p:attrName>
                                        </p:attrNameLst>
                                      </p:cBhvr>
                                      <p:tavLst>
                                        <p:tav tm="0">
                                          <p:val>
                                            <p:fltVal val="0"/>
                                          </p:val>
                                        </p:tav>
                                        <p:tav tm="100000">
                                          <p:val>
                                            <p:strVal val="#ppt_h"/>
                                          </p:val>
                                        </p:tav>
                                      </p:tavLst>
                                    </p:anim>
                                    <p:animEffect transition="in" filter="fade">
                                      <p:cBhvr>
                                        <p:cTn id="41" dur="100"/>
                                        <p:tgtEl>
                                          <p:spTgt spid="138"/>
                                        </p:tgtEl>
                                      </p:cBhvr>
                                    </p:animEffect>
                                  </p:childTnLst>
                                </p:cTn>
                              </p:par>
                              <p:par>
                                <p:cTn id="42" presetID="6" presetClass="emph" presetSubtype="0" fill="hold" nodeType="withEffect">
                                  <p:stCondLst>
                                    <p:cond delay="100"/>
                                  </p:stCondLst>
                                  <p:childTnLst>
                                    <p:animScale>
                                      <p:cBhvr>
                                        <p:cTn id="43" dur="100" fill="hold"/>
                                        <p:tgtEl>
                                          <p:spTgt spid="138"/>
                                        </p:tgtEl>
                                      </p:cBhvr>
                                      <p:by x="110000" y="110000"/>
                                    </p:animScale>
                                  </p:childTnLst>
                                </p:cTn>
                              </p:par>
                              <p:par>
                                <p:cTn id="44" presetID="6" presetClass="emph" presetSubtype="0" fill="hold" nodeType="withEffect">
                                  <p:stCondLst>
                                    <p:cond delay="200"/>
                                  </p:stCondLst>
                                  <p:childTnLst>
                                    <p:animScale>
                                      <p:cBhvr>
                                        <p:cTn id="45" dur="200" fill="hold"/>
                                        <p:tgtEl>
                                          <p:spTgt spid="138"/>
                                        </p:tgtEl>
                                      </p:cBhvr>
                                      <p:by x="90000" y="90000"/>
                                    </p:animScale>
                                  </p:childTnLst>
                                </p:cTn>
                              </p:par>
                              <p:par>
                                <p:cTn id="46" presetID="6" presetClass="emph" presetSubtype="0" fill="hold" nodeType="withEffect">
                                  <p:stCondLst>
                                    <p:cond delay="400"/>
                                  </p:stCondLst>
                                  <p:childTnLst>
                                    <p:animScale>
                                      <p:cBhvr>
                                        <p:cTn id="47" dur="100" fill="hold"/>
                                        <p:tgtEl>
                                          <p:spTgt spid="138"/>
                                        </p:tgtEl>
                                      </p:cBhvr>
                                      <p:by x="105000" y="105000"/>
                                    </p:animScale>
                                  </p:childTnLst>
                                </p:cTn>
                              </p:par>
                              <p:par>
                                <p:cTn id="48" presetID="6" presetClass="emph" presetSubtype="0" fill="hold" nodeType="withEffect">
                                  <p:stCondLst>
                                    <p:cond delay="500"/>
                                  </p:stCondLst>
                                  <p:childTnLst>
                                    <p:animScale>
                                      <p:cBhvr>
                                        <p:cTn id="49" dur="200" fill="hold"/>
                                        <p:tgtEl>
                                          <p:spTgt spid="138"/>
                                        </p:tgtEl>
                                      </p:cBhvr>
                                      <p:by x="95000" y="95000"/>
                                    </p:animScale>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132"/>
                                        </p:tgtEl>
                                        <p:attrNameLst>
                                          <p:attrName>style.visibility</p:attrName>
                                        </p:attrNameLst>
                                      </p:cBhvr>
                                      <p:to>
                                        <p:strVal val="visible"/>
                                      </p:to>
                                    </p:set>
                                    <p:anim calcmode="lin" valueType="num">
                                      <p:cBhvr>
                                        <p:cTn id="53" dur="100" fill="hold"/>
                                        <p:tgtEl>
                                          <p:spTgt spid="132"/>
                                        </p:tgtEl>
                                        <p:attrNameLst>
                                          <p:attrName>ppt_w</p:attrName>
                                        </p:attrNameLst>
                                      </p:cBhvr>
                                      <p:tavLst>
                                        <p:tav tm="0">
                                          <p:val>
                                            <p:fltVal val="0"/>
                                          </p:val>
                                        </p:tav>
                                        <p:tav tm="100000">
                                          <p:val>
                                            <p:strVal val="#ppt_w"/>
                                          </p:val>
                                        </p:tav>
                                      </p:tavLst>
                                    </p:anim>
                                    <p:anim calcmode="lin" valueType="num">
                                      <p:cBhvr>
                                        <p:cTn id="54" dur="100" fill="hold"/>
                                        <p:tgtEl>
                                          <p:spTgt spid="132"/>
                                        </p:tgtEl>
                                        <p:attrNameLst>
                                          <p:attrName>ppt_h</p:attrName>
                                        </p:attrNameLst>
                                      </p:cBhvr>
                                      <p:tavLst>
                                        <p:tav tm="0">
                                          <p:val>
                                            <p:fltVal val="0"/>
                                          </p:val>
                                        </p:tav>
                                        <p:tav tm="100000">
                                          <p:val>
                                            <p:strVal val="#ppt_h"/>
                                          </p:val>
                                        </p:tav>
                                      </p:tavLst>
                                    </p:anim>
                                    <p:animEffect transition="in" filter="fade">
                                      <p:cBhvr>
                                        <p:cTn id="55" dur="100"/>
                                        <p:tgtEl>
                                          <p:spTgt spid="132"/>
                                        </p:tgtEl>
                                      </p:cBhvr>
                                    </p:animEffect>
                                  </p:childTnLst>
                                </p:cTn>
                              </p:par>
                              <p:par>
                                <p:cTn id="56" presetID="6" presetClass="emph" presetSubtype="0" fill="hold" nodeType="withEffect">
                                  <p:stCondLst>
                                    <p:cond delay="100"/>
                                  </p:stCondLst>
                                  <p:childTnLst>
                                    <p:animScale>
                                      <p:cBhvr>
                                        <p:cTn id="57" dur="100" fill="hold"/>
                                        <p:tgtEl>
                                          <p:spTgt spid="132"/>
                                        </p:tgtEl>
                                      </p:cBhvr>
                                      <p:by x="110000" y="110000"/>
                                    </p:animScale>
                                  </p:childTnLst>
                                </p:cTn>
                              </p:par>
                              <p:par>
                                <p:cTn id="58" presetID="6" presetClass="emph" presetSubtype="0" fill="hold" nodeType="withEffect">
                                  <p:stCondLst>
                                    <p:cond delay="200"/>
                                  </p:stCondLst>
                                  <p:childTnLst>
                                    <p:animScale>
                                      <p:cBhvr>
                                        <p:cTn id="59" dur="200" fill="hold"/>
                                        <p:tgtEl>
                                          <p:spTgt spid="132"/>
                                        </p:tgtEl>
                                      </p:cBhvr>
                                      <p:by x="90000" y="90000"/>
                                    </p:animScale>
                                  </p:childTnLst>
                                </p:cTn>
                              </p:par>
                              <p:par>
                                <p:cTn id="60" presetID="6" presetClass="emph" presetSubtype="0" fill="hold" nodeType="withEffect">
                                  <p:stCondLst>
                                    <p:cond delay="400"/>
                                  </p:stCondLst>
                                  <p:childTnLst>
                                    <p:animScale>
                                      <p:cBhvr>
                                        <p:cTn id="61" dur="100" fill="hold"/>
                                        <p:tgtEl>
                                          <p:spTgt spid="132"/>
                                        </p:tgtEl>
                                      </p:cBhvr>
                                      <p:by x="105000" y="105000"/>
                                    </p:animScale>
                                  </p:childTnLst>
                                </p:cTn>
                              </p:par>
                              <p:par>
                                <p:cTn id="62" presetID="6" presetClass="emph" presetSubtype="0" fill="hold" nodeType="withEffect">
                                  <p:stCondLst>
                                    <p:cond delay="500"/>
                                  </p:stCondLst>
                                  <p:childTnLst>
                                    <p:animScale>
                                      <p:cBhvr>
                                        <p:cTn id="63" dur="200" fill="hold"/>
                                        <p:tgtEl>
                                          <p:spTgt spid="132"/>
                                        </p:tgtEl>
                                      </p:cBhvr>
                                      <p:by x="95000" y="95000"/>
                                    </p:animScale>
                                  </p:childTnLst>
                                </p:cTn>
                              </p:par>
                            </p:childTnLst>
                          </p:cTn>
                        </p:par>
                        <p:par>
                          <p:cTn id="64" fill="hold">
                            <p:stCondLst>
                              <p:cond delay="3700"/>
                            </p:stCondLst>
                            <p:childTnLst>
                              <p:par>
                                <p:cTn id="65" presetID="23" presetClass="entr" presetSubtype="32" fill="hold" nodeType="afterEffect">
                                  <p:stCondLst>
                                    <p:cond delay="0"/>
                                  </p:stCondLst>
                                  <p:childTnLst>
                                    <p:set>
                                      <p:cBhvr>
                                        <p:cTn id="66" dur="1" fill="hold">
                                          <p:stCondLst>
                                            <p:cond delay="0"/>
                                          </p:stCondLst>
                                        </p:cTn>
                                        <p:tgtEl>
                                          <p:spTgt spid="155"/>
                                        </p:tgtEl>
                                        <p:attrNameLst>
                                          <p:attrName>style.visibility</p:attrName>
                                        </p:attrNameLst>
                                      </p:cBhvr>
                                      <p:to>
                                        <p:strVal val="visible"/>
                                      </p:to>
                                    </p:set>
                                    <p:anim calcmode="lin" valueType="num">
                                      <p:cBhvr>
                                        <p:cTn id="67" dur="500" fill="hold"/>
                                        <p:tgtEl>
                                          <p:spTgt spid="155"/>
                                        </p:tgtEl>
                                        <p:attrNameLst>
                                          <p:attrName>ppt_w</p:attrName>
                                        </p:attrNameLst>
                                      </p:cBhvr>
                                      <p:tavLst>
                                        <p:tav tm="0">
                                          <p:val>
                                            <p:strVal val="4*#ppt_w"/>
                                          </p:val>
                                        </p:tav>
                                        <p:tav tm="100000">
                                          <p:val>
                                            <p:strVal val="#ppt_w"/>
                                          </p:val>
                                        </p:tav>
                                      </p:tavLst>
                                    </p:anim>
                                    <p:anim calcmode="lin" valueType="num">
                                      <p:cBhvr>
                                        <p:cTn id="68" dur="500" fill="hold"/>
                                        <p:tgtEl>
                                          <p:spTgt spid="155"/>
                                        </p:tgtEl>
                                        <p:attrNameLst>
                                          <p:attrName>ppt_h</p:attrName>
                                        </p:attrNameLst>
                                      </p:cBhvr>
                                      <p:tavLst>
                                        <p:tav tm="0">
                                          <p:val>
                                            <p:strVal val="4*#ppt_h"/>
                                          </p:val>
                                        </p:tav>
                                        <p:tav tm="100000">
                                          <p:val>
                                            <p:strVal val="#ppt_h"/>
                                          </p:val>
                                        </p:tav>
                                      </p:tavLst>
                                    </p:anim>
                                  </p:childTnLst>
                                </p:cTn>
                              </p:par>
                            </p:childTnLst>
                          </p:cTn>
                        </p:par>
                        <p:par>
                          <p:cTn id="69" fill="hold">
                            <p:stCondLst>
                              <p:cond delay="4200"/>
                            </p:stCondLst>
                            <p:childTnLst>
                              <p:par>
                                <p:cTn id="70" presetID="23" presetClass="entr" presetSubtype="32" fill="hold" nodeType="afterEffect">
                                  <p:stCondLst>
                                    <p:cond delay="0"/>
                                  </p:stCondLst>
                                  <p:childTnLst>
                                    <p:set>
                                      <p:cBhvr>
                                        <p:cTn id="71" dur="1" fill="hold">
                                          <p:stCondLst>
                                            <p:cond delay="0"/>
                                          </p:stCondLst>
                                        </p:cTn>
                                        <p:tgtEl>
                                          <p:spTgt spid="163"/>
                                        </p:tgtEl>
                                        <p:attrNameLst>
                                          <p:attrName>style.visibility</p:attrName>
                                        </p:attrNameLst>
                                      </p:cBhvr>
                                      <p:to>
                                        <p:strVal val="visible"/>
                                      </p:to>
                                    </p:set>
                                    <p:anim calcmode="lin" valueType="num">
                                      <p:cBhvr>
                                        <p:cTn id="72" dur="500" fill="hold"/>
                                        <p:tgtEl>
                                          <p:spTgt spid="163"/>
                                        </p:tgtEl>
                                        <p:attrNameLst>
                                          <p:attrName>ppt_w</p:attrName>
                                        </p:attrNameLst>
                                      </p:cBhvr>
                                      <p:tavLst>
                                        <p:tav tm="0">
                                          <p:val>
                                            <p:strVal val="4*#ppt_w"/>
                                          </p:val>
                                        </p:tav>
                                        <p:tav tm="100000">
                                          <p:val>
                                            <p:strVal val="#ppt_w"/>
                                          </p:val>
                                        </p:tav>
                                      </p:tavLst>
                                    </p:anim>
                                    <p:anim calcmode="lin" valueType="num">
                                      <p:cBhvr>
                                        <p:cTn id="73" dur="500" fill="hold"/>
                                        <p:tgtEl>
                                          <p:spTgt spid="163"/>
                                        </p:tgtEl>
                                        <p:attrNameLst>
                                          <p:attrName>ppt_h</p:attrName>
                                        </p:attrNameLst>
                                      </p:cBhvr>
                                      <p:tavLst>
                                        <p:tav tm="0">
                                          <p:val>
                                            <p:strVal val="4*#ppt_h"/>
                                          </p:val>
                                        </p:tav>
                                        <p:tav tm="100000">
                                          <p:val>
                                            <p:strVal val="#ppt_h"/>
                                          </p:val>
                                        </p:tav>
                                      </p:tavLst>
                                    </p:anim>
                                  </p:childTnLst>
                                </p:cTn>
                              </p:par>
                            </p:childTnLst>
                          </p:cTn>
                        </p:par>
                        <p:par>
                          <p:cTn id="74" fill="hold">
                            <p:stCondLst>
                              <p:cond delay="4700"/>
                            </p:stCondLst>
                            <p:childTnLst>
                              <p:par>
                                <p:cTn id="75" presetID="23" presetClass="entr" presetSubtype="32" fill="hold" nodeType="afterEffect">
                                  <p:stCondLst>
                                    <p:cond delay="0"/>
                                  </p:stCondLst>
                                  <p:childTnLst>
                                    <p:set>
                                      <p:cBhvr>
                                        <p:cTn id="76" dur="1" fill="hold">
                                          <p:stCondLst>
                                            <p:cond delay="0"/>
                                          </p:stCondLst>
                                        </p:cTn>
                                        <p:tgtEl>
                                          <p:spTgt spid="159"/>
                                        </p:tgtEl>
                                        <p:attrNameLst>
                                          <p:attrName>style.visibility</p:attrName>
                                        </p:attrNameLst>
                                      </p:cBhvr>
                                      <p:to>
                                        <p:strVal val="visible"/>
                                      </p:to>
                                    </p:set>
                                    <p:anim calcmode="lin" valueType="num">
                                      <p:cBhvr>
                                        <p:cTn id="77" dur="500" fill="hold"/>
                                        <p:tgtEl>
                                          <p:spTgt spid="159"/>
                                        </p:tgtEl>
                                        <p:attrNameLst>
                                          <p:attrName>ppt_w</p:attrName>
                                        </p:attrNameLst>
                                      </p:cBhvr>
                                      <p:tavLst>
                                        <p:tav tm="0">
                                          <p:val>
                                            <p:strVal val="4*#ppt_w"/>
                                          </p:val>
                                        </p:tav>
                                        <p:tav tm="100000">
                                          <p:val>
                                            <p:strVal val="#ppt_w"/>
                                          </p:val>
                                        </p:tav>
                                      </p:tavLst>
                                    </p:anim>
                                    <p:anim calcmode="lin" valueType="num">
                                      <p:cBhvr>
                                        <p:cTn id="78" dur="500" fill="hold"/>
                                        <p:tgtEl>
                                          <p:spTgt spid="159"/>
                                        </p:tgtEl>
                                        <p:attrNameLst>
                                          <p:attrName>ppt_h</p:attrName>
                                        </p:attrNameLst>
                                      </p:cBhvr>
                                      <p:tavLst>
                                        <p:tav tm="0">
                                          <p:val>
                                            <p:strVal val="4*#ppt_h"/>
                                          </p:val>
                                        </p:tav>
                                        <p:tav tm="100000">
                                          <p:val>
                                            <p:strVal val="#ppt_h"/>
                                          </p:val>
                                        </p:tav>
                                      </p:tavLst>
                                    </p:anim>
                                  </p:childTnLst>
                                </p:cTn>
                              </p:par>
                            </p:childTnLst>
                          </p:cTn>
                        </p:par>
                        <p:par>
                          <p:cTn id="79" fill="hold">
                            <p:stCondLst>
                              <p:cond delay="5200"/>
                            </p:stCondLst>
                            <p:childTnLst>
                              <p:par>
                                <p:cTn id="80" presetID="23" presetClass="entr" presetSubtype="32" fill="hold" nodeType="afterEffect">
                                  <p:stCondLst>
                                    <p:cond delay="0"/>
                                  </p:stCondLst>
                                  <p:childTnLst>
                                    <p:set>
                                      <p:cBhvr>
                                        <p:cTn id="81" dur="1" fill="hold">
                                          <p:stCondLst>
                                            <p:cond delay="0"/>
                                          </p:stCondLst>
                                        </p:cTn>
                                        <p:tgtEl>
                                          <p:spTgt spid="167"/>
                                        </p:tgtEl>
                                        <p:attrNameLst>
                                          <p:attrName>style.visibility</p:attrName>
                                        </p:attrNameLst>
                                      </p:cBhvr>
                                      <p:to>
                                        <p:strVal val="visible"/>
                                      </p:to>
                                    </p:set>
                                    <p:anim calcmode="lin" valueType="num">
                                      <p:cBhvr>
                                        <p:cTn id="82" dur="500" fill="hold"/>
                                        <p:tgtEl>
                                          <p:spTgt spid="167"/>
                                        </p:tgtEl>
                                        <p:attrNameLst>
                                          <p:attrName>ppt_w</p:attrName>
                                        </p:attrNameLst>
                                      </p:cBhvr>
                                      <p:tavLst>
                                        <p:tav tm="0">
                                          <p:val>
                                            <p:strVal val="4*#ppt_w"/>
                                          </p:val>
                                        </p:tav>
                                        <p:tav tm="100000">
                                          <p:val>
                                            <p:strVal val="#ppt_w"/>
                                          </p:val>
                                        </p:tav>
                                      </p:tavLst>
                                    </p:anim>
                                    <p:anim calcmode="lin" valueType="num">
                                      <p:cBhvr>
                                        <p:cTn id="83" dur="500" fill="hold"/>
                                        <p:tgtEl>
                                          <p:spTgt spid="167"/>
                                        </p:tgtEl>
                                        <p:attrNameLst>
                                          <p:attrName>ppt_h</p:attrName>
                                        </p:attrNameLst>
                                      </p:cBhvr>
                                      <p:tavLst>
                                        <p:tav tm="0">
                                          <p:val>
                                            <p:strVal val="4*#ppt_h"/>
                                          </p:val>
                                        </p:tav>
                                        <p:tav tm="100000">
                                          <p:val>
                                            <p:strVal val="#ppt_h"/>
                                          </p:val>
                                        </p:tav>
                                      </p:tavLst>
                                    </p:anim>
                                  </p:childTnLst>
                                </p:cTn>
                              </p:par>
                            </p:childTnLst>
                          </p:cTn>
                        </p:par>
                        <p:par>
                          <p:cTn id="84" fill="hold">
                            <p:stCondLst>
                              <p:cond delay="5700"/>
                            </p:stCondLst>
                            <p:childTnLst>
                              <p:par>
                                <p:cTn id="85" presetID="37" presetClass="entr" presetSubtype="0" fill="hold" nodeType="afterEffect">
                                  <p:stCondLst>
                                    <p:cond delay="0"/>
                                  </p:stCondLst>
                                  <p:childTnLst>
                                    <p:set>
                                      <p:cBhvr>
                                        <p:cTn id="86" dur="1" fill="hold">
                                          <p:stCondLst>
                                            <p:cond delay="0"/>
                                          </p:stCondLst>
                                        </p:cTn>
                                        <p:tgtEl>
                                          <p:spTgt spid="187"/>
                                        </p:tgtEl>
                                        <p:attrNameLst>
                                          <p:attrName>style.visibility</p:attrName>
                                        </p:attrNameLst>
                                      </p:cBhvr>
                                      <p:to>
                                        <p:strVal val="visible"/>
                                      </p:to>
                                    </p:set>
                                    <p:animEffect transition="in" filter="fade">
                                      <p:cBhvr>
                                        <p:cTn id="87" dur="1000"/>
                                        <p:tgtEl>
                                          <p:spTgt spid="187"/>
                                        </p:tgtEl>
                                      </p:cBhvr>
                                    </p:animEffect>
                                    <p:anim calcmode="lin" valueType="num">
                                      <p:cBhvr>
                                        <p:cTn id="88" dur="1000" fill="hold"/>
                                        <p:tgtEl>
                                          <p:spTgt spid="187"/>
                                        </p:tgtEl>
                                        <p:attrNameLst>
                                          <p:attrName>ppt_x</p:attrName>
                                        </p:attrNameLst>
                                      </p:cBhvr>
                                      <p:tavLst>
                                        <p:tav tm="0">
                                          <p:val>
                                            <p:strVal val="#ppt_x"/>
                                          </p:val>
                                        </p:tav>
                                        <p:tav tm="100000">
                                          <p:val>
                                            <p:strVal val="#ppt_x"/>
                                          </p:val>
                                        </p:tav>
                                      </p:tavLst>
                                    </p:anim>
                                    <p:anim calcmode="lin" valueType="num">
                                      <p:cBhvr>
                                        <p:cTn id="89" dur="900" decel="100000" fill="hold"/>
                                        <p:tgtEl>
                                          <p:spTgt spid="187"/>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187"/>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250"/>
                                  </p:stCondLst>
                                  <p:childTnLst>
                                    <p:set>
                                      <p:cBhvr>
                                        <p:cTn id="92" dur="1" fill="hold">
                                          <p:stCondLst>
                                            <p:cond delay="0"/>
                                          </p:stCondLst>
                                        </p:cTn>
                                        <p:tgtEl>
                                          <p:spTgt spid="182"/>
                                        </p:tgtEl>
                                        <p:attrNameLst>
                                          <p:attrName>style.visibility</p:attrName>
                                        </p:attrNameLst>
                                      </p:cBhvr>
                                      <p:to>
                                        <p:strVal val="visible"/>
                                      </p:to>
                                    </p:set>
                                    <p:animEffect transition="in" filter="fade">
                                      <p:cBhvr>
                                        <p:cTn id="93" dur="1000"/>
                                        <p:tgtEl>
                                          <p:spTgt spid="182"/>
                                        </p:tgtEl>
                                      </p:cBhvr>
                                    </p:animEffect>
                                    <p:anim calcmode="lin" valueType="num">
                                      <p:cBhvr>
                                        <p:cTn id="94" dur="1000" fill="hold"/>
                                        <p:tgtEl>
                                          <p:spTgt spid="182"/>
                                        </p:tgtEl>
                                        <p:attrNameLst>
                                          <p:attrName>ppt_x</p:attrName>
                                        </p:attrNameLst>
                                      </p:cBhvr>
                                      <p:tavLst>
                                        <p:tav tm="0">
                                          <p:val>
                                            <p:strVal val="#ppt_x"/>
                                          </p:val>
                                        </p:tav>
                                        <p:tav tm="100000">
                                          <p:val>
                                            <p:strVal val="#ppt_x"/>
                                          </p:val>
                                        </p:tav>
                                      </p:tavLst>
                                    </p:anim>
                                    <p:anim calcmode="lin" valueType="num">
                                      <p:cBhvr>
                                        <p:cTn id="95" dur="900" decel="100000" fill="hold"/>
                                        <p:tgtEl>
                                          <p:spTgt spid="182"/>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182"/>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171"/>
                                        </p:tgtEl>
                                        <p:attrNameLst>
                                          <p:attrName>style.visibility</p:attrName>
                                        </p:attrNameLst>
                                      </p:cBhvr>
                                      <p:to>
                                        <p:strVal val="visible"/>
                                      </p:to>
                                    </p:set>
                                    <p:animEffect transition="in" filter="fade">
                                      <p:cBhvr>
                                        <p:cTn id="99" dur="1000"/>
                                        <p:tgtEl>
                                          <p:spTgt spid="171"/>
                                        </p:tgtEl>
                                      </p:cBhvr>
                                    </p:animEffect>
                                    <p:anim calcmode="lin" valueType="num">
                                      <p:cBhvr>
                                        <p:cTn id="100" dur="1000" fill="hold"/>
                                        <p:tgtEl>
                                          <p:spTgt spid="171"/>
                                        </p:tgtEl>
                                        <p:attrNameLst>
                                          <p:attrName>ppt_x</p:attrName>
                                        </p:attrNameLst>
                                      </p:cBhvr>
                                      <p:tavLst>
                                        <p:tav tm="0">
                                          <p:val>
                                            <p:strVal val="#ppt_x"/>
                                          </p:val>
                                        </p:tav>
                                        <p:tav tm="100000">
                                          <p:val>
                                            <p:strVal val="#ppt_x"/>
                                          </p:val>
                                        </p:tav>
                                      </p:tavLst>
                                    </p:anim>
                                    <p:anim calcmode="lin" valueType="num">
                                      <p:cBhvr>
                                        <p:cTn id="101" dur="900" decel="100000" fill="hold"/>
                                        <p:tgtEl>
                                          <p:spTgt spid="171"/>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171"/>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750"/>
                                  </p:stCondLst>
                                  <p:childTnLst>
                                    <p:set>
                                      <p:cBhvr>
                                        <p:cTn id="104" dur="1" fill="hold">
                                          <p:stCondLst>
                                            <p:cond delay="0"/>
                                          </p:stCondLst>
                                        </p:cTn>
                                        <p:tgtEl>
                                          <p:spTgt spid="177"/>
                                        </p:tgtEl>
                                        <p:attrNameLst>
                                          <p:attrName>style.visibility</p:attrName>
                                        </p:attrNameLst>
                                      </p:cBhvr>
                                      <p:to>
                                        <p:strVal val="visible"/>
                                      </p:to>
                                    </p:set>
                                    <p:animEffect transition="in" filter="fade">
                                      <p:cBhvr>
                                        <p:cTn id="105" dur="1000"/>
                                        <p:tgtEl>
                                          <p:spTgt spid="177"/>
                                        </p:tgtEl>
                                      </p:cBhvr>
                                    </p:animEffect>
                                    <p:anim calcmode="lin" valueType="num">
                                      <p:cBhvr>
                                        <p:cTn id="106" dur="1000" fill="hold"/>
                                        <p:tgtEl>
                                          <p:spTgt spid="177"/>
                                        </p:tgtEl>
                                        <p:attrNameLst>
                                          <p:attrName>ppt_x</p:attrName>
                                        </p:attrNameLst>
                                      </p:cBhvr>
                                      <p:tavLst>
                                        <p:tav tm="0">
                                          <p:val>
                                            <p:strVal val="#ppt_x"/>
                                          </p:val>
                                        </p:tav>
                                        <p:tav tm="100000">
                                          <p:val>
                                            <p:strVal val="#ppt_x"/>
                                          </p:val>
                                        </p:tav>
                                      </p:tavLst>
                                    </p:anim>
                                    <p:anim calcmode="lin" valueType="num">
                                      <p:cBhvr>
                                        <p:cTn id="107" dur="900" decel="100000" fill="hold"/>
                                        <p:tgtEl>
                                          <p:spTgt spid="177"/>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177"/>
                                        </p:tgtEl>
                                        <p:attrNameLst>
                                          <p:attrName>ppt_y</p:attrName>
                                        </p:attrNameLst>
                                      </p:cBhvr>
                                      <p:tavLst>
                                        <p:tav tm="0">
                                          <p:val>
                                            <p:strVal val="#ppt_y-.03"/>
                                          </p:val>
                                        </p:tav>
                                        <p:tav tm="100000">
                                          <p:val>
                                            <p:strVal val="#ppt_y"/>
                                          </p:val>
                                        </p:tav>
                                      </p:tavLst>
                                    </p:anim>
                                  </p:childTnLst>
                                </p:cTn>
                              </p:par>
                            </p:childTnLst>
                          </p:cTn>
                        </p:par>
                        <p:par>
                          <p:cTn id="109" fill="hold">
                            <p:stCondLst>
                              <p:cond delay="7450"/>
                            </p:stCondLst>
                            <p:childTnLst>
                              <p:par>
                                <p:cTn id="110" presetID="16" presetClass="entr" presetSubtype="37" fill="hold" nodeType="afterEffect">
                                  <p:stCondLst>
                                    <p:cond delay="0"/>
                                  </p:stCondLst>
                                  <p:childTnLst>
                                    <p:set>
                                      <p:cBhvr>
                                        <p:cTn id="111" dur="1" fill="hold">
                                          <p:stCondLst>
                                            <p:cond delay="0"/>
                                          </p:stCondLst>
                                        </p:cTn>
                                        <p:tgtEl>
                                          <p:spTgt spid="194"/>
                                        </p:tgtEl>
                                        <p:attrNameLst>
                                          <p:attrName>style.visibility</p:attrName>
                                        </p:attrNameLst>
                                      </p:cBhvr>
                                      <p:to>
                                        <p:strVal val="visible"/>
                                      </p:to>
                                    </p:set>
                                    <p:animEffect transition="in" filter="barn(outVertical)">
                                      <p:cBhvr>
                                        <p:cTn id="112" dur="500"/>
                                        <p:tgtEl>
                                          <p:spTgt spid="194"/>
                                        </p:tgtEl>
                                      </p:cBhvr>
                                    </p:animEffect>
                                  </p:childTnLst>
                                </p:cTn>
                              </p:par>
                              <p:par>
                                <p:cTn id="113" presetID="16" presetClass="entr" presetSubtype="37" fill="hold" nodeType="withEffect">
                                  <p:stCondLst>
                                    <p:cond delay="0"/>
                                  </p:stCondLst>
                                  <p:childTnLst>
                                    <p:set>
                                      <p:cBhvr>
                                        <p:cTn id="114" dur="1" fill="hold">
                                          <p:stCondLst>
                                            <p:cond delay="0"/>
                                          </p:stCondLst>
                                        </p:cTn>
                                        <p:tgtEl>
                                          <p:spTgt spid="197"/>
                                        </p:tgtEl>
                                        <p:attrNameLst>
                                          <p:attrName>style.visibility</p:attrName>
                                        </p:attrNameLst>
                                      </p:cBhvr>
                                      <p:to>
                                        <p:strVal val="visible"/>
                                      </p:to>
                                    </p:set>
                                    <p:animEffect transition="in" filter="barn(outVertical)">
                                      <p:cBhvr>
                                        <p:cTn id="115" dur="500"/>
                                        <p:tgtEl>
                                          <p:spTgt spid="197"/>
                                        </p:tgtEl>
                                      </p:cBhvr>
                                    </p:animEffect>
                                  </p:childTnLst>
                                </p:cTn>
                              </p:par>
                              <p:par>
                                <p:cTn id="116" presetID="16" presetClass="entr" presetSubtype="37" fill="hold" nodeType="withEffect">
                                  <p:stCondLst>
                                    <p:cond delay="0"/>
                                  </p:stCondLst>
                                  <p:childTnLst>
                                    <p:set>
                                      <p:cBhvr>
                                        <p:cTn id="117" dur="1" fill="hold">
                                          <p:stCondLst>
                                            <p:cond delay="0"/>
                                          </p:stCondLst>
                                        </p:cTn>
                                        <p:tgtEl>
                                          <p:spTgt spid="200"/>
                                        </p:tgtEl>
                                        <p:attrNameLst>
                                          <p:attrName>style.visibility</p:attrName>
                                        </p:attrNameLst>
                                      </p:cBhvr>
                                      <p:to>
                                        <p:strVal val="visible"/>
                                      </p:to>
                                    </p:set>
                                    <p:animEffect transition="in" filter="barn(outVertical)">
                                      <p:cBhvr>
                                        <p:cTn id="118" dur="500"/>
                                        <p:tgtEl>
                                          <p:spTgt spid="200"/>
                                        </p:tgtEl>
                                      </p:cBhvr>
                                    </p:animEffect>
                                  </p:childTnLst>
                                </p:cTn>
                              </p:par>
                              <p:par>
                                <p:cTn id="119" presetID="16" presetClass="entr" presetSubtype="37" fill="hold" nodeType="withEffect">
                                  <p:stCondLst>
                                    <p:cond delay="0"/>
                                  </p:stCondLst>
                                  <p:childTnLst>
                                    <p:set>
                                      <p:cBhvr>
                                        <p:cTn id="120" dur="1" fill="hold">
                                          <p:stCondLst>
                                            <p:cond delay="0"/>
                                          </p:stCondLst>
                                        </p:cTn>
                                        <p:tgtEl>
                                          <p:spTgt spid="203"/>
                                        </p:tgtEl>
                                        <p:attrNameLst>
                                          <p:attrName>style.visibility</p:attrName>
                                        </p:attrNameLst>
                                      </p:cBhvr>
                                      <p:to>
                                        <p:strVal val="visible"/>
                                      </p:to>
                                    </p:set>
                                    <p:animEffect transition="in" filter="barn(outVertical)">
                                      <p:cBhvr>
                                        <p:cTn id="121" dur="500"/>
                                        <p:tgtEl>
                                          <p:spTgt spid="203"/>
                                        </p:tgtEl>
                                      </p:cBhvr>
                                    </p:animEffect>
                                  </p:childTnLst>
                                </p:cTn>
                              </p:par>
                            </p:childTnLst>
                          </p:cTn>
                        </p:par>
                        <p:par>
                          <p:cTn id="122" fill="hold">
                            <p:stCondLst>
                              <p:cond delay="7950"/>
                            </p:stCondLst>
                            <p:childTnLst>
                              <p:par>
                                <p:cTn id="123" presetID="10" presetClass="entr" presetSubtype="0" fill="hold" grpId="0" nodeType="afterEffect">
                                  <p:stCondLst>
                                    <p:cond delay="0"/>
                                  </p:stCondLst>
                                  <p:childTnLst>
                                    <p:set>
                                      <p:cBhvr>
                                        <p:cTn id="124" dur="1" fill="hold">
                                          <p:stCondLst>
                                            <p:cond delay="0"/>
                                          </p:stCondLst>
                                        </p:cTn>
                                        <p:tgtEl>
                                          <p:spTgt spid="206"/>
                                        </p:tgtEl>
                                        <p:attrNameLst>
                                          <p:attrName>style.visibility</p:attrName>
                                        </p:attrNameLst>
                                      </p:cBhvr>
                                      <p:to>
                                        <p:strVal val="visible"/>
                                      </p:to>
                                    </p:set>
                                    <p:animEffect transition="in" filter="fade">
                                      <p:cBhvr>
                                        <p:cTn id="125" dur="500"/>
                                        <p:tgtEl>
                                          <p:spTgt spid="206"/>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207"/>
                                        </p:tgtEl>
                                        <p:attrNameLst>
                                          <p:attrName>style.visibility</p:attrName>
                                        </p:attrNameLst>
                                      </p:cBhvr>
                                      <p:to>
                                        <p:strVal val="visible"/>
                                      </p:to>
                                    </p:set>
                                    <p:anim calcmode="lin" valueType="num">
                                      <p:cBhvr>
                                        <p:cTn id="128" dur="250" fill="hold"/>
                                        <p:tgtEl>
                                          <p:spTgt spid="207"/>
                                        </p:tgtEl>
                                        <p:attrNameLst>
                                          <p:attrName>ppt_x</p:attrName>
                                        </p:attrNameLst>
                                      </p:cBhvr>
                                      <p:tavLst>
                                        <p:tav tm="0">
                                          <p:val>
                                            <p:strVal val="#ppt_x"/>
                                          </p:val>
                                        </p:tav>
                                        <p:tav tm="50000">
                                          <p:val>
                                            <p:strVal val="#ppt_x+.1"/>
                                          </p:val>
                                        </p:tav>
                                        <p:tav tm="100000">
                                          <p:val>
                                            <p:strVal val="#ppt_x"/>
                                          </p:val>
                                        </p:tav>
                                      </p:tavLst>
                                    </p:anim>
                                    <p:anim calcmode="lin" valueType="num">
                                      <p:cBhvr>
                                        <p:cTn id="129" dur="250" fill="hold"/>
                                        <p:tgtEl>
                                          <p:spTgt spid="207"/>
                                        </p:tgtEl>
                                        <p:attrNameLst>
                                          <p:attrName>ppt_y</p:attrName>
                                        </p:attrNameLst>
                                      </p:cBhvr>
                                      <p:tavLst>
                                        <p:tav tm="0">
                                          <p:val>
                                            <p:strVal val="#ppt_y"/>
                                          </p:val>
                                        </p:tav>
                                        <p:tav tm="100000">
                                          <p:val>
                                            <p:strVal val="#ppt_y"/>
                                          </p:val>
                                        </p:tav>
                                      </p:tavLst>
                                    </p:anim>
                                    <p:anim calcmode="lin" valueType="num">
                                      <p:cBhvr>
                                        <p:cTn id="130" dur="250" fill="hold"/>
                                        <p:tgtEl>
                                          <p:spTgt spid="207"/>
                                        </p:tgtEl>
                                        <p:attrNameLst>
                                          <p:attrName>ppt_h</p:attrName>
                                        </p:attrNameLst>
                                      </p:cBhvr>
                                      <p:tavLst>
                                        <p:tav tm="0">
                                          <p:val>
                                            <p:strVal val="#ppt_h/10"/>
                                          </p:val>
                                        </p:tav>
                                        <p:tav tm="50000">
                                          <p:val>
                                            <p:strVal val="#ppt_h+.01"/>
                                          </p:val>
                                        </p:tav>
                                        <p:tav tm="100000">
                                          <p:val>
                                            <p:strVal val="#ppt_h"/>
                                          </p:val>
                                        </p:tav>
                                      </p:tavLst>
                                    </p:anim>
                                    <p:anim calcmode="lin" valueType="num">
                                      <p:cBhvr>
                                        <p:cTn id="131" dur="250" fill="hold"/>
                                        <p:tgtEl>
                                          <p:spTgt spid="207"/>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250" tmFilter="0,0; .5, 1; 1, 1"/>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6" grpId="0" animBg="1"/>
      <p:bldP spid="2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45159"/>
                </a:solidFill>
                <a:latin typeface="微软雅黑" panose="020B0503020204020204" pitchFamily="34" charset="-122"/>
                <a:ea typeface="微软雅黑" panose="020B0503020204020204" pitchFamily="34" charset="-122"/>
              </a:rPr>
              <a:t>单击添加标题</a:t>
            </a:r>
          </a:p>
        </p:txBody>
      </p:sp>
      <p:sp>
        <p:nvSpPr>
          <p:cNvPr id="5" name="椭圆 4"/>
          <p:cNvSpPr/>
          <p:nvPr/>
        </p:nvSpPr>
        <p:spPr>
          <a:xfrm>
            <a:off x="8081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808121" y="1778311"/>
            <a:ext cx="2117558" cy="2117558"/>
            <a:chOff x="1077495" y="1863081"/>
            <a:chExt cx="2823410" cy="2823410"/>
          </a:xfrm>
        </p:grpSpPr>
        <p:sp>
          <p:nvSpPr>
            <p:cNvPr id="7" name="椭圆 6"/>
            <p:cNvSpPr/>
            <p:nvPr/>
          </p:nvSpPr>
          <p:spPr>
            <a:xfrm>
              <a:off x="10774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1271516" y="2057102"/>
              <a:ext cx="2435367" cy="2435367"/>
            </a:xfrm>
            <a:prstGeom prst="ellipse">
              <a:avLst/>
            </a:prstGeom>
            <a:solidFill>
              <a:srgbClr val="FFB850"/>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9" name="饼形 8"/>
          <p:cNvSpPr/>
          <p:nvPr/>
        </p:nvSpPr>
        <p:spPr>
          <a:xfrm flipH="1">
            <a:off x="10553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10" name="组合 9"/>
          <p:cNvGrpSpPr/>
          <p:nvPr/>
        </p:nvGrpSpPr>
        <p:grpSpPr>
          <a:xfrm>
            <a:off x="1095084" y="2195630"/>
            <a:ext cx="774448" cy="620802"/>
            <a:chOff x="2615293" y="1775288"/>
            <a:chExt cx="1032597" cy="827736"/>
          </a:xfrm>
        </p:grpSpPr>
        <p:sp>
          <p:nvSpPr>
            <p:cNvPr id="11" name="文本框 10"/>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01</a:t>
              </a:r>
              <a:endParaRPr lang="zh-CN" altLang="en-US" sz="3000" dirty="0">
                <a:solidFill>
                  <a:schemeClr val="bg1"/>
                </a:solidFill>
                <a:latin typeface="Impact" panose="020B0806030902050204" pitchFamily="34" charset="0"/>
              </a:endParaRPr>
            </a:p>
          </p:txBody>
        </p:sp>
        <p:sp>
          <p:nvSpPr>
            <p:cNvPr id="12" name="文本框 11"/>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13" name="直接连接符 12"/>
          <p:cNvCxnSpPr/>
          <p:nvPr/>
        </p:nvCxnSpPr>
        <p:spPr>
          <a:xfrm>
            <a:off x="2014228" y="2821925"/>
            <a:ext cx="509491" cy="0"/>
          </a:xfrm>
          <a:prstGeom prst="line">
            <a:avLst/>
          </a:prstGeom>
          <a:ln w="15875">
            <a:solidFill>
              <a:srgbClr val="FFB850"/>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308102" y="2843847"/>
            <a:ext cx="1442342" cy="651495"/>
            <a:chOff x="307018" y="2767553"/>
            <a:chExt cx="1923123" cy="868662"/>
          </a:xfrm>
        </p:grpSpPr>
        <p:sp>
          <p:nvSpPr>
            <p:cNvPr id="15" name="文本框 14"/>
            <p:cNvSpPr txBox="1"/>
            <p:nvPr/>
          </p:nvSpPr>
          <p:spPr>
            <a:xfrm>
              <a:off x="307018" y="2767553"/>
              <a:ext cx="1923123" cy="330946"/>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307018" y="3051438"/>
              <a:ext cx="1552834" cy="584777"/>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7" name="椭圆 16"/>
          <p:cNvSpPr/>
          <p:nvPr/>
        </p:nvSpPr>
        <p:spPr>
          <a:xfrm>
            <a:off x="35132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8" name="组合 17"/>
          <p:cNvGrpSpPr/>
          <p:nvPr/>
        </p:nvGrpSpPr>
        <p:grpSpPr>
          <a:xfrm>
            <a:off x="3513221" y="1778311"/>
            <a:ext cx="2117558" cy="2117558"/>
            <a:chOff x="4684295" y="1863081"/>
            <a:chExt cx="2823410" cy="2823410"/>
          </a:xfrm>
        </p:grpSpPr>
        <p:sp>
          <p:nvSpPr>
            <p:cNvPr id="19" name="椭圆 18"/>
            <p:cNvSpPr/>
            <p:nvPr/>
          </p:nvSpPr>
          <p:spPr>
            <a:xfrm>
              <a:off x="46842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椭圆 19"/>
            <p:cNvSpPr/>
            <p:nvPr/>
          </p:nvSpPr>
          <p:spPr>
            <a:xfrm>
              <a:off x="4878316" y="2057102"/>
              <a:ext cx="2435367" cy="2435367"/>
            </a:xfrm>
            <a:prstGeom prst="ellipse">
              <a:avLst/>
            </a:prstGeom>
            <a:solidFill>
              <a:srgbClr val="01ACBE"/>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 name="饼形 20"/>
          <p:cNvSpPr/>
          <p:nvPr/>
        </p:nvSpPr>
        <p:spPr>
          <a:xfrm flipH="1">
            <a:off x="37604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22" name="组合 21"/>
          <p:cNvGrpSpPr/>
          <p:nvPr/>
        </p:nvGrpSpPr>
        <p:grpSpPr>
          <a:xfrm>
            <a:off x="3800184" y="2195630"/>
            <a:ext cx="774448" cy="620802"/>
            <a:chOff x="2615293" y="1775288"/>
            <a:chExt cx="1032597" cy="827736"/>
          </a:xfrm>
        </p:grpSpPr>
        <p:sp>
          <p:nvSpPr>
            <p:cNvPr id="23" name="文本框 22"/>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02</a:t>
              </a:r>
              <a:endParaRPr lang="zh-CN" altLang="en-US" sz="3000" dirty="0">
                <a:solidFill>
                  <a:schemeClr val="bg1"/>
                </a:solidFill>
                <a:latin typeface="Impact" panose="020B0806030902050204" pitchFamily="34" charset="0"/>
              </a:endParaRPr>
            </a:p>
          </p:txBody>
        </p:sp>
        <p:sp>
          <p:nvSpPr>
            <p:cNvPr id="24" name="文本框 23"/>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25" name="直接连接符 24"/>
          <p:cNvCxnSpPr/>
          <p:nvPr/>
        </p:nvCxnSpPr>
        <p:spPr>
          <a:xfrm>
            <a:off x="4719328" y="2821925"/>
            <a:ext cx="509491" cy="0"/>
          </a:xfrm>
          <a:prstGeom prst="line">
            <a:avLst/>
          </a:prstGeom>
          <a:ln w="15875">
            <a:solidFill>
              <a:srgbClr val="01ACBE"/>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013202" y="2843847"/>
            <a:ext cx="1442342" cy="651495"/>
            <a:chOff x="307018" y="2767553"/>
            <a:chExt cx="1923123" cy="868662"/>
          </a:xfrm>
        </p:grpSpPr>
        <p:sp>
          <p:nvSpPr>
            <p:cNvPr id="27" name="文本框 26"/>
            <p:cNvSpPr txBox="1"/>
            <p:nvPr/>
          </p:nvSpPr>
          <p:spPr>
            <a:xfrm>
              <a:off x="307018" y="2767553"/>
              <a:ext cx="1923123" cy="330946"/>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8" name="文本框 27"/>
            <p:cNvSpPr txBox="1"/>
            <p:nvPr/>
          </p:nvSpPr>
          <p:spPr>
            <a:xfrm>
              <a:off x="307018" y="3051438"/>
              <a:ext cx="1552834" cy="584777"/>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29" name="椭圆 28"/>
          <p:cNvSpPr/>
          <p:nvPr/>
        </p:nvSpPr>
        <p:spPr>
          <a:xfrm>
            <a:off x="62183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6218321" y="1778311"/>
            <a:ext cx="2117558" cy="2117558"/>
            <a:chOff x="8291095" y="1863081"/>
            <a:chExt cx="2823410" cy="2823410"/>
          </a:xfrm>
        </p:grpSpPr>
        <p:sp>
          <p:nvSpPr>
            <p:cNvPr id="31" name="椭圆 30"/>
            <p:cNvSpPr/>
            <p:nvPr/>
          </p:nvSpPr>
          <p:spPr>
            <a:xfrm>
              <a:off x="82910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椭圆 31"/>
            <p:cNvSpPr/>
            <p:nvPr/>
          </p:nvSpPr>
          <p:spPr>
            <a:xfrm>
              <a:off x="8485116" y="2057102"/>
              <a:ext cx="2435367" cy="2435367"/>
            </a:xfrm>
            <a:prstGeom prst="ellipse">
              <a:avLst/>
            </a:prstGeom>
            <a:solidFill>
              <a:srgbClr val="E87071"/>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3" name="饼形 32"/>
          <p:cNvSpPr/>
          <p:nvPr/>
        </p:nvSpPr>
        <p:spPr>
          <a:xfrm flipH="1">
            <a:off x="64655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34" name="组合 33"/>
          <p:cNvGrpSpPr/>
          <p:nvPr/>
        </p:nvGrpSpPr>
        <p:grpSpPr>
          <a:xfrm>
            <a:off x="6505284" y="2195630"/>
            <a:ext cx="774448" cy="620802"/>
            <a:chOff x="2615293" y="1775288"/>
            <a:chExt cx="1032597" cy="827736"/>
          </a:xfrm>
        </p:grpSpPr>
        <p:sp>
          <p:nvSpPr>
            <p:cNvPr id="35" name="文本框 34"/>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03</a:t>
              </a:r>
              <a:endParaRPr lang="zh-CN" altLang="en-US" sz="3000" dirty="0">
                <a:solidFill>
                  <a:schemeClr val="bg1"/>
                </a:solidFill>
                <a:latin typeface="Impact" panose="020B0806030902050204" pitchFamily="34" charset="0"/>
              </a:endParaRPr>
            </a:p>
          </p:txBody>
        </p:sp>
        <p:sp>
          <p:nvSpPr>
            <p:cNvPr id="36" name="文本框 35"/>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37" name="直接连接符 36"/>
          <p:cNvCxnSpPr/>
          <p:nvPr/>
        </p:nvCxnSpPr>
        <p:spPr>
          <a:xfrm>
            <a:off x="7424428" y="2821925"/>
            <a:ext cx="509491" cy="0"/>
          </a:xfrm>
          <a:prstGeom prst="line">
            <a:avLst/>
          </a:prstGeom>
          <a:ln w="15875">
            <a:solidFill>
              <a:srgbClr val="E87071"/>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6718302" y="2843847"/>
            <a:ext cx="1442342" cy="651495"/>
            <a:chOff x="307018" y="2767553"/>
            <a:chExt cx="1923123" cy="868662"/>
          </a:xfrm>
        </p:grpSpPr>
        <p:sp>
          <p:nvSpPr>
            <p:cNvPr id="39" name="文本框 38"/>
            <p:cNvSpPr txBox="1"/>
            <p:nvPr/>
          </p:nvSpPr>
          <p:spPr>
            <a:xfrm>
              <a:off x="307018" y="2767553"/>
              <a:ext cx="1923123" cy="330946"/>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0" name="文本框 39"/>
            <p:cNvSpPr txBox="1"/>
            <p:nvPr/>
          </p:nvSpPr>
          <p:spPr>
            <a:xfrm>
              <a:off x="307018" y="3051438"/>
              <a:ext cx="1552834" cy="584777"/>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1" name="组合 40"/>
          <p:cNvGrpSpPr/>
          <p:nvPr/>
        </p:nvGrpSpPr>
        <p:grpSpPr>
          <a:xfrm>
            <a:off x="7510625" y="2471264"/>
            <a:ext cx="336582" cy="287702"/>
            <a:chOff x="1179499" y="5126995"/>
            <a:chExt cx="695313" cy="594335"/>
          </a:xfrm>
          <a:solidFill>
            <a:schemeClr val="tx1">
              <a:lumMod val="50000"/>
              <a:lumOff val="50000"/>
            </a:schemeClr>
          </a:solidFill>
        </p:grpSpPr>
        <p:sp>
          <p:nvSpPr>
            <p:cNvPr id="42"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4807022" y="2435336"/>
            <a:ext cx="334101" cy="334101"/>
            <a:chOff x="6858828" y="3790714"/>
            <a:chExt cx="731377" cy="731377"/>
          </a:xfrm>
        </p:grpSpPr>
        <p:sp>
          <p:nvSpPr>
            <p:cNvPr id="47"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2098666" y="2423599"/>
            <a:ext cx="340610" cy="327494"/>
            <a:chOff x="3620725" y="5138333"/>
            <a:chExt cx="702937" cy="675873"/>
          </a:xfrm>
          <a:solidFill>
            <a:schemeClr val="bg1">
              <a:lumMod val="50000"/>
            </a:schemeClr>
          </a:solidFill>
        </p:grpSpPr>
        <p:sp>
          <p:nvSpPr>
            <p:cNvPr id="51"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2695179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25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125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14:presetBounceEnd="40000">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125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0-#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250" fill="hold"/>
                                            <p:tgtEl>
                                              <p:spTgt spid="17"/>
                                            </p:tgtEl>
                                            <p:attrNameLst>
                                              <p:attrName>ppt_x</p:attrName>
                                            </p:attrNameLst>
                                          </p:cBhvr>
                                          <p:tavLst>
                                            <p:tav tm="0">
                                              <p:val>
                                                <p:strVal val="0-#ppt_w/2"/>
                                              </p:val>
                                            </p:tav>
                                            <p:tav tm="100000">
                                              <p:val>
                                                <p:strVal val="#ppt_x"/>
                                              </p:val>
                                            </p:tav>
                                          </p:tavLst>
                                        </p:anim>
                                        <p:anim calcmode="lin" valueType="num">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250" fill="hold"/>
                                            <p:tgtEl>
                                              <p:spTgt spid="29"/>
                                            </p:tgtEl>
                                            <p:attrNameLst>
                                              <p:attrName>ppt_x</p:attrName>
                                            </p:attrNameLst>
                                          </p:cBhvr>
                                          <p:tavLst>
                                            <p:tav tm="0">
                                              <p:val>
                                                <p:strVal val="0-#ppt_w/2"/>
                                              </p:val>
                                            </p:tav>
                                            <p:tav tm="100000">
                                              <p:val>
                                                <p:strVal val="#ppt_x"/>
                                              </p:val>
                                            </p:tav>
                                          </p:tavLst>
                                        </p:anim>
                                        <p:anim calcmode="lin" valueType="num">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45159"/>
                </a:solidFill>
                <a:latin typeface="微软雅黑" panose="020B0503020204020204" pitchFamily="34" charset="-122"/>
                <a:ea typeface="微软雅黑" panose="020B0503020204020204" pitchFamily="34" charset="-122"/>
              </a:rPr>
              <a:t>单击添加标题</a:t>
            </a:r>
          </a:p>
        </p:txBody>
      </p:sp>
      <p:sp>
        <p:nvSpPr>
          <p:cNvPr id="5" name="矩形 4"/>
          <p:cNvSpPr>
            <a:spLocks noChangeArrowheads="1"/>
          </p:cNvSpPr>
          <p:nvPr/>
        </p:nvSpPr>
        <p:spPr bwMode="auto">
          <a:xfrm>
            <a:off x="541506" y="973995"/>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6" name="矩形 5"/>
          <p:cNvSpPr/>
          <p:nvPr/>
        </p:nvSpPr>
        <p:spPr>
          <a:xfrm>
            <a:off x="541507" y="1945644"/>
            <a:ext cx="3418031" cy="2661694"/>
          </a:xfrm>
          <a:prstGeom prst="rect">
            <a:avLst/>
          </a:prstGeom>
          <a:blipFill>
            <a:blip r:embed="rId2" cstate="email">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 name="组合 6"/>
          <p:cNvGrpSpPr/>
          <p:nvPr/>
        </p:nvGrpSpPr>
        <p:grpSpPr>
          <a:xfrm>
            <a:off x="4430225" y="1984367"/>
            <a:ext cx="593961" cy="593961"/>
            <a:chOff x="4589983" y="2663795"/>
            <a:chExt cx="877102" cy="877102"/>
          </a:xfrm>
        </p:grpSpPr>
        <p:grpSp>
          <p:nvGrpSpPr>
            <p:cNvPr id="8" name="组合 7"/>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1" name="椭圆 20"/>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9" name="组合 8"/>
            <p:cNvGrpSpPr/>
            <p:nvPr/>
          </p:nvGrpSpPr>
          <p:grpSpPr>
            <a:xfrm>
              <a:off x="4690436" y="2865050"/>
              <a:ext cx="567894" cy="535099"/>
              <a:chOff x="4832350" y="1028700"/>
              <a:chExt cx="522288" cy="492126"/>
            </a:xfrm>
            <a:solidFill>
              <a:srgbClr val="0070C0"/>
            </a:solidFill>
          </p:grpSpPr>
          <p:sp>
            <p:nvSpPr>
              <p:cNvPr id="10"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2" name="组合 21"/>
          <p:cNvGrpSpPr/>
          <p:nvPr/>
        </p:nvGrpSpPr>
        <p:grpSpPr>
          <a:xfrm>
            <a:off x="4430225" y="3039622"/>
            <a:ext cx="593961" cy="593961"/>
            <a:chOff x="4692046" y="3749516"/>
            <a:chExt cx="877102" cy="877102"/>
          </a:xfrm>
        </p:grpSpPr>
        <p:grpSp>
          <p:nvGrpSpPr>
            <p:cNvPr id="23" name="组合 22"/>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4" name="椭圆 43"/>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4" name="组合 23"/>
            <p:cNvGrpSpPr/>
            <p:nvPr/>
          </p:nvGrpSpPr>
          <p:grpSpPr>
            <a:xfrm>
              <a:off x="4853377" y="3997905"/>
              <a:ext cx="554441" cy="377594"/>
              <a:chOff x="4156075" y="2292350"/>
              <a:chExt cx="552450" cy="376238"/>
            </a:xfrm>
            <a:solidFill>
              <a:srgbClr val="0070C0"/>
            </a:solidFill>
          </p:grpSpPr>
          <p:sp>
            <p:nvSpPr>
              <p:cNvPr id="25"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5" name="组合 44"/>
          <p:cNvGrpSpPr/>
          <p:nvPr/>
        </p:nvGrpSpPr>
        <p:grpSpPr>
          <a:xfrm>
            <a:off x="4430225" y="4094876"/>
            <a:ext cx="593961" cy="593961"/>
            <a:chOff x="5276799" y="5817699"/>
            <a:chExt cx="877102" cy="877102"/>
          </a:xfrm>
        </p:grpSpPr>
        <p:grpSp>
          <p:nvGrpSpPr>
            <p:cNvPr id="46" name="组合 45"/>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9" name="椭圆 58"/>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7" name="组合 46"/>
            <p:cNvGrpSpPr/>
            <p:nvPr/>
          </p:nvGrpSpPr>
          <p:grpSpPr>
            <a:xfrm>
              <a:off x="5491718" y="5999083"/>
              <a:ext cx="447265" cy="447265"/>
              <a:chOff x="4219575" y="4668838"/>
              <a:chExt cx="442913" cy="442913"/>
            </a:xfrm>
            <a:solidFill>
              <a:srgbClr val="0070C0"/>
            </a:solidFill>
          </p:grpSpPr>
          <p:sp>
            <p:nvSpPr>
              <p:cNvPr id="48"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0" name="组合 59"/>
          <p:cNvGrpSpPr/>
          <p:nvPr/>
        </p:nvGrpSpPr>
        <p:grpSpPr>
          <a:xfrm>
            <a:off x="5390217" y="2145261"/>
            <a:ext cx="3084171" cy="640364"/>
            <a:chOff x="7127272" y="2681303"/>
            <a:chExt cx="4112228" cy="853819"/>
          </a:xfrm>
        </p:grpSpPr>
        <p:sp>
          <p:nvSpPr>
            <p:cNvPr id="61" name="矩形 60"/>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3" name="矩形 3"/>
          <p:cNvSpPr>
            <a:spLocks noChangeArrowheads="1"/>
          </p:cNvSpPr>
          <p:nvPr/>
        </p:nvSpPr>
        <p:spPr bwMode="auto">
          <a:xfrm>
            <a:off x="5380692" y="1836397"/>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单击此处添加标题</a:t>
            </a:r>
          </a:p>
        </p:txBody>
      </p:sp>
      <p:grpSp>
        <p:nvGrpSpPr>
          <p:cNvPr id="64" name="组合 63"/>
          <p:cNvGrpSpPr/>
          <p:nvPr/>
        </p:nvGrpSpPr>
        <p:grpSpPr>
          <a:xfrm>
            <a:off x="5390217" y="3181276"/>
            <a:ext cx="3084171" cy="640364"/>
            <a:chOff x="7127272" y="4062656"/>
            <a:chExt cx="4112228" cy="853819"/>
          </a:xfrm>
        </p:grpSpPr>
        <p:sp>
          <p:nvSpPr>
            <p:cNvPr id="65" name="矩形 64"/>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7" name="矩形 3"/>
          <p:cNvSpPr>
            <a:spLocks noChangeArrowheads="1"/>
          </p:cNvSpPr>
          <p:nvPr/>
        </p:nvSpPr>
        <p:spPr bwMode="auto">
          <a:xfrm>
            <a:off x="5380692" y="284277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单击此处添加标题</a:t>
            </a:r>
          </a:p>
        </p:txBody>
      </p:sp>
      <p:grpSp>
        <p:nvGrpSpPr>
          <p:cNvPr id="68" name="组合 67"/>
          <p:cNvGrpSpPr/>
          <p:nvPr/>
        </p:nvGrpSpPr>
        <p:grpSpPr>
          <a:xfrm>
            <a:off x="5390217" y="4217290"/>
            <a:ext cx="3084171" cy="640364"/>
            <a:chOff x="7127272" y="5444009"/>
            <a:chExt cx="4112228" cy="853819"/>
          </a:xfrm>
        </p:grpSpPr>
        <p:sp>
          <p:nvSpPr>
            <p:cNvPr id="69" name="矩形 68"/>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1" name="矩形 3"/>
          <p:cNvSpPr>
            <a:spLocks noChangeArrowheads="1"/>
          </p:cNvSpPr>
          <p:nvPr/>
        </p:nvSpPr>
        <p:spPr bwMode="auto">
          <a:xfrm>
            <a:off x="5380692" y="3877728"/>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单击此处添加标题</a:t>
            </a:r>
          </a:p>
        </p:txBody>
      </p:sp>
      <p:cxnSp>
        <p:nvCxnSpPr>
          <p:cNvPr id="72" name="直接连接符 71"/>
          <p:cNvCxnSpPr/>
          <p:nvPr/>
        </p:nvCxnSpPr>
        <p:spPr>
          <a:xfrm>
            <a:off x="5169211" y="190307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169211" y="2944385"/>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178736" y="3992770"/>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027487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4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0-#ppt_w/2"/>
                                          </p:val>
                                        </p:tav>
                                        <p:tav tm="100000">
                                          <p:val>
                                            <p:strVal val="#ppt_x"/>
                                          </p:val>
                                        </p:tav>
                                      </p:tavLst>
                                    </p:anim>
                                    <p:anim calcmode="lin" valueType="num">
                                      <p:cBhvr additive="base">
                                        <p:cTn id="16" dur="10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24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 fill="hold"/>
                                        <p:tgtEl>
                                          <p:spTgt spid="7"/>
                                        </p:tgtEl>
                                        <p:attrNameLst>
                                          <p:attrName>ppt_w</p:attrName>
                                        </p:attrNameLst>
                                      </p:cBhvr>
                                      <p:tavLst>
                                        <p:tav tm="0">
                                          <p:val>
                                            <p:fltVal val="0"/>
                                          </p:val>
                                        </p:tav>
                                        <p:tav tm="100000">
                                          <p:val>
                                            <p:strVal val="#ppt_w"/>
                                          </p:val>
                                        </p:tav>
                                      </p:tavLst>
                                    </p:anim>
                                    <p:anim calcmode="lin" valueType="num">
                                      <p:cBhvr>
                                        <p:cTn id="21" dur="100" fill="hold"/>
                                        <p:tgtEl>
                                          <p:spTgt spid="7"/>
                                        </p:tgtEl>
                                        <p:attrNameLst>
                                          <p:attrName>ppt_h</p:attrName>
                                        </p:attrNameLst>
                                      </p:cBhvr>
                                      <p:tavLst>
                                        <p:tav tm="0">
                                          <p:val>
                                            <p:fltVal val="0"/>
                                          </p:val>
                                        </p:tav>
                                        <p:tav tm="100000">
                                          <p:val>
                                            <p:strVal val="#ppt_h"/>
                                          </p:val>
                                        </p:tav>
                                      </p:tavLst>
                                    </p:anim>
                                    <p:animEffect transition="in" filter="fade">
                                      <p:cBhvr>
                                        <p:cTn id="22" dur="100"/>
                                        <p:tgtEl>
                                          <p:spTgt spid="7"/>
                                        </p:tgtEl>
                                      </p:cBhvr>
                                    </p:animEffect>
                                  </p:childTnLst>
                                </p:cTn>
                              </p:par>
                              <p:par>
                                <p:cTn id="23" presetID="6" presetClass="emph" presetSubtype="0" fill="hold" nodeType="withEffect">
                                  <p:stCondLst>
                                    <p:cond delay="100"/>
                                  </p:stCondLst>
                                  <p:childTnLst>
                                    <p:animScale>
                                      <p:cBhvr>
                                        <p:cTn id="24" dur="100" fill="hold"/>
                                        <p:tgtEl>
                                          <p:spTgt spid="7"/>
                                        </p:tgtEl>
                                      </p:cBhvr>
                                      <p:by x="110000" y="110000"/>
                                    </p:animScale>
                                  </p:childTnLst>
                                </p:cTn>
                              </p:par>
                              <p:par>
                                <p:cTn id="25" presetID="6" presetClass="emph" presetSubtype="0" fill="hold" nodeType="withEffect">
                                  <p:stCondLst>
                                    <p:cond delay="200"/>
                                  </p:stCondLst>
                                  <p:childTnLst>
                                    <p:animScale>
                                      <p:cBhvr>
                                        <p:cTn id="26" dur="200" fill="hold"/>
                                        <p:tgtEl>
                                          <p:spTgt spid="7"/>
                                        </p:tgtEl>
                                      </p:cBhvr>
                                      <p:by x="90000" y="90000"/>
                                    </p:animScale>
                                  </p:childTnLst>
                                </p:cTn>
                              </p:par>
                              <p:par>
                                <p:cTn id="27" presetID="6" presetClass="emph" presetSubtype="0" fill="hold" nodeType="withEffect">
                                  <p:stCondLst>
                                    <p:cond delay="400"/>
                                  </p:stCondLst>
                                  <p:childTnLst>
                                    <p:animScale>
                                      <p:cBhvr>
                                        <p:cTn id="28" dur="100" fill="hold"/>
                                        <p:tgtEl>
                                          <p:spTgt spid="7"/>
                                        </p:tgtEl>
                                      </p:cBhvr>
                                      <p:by x="105000" y="105000"/>
                                    </p:animScale>
                                  </p:childTnLst>
                                </p:cTn>
                              </p:par>
                              <p:par>
                                <p:cTn id="29" presetID="6" presetClass="emph" presetSubtype="0" fill="hold" nodeType="withEffect">
                                  <p:stCondLst>
                                    <p:cond delay="500"/>
                                  </p:stCondLst>
                                  <p:childTnLst>
                                    <p:animScale>
                                      <p:cBhvr>
                                        <p:cTn id="30" dur="200" fill="hold"/>
                                        <p:tgtEl>
                                          <p:spTgt spid="7"/>
                                        </p:tgtEl>
                                      </p:cBhvr>
                                      <p:by x="95000" y="95000"/>
                                    </p:animScale>
                                  </p:childTnLst>
                                </p:cTn>
                              </p:par>
                            </p:childTnLst>
                          </p:cTn>
                        </p:par>
                        <p:par>
                          <p:cTn id="31" fill="hold">
                            <p:stCondLst>
                              <p:cond delay="3100"/>
                            </p:stCondLst>
                            <p:childTnLst>
                              <p:par>
                                <p:cTn id="32" presetID="16" presetClass="entr" presetSubtype="42" fill="hold"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barn(outHorizontal)">
                                      <p:cBhvr>
                                        <p:cTn id="34" dur="500"/>
                                        <p:tgtEl>
                                          <p:spTgt spid="72"/>
                                        </p:tgtEl>
                                      </p:cBhvr>
                                    </p:animEffect>
                                  </p:childTnLst>
                                </p:cTn>
                              </p:par>
                            </p:childTnLst>
                          </p:cTn>
                        </p:par>
                        <p:par>
                          <p:cTn id="35" fill="hold">
                            <p:stCondLst>
                              <p:cond delay="36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1000" fill="hold"/>
                                        <p:tgtEl>
                                          <p:spTgt spid="63"/>
                                        </p:tgtEl>
                                        <p:attrNameLst>
                                          <p:attrName>ppt_x</p:attrName>
                                        </p:attrNameLst>
                                      </p:cBhvr>
                                      <p:tavLst>
                                        <p:tav tm="0">
                                          <p:val>
                                            <p:strVal val="1+#ppt_w/2"/>
                                          </p:val>
                                        </p:tav>
                                        <p:tav tm="100000">
                                          <p:val>
                                            <p:strVal val="#ppt_x"/>
                                          </p:val>
                                        </p:tav>
                                      </p:tavLst>
                                    </p:anim>
                                    <p:anim calcmode="lin" valueType="num">
                                      <p:cBhvr additive="base">
                                        <p:cTn id="39" dur="1000" fill="hold"/>
                                        <p:tgtEl>
                                          <p:spTgt spid="63"/>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1000" fill="hold"/>
                                        <p:tgtEl>
                                          <p:spTgt spid="60"/>
                                        </p:tgtEl>
                                        <p:attrNameLst>
                                          <p:attrName>ppt_x</p:attrName>
                                        </p:attrNameLst>
                                      </p:cBhvr>
                                      <p:tavLst>
                                        <p:tav tm="0">
                                          <p:val>
                                            <p:strVal val="1+#ppt_w/2"/>
                                          </p:val>
                                        </p:tav>
                                        <p:tav tm="100000">
                                          <p:val>
                                            <p:strVal val="#ppt_x"/>
                                          </p:val>
                                        </p:tav>
                                      </p:tavLst>
                                    </p:anim>
                                    <p:anim calcmode="lin" valueType="num">
                                      <p:cBhvr additive="base">
                                        <p:cTn id="43" dur="1000" fill="hold"/>
                                        <p:tgtEl>
                                          <p:spTgt spid="60"/>
                                        </p:tgtEl>
                                        <p:attrNameLst>
                                          <p:attrName>ppt_y</p:attrName>
                                        </p:attrNameLst>
                                      </p:cBhvr>
                                      <p:tavLst>
                                        <p:tav tm="0">
                                          <p:val>
                                            <p:strVal val="#ppt_y"/>
                                          </p:val>
                                        </p:tav>
                                        <p:tav tm="100000">
                                          <p:val>
                                            <p:strVal val="#ppt_y"/>
                                          </p:val>
                                        </p:tav>
                                      </p:tavLst>
                                    </p:anim>
                                  </p:childTnLst>
                                </p:cTn>
                              </p:par>
                            </p:childTnLst>
                          </p:cTn>
                        </p:par>
                        <p:par>
                          <p:cTn id="44" fill="hold">
                            <p:stCondLst>
                              <p:cond delay="4600"/>
                            </p:stCondLst>
                            <p:childTnLst>
                              <p:par>
                                <p:cTn id="45" presetID="53" presetClass="entr" presetSubtype="16"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100" fill="hold"/>
                                        <p:tgtEl>
                                          <p:spTgt spid="22"/>
                                        </p:tgtEl>
                                        <p:attrNameLst>
                                          <p:attrName>ppt_w</p:attrName>
                                        </p:attrNameLst>
                                      </p:cBhvr>
                                      <p:tavLst>
                                        <p:tav tm="0">
                                          <p:val>
                                            <p:fltVal val="0"/>
                                          </p:val>
                                        </p:tav>
                                        <p:tav tm="100000">
                                          <p:val>
                                            <p:strVal val="#ppt_w"/>
                                          </p:val>
                                        </p:tav>
                                      </p:tavLst>
                                    </p:anim>
                                    <p:anim calcmode="lin" valueType="num">
                                      <p:cBhvr>
                                        <p:cTn id="48" dur="100" fill="hold"/>
                                        <p:tgtEl>
                                          <p:spTgt spid="22"/>
                                        </p:tgtEl>
                                        <p:attrNameLst>
                                          <p:attrName>ppt_h</p:attrName>
                                        </p:attrNameLst>
                                      </p:cBhvr>
                                      <p:tavLst>
                                        <p:tav tm="0">
                                          <p:val>
                                            <p:fltVal val="0"/>
                                          </p:val>
                                        </p:tav>
                                        <p:tav tm="100000">
                                          <p:val>
                                            <p:strVal val="#ppt_h"/>
                                          </p:val>
                                        </p:tav>
                                      </p:tavLst>
                                    </p:anim>
                                    <p:animEffect transition="in" filter="fade">
                                      <p:cBhvr>
                                        <p:cTn id="49" dur="100"/>
                                        <p:tgtEl>
                                          <p:spTgt spid="22"/>
                                        </p:tgtEl>
                                      </p:cBhvr>
                                    </p:animEffect>
                                  </p:childTnLst>
                                </p:cTn>
                              </p:par>
                              <p:par>
                                <p:cTn id="50" presetID="6" presetClass="emph" presetSubtype="0" fill="hold" nodeType="withEffect">
                                  <p:stCondLst>
                                    <p:cond delay="100"/>
                                  </p:stCondLst>
                                  <p:childTnLst>
                                    <p:animScale>
                                      <p:cBhvr>
                                        <p:cTn id="51" dur="100" fill="hold"/>
                                        <p:tgtEl>
                                          <p:spTgt spid="22"/>
                                        </p:tgtEl>
                                      </p:cBhvr>
                                      <p:by x="110000" y="110000"/>
                                    </p:animScale>
                                  </p:childTnLst>
                                </p:cTn>
                              </p:par>
                              <p:par>
                                <p:cTn id="52" presetID="6" presetClass="emph" presetSubtype="0" fill="hold" nodeType="withEffect">
                                  <p:stCondLst>
                                    <p:cond delay="200"/>
                                  </p:stCondLst>
                                  <p:childTnLst>
                                    <p:animScale>
                                      <p:cBhvr>
                                        <p:cTn id="53" dur="200" fill="hold"/>
                                        <p:tgtEl>
                                          <p:spTgt spid="22"/>
                                        </p:tgtEl>
                                      </p:cBhvr>
                                      <p:by x="90000" y="90000"/>
                                    </p:animScale>
                                  </p:childTnLst>
                                </p:cTn>
                              </p:par>
                              <p:par>
                                <p:cTn id="54" presetID="6" presetClass="emph" presetSubtype="0" fill="hold" nodeType="withEffect">
                                  <p:stCondLst>
                                    <p:cond delay="400"/>
                                  </p:stCondLst>
                                  <p:childTnLst>
                                    <p:animScale>
                                      <p:cBhvr>
                                        <p:cTn id="55" dur="100" fill="hold"/>
                                        <p:tgtEl>
                                          <p:spTgt spid="22"/>
                                        </p:tgtEl>
                                      </p:cBhvr>
                                      <p:by x="105000" y="105000"/>
                                    </p:animScale>
                                  </p:childTnLst>
                                </p:cTn>
                              </p:par>
                              <p:par>
                                <p:cTn id="56" presetID="6" presetClass="emph" presetSubtype="0" fill="hold" nodeType="withEffect">
                                  <p:stCondLst>
                                    <p:cond delay="500"/>
                                  </p:stCondLst>
                                  <p:childTnLst>
                                    <p:animScale>
                                      <p:cBhvr>
                                        <p:cTn id="57" dur="200" fill="hold"/>
                                        <p:tgtEl>
                                          <p:spTgt spid="22"/>
                                        </p:tgtEl>
                                      </p:cBhvr>
                                      <p:by x="95000" y="95000"/>
                                    </p:animScale>
                                  </p:childTnLst>
                                </p:cTn>
                              </p:par>
                            </p:childTnLst>
                          </p:cTn>
                        </p:par>
                        <p:par>
                          <p:cTn id="58" fill="hold">
                            <p:stCondLst>
                              <p:cond delay="5300"/>
                            </p:stCondLst>
                            <p:childTnLst>
                              <p:par>
                                <p:cTn id="59" presetID="16" presetClass="entr" presetSubtype="42" fill="hold" nodeType="after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barn(outHorizontal)">
                                      <p:cBhvr>
                                        <p:cTn id="61" dur="500"/>
                                        <p:tgtEl>
                                          <p:spTgt spid="73"/>
                                        </p:tgtEl>
                                      </p:cBhvr>
                                    </p:animEffect>
                                  </p:childTnLst>
                                </p:cTn>
                              </p:par>
                            </p:childTnLst>
                          </p:cTn>
                        </p:par>
                        <p:par>
                          <p:cTn id="62" fill="hold">
                            <p:stCondLst>
                              <p:cond delay="58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1000" fill="hold"/>
                                        <p:tgtEl>
                                          <p:spTgt spid="67"/>
                                        </p:tgtEl>
                                        <p:attrNameLst>
                                          <p:attrName>ppt_x</p:attrName>
                                        </p:attrNameLst>
                                      </p:cBhvr>
                                      <p:tavLst>
                                        <p:tav tm="0">
                                          <p:val>
                                            <p:strVal val="1+#ppt_w/2"/>
                                          </p:val>
                                        </p:tav>
                                        <p:tav tm="100000">
                                          <p:val>
                                            <p:strVal val="#ppt_x"/>
                                          </p:val>
                                        </p:tav>
                                      </p:tavLst>
                                    </p:anim>
                                    <p:anim calcmode="lin" valueType="num">
                                      <p:cBhvr additive="base">
                                        <p:cTn id="66" dur="1000" fill="hold"/>
                                        <p:tgtEl>
                                          <p:spTgt spid="67"/>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4"/>
                                        </p:tgtEl>
                                        <p:attrNameLst>
                                          <p:attrName>style.visibility</p:attrName>
                                        </p:attrNameLst>
                                      </p:cBhvr>
                                      <p:to>
                                        <p:strVal val="visible"/>
                                      </p:to>
                                    </p:set>
                                    <p:anim calcmode="lin" valueType="num">
                                      <p:cBhvr additive="base">
                                        <p:cTn id="69" dur="1000" fill="hold"/>
                                        <p:tgtEl>
                                          <p:spTgt spid="64"/>
                                        </p:tgtEl>
                                        <p:attrNameLst>
                                          <p:attrName>ppt_x</p:attrName>
                                        </p:attrNameLst>
                                      </p:cBhvr>
                                      <p:tavLst>
                                        <p:tav tm="0">
                                          <p:val>
                                            <p:strVal val="1+#ppt_w/2"/>
                                          </p:val>
                                        </p:tav>
                                        <p:tav tm="100000">
                                          <p:val>
                                            <p:strVal val="#ppt_x"/>
                                          </p:val>
                                        </p:tav>
                                      </p:tavLst>
                                    </p:anim>
                                    <p:anim calcmode="lin" valueType="num">
                                      <p:cBhvr additive="base">
                                        <p:cTn id="70" dur="1000" fill="hold"/>
                                        <p:tgtEl>
                                          <p:spTgt spid="64"/>
                                        </p:tgtEl>
                                        <p:attrNameLst>
                                          <p:attrName>ppt_y</p:attrName>
                                        </p:attrNameLst>
                                      </p:cBhvr>
                                      <p:tavLst>
                                        <p:tav tm="0">
                                          <p:val>
                                            <p:strVal val="#ppt_y"/>
                                          </p:val>
                                        </p:tav>
                                        <p:tav tm="100000">
                                          <p:val>
                                            <p:strVal val="#ppt_y"/>
                                          </p:val>
                                        </p:tav>
                                      </p:tavLst>
                                    </p:anim>
                                  </p:childTnLst>
                                </p:cTn>
                              </p:par>
                            </p:childTnLst>
                          </p:cTn>
                        </p:par>
                        <p:par>
                          <p:cTn id="71" fill="hold">
                            <p:stCondLst>
                              <p:cond delay="6800"/>
                            </p:stCondLst>
                            <p:childTnLst>
                              <p:par>
                                <p:cTn id="72" presetID="53" presetClass="entr" presetSubtype="16" fill="hold" nodeType="after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100" fill="hold"/>
                                        <p:tgtEl>
                                          <p:spTgt spid="45"/>
                                        </p:tgtEl>
                                        <p:attrNameLst>
                                          <p:attrName>ppt_w</p:attrName>
                                        </p:attrNameLst>
                                      </p:cBhvr>
                                      <p:tavLst>
                                        <p:tav tm="0">
                                          <p:val>
                                            <p:fltVal val="0"/>
                                          </p:val>
                                        </p:tav>
                                        <p:tav tm="100000">
                                          <p:val>
                                            <p:strVal val="#ppt_w"/>
                                          </p:val>
                                        </p:tav>
                                      </p:tavLst>
                                    </p:anim>
                                    <p:anim calcmode="lin" valueType="num">
                                      <p:cBhvr>
                                        <p:cTn id="75" dur="100" fill="hold"/>
                                        <p:tgtEl>
                                          <p:spTgt spid="45"/>
                                        </p:tgtEl>
                                        <p:attrNameLst>
                                          <p:attrName>ppt_h</p:attrName>
                                        </p:attrNameLst>
                                      </p:cBhvr>
                                      <p:tavLst>
                                        <p:tav tm="0">
                                          <p:val>
                                            <p:fltVal val="0"/>
                                          </p:val>
                                        </p:tav>
                                        <p:tav tm="100000">
                                          <p:val>
                                            <p:strVal val="#ppt_h"/>
                                          </p:val>
                                        </p:tav>
                                      </p:tavLst>
                                    </p:anim>
                                    <p:animEffect transition="in" filter="fade">
                                      <p:cBhvr>
                                        <p:cTn id="76" dur="100"/>
                                        <p:tgtEl>
                                          <p:spTgt spid="45"/>
                                        </p:tgtEl>
                                      </p:cBhvr>
                                    </p:animEffect>
                                  </p:childTnLst>
                                </p:cTn>
                              </p:par>
                              <p:par>
                                <p:cTn id="77" presetID="6" presetClass="emph" presetSubtype="0" fill="hold" nodeType="withEffect">
                                  <p:stCondLst>
                                    <p:cond delay="100"/>
                                  </p:stCondLst>
                                  <p:childTnLst>
                                    <p:animScale>
                                      <p:cBhvr>
                                        <p:cTn id="78" dur="100" fill="hold"/>
                                        <p:tgtEl>
                                          <p:spTgt spid="45"/>
                                        </p:tgtEl>
                                      </p:cBhvr>
                                      <p:by x="110000" y="110000"/>
                                    </p:animScale>
                                  </p:childTnLst>
                                </p:cTn>
                              </p:par>
                              <p:par>
                                <p:cTn id="79" presetID="6" presetClass="emph" presetSubtype="0" fill="hold" nodeType="withEffect">
                                  <p:stCondLst>
                                    <p:cond delay="200"/>
                                  </p:stCondLst>
                                  <p:childTnLst>
                                    <p:animScale>
                                      <p:cBhvr>
                                        <p:cTn id="80" dur="200" fill="hold"/>
                                        <p:tgtEl>
                                          <p:spTgt spid="45"/>
                                        </p:tgtEl>
                                      </p:cBhvr>
                                      <p:by x="90000" y="90000"/>
                                    </p:animScale>
                                  </p:childTnLst>
                                </p:cTn>
                              </p:par>
                              <p:par>
                                <p:cTn id="81" presetID="6" presetClass="emph" presetSubtype="0" fill="hold" nodeType="withEffect">
                                  <p:stCondLst>
                                    <p:cond delay="400"/>
                                  </p:stCondLst>
                                  <p:childTnLst>
                                    <p:animScale>
                                      <p:cBhvr>
                                        <p:cTn id="82" dur="100" fill="hold"/>
                                        <p:tgtEl>
                                          <p:spTgt spid="45"/>
                                        </p:tgtEl>
                                      </p:cBhvr>
                                      <p:by x="105000" y="105000"/>
                                    </p:animScale>
                                  </p:childTnLst>
                                </p:cTn>
                              </p:par>
                              <p:par>
                                <p:cTn id="83" presetID="6" presetClass="emph" presetSubtype="0" fill="hold" nodeType="withEffect">
                                  <p:stCondLst>
                                    <p:cond delay="500"/>
                                  </p:stCondLst>
                                  <p:childTnLst>
                                    <p:animScale>
                                      <p:cBhvr>
                                        <p:cTn id="84" dur="200" fill="hold"/>
                                        <p:tgtEl>
                                          <p:spTgt spid="45"/>
                                        </p:tgtEl>
                                      </p:cBhvr>
                                      <p:by x="95000" y="95000"/>
                                    </p:animScale>
                                  </p:childTnLst>
                                </p:cTn>
                              </p:par>
                            </p:childTnLst>
                          </p:cTn>
                        </p:par>
                        <p:par>
                          <p:cTn id="85" fill="hold">
                            <p:stCondLst>
                              <p:cond delay="7500"/>
                            </p:stCondLst>
                            <p:childTnLst>
                              <p:par>
                                <p:cTn id="86" presetID="16" presetClass="entr" presetSubtype="42" fill="hold" nodeType="afterEffect">
                                  <p:stCondLst>
                                    <p:cond delay="0"/>
                                  </p:stCondLst>
                                  <p:childTnLst>
                                    <p:set>
                                      <p:cBhvr>
                                        <p:cTn id="87" dur="1" fill="hold">
                                          <p:stCondLst>
                                            <p:cond delay="0"/>
                                          </p:stCondLst>
                                        </p:cTn>
                                        <p:tgtEl>
                                          <p:spTgt spid="74"/>
                                        </p:tgtEl>
                                        <p:attrNameLst>
                                          <p:attrName>style.visibility</p:attrName>
                                        </p:attrNameLst>
                                      </p:cBhvr>
                                      <p:to>
                                        <p:strVal val="visible"/>
                                      </p:to>
                                    </p:set>
                                    <p:animEffect transition="in" filter="barn(outHorizontal)">
                                      <p:cBhvr>
                                        <p:cTn id="88" dur="500"/>
                                        <p:tgtEl>
                                          <p:spTgt spid="74"/>
                                        </p:tgtEl>
                                      </p:cBhvr>
                                    </p:animEffect>
                                  </p:childTnLst>
                                </p:cTn>
                              </p:par>
                            </p:childTnLst>
                          </p:cTn>
                        </p:par>
                        <p:par>
                          <p:cTn id="89" fill="hold">
                            <p:stCondLst>
                              <p:cond delay="80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71"/>
                                        </p:tgtEl>
                                        <p:attrNameLst>
                                          <p:attrName>style.visibility</p:attrName>
                                        </p:attrNameLst>
                                      </p:cBhvr>
                                      <p:to>
                                        <p:strVal val="visible"/>
                                      </p:to>
                                    </p:set>
                                    <p:anim calcmode="lin" valueType="num">
                                      <p:cBhvr additive="base">
                                        <p:cTn id="92" dur="1000" fill="hold"/>
                                        <p:tgtEl>
                                          <p:spTgt spid="71"/>
                                        </p:tgtEl>
                                        <p:attrNameLst>
                                          <p:attrName>ppt_x</p:attrName>
                                        </p:attrNameLst>
                                      </p:cBhvr>
                                      <p:tavLst>
                                        <p:tav tm="0">
                                          <p:val>
                                            <p:strVal val="1+#ppt_w/2"/>
                                          </p:val>
                                        </p:tav>
                                        <p:tav tm="100000">
                                          <p:val>
                                            <p:strVal val="#ppt_x"/>
                                          </p:val>
                                        </p:tav>
                                      </p:tavLst>
                                    </p:anim>
                                    <p:anim calcmode="lin" valueType="num">
                                      <p:cBhvr additive="base">
                                        <p:cTn id="93" dur="1000" fill="hold"/>
                                        <p:tgtEl>
                                          <p:spTgt spid="71"/>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8"/>
                                        </p:tgtEl>
                                        <p:attrNameLst>
                                          <p:attrName>style.visibility</p:attrName>
                                        </p:attrNameLst>
                                      </p:cBhvr>
                                      <p:to>
                                        <p:strVal val="visible"/>
                                      </p:to>
                                    </p:set>
                                    <p:anim calcmode="lin" valueType="num">
                                      <p:cBhvr additive="base">
                                        <p:cTn id="96" dur="1000" fill="hold"/>
                                        <p:tgtEl>
                                          <p:spTgt spid="68"/>
                                        </p:tgtEl>
                                        <p:attrNameLst>
                                          <p:attrName>ppt_x</p:attrName>
                                        </p:attrNameLst>
                                      </p:cBhvr>
                                      <p:tavLst>
                                        <p:tav tm="0">
                                          <p:val>
                                            <p:strVal val="1+#ppt_w/2"/>
                                          </p:val>
                                        </p:tav>
                                        <p:tav tm="100000">
                                          <p:val>
                                            <p:strVal val="#ppt_x"/>
                                          </p:val>
                                        </p:tav>
                                      </p:tavLst>
                                    </p:anim>
                                    <p:anim calcmode="lin" valueType="num">
                                      <p:cBhvr additive="base">
                                        <p:cTn id="97" dur="10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63" grpId="0"/>
      <p:bldP spid="67" grpId="0"/>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45159"/>
                </a:solidFill>
                <a:latin typeface="微软雅黑" panose="020B0503020204020204" pitchFamily="34" charset="-122"/>
                <a:ea typeface="微软雅黑" panose="020B0503020204020204" pitchFamily="34" charset="-122"/>
              </a:rPr>
              <a:t>单击添加标题</a:t>
            </a:r>
          </a:p>
        </p:txBody>
      </p:sp>
      <p:sp>
        <p:nvSpPr>
          <p:cNvPr id="3" name="矩形 2"/>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矩形 3"/>
          <p:cNvSpPr/>
          <p:nvPr/>
        </p:nvSpPr>
        <p:spPr>
          <a:xfrm>
            <a:off x="6094725"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矩形 4"/>
          <p:cNvSpPr/>
          <p:nvPr/>
        </p:nvSpPr>
        <p:spPr>
          <a:xfrm>
            <a:off x="981194" y="3081503"/>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a:off x="5459685" y="3081503"/>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 name="组合 6"/>
          <p:cNvGrpSpPr/>
          <p:nvPr/>
        </p:nvGrpSpPr>
        <p:grpSpPr>
          <a:xfrm>
            <a:off x="339086" y="1132265"/>
            <a:ext cx="1722794" cy="1526899"/>
            <a:chOff x="452114" y="1509685"/>
            <a:chExt cx="2297059" cy="2035865"/>
          </a:xfrm>
        </p:grpSpPr>
        <p:grpSp>
          <p:nvGrpSpPr>
            <p:cNvPr id="8" name="组合 7"/>
            <p:cNvGrpSpPr/>
            <p:nvPr/>
          </p:nvGrpSpPr>
          <p:grpSpPr>
            <a:xfrm>
              <a:off x="452114" y="1509685"/>
              <a:ext cx="2297059" cy="2035865"/>
              <a:chOff x="1529861" y="1829264"/>
              <a:chExt cx="2452453" cy="2173589"/>
            </a:xfrm>
          </p:grpSpPr>
          <p:sp>
            <p:nvSpPr>
              <p:cNvPr id="16"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0"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1"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2"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3"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4"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18" name="组合 17"/>
          <p:cNvGrpSpPr/>
          <p:nvPr/>
        </p:nvGrpSpPr>
        <p:grpSpPr>
          <a:xfrm>
            <a:off x="2867443" y="2926969"/>
            <a:ext cx="1722794" cy="1526899"/>
            <a:chOff x="3823257" y="3902623"/>
            <a:chExt cx="2297059" cy="2035865"/>
          </a:xfrm>
        </p:grpSpPr>
        <p:grpSp>
          <p:nvGrpSpPr>
            <p:cNvPr id="19" name="组合 18"/>
            <p:cNvGrpSpPr/>
            <p:nvPr/>
          </p:nvGrpSpPr>
          <p:grpSpPr>
            <a:xfrm>
              <a:off x="3823257" y="3902623"/>
              <a:ext cx="2297059" cy="2035865"/>
              <a:chOff x="1529861" y="1829264"/>
              <a:chExt cx="2452453" cy="2173589"/>
            </a:xfrm>
          </p:grpSpPr>
          <p:sp>
            <p:nvSpPr>
              <p:cNvPr id="26"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1" name="Group 46"/>
            <p:cNvGrpSpPr>
              <a:grpSpLocks noChangeAspect="1"/>
            </p:cNvGrpSpPr>
            <p:nvPr/>
          </p:nvGrpSpPr>
          <p:grpSpPr bwMode="auto">
            <a:xfrm>
              <a:off x="5080879" y="4129663"/>
              <a:ext cx="466721" cy="288952"/>
              <a:chOff x="3098" y="1701"/>
              <a:chExt cx="1486" cy="920"/>
            </a:xfrm>
            <a:solidFill>
              <a:schemeClr val="bg1"/>
            </a:solidFill>
          </p:grpSpPr>
          <p:sp>
            <p:nvSpPr>
              <p:cNvPr id="23"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2"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28" name="组合 27"/>
          <p:cNvGrpSpPr/>
          <p:nvPr/>
        </p:nvGrpSpPr>
        <p:grpSpPr>
          <a:xfrm>
            <a:off x="7157071" y="2904601"/>
            <a:ext cx="1722794" cy="1526899"/>
            <a:chOff x="9542760" y="3872799"/>
            <a:chExt cx="2297059" cy="2035865"/>
          </a:xfrm>
        </p:grpSpPr>
        <p:grpSp>
          <p:nvGrpSpPr>
            <p:cNvPr id="29" name="组合 28"/>
            <p:cNvGrpSpPr/>
            <p:nvPr/>
          </p:nvGrpSpPr>
          <p:grpSpPr>
            <a:xfrm>
              <a:off x="9542760" y="3872799"/>
              <a:ext cx="2297059" cy="2035865"/>
              <a:chOff x="1529861" y="1829264"/>
              <a:chExt cx="2452453" cy="2173589"/>
            </a:xfrm>
          </p:grpSpPr>
          <p:sp>
            <p:nvSpPr>
              <p:cNvPr id="33"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1"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2"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5" name="组合 34"/>
          <p:cNvGrpSpPr/>
          <p:nvPr/>
        </p:nvGrpSpPr>
        <p:grpSpPr>
          <a:xfrm>
            <a:off x="4756368" y="1132265"/>
            <a:ext cx="1722794" cy="1526899"/>
            <a:chOff x="6341823" y="1509685"/>
            <a:chExt cx="2297059" cy="2035865"/>
          </a:xfrm>
        </p:grpSpPr>
        <p:grpSp>
          <p:nvGrpSpPr>
            <p:cNvPr id="36" name="组合 35"/>
            <p:cNvGrpSpPr/>
            <p:nvPr/>
          </p:nvGrpSpPr>
          <p:grpSpPr>
            <a:xfrm>
              <a:off x="6341823" y="1509685"/>
              <a:ext cx="2297059" cy="2035865"/>
              <a:chOff x="1529861" y="1829264"/>
              <a:chExt cx="2452453" cy="2173589"/>
            </a:xfrm>
          </p:grpSpPr>
          <p:sp>
            <p:nvSpPr>
              <p:cNvPr id="40"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8"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39"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2" name="矩形 47"/>
          <p:cNvSpPr>
            <a:spLocks noChangeArrowheads="1"/>
          </p:cNvSpPr>
          <p:nvPr/>
        </p:nvSpPr>
        <p:spPr bwMode="auto">
          <a:xfrm>
            <a:off x="2143125" y="1449590"/>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3" name="圆角矩形 42"/>
          <p:cNvSpPr/>
          <p:nvPr/>
        </p:nvSpPr>
        <p:spPr>
          <a:xfrm>
            <a:off x="3426684" y="1400840"/>
            <a:ext cx="1137271" cy="1033187"/>
          </a:xfrm>
          <a:prstGeom prst="roundRect">
            <a:avLst>
              <a:gd name="adj" fmla="val 0"/>
            </a:avLst>
          </a:prstGeom>
          <a:blipFill>
            <a:blip r:embed="rId2" cstate="email">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4" name="圆角矩形 43"/>
          <p:cNvSpPr/>
          <p:nvPr/>
        </p:nvSpPr>
        <p:spPr>
          <a:xfrm>
            <a:off x="7608893" y="1400840"/>
            <a:ext cx="1137271" cy="1033187"/>
          </a:xfrm>
          <a:prstGeom prst="roundRect">
            <a:avLst>
              <a:gd name="adj" fmla="val 0"/>
            </a:avLst>
          </a:prstGeom>
          <a:blipFill>
            <a:blip r:embed="rId3" cstate="email">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 name="圆角矩形 44"/>
          <p:cNvSpPr/>
          <p:nvPr/>
        </p:nvSpPr>
        <p:spPr>
          <a:xfrm>
            <a:off x="437293" y="3167218"/>
            <a:ext cx="1137271" cy="1033187"/>
          </a:xfrm>
          <a:prstGeom prst="roundRect">
            <a:avLst>
              <a:gd name="adj" fmla="val 0"/>
            </a:avLst>
          </a:prstGeom>
          <a:blipFill>
            <a:blip r:embed="rId4" cstate="email">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圆角矩形 45"/>
          <p:cNvSpPr/>
          <p:nvPr/>
        </p:nvSpPr>
        <p:spPr>
          <a:xfrm>
            <a:off x="4733803" y="3167218"/>
            <a:ext cx="1137271" cy="1033187"/>
          </a:xfrm>
          <a:prstGeom prst="roundRect">
            <a:avLst>
              <a:gd name="adj" fmla="val 0"/>
            </a:avLst>
          </a:prstGeom>
          <a:blipFill>
            <a:blip r:embed="rId5" cstate="email">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矩形 47"/>
          <p:cNvSpPr>
            <a:spLocks noChangeArrowheads="1"/>
          </p:cNvSpPr>
          <p:nvPr/>
        </p:nvSpPr>
        <p:spPr bwMode="auto">
          <a:xfrm>
            <a:off x="1716053" y="320177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8" name="矩形 47"/>
          <p:cNvSpPr>
            <a:spLocks noChangeArrowheads="1"/>
          </p:cNvSpPr>
          <p:nvPr/>
        </p:nvSpPr>
        <p:spPr bwMode="auto">
          <a:xfrm>
            <a:off x="5924977" y="320177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9" name="矩形 48"/>
          <p:cNvSpPr>
            <a:spLocks noChangeArrowheads="1"/>
          </p:cNvSpPr>
          <p:nvPr/>
        </p:nvSpPr>
        <p:spPr bwMode="auto">
          <a:xfrm>
            <a:off x="6535165" y="1435630"/>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0" name="组合 49"/>
          <p:cNvGrpSpPr/>
          <p:nvPr/>
        </p:nvGrpSpPr>
        <p:grpSpPr>
          <a:xfrm>
            <a:off x="437271" y="2307821"/>
            <a:ext cx="750088" cy="680128"/>
            <a:chOff x="583027" y="3077091"/>
            <a:chExt cx="1000117" cy="906836"/>
          </a:xfrm>
        </p:grpSpPr>
        <p:sp>
          <p:nvSpPr>
            <p:cNvPr id="51"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2" name="组合 51"/>
            <p:cNvGrpSpPr/>
            <p:nvPr/>
          </p:nvGrpSpPr>
          <p:grpSpPr>
            <a:xfrm>
              <a:off x="583027" y="3115838"/>
              <a:ext cx="1000117" cy="868089"/>
              <a:chOff x="4123036" y="1197871"/>
              <a:chExt cx="1000117" cy="868089"/>
            </a:xfrm>
          </p:grpSpPr>
          <p:sp>
            <p:nvSpPr>
              <p:cNvPr id="53"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4" name="文本框 60"/>
              <p:cNvSpPr txBox="1"/>
              <p:nvPr/>
            </p:nvSpPr>
            <p:spPr>
              <a:xfrm>
                <a:off x="4266701" y="1619514"/>
                <a:ext cx="740410" cy="446446"/>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55" name="组合 54"/>
          <p:cNvGrpSpPr/>
          <p:nvPr/>
        </p:nvGrpSpPr>
        <p:grpSpPr>
          <a:xfrm>
            <a:off x="2953326" y="2670702"/>
            <a:ext cx="750088" cy="685391"/>
            <a:chOff x="3937768" y="3560935"/>
            <a:chExt cx="1000117" cy="913855"/>
          </a:xfrm>
        </p:grpSpPr>
        <p:sp>
          <p:nvSpPr>
            <p:cNvPr id="56"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3937768" y="3606699"/>
              <a:ext cx="1000117" cy="868091"/>
              <a:chOff x="4123036" y="1197871"/>
              <a:chExt cx="1000117" cy="868091"/>
            </a:xfrm>
          </p:grpSpPr>
          <p:sp>
            <p:nvSpPr>
              <p:cNvPr id="58" name="文本框 62"/>
              <p:cNvSpPr txBox="1"/>
              <p:nvPr/>
            </p:nvSpPr>
            <p:spPr>
              <a:xfrm>
                <a:off x="4123036" y="1197871"/>
                <a:ext cx="1000117" cy="615554"/>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59" name="文本框 63"/>
              <p:cNvSpPr txBox="1"/>
              <p:nvPr/>
            </p:nvSpPr>
            <p:spPr>
              <a:xfrm>
                <a:off x="4266701" y="1619515"/>
                <a:ext cx="740410" cy="446447"/>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0" name="组合 59"/>
          <p:cNvGrpSpPr/>
          <p:nvPr/>
        </p:nvGrpSpPr>
        <p:grpSpPr>
          <a:xfrm>
            <a:off x="5734085" y="914504"/>
            <a:ext cx="750088" cy="662203"/>
            <a:chOff x="7645446" y="1219336"/>
            <a:chExt cx="1000117" cy="882936"/>
          </a:xfrm>
        </p:grpSpPr>
        <p:sp>
          <p:nvSpPr>
            <p:cNvPr id="61"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组合 61"/>
            <p:cNvGrpSpPr/>
            <p:nvPr/>
          </p:nvGrpSpPr>
          <p:grpSpPr>
            <a:xfrm>
              <a:off x="7645446" y="1234183"/>
              <a:ext cx="1000117" cy="868089"/>
              <a:chOff x="4123036" y="1197871"/>
              <a:chExt cx="1000117" cy="868089"/>
            </a:xfrm>
          </p:grpSpPr>
          <p:sp>
            <p:nvSpPr>
              <p:cNvPr id="63"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4" name="文本框 66"/>
              <p:cNvSpPr txBox="1"/>
              <p:nvPr/>
            </p:nvSpPr>
            <p:spPr>
              <a:xfrm>
                <a:off x="4266701" y="1619514"/>
                <a:ext cx="740410" cy="446446"/>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5" name="组合 64"/>
          <p:cNvGrpSpPr/>
          <p:nvPr/>
        </p:nvGrpSpPr>
        <p:grpSpPr>
          <a:xfrm>
            <a:off x="7208878" y="4138559"/>
            <a:ext cx="750088" cy="685337"/>
            <a:chOff x="9611837" y="5518080"/>
            <a:chExt cx="1000117" cy="913783"/>
          </a:xfrm>
        </p:grpSpPr>
        <p:sp>
          <p:nvSpPr>
            <p:cNvPr id="66"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9611837" y="5563772"/>
              <a:ext cx="1000117" cy="868091"/>
              <a:chOff x="4123036" y="1197871"/>
              <a:chExt cx="1000117" cy="868091"/>
            </a:xfrm>
          </p:grpSpPr>
          <p:sp>
            <p:nvSpPr>
              <p:cNvPr id="68" name="文本框 68"/>
              <p:cNvSpPr txBox="1"/>
              <p:nvPr/>
            </p:nvSpPr>
            <p:spPr>
              <a:xfrm>
                <a:off x="4123036" y="1197871"/>
                <a:ext cx="1000117" cy="615554"/>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69" name="文本框 69"/>
              <p:cNvSpPr txBox="1"/>
              <p:nvPr/>
            </p:nvSpPr>
            <p:spPr>
              <a:xfrm>
                <a:off x="4266701" y="1619515"/>
                <a:ext cx="740410" cy="446447"/>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276342661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400"/>
                            </p:stCondLst>
                            <p:childTnLst>
                              <p:par>
                                <p:cTn id="15" presetID="53" presetClass="entr" presetSubtype="16"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900"/>
                            </p:stCondLst>
                            <p:childTnLst>
                              <p:par>
                                <p:cTn id="21" presetID="53" presetClass="entr" presetSubtype="16"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childTnLst>
                          </p:cTn>
                        </p:par>
                        <p:par>
                          <p:cTn id="26" fill="hold">
                            <p:stCondLst>
                              <p:cond delay="2400"/>
                            </p:stCondLst>
                            <p:childTnLst>
                              <p:par>
                                <p:cTn id="27" presetID="53" presetClass="entr" presetSubtype="16"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childTnLst>
                          </p:cTn>
                        </p:par>
                        <p:par>
                          <p:cTn id="32" fill="hold">
                            <p:stCondLst>
                              <p:cond delay="2900"/>
                            </p:stCondLst>
                            <p:childTnLst>
                              <p:par>
                                <p:cTn id="33" presetID="23" presetClass="entr" presetSubtype="32"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strVal val="4*#ppt_w"/>
                                          </p:val>
                                        </p:tav>
                                        <p:tav tm="100000">
                                          <p:val>
                                            <p:strVal val="#ppt_w"/>
                                          </p:val>
                                        </p:tav>
                                      </p:tavLst>
                                    </p:anim>
                                    <p:anim calcmode="lin" valueType="num">
                                      <p:cBhvr>
                                        <p:cTn id="36" dur="500" fill="hold"/>
                                        <p:tgtEl>
                                          <p:spTgt spid="50"/>
                                        </p:tgtEl>
                                        <p:attrNameLst>
                                          <p:attrName>ppt_h</p:attrName>
                                        </p:attrNameLst>
                                      </p:cBhvr>
                                      <p:tavLst>
                                        <p:tav tm="0">
                                          <p:val>
                                            <p:strVal val="4*#ppt_h"/>
                                          </p:val>
                                        </p:tav>
                                        <p:tav tm="100000">
                                          <p:val>
                                            <p:strVal val="#ppt_h"/>
                                          </p:val>
                                        </p:tav>
                                      </p:tavLst>
                                    </p:anim>
                                  </p:childTnLst>
                                </p:cTn>
                              </p:par>
                            </p:childTnLst>
                          </p:cTn>
                        </p:par>
                        <p:par>
                          <p:cTn id="37" fill="hold">
                            <p:stCondLst>
                              <p:cond delay="3400"/>
                            </p:stCondLst>
                            <p:childTnLst>
                              <p:par>
                                <p:cTn id="38" presetID="23" presetClass="entr" presetSubtype="32" fill="hold"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strVal val="4*#ppt_w"/>
                                          </p:val>
                                        </p:tav>
                                        <p:tav tm="100000">
                                          <p:val>
                                            <p:strVal val="#ppt_w"/>
                                          </p:val>
                                        </p:tav>
                                      </p:tavLst>
                                    </p:anim>
                                    <p:anim calcmode="lin" valueType="num">
                                      <p:cBhvr>
                                        <p:cTn id="41" dur="500" fill="hold"/>
                                        <p:tgtEl>
                                          <p:spTgt spid="55"/>
                                        </p:tgtEl>
                                        <p:attrNameLst>
                                          <p:attrName>ppt_h</p:attrName>
                                        </p:attrNameLst>
                                      </p:cBhvr>
                                      <p:tavLst>
                                        <p:tav tm="0">
                                          <p:val>
                                            <p:strVal val="4*#ppt_h"/>
                                          </p:val>
                                        </p:tav>
                                        <p:tav tm="100000">
                                          <p:val>
                                            <p:strVal val="#ppt_h"/>
                                          </p:val>
                                        </p:tav>
                                      </p:tavLst>
                                    </p:anim>
                                  </p:childTnLst>
                                </p:cTn>
                              </p:par>
                            </p:childTnLst>
                          </p:cTn>
                        </p:par>
                        <p:par>
                          <p:cTn id="42" fill="hold">
                            <p:stCondLst>
                              <p:cond delay="3900"/>
                            </p:stCondLst>
                            <p:childTnLst>
                              <p:par>
                                <p:cTn id="43" presetID="23" presetClass="entr" presetSubtype="32"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p:cTn id="45" dur="500" fill="hold"/>
                                        <p:tgtEl>
                                          <p:spTgt spid="60"/>
                                        </p:tgtEl>
                                        <p:attrNameLst>
                                          <p:attrName>ppt_w</p:attrName>
                                        </p:attrNameLst>
                                      </p:cBhvr>
                                      <p:tavLst>
                                        <p:tav tm="0">
                                          <p:val>
                                            <p:strVal val="4*#ppt_w"/>
                                          </p:val>
                                        </p:tav>
                                        <p:tav tm="100000">
                                          <p:val>
                                            <p:strVal val="#ppt_w"/>
                                          </p:val>
                                        </p:tav>
                                      </p:tavLst>
                                    </p:anim>
                                    <p:anim calcmode="lin" valueType="num">
                                      <p:cBhvr>
                                        <p:cTn id="46" dur="500" fill="hold"/>
                                        <p:tgtEl>
                                          <p:spTgt spid="60"/>
                                        </p:tgtEl>
                                        <p:attrNameLst>
                                          <p:attrName>ppt_h</p:attrName>
                                        </p:attrNameLst>
                                      </p:cBhvr>
                                      <p:tavLst>
                                        <p:tav tm="0">
                                          <p:val>
                                            <p:strVal val="4*#ppt_h"/>
                                          </p:val>
                                        </p:tav>
                                        <p:tav tm="100000">
                                          <p:val>
                                            <p:strVal val="#ppt_h"/>
                                          </p:val>
                                        </p:tav>
                                      </p:tavLst>
                                    </p:anim>
                                  </p:childTnLst>
                                </p:cTn>
                              </p:par>
                            </p:childTnLst>
                          </p:cTn>
                        </p:par>
                        <p:par>
                          <p:cTn id="47" fill="hold">
                            <p:stCondLst>
                              <p:cond delay="4400"/>
                            </p:stCondLst>
                            <p:childTnLst>
                              <p:par>
                                <p:cTn id="48" presetID="23" presetClass="entr" presetSubtype="32"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p:cTn id="50" dur="500" fill="hold"/>
                                        <p:tgtEl>
                                          <p:spTgt spid="65"/>
                                        </p:tgtEl>
                                        <p:attrNameLst>
                                          <p:attrName>ppt_w</p:attrName>
                                        </p:attrNameLst>
                                      </p:cBhvr>
                                      <p:tavLst>
                                        <p:tav tm="0">
                                          <p:val>
                                            <p:strVal val="4*#ppt_w"/>
                                          </p:val>
                                        </p:tav>
                                        <p:tav tm="100000">
                                          <p:val>
                                            <p:strVal val="#ppt_w"/>
                                          </p:val>
                                        </p:tav>
                                      </p:tavLst>
                                    </p:anim>
                                    <p:anim calcmode="lin" valueType="num">
                                      <p:cBhvr>
                                        <p:cTn id="51" dur="500" fill="hold"/>
                                        <p:tgtEl>
                                          <p:spTgt spid="65"/>
                                        </p:tgtEl>
                                        <p:attrNameLst>
                                          <p:attrName>ppt_h</p:attrName>
                                        </p:attrNameLst>
                                      </p:cBhvr>
                                      <p:tavLst>
                                        <p:tav tm="0">
                                          <p:val>
                                            <p:strVal val="4*#ppt_h"/>
                                          </p:val>
                                        </p:tav>
                                        <p:tav tm="100000">
                                          <p:val>
                                            <p:strVal val="#ppt_h"/>
                                          </p:val>
                                        </p:tav>
                                      </p:tavLst>
                                    </p:anim>
                                  </p:childTnLst>
                                </p:cTn>
                              </p:par>
                            </p:childTnLst>
                          </p:cTn>
                        </p:par>
                        <p:par>
                          <p:cTn id="52" fill="hold">
                            <p:stCondLst>
                              <p:cond delay="4900"/>
                            </p:stCondLst>
                            <p:childTnLst>
                              <p:par>
                                <p:cTn id="53" presetID="12" presetClass="entr" presetSubtype="8"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p:tgtEl>
                                          <p:spTgt spid="3"/>
                                        </p:tgtEl>
                                        <p:attrNameLst>
                                          <p:attrName>ppt_x</p:attrName>
                                        </p:attrNameLst>
                                      </p:cBhvr>
                                      <p:tavLst>
                                        <p:tav tm="0">
                                          <p:val>
                                            <p:strVal val="#ppt_x-#ppt_w*1.125000"/>
                                          </p:val>
                                        </p:tav>
                                        <p:tav tm="100000">
                                          <p:val>
                                            <p:strVal val="#ppt_x"/>
                                          </p:val>
                                        </p:tav>
                                      </p:tavLst>
                                    </p:anim>
                                    <p:animEffect transition="in" filter="wipe(right)">
                                      <p:cBhvr>
                                        <p:cTn id="56" dur="500"/>
                                        <p:tgtEl>
                                          <p:spTgt spid="3"/>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p:tgtEl>
                                          <p:spTgt spid="4"/>
                                        </p:tgtEl>
                                        <p:attrNameLst>
                                          <p:attrName>ppt_x</p:attrName>
                                        </p:attrNameLst>
                                      </p:cBhvr>
                                      <p:tavLst>
                                        <p:tav tm="0">
                                          <p:val>
                                            <p:strVal val="#ppt_x-#ppt_w*1.125000"/>
                                          </p:val>
                                        </p:tav>
                                        <p:tav tm="100000">
                                          <p:val>
                                            <p:strVal val="#ppt_x"/>
                                          </p:val>
                                        </p:tav>
                                      </p:tavLst>
                                    </p:anim>
                                    <p:animEffect transition="in" filter="wipe(right)">
                                      <p:cBhvr>
                                        <p:cTn id="60" dur="500"/>
                                        <p:tgtEl>
                                          <p:spTgt spid="4"/>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p:tgtEl>
                                          <p:spTgt spid="5"/>
                                        </p:tgtEl>
                                        <p:attrNameLst>
                                          <p:attrName>ppt_x</p:attrName>
                                        </p:attrNameLst>
                                      </p:cBhvr>
                                      <p:tavLst>
                                        <p:tav tm="0">
                                          <p:val>
                                            <p:strVal val="#ppt_x+#ppt_w*1.125000"/>
                                          </p:val>
                                        </p:tav>
                                        <p:tav tm="100000">
                                          <p:val>
                                            <p:strVal val="#ppt_x"/>
                                          </p:val>
                                        </p:tav>
                                      </p:tavLst>
                                    </p:anim>
                                    <p:animEffect transition="in" filter="wipe(left)">
                                      <p:cBhvr>
                                        <p:cTn id="64" dur="500"/>
                                        <p:tgtEl>
                                          <p:spTgt spid="5"/>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p:tgtEl>
                                          <p:spTgt spid="6"/>
                                        </p:tgtEl>
                                        <p:attrNameLst>
                                          <p:attrName>ppt_x</p:attrName>
                                        </p:attrNameLst>
                                      </p:cBhvr>
                                      <p:tavLst>
                                        <p:tav tm="0">
                                          <p:val>
                                            <p:strVal val="#ppt_x+#ppt_w*1.125000"/>
                                          </p:val>
                                        </p:tav>
                                        <p:tav tm="100000">
                                          <p:val>
                                            <p:strVal val="#ppt_x"/>
                                          </p:val>
                                        </p:tav>
                                      </p:tavLst>
                                    </p:anim>
                                    <p:animEffect transition="in" filter="wipe(left)">
                                      <p:cBhvr>
                                        <p:cTn id="68" dur="500"/>
                                        <p:tgtEl>
                                          <p:spTgt spid="6"/>
                                        </p:tgtEl>
                                      </p:cBhvr>
                                    </p:animEffect>
                                  </p:childTnLst>
                                </p:cTn>
                              </p:par>
                            </p:childTnLst>
                          </p:cTn>
                        </p:par>
                        <p:par>
                          <p:cTn id="69" fill="hold">
                            <p:stCondLst>
                              <p:cond delay="5400"/>
                            </p:stCondLst>
                            <p:childTnLst>
                              <p:par>
                                <p:cTn id="70" presetID="14" presetClass="entr" presetSubtype="1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randombar(horizontal)">
                                      <p:cBhvr>
                                        <p:cTn id="72" dur="500"/>
                                        <p:tgtEl>
                                          <p:spTgt spid="48"/>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randombar(horizontal)">
                                      <p:cBhvr>
                                        <p:cTn id="75" dur="500"/>
                                        <p:tgtEl>
                                          <p:spTgt spid="49"/>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randombar(horizontal)">
                                      <p:cBhvr>
                                        <p:cTn id="78" dur="500"/>
                                        <p:tgtEl>
                                          <p:spTgt spid="42"/>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randombar(horizontal)">
                                      <p:cBhvr>
                                        <p:cTn id="81" dur="500"/>
                                        <p:tgtEl>
                                          <p:spTgt spid="47"/>
                                        </p:tgtEl>
                                      </p:cBhvr>
                                    </p:animEffect>
                                  </p:childTnLst>
                                </p:cTn>
                              </p:par>
                            </p:childTnLst>
                          </p:cTn>
                        </p:par>
                        <p:par>
                          <p:cTn id="82" fill="hold">
                            <p:stCondLst>
                              <p:cond delay="5900"/>
                            </p:stCondLst>
                            <p:childTnLst>
                              <p:par>
                                <p:cTn id="83" presetID="12" presetClass="entr" presetSubtype="8"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p:tgtEl>
                                          <p:spTgt spid="43"/>
                                        </p:tgtEl>
                                        <p:attrNameLst>
                                          <p:attrName>ppt_x</p:attrName>
                                        </p:attrNameLst>
                                      </p:cBhvr>
                                      <p:tavLst>
                                        <p:tav tm="0">
                                          <p:val>
                                            <p:strVal val="#ppt_x-#ppt_w*1.125000"/>
                                          </p:val>
                                        </p:tav>
                                        <p:tav tm="100000">
                                          <p:val>
                                            <p:strVal val="#ppt_x"/>
                                          </p:val>
                                        </p:tav>
                                      </p:tavLst>
                                    </p:anim>
                                    <p:animEffect transition="in" filter="wipe(right)">
                                      <p:cBhvr>
                                        <p:cTn id="86" dur="500"/>
                                        <p:tgtEl>
                                          <p:spTgt spid="43"/>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4"/>
                                        </p:tgtEl>
                                        <p:attrNameLst>
                                          <p:attrName>style.visibility</p:attrName>
                                        </p:attrNameLst>
                                      </p:cBhvr>
                                      <p:to>
                                        <p:strVal val="visible"/>
                                      </p:to>
                                    </p:set>
                                    <p:anim calcmode="lin" valueType="num">
                                      <p:cBhvr additive="base">
                                        <p:cTn id="89" dur="500"/>
                                        <p:tgtEl>
                                          <p:spTgt spid="44"/>
                                        </p:tgtEl>
                                        <p:attrNameLst>
                                          <p:attrName>ppt_x</p:attrName>
                                        </p:attrNameLst>
                                      </p:cBhvr>
                                      <p:tavLst>
                                        <p:tav tm="0">
                                          <p:val>
                                            <p:strVal val="#ppt_x-#ppt_w*1.125000"/>
                                          </p:val>
                                        </p:tav>
                                        <p:tav tm="100000">
                                          <p:val>
                                            <p:strVal val="#ppt_x"/>
                                          </p:val>
                                        </p:tav>
                                      </p:tavLst>
                                    </p:anim>
                                    <p:animEffect transition="in" filter="wipe(right)">
                                      <p:cBhvr>
                                        <p:cTn id="90" dur="500"/>
                                        <p:tgtEl>
                                          <p:spTgt spid="44"/>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6"/>
                                        </p:tgtEl>
                                        <p:attrNameLst>
                                          <p:attrName>style.visibility</p:attrName>
                                        </p:attrNameLst>
                                      </p:cBhvr>
                                      <p:to>
                                        <p:strVal val="visible"/>
                                      </p:to>
                                    </p:set>
                                    <p:anim calcmode="lin" valueType="num">
                                      <p:cBhvr additive="base">
                                        <p:cTn id="93" dur="500"/>
                                        <p:tgtEl>
                                          <p:spTgt spid="46"/>
                                        </p:tgtEl>
                                        <p:attrNameLst>
                                          <p:attrName>ppt_x</p:attrName>
                                        </p:attrNameLst>
                                      </p:cBhvr>
                                      <p:tavLst>
                                        <p:tav tm="0">
                                          <p:val>
                                            <p:strVal val="#ppt_x+#ppt_w*1.125000"/>
                                          </p:val>
                                        </p:tav>
                                        <p:tav tm="100000">
                                          <p:val>
                                            <p:strVal val="#ppt_x"/>
                                          </p:val>
                                        </p:tav>
                                      </p:tavLst>
                                    </p:anim>
                                    <p:animEffect transition="in" filter="wipe(left)">
                                      <p:cBhvr>
                                        <p:cTn id="94" dur="500"/>
                                        <p:tgtEl>
                                          <p:spTgt spid="46"/>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 calcmode="lin" valueType="num">
                                      <p:cBhvr additive="base">
                                        <p:cTn id="97" dur="500"/>
                                        <p:tgtEl>
                                          <p:spTgt spid="45"/>
                                        </p:tgtEl>
                                        <p:attrNameLst>
                                          <p:attrName>ppt_x</p:attrName>
                                        </p:attrNameLst>
                                      </p:cBhvr>
                                      <p:tavLst>
                                        <p:tav tm="0">
                                          <p:val>
                                            <p:strVal val="#ppt_x+#ppt_w*1.125000"/>
                                          </p:val>
                                        </p:tav>
                                        <p:tav tm="100000">
                                          <p:val>
                                            <p:strVal val="#ppt_x"/>
                                          </p:val>
                                        </p:tav>
                                      </p:tavLst>
                                    </p:anim>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42" grpId="0"/>
      <p:bldP spid="43" grpId="0" animBg="1"/>
      <p:bldP spid="44" grpId="0" animBg="1"/>
      <p:bldP spid="45" grpId="0" animBg="1"/>
      <p:bldP spid="46" grpId="0" animBg="1"/>
      <p:bldP spid="47" grpId="0"/>
      <p:bldP spid="4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45159"/>
                </a:solidFill>
                <a:latin typeface="微软雅黑" panose="020B0503020204020204" pitchFamily="34" charset="-122"/>
                <a:ea typeface="微软雅黑" panose="020B0503020204020204" pitchFamily="34" charset="-122"/>
              </a:rPr>
              <a:t>单击添加标题</a:t>
            </a:r>
          </a:p>
        </p:txBody>
      </p:sp>
      <p:grpSp>
        <p:nvGrpSpPr>
          <p:cNvPr id="3" name="组合 2"/>
          <p:cNvGrpSpPr/>
          <p:nvPr/>
        </p:nvGrpSpPr>
        <p:grpSpPr>
          <a:xfrm>
            <a:off x="756259" y="1239697"/>
            <a:ext cx="7561823" cy="3766752"/>
            <a:chOff x="982640" y="1286614"/>
            <a:chExt cx="10081118" cy="5023499"/>
          </a:xfrm>
        </p:grpSpPr>
        <p:sp>
          <p:nvSpPr>
            <p:cNvPr id="4" name="圆角矩形 3"/>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982640" y="1596963"/>
              <a:ext cx="751226" cy="4402810"/>
              <a:chOff x="982640" y="1596963"/>
              <a:chExt cx="751226" cy="4402810"/>
            </a:xfrm>
          </p:grpSpPr>
          <p:grpSp>
            <p:nvGrpSpPr>
              <p:cNvPr id="7" name="组合 6"/>
              <p:cNvGrpSpPr/>
              <p:nvPr/>
            </p:nvGrpSpPr>
            <p:grpSpPr>
              <a:xfrm rot="16200000">
                <a:off x="-615716" y="3650191"/>
                <a:ext cx="4402810" cy="296354"/>
                <a:chOff x="2149635" y="1165383"/>
                <a:chExt cx="3485831" cy="234634"/>
              </a:xfrm>
            </p:grpSpPr>
            <p:grpSp>
              <p:nvGrpSpPr>
                <p:cNvPr id="38" name="组合 37"/>
                <p:cNvGrpSpPr/>
                <p:nvPr/>
              </p:nvGrpSpPr>
              <p:grpSpPr>
                <a:xfrm>
                  <a:off x="2149635" y="1165385"/>
                  <a:ext cx="234632" cy="234632"/>
                  <a:chOff x="2483014" y="1114427"/>
                  <a:chExt cx="209550" cy="209550"/>
                </a:xfrm>
              </p:grpSpPr>
              <p:sp>
                <p:nvSpPr>
                  <p:cNvPr id="66" name="椭圆 6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椭圆 6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 name="组合 38"/>
                <p:cNvGrpSpPr/>
                <p:nvPr/>
              </p:nvGrpSpPr>
              <p:grpSpPr>
                <a:xfrm>
                  <a:off x="2510880" y="1165385"/>
                  <a:ext cx="234632" cy="234632"/>
                  <a:chOff x="2483014" y="1114427"/>
                  <a:chExt cx="209550" cy="209550"/>
                </a:xfrm>
              </p:grpSpPr>
              <p:sp>
                <p:nvSpPr>
                  <p:cNvPr id="64" name="椭圆 6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 name="组合 39"/>
                <p:cNvGrpSpPr/>
                <p:nvPr/>
              </p:nvGrpSpPr>
              <p:grpSpPr>
                <a:xfrm>
                  <a:off x="2872124" y="1165385"/>
                  <a:ext cx="234632" cy="234632"/>
                  <a:chOff x="2483014" y="1114427"/>
                  <a:chExt cx="209550" cy="209550"/>
                </a:xfrm>
              </p:grpSpPr>
              <p:sp>
                <p:nvSpPr>
                  <p:cNvPr id="62" name="椭圆 6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 name="组合 40"/>
                <p:cNvGrpSpPr/>
                <p:nvPr/>
              </p:nvGrpSpPr>
              <p:grpSpPr>
                <a:xfrm>
                  <a:off x="3233369" y="1165385"/>
                  <a:ext cx="234632" cy="234632"/>
                  <a:chOff x="2483014" y="1114427"/>
                  <a:chExt cx="209550" cy="209550"/>
                </a:xfrm>
              </p:grpSpPr>
              <p:sp>
                <p:nvSpPr>
                  <p:cNvPr id="60" name="椭圆 5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椭圆 6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2" name="组合 41"/>
                <p:cNvGrpSpPr/>
                <p:nvPr/>
              </p:nvGrpSpPr>
              <p:grpSpPr>
                <a:xfrm>
                  <a:off x="3594615" y="1165383"/>
                  <a:ext cx="234632" cy="234632"/>
                  <a:chOff x="2483014" y="1114427"/>
                  <a:chExt cx="209550" cy="209550"/>
                </a:xfrm>
              </p:grpSpPr>
              <p:sp>
                <p:nvSpPr>
                  <p:cNvPr id="58" name="椭圆 5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椭圆 5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3" name="组合 42"/>
                <p:cNvGrpSpPr/>
                <p:nvPr/>
              </p:nvGrpSpPr>
              <p:grpSpPr>
                <a:xfrm>
                  <a:off x="3955858" y="1165384"/>
                  <a:ext cx="234632" cy="234632"/>
                  <a:chOff x="2483014" y="1114427"/>
                  <a:chExt cx="209550" cy="209550"/>
                </a:xfrm>
              </p:grpSpPr>
              <p:sp>
                <p:nvSpPr>
                  <p:cNvPr id="56" name="椭圆 5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椭圆 5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 name="组合 43"/>
                <p:cNvGrpSpPr/>
                <p:nvPr/>
              </p:nvGrpSpPr>
              <p:grpSpPr>
                <a:xfrm>
                  <a:off x="4317103" y="1165384"/>
                  <a:ext cx="234632" cy="234632"/>
                  <a:chOff x="2483014" y="1114427"/>
                  <a:chExt cx="209550" cy="209550"/>
                </a:xfrm>
              </p:grpSpPr>
              <p:sp>
                <p:nvSpPr>
                  <p:cNvPr id="54" name="椭圆 5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 name="组合 44"/>
                <p:cNvGrpSpPr/>
                <p:nvPr/>
              </p:nvGrpSpPr>
              <p:grpSpPr>
                <a:xfrm>
                  <a:off x="4678347" y="1165384"/>
                  <a:ext cx="234632" cy="234632"/>
                  <a:chOff x="2483014" y="1114427"/>
                  <a:chExt cx="209550" cy="209550"/>
                </a:xfrm>
              </p:grpSpPr>
              <p:sp>
                <p:nvSpPr>
                  <p:cNvPr id="52" name="椭圆 5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6" name="组合 45"/>
                <p:cNvGrpSpPr/>
                <p:nvPr/>
              </p:nvGrpSpPr>
              <p:grpSpPr>
                <a:xfrm>
                  <a:off x="5039590" y="1165384"/>
                  <a:ext cx="234632" cy="234632"/>
                  <a:chOff x="2483014" y="1114427"/>
                  <a:chExt cx="209550" cy="209550"/>
                </a:xfrm>
              </p:grpSpPr>
              <p:sp>
                <p:nvSpPr>
                  <p:cNvPr id="50" name="椭圆 4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椭圆 5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5400834" y="1165384"/>
                  <a:ext cx="234632" cy="234632"/>
                  <a:chOff x="2483014" y="1114427"/>
                  <a:chExt cx="209550" cy="209550"/>
                </a:xfrm>
              </p:grpSpPr>
              <p:sp>
                <p:nvSpPr>
                  <p:cNvPr id="48" name="椭圆 4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椭圆 4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8" name="组合 7"/>
              <p:cNvGrpSpPr/>
              <p:nvPr/>
            </p:nvGrpSpPr>
            <p:grpSpPr>
              <a:xfrm rot="16200000">
                <a:off x="1229146" y="5557333"/>
                <a:ext cx="119575" cy="612586"/>
                <a:chOff x="2244455" y="772894"/>
                <a:chExt cx="94658" cy="485003"/>
              </a:xfrm>
            </p:grpSpPr>
            <p:sp>
              <p:nvSpPr>
                <p:cNvPr id="36" name="圆角矩形 3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圆角矩形 3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 name="组合 8"/>
              <p:cNvGrpSpPr/>
              <p:nvPr/>
            </p:nvGrpSpPr>
            <p:grpSpPr>
              <a:xfrm rot="16200000">
                <a:off x="1229146" y="5099277"/>
                <a:ext cx="119575" cy="612586"/>
                <a:chOff x="2244455" y="772894"/>
                <a:chExt cx="94658" cy="485003"/>
              </a:xfrm>
            </p:grpSpPr>
            <p:sp>
              <p:nvSpPr>
                <p:cNvPr id="34" name="圆角矩形 3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圆角矩形 3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 name="组合 9"/>
              <p:cNvGrpSpPr/>
              <p:nvPr/>
            </p:nvGrpSpPr>
            <p:grpSpPr>
              <a:xfrm rot="16200000">
                <a:off x="1229146" y="4641222"/>
                <a:ext cx="119575" cy="612586"/>
                <a:chOff x="2244455" y="772894"/>
                <a:chExt cx="94658" cy="485003"/>
              </a:xfrm>
            </p:grpSpPr>
            <p:sp>
              <p:nvSpPr>
                <p:cNvPr id="32" name="圆角矩形 3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圆角矩形 3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 name="组合 10"/>
              <p:cNvGrpSpPr/>
              <p:nvPr/>
            </p:nvGrpSpPr>
            <p:grpSpPr>
              <a:xfrm rot="16200000">
                <a:off x="1229146" y="4183167"/>
                <a:ext cx="119575"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 name="组合 11"/>
              <p:cNvGrpSpPr/>
              <p:nvPr/>
            </p:nvGrpSpPr>
            <p:grpSpPr>
              <a:xfrm rot="16200000">
                <a:off x="1229146" y="3725113"/>
                <a:ext cx="119575" cy="612586"/>
                <a:chOff x="2244455" y="772894"/>
                <a:chExt cx="94658" cy="485003"/>
              </a:xfrm>
            </p:grpSpPr>
            <p:sp>
              <p:nvSpPr>
                <p:cNvPr id="28" name="圆角矩形 2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组合 12"/>
              <p:cNvGrpSpPr/>
              <p:nvPr/>
            </p:nvGrpSpPr>
            <p:grpSpPr>
              <a:xfrm rot="16200000">
                <a:off x="1229146" y="3267055"/>
                <a:ext cx="119575" cy="612586"/>
                <a:chOff x="2244455" y="772894"/>
                <a:chExt cx="94658" cy="485003"/>
              </a:xfrm>
            </p:grpSpPr>
            <p:sp>
              <p:nvSpPr>
                <p:cNvPr id="26" name="圆角矩形 2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圆角矩形 2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16200000">
                <a:off x="1229145" y="2808999"/>
                <a:ext cx="119575" cy="612586"/>
                <a:chOff x="2244455" y="772894"/>
                <a:chExt cx="94658" cy="485003"/>
              </a:xfrm>
            </p:grpSpPr>
            <p:sp>
              <p:nvSpPr>
                <p:cNvPr id="24" name="圆角矩形 2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16200000">
                <a:off x="1229146" y="2350946"/>
                <a:ext cx="119575" cy="612586"/>
                <a:chOff x="2244455" y="772894"/>
                <a:chExt cx="94658" cy="485003"/>
              </a:xfrm>
            </p:grpSpPr>
            <p:sp>
              <p:nvSpPr>
                <p:cNvPr id="22" name="圆角矩形 2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圆角矩形 2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16200000">
                <a:off x="1229146" y="1892893"/>
                <a:ext cx="119575" cy="612586"/>
                <a:chOff x="2244455" y="772894"/>
                <a:chExt cx="94658" cy="485003"/>
              </a:xfrm>
            </p:grpSpPr>
            <p:sp>
              <p:nvSpPr>
                <p:cNvPr id="20" name="圆角矩形 1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圆角矩形 2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16200000">
                <a:off x="1229146" y="1434840"/>
                <a:ext cx="119575" cy="612586"/>
                <a:chOff x="2244455" y="772894"/>
                <a:chExt cx="94658" cy="485003"/>
              </a:xfrm>
            </p:grpSpPr>
            <p:sp>
              <p:nvSpPr>
                <p:cNvPr id="18" name="圆角矩形 1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68" name="直接连接符 67"/>
          <p:cNvCxnSpPr/>
          <p:nvPr/>
        </p:nvCxnSpPr>
        <p:spPr>
          <a:xfrm>
            <a:off x="3780987" y="138790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7885978" y="1387908"/>
            <a:ext cx="142894" cy="3470336"/>
            <a:chOff x="10487694" y="1484274"/>
            <a:chExt cx="190500" cy="4628185"/>
          </a:xfrm>
        </p:grpSpPr>
        <p:sp>
          <p:nvSpPr>
            <p:cNvPr id="70" name="矩形 69"/>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70"/>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矩形 71"/>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72"/>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矩形 73"/>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5" name="矩形 74"/>
          <p:cNvSpPr/>
          <p:nvPr/>
        </p:nvSpPr>
        <p:spPr>
          <a:xfrm>
            <a:off x="1585944" y="1662179"/>
            <a:ext cx="1870966" cy="1313445"/>
          </a:xfrm>
          <a:prstGeom prst="rect">
            <a:avLst/>
          </a:prstGeom>
          <a:blipFill>
            <a:blip r:embed="rId2" cstate="email">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矩形 75"/>
          <p:cNvSpPr/>
          <p:nvPr/>
        </p:nvSpPr>
        <p:spPr>
          <a:xfrm>
            <a:off x="1587469" y="3261056"/>
            <a:ext cx="1870966" cy="1313445"/>
          </a:xfrm>
          <a:prstGeom prst="rect">
            <a:avLst/>
          </a:prstGeom>
          <a:blipFill>
            <a:blip r:embed="rId3" cstate="email">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文本框 194"/>
          <p:cNvSpPr txBox="1"/>
          <p:nvPr/>
        </p:nvSpPr>
        <p:spPr>
          <a:xfrm>
            <a:off x="4251196" y="1598326"/>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78" name="直接连接符 77"/>
          <p:cNvCxnSpPr/>
          <p:nvPr/>
        </p:nvCxnSpPr>
        <p:spPr>
          <a:xfrm>
            <a:off x="4321120" y="2090800"/>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79" name="文本框 107"/>
          <p:cNvSpPr txBox="1"/>
          <p:nvPr/>
        </p:nvSpPr>
        <p:spPr>
          <a:xfrm>
            <a:off x="4251196" y="2314394"/>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682883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400"/>
                            </p:stCondLst>
                            <p:childTnLst>
                              <p:par>
                                <p:cTn id="13" presetID="14" presetClass="entr" presetSubtype="1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randombar(horizontal)">
                                      <p:cBhvr>
                                        <p:cTn id="15" dur="500"/>
                                        <p:tgtEl>
                                          <p:spTgt spid="75"/>
                                        </p:tgtEl>
                                      </p:cBhvr>
                                    </p:animEffect>
                                  </p:childTnLst>
                                </p:cTn>
                              </p:par>
                            </p:childTnLst>
                          </p:cTn>
                        </p:par>
                        <p:par>
                          <p:cTn id="16" fill="hold">
                            <p:stCondLst>
                              <p:cond delay="1900"/>
                            </p:stCondLst>
                            <p:childTnLst>
                              <p:par>
                                <p:cTn id="17" presetID="14" presetClass="entr" presetSubtype="10"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randombar(horizontal)">
                                      <p:cBhvr>
                                        <p:cTn id="19" dur="500"/>
                                        <p:tgtEl>
                                          <p:spTgt spid="76"/>
                                        </p:tgtEl>
                                      </p:cBhvr>
                                    </p:animEffect>
                                  </p:childTnLst>
                                </p:cTn>
                              </p:par>
                            </p:childTnLst>
                          </p:cTn>
                        </p:par>
                        <p:par>
                          <p:cTn id="20" fill="hold">
                            <p:stCondLst>
                              <p:cond delay="240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900"/>
                            </p:stCondLst>
                            <p:childTnLst>
                              <p:par>
                                <p:cTn id="25" presetID="16" presetClass="entr" presetSubtype="42"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barn(outHorizontal)">
                                      <p:cBhvr>
                                        <p:cTn id="27" dur="500"/>
                                        <p:tgtEl>
                                          <p:spTgt spid="68"/>
                                        </p:tgtEl>
                                      </p:cBhvr>
                                    </p:animEffect>
                                  </p:childTnLst>
                                </p:cTn>
                              </p:par>
                            </p:childTnLst>
                          </p:cTn>
                        </p:par>
                        <p:par>
                          <p:cTn id="28" fill="hold">
                            <p:stCondLst>
                              <p:cond delay="3400"/>
                            </p:stCondLst>
                            <p:childTnLst>
                              <p:par>
                                <p:cTn id="29" presetID="22" presetClass="entr" presetSubtype="8" fill="hold" grpId="0" nodeType="after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childTnLst>
                          </p:cTn>
                        </p:par>
                        <p:par>
                          <p:cTn id="32" fill="hold">
                            <p:stCondLst>
                              <p:cond delay="3900"/>
                            </p:stCondLst>
                            <p:childTnLst>
                              <p:par>
                                <p:cTn id="33" presetID="22" presetClass="entr" presetSubtype="8"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left)">
                                      <p:cBhvr>
                                        <p:cTn id="35" dur="500"/>
                                        <p:tgtEl>
                                          <p:spTgt spid="78"/>
                                        </p:tgtEl>
                                      </p:cBhvr>
                                    </p:animEffect>
                                  </p:childTnLst>
                                </p:cTn>
                              </p:par>
                            </p:childTnLst>
                          </p:cTn>
                        </p:par>
                        <p:par>
                          <p:cTn id="36" fill="hold">
                            <p:stCondLst>
                              <p:cond delay="44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5" grpId="0" animBg="1"/>
      <p:bldP spid="76" grpId="0" animBg="1"/>
      <p:bldP spid="77" grpId="0"/>
      <p:bldP spid="7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7"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10"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8"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9"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a:solidFill>
                    <a:srgbClr val="FFA538"/>
                  </a:solidFill>
                  <a:latin typeface="微软雅黑" pitchFamily="34" charset="-122"/>
                  <a:ea typeface="微软雅黑" pitchFamily="34" charset="-122"/>
                </a:rPr>
                <a:t>项目介绍</a:t>
              </a:r>
            </a:p>
          </p:txBody>
        </p:sp>
      </p:grpSp>
      <p:sp>
        <p:nvSpPr>
          <p:cNvPr id="13" name="TextBox 26"/>
          <p:cNvSpPr txBox="1"/>
          <p:nvPr/>
        </p:nvSpPr>
        <p:spPr>
          <a:xfrm>
            <a:off x="3588552" y="3547419"/>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rPr>
              <a:t>√ 单击添加标题</a:t>
            </a:r>
          </a:p>
        </p:txBody>
      </p:sp>
      <p:sp>
        <p:nvSpPr>
          <p:cNvPr id="14" name="TextBox 27"/>
          <p:cNvSpPr txBox="1"/>
          <p:nvPr/>
        </p:nvSpPr>
        <p:spPr>
          <a:xfrm>
            <a:off x="4666884" y="3547419"/>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√单击添加标题</a:t>
            </a:r>
          </a:p>
        </p:txBody>
      </p:sp>
      <p:sp>
        <p:nvSpPr>
          <p:cNvPr id="15" name="TextBox 28"/>
          <p:cNvSpPr txBox="1"/>
          <p:nvPr/>
        </p:nvSpPr>
        <p:spPr>
          <a:xfrm>
            <a:off x="3588552" y="3949364"/>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√单击添加标题</a:t>
            </a:r>
          </a:p>
        </p:txBody>
      </p:sp>
      <p:sp>
        <p:nvSpPr>
          <p:cNvPr id="16" name="TextBox 29"/>
          <p:cNvSpPr txBox="1"/>
          <p:nvPr/>
        </p:nvSpPr>
        <p:spPr>
          <a:xfrm>
            <a:off x="4666884" y="3949364"/>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26951507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A538"/>
                </a:solidFill>
                <a:latin typeface="微软雅黑" panose="020B0503020204020204" pitchFamily="34" charset="-122"/>
                <a:ea typeface="微软雅黑" panose="020B0503020204020204" pitchFamily="34" charset="-122"/>
              </a:rPr>
              <a:t>单击添加标题</a:t>
            </a:r>
          </a:p>
        </p:txBody>
      </p:sp>
      <p:sp>
        <p:nvSpPr>
          <p:cNvPr id="6" name="文本框 63"/>
          <p:cNvSpPr txBox="1"/>
          <p:nvPr/>
        </p:nvSpPr>
        <p:spPr>
          <a:xfrm>
            <a:off x="872738" y="3884339"/>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7" name="文本框 77"/>
          <p:cNvSpPr txBox="1"/>
          <p:nvPr/>
        </p:nvSpPr>
        <p:spPr>
          <a:xfrm>
            <a:off x="6670991" y="1267055"/>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8" name="文本框 93"/>
          <p:cNvSpPr txBox="1"/>
          <p:nvPr/>
        </p:nvSpPr>
        <p:spPr>
          <a:xfrm>
            <a:off x="6670991" y="3884339"/>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9" name="文本框 94"/>
          <p:cNvSpPr txBox="1"/>
          <p:nvPr/>
        </p:nvSpPr>
        <p:spPr>
          <a:xfrm>
            <a:off x="877918" y="1267055"/>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0" name="矩形 9"/>
          <p:cNvSpPr/>
          <p:nvPr/>
        </p:nvSpPr>
        <p:spPr>
          <a:xfrm rot="18900000" flipH="1">
            <a:off x="4893367" y="2170318"/>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rot="18900000" flipH="1">
            <a:off x="3505047" y="3503949"/>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rot="2700000">
            <a:off x="4803026" y="3517520"/>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rot="2700000">
            <a:off x="3489887" y="2228030"/>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3167468" y="714711"/>
            <a:ext cx="2793554" cy="4428790"/>
            <a:chOff x="4231114" y="765498"/>
            <a:chExt cx="3724253" cy="5906420"/>
          </a:xfrm>
        </p:grpSpPr>
        <p:sp>
          <p:nvSpPr>
            <p:cNvPr id="15" name="任意多边形 14"/>
            <p:cNvSpPr/>
            <p:nvPr/>
          </p:nvSpPr>
          <p:spPr>
            <a:xfrm rot="2700000">
              <a:off x="4682811" y="1856583"/>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rot="2700000" flipV="1">
              <a:off x="3140031" y="339936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rot="2700000" flipH="1">
              <a:off x="4682810" y="185658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任意多边形 17"/>
            <p:cNvSpPr/>
            <p:nvPr/>
          </p:nvSpPr>
          <p:spPr>
            <a:xfrm rot="2700000" flipH="1" flipV="1">
              <a:off x="3140030" y="3399361"/>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a:off x="2779252" y="1222296"/>
            <a:ext cx="1163849" cy="1093925"/>
            <a:chOff x="3713558" y="1442435"/>
            <a:chExt cx="1551596" cy="1458904"/>
          </a:xfrm>
        </p:grpSpPr>
        <p:sp>
          <p:nvSpPr>
            <p:cNvPr id="20" name="椭圆 19"/>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任意多边形 20"/>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任意多边形 21"/>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椭圆 22"/>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25" name="任意多边形 24"/>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2740708" y="3580112"/>
            <a:ext cx="1168949" cy="1093925"/>
            <a:chOff x="3662171" y="4586918"/>
            <a:chExt cx="1558396" cy="1458904"/>
          </a:xfrm>
        </p:grpSpPr>
        <p:sp>
          <p:nvSpPr>
            <p:cNvPr id="28" name="任意多边形 27"/>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9" name="组合 28"/>
            <p:cNvGrpSpPr/>
            <p:nvPr/>
          </p:nvGrpSpPr>
          <p:grpSpPr>
            <a:xfrm>
              <a:off x="3662171" y="4586918"/>
              <a:ext cx="1459233" cy="1458904"/>
              <a:chOff x="3662171" y="4586918"/>
              <a:chExt cx="1459233" cy="1458904"/>
            </a:xfrm>
          </p:grpSpPr>
          <p:sp>
            <p:nvSpPr>
              <p:cNvPr id="30" name="椭圆 29"/>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34" name="任意多边形 33"/>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6" name="组合 35"/>
          <p:cNvGrpSpPr/>
          <p:nvPr/>
        </p:nvGrpSpPr>
        <p:grpSpPr>
          <a:xfrm>
            <a:off x="5201243" y="1222296"/>
            <a:ext cx="1162601" cy="1093925"/>
            <a:chOff x="6942459" y="1442435"/>
            <a:chExt cx="1549932" cy="1458904"/>
          </a:xfrm>
        </p:grpSpPr>
        <p:sp>
          <p:nvSpPr>
            <p:cNvPr id="37" name="椭圆 36"/>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任意多边形 37"/>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任意多边形 38"/>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42" name="任意多边形 41"/>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 name="组合 43"/>
          <p:cNvGrpSpPr/>
          <p:nvPr/>
        </p:nvGrpSpPr>
        <p:grpSpPr>
          <a:xfrm>
            <a:off x="3815833" y="2208593"/>
            <a:ext cx="1497011" cy="1437902"/>
            <a:chOff x="5095487" y="2757803"/>
            <a:chExt cx="1995754" cy="1917646"/>
          </a:xfrm>
        </p:grpSpPr>
        <p:grpSp>
          <p:nvGrpSpPr>
            <p:cNvPr id="45" name="组合 44"/>
            <p:cNvGrpSpPr/>
            <p:nvPr/>
          </p:nvGrpSpPr>
          <p:grpSpPr>
            <a:xfrm>
              <a:off x="5095487" y="2757803"/>
              <a:ext cx="1995754" cy="1917646"/>
              <a:chOff x="3436505" y="1693315"/>
              <a:chExt cx="2185300" cy="2099772"/>
            </a:xfrm>
          </p:grpSpPr>
          <p:sp>
            <p:nvSpPr>
              <p:cNvPr id="47" name="椭圆 46"/>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任意多边形 47"/>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6"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53" name="Group 41"/>
          <p:cNvGrpSpPr>
            <a:grpSpLocks noChangeAspect="1"/>
          </p:cNvGrpSpPr>
          <p:nvPr/>
        </p:nvGrpSpPr>
        <p:grpSpPr bwMode="auto">
          <a:xfrm>
            <a:off x="3243699" y="2599452"/>
            <a:ext cx="459071" cy="561764"/>
            <a:chOff x="3783" y="2089"/>
            <a:chExt cx="114" cy="142"/>
          </a:xfrm>
          <a:effectLst/>
        </p:grpSpPr>
        <p:sp>
          <p:nvSpPr>
            <p:cNvPr id="54"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3" name="Group 52"/>
          <p:cNvGrpSpPr>
            <a:grpSpLocks noChangeAspect="1"/>
          </p:cNvGrpSpPr>
          <p:nvPr/>
        </p:nvGrpSpPr>
        <p:grpSpPr bwMode="auto">
          <a:xfrm>
            <a:off x="4338345" y="3771637"/>
            <a:ext cx="464187" cy="460019"/>
            <a:chOff x="3783" y="2102"/>
            <a:chExt cx="116" cy="115"/>
          </a:xfrm>
          <a:effectLst/>
        </p:grpSpPr>
        <p:sp>
          <p:nvSpPr>
            <p:cNvPr id="6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 name="Group 62"/>
          <p:cNvGrpSpPr>
            <a:grpSpLocks noChangeAspect="1"/>
          </p:cNvGrpSpPr>
          <p:nvPr/>
        </p:nvGrpSpPr>
        <p:grpSpPr bwMode="auto">
          <a:xfrm>
            <a:off x="5361157" y="2738720"/>
            <a:ext cx="499454" cy="398643"/>
            <a:chOff x="3775" y="2110"/>
            <a:chExt cx="129" cy="103"/>
          </a:xfrm>
          <a:effectLst/>
        </p:grpSpPr>
        <p:sp>
          <p:nvSpPr>
            <p:cNvPr id="72"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5" name="Group 68"/>
          <p:cNvGrpSpPr>
            <a:grpSpLocks noChangeAspect="1"/>
          </p:cNvGrpSpPr>
          <p:nvPr/>
        </p:nvGrpSpPr>
        <p:grpSpPr bwMode="auto">
          <a:xfrm>
            <a:off x="4357410" y="1620117"/>
            <a:ext cx="422748" cy="407173"/>
            <a:chOff x="3770" y="2095"/>
            <a:chExt cx="137" cy="132"/>
          </a:xfrm>
          <a:effectLst/>
        </p:grpSpPr>
        <p:sp>
          <p:nvSpPr>
            <p:cNvPr id="76"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3" name="组合 82"/>
          <p:cNvGrpSpPr/>
          <p:nvPr/>
        </p:nvGrpSpPr>
        <p:grpSpPr>
          <a:xfrm>
            <a:off x="5187309" y="3560635"/>
            <a:ext cx="1180517" cy="1093925"/>
            <a:chOff x="6923882" y="4560943"/>
            <a:chExt cx="1573817" cy="1458904"/>
          </a:xfrm>
        </p:grpSpPr>
        <p:sp>
          <p:nvSpPr>
            <p:cNvPr id="84" name="椭圆 83"/>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任意多边形 84"/>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任意多边形 85"/>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椭圆 86"/>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89" name="任意多边形 88"/>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椭圆 89"/>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任意多边形 90"/>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2" name="文本框 113"/>
          <p:cNvSpPr txBox="1"/>
          <p:nvPr/>
        </p:nvSpPr>
        <p:spPr>
          <a:xfrm>
            <a:off x="892833" y="15274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93" name="文本框 113"/>
          <p:cNvSpPr txBox="1"/>
          <p:nvPr/>
        </p:nvSpPr>
        <p:spPr>
          <a:xfrm>
            <a:off x="892833"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94" name="文本框 113"/>
          <p:cNvSpPr txBox="1"/>
          <p:nvPr/>
        </p:nvSpPr>
        <p:spPr>
          <a:xfrm>
            <a:off x="6691085" y="1524612"/>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95" name="文本框 113"/>
          <p:cNvSpPr txBox="1"/>
          <p:nvPr/>
        </p:nvSpPr>
        <p:spPr>
          <a:xfrm>
            <a:off x="6685906"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12408763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childTnLst>
                                </p:cTn>
                              </p:par>
                            </p:childTnLst>
                          </p:cTn>
                        </p:par>
                        <p:par>
                          <p:cTn id="14" fill="hold">
                            <p:stCondLst>
                              <p:cond delay="1400"/>
                            </p:stCondLst>
                            <p:childTnLst>
                              <p:par>
                                <p:cTn id="15" presetID="2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1900"/>
                            </p:stCondLst>
                            <p:childTnLst>
                              <p:par>
                                <p:cTn id="28" presetID="21" presetClass="entr" presetSubtype="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heel(1)">
                                      <p:cBhvr>
                                        <p:cTn id="30" dur="1500"/>
                                        <p:tgtEl>
                                          <p:spTgt spid="14"/>
                                        </p:tgtEl>
                                      </p:cBhvr>
                                    </p:animEffect>
                                  </p:childTnLst>
                                </p:cTn>
                              </p:par>
                            </p:childTnLst>
                          </p:cTn>
                        </p:par>
                        <p:par>
                          <p:cTn id="31" fill="hold">
                            <p:stCondLst>
                              <p:cond delay="3400"/>
                            </p:stCondLst>
                            <p:childTnLst>
                              <p:par>
                                <p:cTn id="32" presetID="45" presetClass="entr" presetSubtype="0" fill="hold" nodeType="after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750"/>
                                        <p:tgtEl>
                                          <p:spTgt spid="63"/>
                                        </p:tgtEl>
                                      </p:cBhvr>
                                    </p:animEffect>
                                    <p:anim calcmode="lin" valueType="num">
                                      <p:cBhvr>
                                        <p:cTn id="35" dur="750" fill="hold"/>
                                        <p:tgtEl>
                                          <p:spTgt spid="63"/>
                                        </p:tgtEl>
                                        <p:attrNameLst>
                                          <p:attrName>ppt_w</p:attrName>
                                        </p:attrNameLst>
                                      </p:cBhvr>
                                      <p:tavLst>
                                        <p:tav tm="0" fmla="#ppt_w*sin(2.5*pi*$)">
                                          <p:val>
                                            <p:fltVal val="0"/>
                                          </p:val>
                                        </p:tav>
                                        <p:tav tm="100000">
                                          <p:val>
                                            <p:fltVal val="1"/>
                                          </p:val>
                                        </p:tav>
                                      </p:tavLst>
                                    </p:anim>
                                    <p:anim calcmode="lin" valueType="num">
                                      <p:cBhvr>
                                        <p:cTn id="36" dur="750" fill="hold"/>
                                        <p:tgtEl>
                                          <p:spTgt spid="63"/>
                                        </p:tgtEl>
                                        <p:attrNameLst>
                                          <p:attrName>ppt_h</p:attrName>
                                        </p:attrNameLst>
                                      </p:cBhvr>
                                      <p:tavLst>
                                        <p:tav tm="0">
                                          <p:val>
                                            <p:strVal val="#ppt_h"/>
                                          </p:val>
                                        </p:tav>
                                        <p:tav tm="100000">
                                          <p:val>
                                            <p:strVal val="#ppt_h"/>
                                          </p:val>
                                        </p:tav>
                                      </p:tavLst>
                                    </p:anim>
                                  </p:childTnLst>
                                </p:cTn>
                              </p:par>
                              <p:par>
                                <p:cTn id="37" presetID="45"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fade">
                                      <p:cBhvr>
                                        <p:cTn id="39" dur="750"/>
                                        <p:tgtEl>
                                          <p:spTgt spid="71"/>
                                        </p:tgtEl>
                                      </p:cBhvr>
                                    </p:animEffect>
                                    <p:anim calcmode="lin" valueType="num">
                                      <p:cBhvr>
                                        <p:cTn id="40" dur="750" fill="hold"/>
                                        <p:tgtEl>
                                          <p:spTgt spid="71"/>
                                        </p:tgtEl>
                                        <p:attrNameLst>
                                          <p:attrName>ppt_w</p:attrName>
                                        </p:attrNameLst>
                                      </p:cBhvr>
                                      <p:tavLst>
                                        <p:tav tm="0" fmla="#ppt_w*sin(2.5*pi*$)">
                                          <p:val>
                                            <p:fltVal val="0"/>
                                          </p:val>
                                        </p:tav>
                                        <p:tav tm="100000">
                                          <p:val>
                                            <p:fltVal val="1"/>
                                          </p:val>
                                        </p:tav>
                                      </p:tavLst>
                                    </p:anim>
                                    <p:anim calcmode="lin" valueType="num">
                                      <p:cBhvr>
                                        <p:cTn id="41" dur="750" fill="hold"/>
                                        <p:tgtEl>
                                          <p:spTgt spid="71"/>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750"/>
                                        <p:tgtEl>
                                          <p:spTgt spid="53"/>
                                        </p:tgtEl>
                                      </p:cBhvr>
                                    </p:animEffect>
                                    <p:anim calcmode="lin" valueType="num">
                                      <p:cBhvr>
                                        <p:cTn id="45" dur="750" fill="hold"/>
                                        <p:tgtEl>
                                          <p:spTgt spid="53"/>
                                        </p:tgtEl>
                                        <p:attrNameLst>
                                          <p:attrName>ppt_w</p:attrName>
                                        </p:attrNameLst>
                                      </p:cBhvr>
                                      <p:tavLst>
                                        <p:tav tm="0" fmla="#ppt_w*sin(2.5*pi*$)">
                                          <p:val>
                                            <p:fltVal val="0"/>
                                          </p:val>
                                        </p:tav>
                                        <p:tav tm="100000">
                                          <p:val>
                                            <p:fltVal val="1"/>
                                          </p:val>
                                        </p:tav>
                                      </p:tavLst>
                                    </p:anim>
                                    <p:anim calcmode="lin" valueType="num">
                                      <p:cBhvr>
                                        <p:cTn id="46" dur="750" fill="hold"/>
                                        <p:tgtEl>
                                          <p:spTgt spid="53"/>
                                        </p:tgtEl>
                                        <p:attrNameLst>
                                          <p:attrName>ppt_h</p:attrName>
                                        </p:attrNameLst>
                                      </p:cBhvr>
                                      <p:tavLst>
                                        <p:tav tm="0">
                                          <p:val>
                                            <p:strVal val="#ppt_h"/>
                                          </p:val>
                                        </p:tav>
                                        <p:tav tm="100000">
                                          <p:val>
                                            <p:strVal val="#ppt_h"/>
                                          </p:val>
                                        </p:tav>
                                      </p:tavLst>
                                    </p:anim>
                                  </p:childTnLst>
                                </p:cTn>
                              </p:par>
                              <p:par>
                                <p:cTn id="47" presetID="45" presetClass="entr" presetSubtype="0"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fade">
                                      <p:cBhvr>
                                        <p:cTn id="49" dur="750"/>
                                        <p:tgtEl>
                                          <p:spTgt spid="75"/>
                                        </p:tgtEl>
                                      </p:cBhvr>
                                    </p:animEffect>
                                    <p:anim calcmode="lin" valueType="num">
                                      <p:cBhvr>
                                        <p:cTn id="50" dur="750" fill="hold"/>
                                        <p:tgtEl>
                                          <p:spTgt spid="75"/>
                                        </p:tgtEl>
                                        <p:attrNameLst>
                                          <p:attrName>ppt_w</p:attrName>
                                        </p:attrNameLst>
                                      </p:cBhvr>
                                      <p:tavLst>
                                        <p:tav tm="0" fmla="#ppt_w*sin(2.5*pi*$)">
                                          <p:val>
                                            <p:fltVal val="0"/>
                                          </p:val>
                                        </p:tav>
                                        <p:tav tm="100000">
                                          <p:val>
                                            <p:fltVal val="1"/>
                                          </p:val>
                                        </p:tav>
                                      </p:tavLst>
                                    </p:anim>
                                    <p:anim calcmode="lin" valueType="num">
                                      <p:cBhvr>
                                        <p:cTn id="51" dur="750" fill="hold"/>
                                        <p:tgtEl>
                                          <p:spTgt spid="75"/>
                                        </p:tgtEl>
                                        <p:attrNameLst>
                                          <p:attrName>ppt_h</p:attrName>
                                        </p:attrNameLst>
                                      </p:cBhvr>
                                      <p:tavLst>
                                        <p:tav tm="0">
                                          <p:val>
                                            <p:strVal val="#ppt_h"/>
                                          </p:val>
                                        </p:tav>
                                        <p:tav tm="100000">
                                          <p:val>
                                            <p:strVal val="#ppt_h"/>
                                          </p:val>
                                        </p:tav>
                                      </p:tavLst>
                                    </p:anim>
                                  </p:childTnLst>
                                </p:cTn>
                              </p:par>
                            </p:childTnLst>
                          </p:cTn>
                        </p:par>
                        <p:par>
                          <p:cTn id="52" fill="hold">
                            <p:stCondLst>
                              <p:cond delay="4150"/>
                            </p:stCondLst>
                            <p:childTnLst>
                              <p:par>
                                <p:cTn id="53" presetID="8" presetClass="emph" presetSubtype="0" fill="hold" nodeType="afterEffect">
                                  <p:stCondLst>
                                    <p:cond delay="0"/>
                                  </p:stCondLst>
                                  <p:childTnLst>
                                    <p:animRot by="21600000">
                                      <p:cBhvr>
                                        <p:cTn id="54" dur="2000" fill="hold"/>
                                        <p:tgtEl>
                                          <p:spTgt spid="14"/>
                                        </p:tgtEl>
                                        <p:attrNameLst>
                                          <p:attrName>r</p:attrName>
                                        </p:attrNameLst>
                                      </p:cBhvr>
                                    </p:animRot>
                                  </p:childTnLst>
                                </p:cTn>
                              </p:par>
                            </p:childTnLst>
                          </p:cTn>
                        </p:par>
                        <p:par>
                          <p:cTn id="55" fill="hold">
                            <p:stCondLst>
                              <p:cond delay="6150"/>
                            </p:stCondLst>
                            <p:childTnLst>
                              <p:par>
                                <p:cTn id="56" presetID="10" presetClass="entr" presetSubtype="0"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childTnLst>
                                </p:cTn>
                              </p:par>
                              <p:par>
                                <p:cTn id="59" presetID="42" presetClass="path" presetSubtype="0" accel="50000" decel="50000" fill="hold" nodeType="withEffect">
                                  <p:stCondLst>
                                    <p:cond delay="0"/>
                                  </p:stCondLst>
                                  <p:childTnLst>
                                    <p:animMotion origin="layout" path="M 0.12578 0.21504 L 8.33333E-7 3.33333E-6 " pathEditMode="relative" rAng="0" ptsTypes="AA">
                                      <p:cBhvr>
                                        <p:cTn id="60" dur="1000" fill="hold"/>
                                        <p:tgtEl>
                                          <p:spTgt spid="19"/>
                                        </p:tgtEl>
                                        <p:attrNameLst>
                                          <p:attrName>ppt_x</p:attrName>
                                          <p:attrName>ppt_y</p:attrName>
                                        </p:attrNameLst>
                                      </p:cBhvr>
                                      <p:rCtr x="-6289" y="-10764"/>
                                    </p:animMotion>
                                  </p:childTnLst>
                                </p:cTn>
                              </p:par>
                              <p:par>
                                <p:cTn id="61" presetID="10" presetClass="entr" presetSubtype="0" fill="hold" nodeType="with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fade">
                                      <p:cBhvr>
                                        <p:cTn id="63" dur="1000"/>
                                        <p:tgtEl>
                                          <p:spTgt spid="83"/>
                                        </p:tgtEl>
                                      </p:cBhvr>
                                    </p:animEffect>
                                  </p:childTnLst>
                                </p:cTn>
                              </p:par>
                              <p:par>
                                <p:cTn id="64" presetID="42" presetClass="path" presetSubtype="0" accel="50000" decel="50000" fill="hold" nodeType="withEffect">
                                  <p:stCondLst>
                                    <p:cond delay="0"/>
                                  </p:stCondLst>
                                  <p:childTnLst>
                                    <p:animMotion origin="layout" path="M -0.14427 -0.23959 L -1.875E-6 3.7037E-6 " pathEditMode="relative" rAng="0" ptsTypes="AA">
                                      <p:cBhvr>
                                        <p:cTn id="65" dur="1000" fill="hold"/>
                                        <p:tgtEl>
                                          <p:spTgt spid="83"/>
                                        </p:tgtEl>
                                        <p:attrNameLst>
                                          <p:attrName>ppt_x</p:attrName>
                                          <p:attrName>ppt_y</p:attrName>
                                        </p:attrNameLst>
                                      </p:cBhvr>
                                      <p:rCtr x="7214" y="11968"/>
                                    </p:animMotion>
                                  </p:childTnLst>
                                </p:cTn>
                              </p:par>
                              <p:par>
                                <p:cTn id="66" presetID="10" presetClass="entr" presetSubtype="0"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childTnLst>
                                </p:cTn>
                              </p:par>
                              <p:par>
                                <p:cTn id="69" presetID="42" presetClass="path" presetSubtype="0" accel="50000" decel="50000" fill="hold" nodeType="withEffect">
                                  <p:stCondLst>
                                    <p:cond delay="0"/>
                                  </p:stCondLst>
                                  <p:childTnLst>
                                    <p:animMotion origin="layout" path="M -0.13893 0.21504 L -2.70833E-6 3.33333E-6 " pathEditMode="relative" rAng="0" ptsTypes="AA">
                                      <p:cBhvr>
                                        <p:cTn id="70" dur="1000" fill="hold"/>
                                        <p:tgtEl>
                                          <p:spTgt spid="36"/>
                                        </p:tgtEl>
                                        <p:attrNameLst>
                                          <p:attrName>ppt_x</p:attrName>
                                          <p:attrName>ppt_y</p:attrName>
                                        </p:attrNameLst>
                                      </p:cBhvr>
                                      <p:rCtr x="6940" y="-10764"/>
                                    </p:animMotion>
                                  </p:childTnLst>
                                </p:cTn>
                              </p:par>
                              <p:par>
                                <p:cTn id="71" presetID="10" presetClass="entr" presetSubtype="0"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childTnLst>
                                </p:cTn>
                              </p:par>
                              <p:par>
                                <p:cTn id="74" presetID="42" presetClass="path" presetSubtype="0" accel="50000" decel="50000" fill="hold" nodeType="withEffect">
                                  <p:stCondLst>
                                    <p:cond delay="0"/>
                                  </p:stCondLst>
                                  <p:childTnLst>
                                    <p:animMotion origin="layout" path="M 0.12969 -0.25394 L -2.91667E-6 0 " pathEditMode="relative" rAng="0" ptsTypes="AA">
                                      <p:cBhvr>
                                        <p:cTn id="75" dur="1000" fill="hold"/>
                                        <p:tgtEl>
                                          <p:spTgt spid="27"/>
                                        </p:tgtEl>
                                        <p:attrNameLst>
                                          <p:attrName>ppt_x</p:attrName>
                                          <p:attrName>ppt_y</p:attrName>
                                        </p:attrNameLst>
                                      </p:cBhvr>
                                      <p:rCtr x="-6484" y="12685"/>
                                    </p:animMotion>
                                  </p:childTnLst>
                                </p:cTn>
                              </p:par>
                            </p:childTnLst>
                          </p:cTn>
                        </p:par>
                        <p:par>
                          <p:cTn id="76" fill="hold">
                            <p:stCondLst>
                              <p:cond delay="7150"/>
                            </p:stCondLst>
                            <p:childTnLst>
                              <p:par>
                                <p:cTn id="77" presetID="22" presetClass="entr" presetSubtype="2"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wipe(right)">
                                      <p:cBhvr>
                                        <p:cTn id="79" dur="500"/>
                                        <p:tgtEl>
                                          <p:spTgt spid="6"/>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92"/>
                                        </p:tgtEl>
                                        <p:attrNameLst>
                                          <p:attrName>style.visibility</p:attrName>
                                        </p:attrNameLst>
                                      </p:cBhvr>
                                      <p:to>
                                        <p:strVal val="visible"/>
                                      </p:to>
                                    </p:set>
                                    <p:animEffect transition="in" filter="wipe(right)">
                                      <p:cBhvr>
                                        <p:cTn id="85" dur="500"/>
                                        <p:tgtEl>
                                          <p:spTgt spid="92"/>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wipe(right)">
                                      <p:cBhvr>
                                        <p:cTn id="88" dur="500"/>
                                        <p:tgtEl>
                                          <p:spTgt spid="9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wipe(left)">
                                      <p:cBhvr>
                                        <p:cTn id="91" dur="500"/>
                                        <p:tgtEl>
                                          <p:spTgt spid="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94"/>
                                        </p:tgtEl>
                                        <p:attrNameLst>
                                          <p:attrName>style.visibility</p:attrName>
                                        </p:attrNameLst>
                                      </p:cBhvr>
                                      <p:to>
                                        <p:strVal val="visible"/>
                                      </p:to>
                                    </p:set>
                                    <p:animEffect transition="in" filter="wipe(left)">
                                      <p:cBhvr>
                                        <p:cTn id="97" dur="500"/>
                                        <p:tgtEl>
                                          <p:spTgt spid="94"/>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transition="in" filter="wipe(left)">
                                      <p:cBhvr>
                                        <p:cTn id="100"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animBg="1"/>
      <p:bldP spid="11" grpId="0" animBg="1"/>
      <p:bldP spid="12" grpId="0" animBg="1"/>
      <p:bldP spid="13" grpId="0" animBg="1"/>
      <p:bldP spid="92" grpId="0"/>
      <p:bldP spid="93" grpId="0"/>
      <p:bldP spid="94" grpId="0"/>
      <p:bldP spid="9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A538"/>
                </a:solidFill>
                <a:latin typeface="微软雅黑" panose="020B0503020204020204" pitchFamily="34" charset="-122"/>
                <a:ea typeface="微软雅黑" panose="020B0503020204020204" pitchFamily="34" charset="-122"/>
              </a:rPr>
              <a:t>单击添加标题</a:t>
            </a:r>
          </a:p>
        </p:txBody>
      </p:sp>
      <p:grpSp>
        <p:nvGrpSpPr>
          <p:cNvPr id="231" name="组合 230"/>
          <p:cNvGrpSpPr/>
          <p:nvPr/>
        </p:nvGrpSpPr>
        <p:grpSpPr>
          <a:xfrm>
            <a:off x="3611960" y="2029676"/>
            <a:ext cx="1764482" cy="1742343"/>
            <a:chOff x="4943191" y="2548311"/>
            <a:chExt cx="2352336" cy="2323662"/>
          </a:xfrm>
        </p:grpSpPr>
        <p:sp>
          <p:nvSpPr>
            <p:cNvPr id="232" name="任意多边形 231"/>
            <p:cNvSpPr/>
            <p:nvPr/>
          </p:nvSpPr>
          <p:spPr>
            <a:xfrm>
              <a:off x="4943191" y="2548311"/>
              <a:ext cx="2352336" cy="2323662"/>
            </a:xfrm>
            <a:custGeom>
              <a:avLst/>
              <a:gdLst>
                <a:gd name="connsiteX0" fmla="*/ 2374973 w 4757647"/>
                <a:gd name="connsiteY0" fmla="*/ 0 h 4743226"/>
                <a:gd name="connsiteX1" fmla="*/ 4173714 w 4757647"/>
                <a:gd name="connsiteY1" fmla="*/ 822061 h 4743226"/>
                <a:gd name="connsiteX2" fmla="*/ 4277739 w 4757647"/>
                <a:gd name="connsiteY2" fmla="*/ 952822 h 4743226"/>
                <a:gd name="connsiteX3" fmla="*/ 4282358 w 4757647"/>
                <a:gd name="connsiteY3" fmla="*/ 951360 h 4743226"/>
                <a:gd name="connsiteX4" fmla="*/ 4300850 w 4757647"/>
                <a:gd name="connsiteY4" fmla="*/ 974606 h 4743226"/>
                <a:gd name="connsiteX5" fmla="*/ 4708119 w 4757647"/>
                <a:gd name="connsiteY5" fmla="*/ 1895475 h 4743226"/>
                <a:gd name="connsiteX6" fmla="*/ 4717082 w 4757647"/>
                <a:gd name="connsiteY6" fmla="*/ 1954202 h 4743226"/>
                <a:gd name="connsiteX7" fmla="*/ 4719203 w 4757647"/>
                <a:gd name="connsiteY7" fmla="*/ 1952935 h 4743226"/>
                <a:gd name="connsiteX8" fmla="*/ 4745365 w 4757647"/>
                <a:gd name="connsiteY8" fmla="*/ 2124356 h 4743226"/>
                <a:gd name="connsiteX9" fmla="*/ 4757647 w 4757647"/>
                <a:gd name="connsiteY9" fmla="*/ 2367577 h 4743226"/>
                <a:gd name="connsiteX10" fmla="*/ 4650700 w 4757647"/>
                <a:gd name="connsiteY10" fmla="*/ 3074967 h 4743226"/>
                <a:gd name="connsiteX11" fmla="*/ 4604608 w 4757647"/>
                <a:gd name="connsiteY11" fmla="*/ 3200901 h 4743226"/>
                <a:gd name="connsiteX12" fmla="*/ 4609798 w 4757647"/>
                <a:gd name="connsiteY12" fmla="*/ 3198442 h 4743226"/>
                <a:gd name="connsiteX13" fmla="*/ 4576160 w 4757647"/>
                <a:gd name="connsiteY13" fmla="*/ 3290347 h 4743226"/>
                <a:gd name="connsiteX14" fmla="*/ 2384276 w 4757647"/>
                <a:gd name="connsiteY14" fmla="*/ 4743226 h 4743226"/>
                <a:gd name="connsiteX15" fmla="*/ 192392 w 4757647"/>
                <a:gd name="connsiteY15" fmla="*/ 3290347 h 4743226"/>
                <a:gd name="connsiteX16" fmla="*/ 161303 w 4757647"/>
                <a:gd name="connsiteY16" fmla="*/ 3205408 h 4743226"/>
                <a:gd name="connsiteX17" fmla="*/ 153302 w 4757647"/>
                <a:gd name="connsiteY17" fmla="*/ 3201618 h 4743226"/>
                <a:gd name="connsiteX18" fmla="*/ 106947 w 4757647"/>
                <a:gd name="connsiteY18" fmla="*/ 3074967 h 4743226"/>
                <a:gd name="connsiteX19" fmla="*/ 0 w 4757647"/>
                <a:gd name="connsiteY19" fmla="*/ 2367577 h 4743226"/>
                <a:gd name="connsiteX20" fmla="*/ 12281 w 4757647"/>
                <a:gd name="connsiteY20" fmla="*/ 2124356 h 4743226"/>
                <a:gd name="connsiteX21" fmla="*/ 37193 w 4757647"/>
                <a:gd name="connsiteY21" fmla="*/ 1961128 h 4743226"/>
                <a:gd name="connsiteX22" fmla="*/ 37116 w 4757647"/>
                <a:gd name="connsiteY22" fmla="*/ 1961090 h 4743226"/>
                <a:gd name="connsiteX23" fmla="*/ 47129 w 4757647"/>
                <a:gd name="connsiteY23" fmla="*/ 1895475 h 4743226"/>
                <a:gd name="connsiteX24" fmla="*/ 454400 w 4757647"/>
                <a:gd name="connsiteY24" fmla="*/ 974606 h 4743226"/>
                <a:gd name="connsiteX25" fmla="*/ 472892 w 4757647"/>
                <a:gd name="connsiteY25" fmla="*/ 951360 h 4743226"/>
                <a:gd name="connsiteX26" fmla="*/ 473274 w 4757647"/>
                <a:gd name="connsiteY26" fmla="*/ 951481 h 4743226"/>
                <a:gd name="connsiteX27" fmla="*/ 576232 w 4757647"/>
                <a:gd name="connsiteY27" fmla="*/ 822061 h 4743226"/>
                <a:gd name="connsiteX28" fmla="*/ 2374973 w 4757647"/>
                <a:gd name="connsiteY28" fmla="*/ 0 h 47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57647" h="4743226">
                  <a:moveTo>
                    <a:pt x="2374973" y="0"/>
                  </a:moveTo>
                  <a:cubicBezTo>
                    <a:pt x="3093451" y="0"/>
                    <a:pt x="3737534" y="318523"/>
                    <a:pt x="4173714" y="822061"/>
                  </a:cubicBezTo>
                  <a:lnTo>
                    <a:pt x="4277739" y="952822"/>
                  </a:lnTo>
                  <a:lnTo>
                    <a:pt x="4282358" y="951360"/>
                  </a:lnTo>
                  <a:lnTo>
                    <a:pt x="4300850" y="974606"/>
                  </a:lnTo>
                  <a:cubicBezTo>
                    <a:pt x="4497482" y="1244209"/>
                    <a:pt x="4638802" y="1556728"/>
                    <a:pt x="4708119" y="1895475"/>
                  </a:cubicBezTo>
                  <a:lnTo>
                    <a:pt x="4717082" y="1954202"/>
                  </a:lnTo>
                  <a:lnTo>
                    <a:pt x="4719203" y="1952935"/>
                  </a:lnTo>
                  <a:lnTo>
                    <a:pt x="4745365" y="2124356"/>
                  </a:lnTo>
                  <a:cubicBezTo>
                    <a:pt x="4753487" y="2204325"/>
                    <a:pt x="4757647" y="2285465"/>
                    <a:pt x="4757647" y="2367577"/>
                  </a:cubicBezTo>
                  <a:cubicBezTo>
                    <a:pt x="4757647" y="2613912"/>
                    <a:pt x="4720205" y="2851503"/>
                    <a:pt x="4650700" y="3074967"/>
                  </a:cubicBezTo>
                  <a:lnTo>
                    <a:pt x="4604608" y="3200901"/>
                  </a:lnTo>
                  <a:lnTo>
                    <a:pt x="4609798" y="3198442"/>
                  </a:lnTo>
                  <a:lnTo>
                    <a:pt x="4576160" y="3290347"/>
                  </a:lnTo>
                  <a:cubicBezTo>
                    <a:pt x="4215035" y="4144143"/>
                    <a:pt x="3369617" y="4743226"/>
                    <a:pt x="2384276" y="4743226"/>
                  </a:cubicBezTo>
                  <a:cubicBezTo>
                    <a:pt x="1398935" y="4743226"/>
                    <a:pt x="553518" y="4144143"/>
                    <a:pt x="192392" y="3290347"/>
                  </a:cubicBezTo>
                  <a:lnTo>
                    <a:pt x="161303" y="3205408"/>
                  </a:lnTo>
                  <a:lnTo>
                    <a:pt x="153302" y="3201618"/>
                  </a:lnTo>
                  <a:lnTo>
                    <a:pt x="106947" y="3074967"/>
                  </a:lnTo>
                  <a:cubicBezTo>
                    <a:pt x="37443" y="2851503"/>
                    <a:pt x="0" y="2613912"/>
                    <a:pt x="0" y="2367577"/>
                  </a:cubicBezTo>
                  <a:cubicBezTo>
                    <a:pt x="0" y="2285465"/>
                    <a:pt x="4160" y="2204325"/>
                    <a:pt x="12281" y="2124356"/>
                  </a:cubicBezTo>
                  <a:lnTo>
                    <a:pt x="37193" y="1961128"/>
                  </a:lnTo>
                  <a:lnTo>
                    <a:pt x="37116" y="1961090"/>
                  </a:lnTo>
                  <a:lnTo>
                    <a:pt x="47129" y="1895475"/>
                  </a:lnTo>
                  <a:cubicBezTo>
                    <a:pt x="116447" y="1556728"/>
                    <a:pt x="257767" y="1244209"/>
                    <a:pt x="454400" y="974606"/>
                  </a:cubicBezTo>
                  <a:lnTo>
                    <a:pt x="472892" y="951360"/>
                  </a:lnTo>
                  <a:lnTo>
                    <a:pt x="473274" y="951481"/>
                  </a:lnTo>
                  <a:lnTo>
                    <a:pt x="576232" y="822061"/>
                  </a:lnTo>
                  <a:cubicBezTo>
                    <a:pt x="1012412" y="318523"/>
                    <a:pt x="1656495" y="0"/>
                    <a:pt x="2374973" y="0"/>
                  </a:cubicBezTo>
                  <a:close/>
                </a:path>
              </a:pathLst>
            </a:custGeom>
            <a:gradFill>
              <a:gsLst>
                <a:gs pos="0">
                  <a:schemeClr val="bg1">
                    <a:lumMod val="95000"/>
                  </a:schemeClr>
                </a:gs>
                <a:gs pos="100000">
                  <a:srgbClr val="B2B2B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233" name="Group 35"/>
            <p:cNvGrpSpPr>
              <a:grpSpLocks noChangeAspect="1"/>
            </p:cNvGrpSpPr>
            <p:nvPr/>
          </p:nvGrpSpPr>
          <p:grpSpPr bwMode="auto">
            <a:xfrm>
              <a:off x="5065569" y="2571531"/>
              <a:ext cx="2173536" cy="2107672"/>
              <a:chOff x="3477" y="1809"/>
              <a:chExt cx="726" cy="704"/>
            </a:xfrm>
            <a:noFill/>
          </p:grpSpPr>
          <p:sp>
            <p:nvSpPr>
              <p:cNvPr id="234"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5"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6"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7"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8"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9"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0"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1"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2"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43" name="组合 242"/>
          <p:cNvGrpSpPr/>
          <p:nvPr/>
        </p:nvGrpSpPr>
        <p:grpSpPr>
          <a:xfrm>
            <a:off x="3188745" y="1591130"/>
            <a:ext cx="2619005" cy="2607201"/>
            <a:chOff x="4378975" y="1963447"/>
            <a:chExt cx="3491551" cy="3477073"/>
          </a:xfrm>
        </p:grpSpPr>
        <p:sp>
          <p:nvSpPr>
            <p:cNvPr id="244" name="任意多边形 243"/>
            <p:cNvSpPr/>
            <p:nvPr/>
          </p:nvSpPr>
          <p:spPr>
            <a:xfrm>
              <a:off x="4393453" y="1963447"/>
              <a:ext cx="3477073" cy="3477073"/>
            </a:xfrm>
            <a:custGeom>
              <a:avLst/>
              <a:gdLst>
                <a:gd name="connsiteX0" fmla="*/ 2111816 w 4223632"/>
                <a:gd name="connsiteY0" fmla="*/ 267709 h 4223632"/>
                <a:gd name="connsiteX1" fmla="*/ 267709 w 4223632"/>
                <a:gd name="connsiteY1" fmla="*/ 2111816 h 4223632"/>
                <a:gd name="connsiteX2" fmla="*/ 2111816 w 4223632"/>
                <a:gd name="connsiteY2" fmla="*/ 3955923 h 4223632"/>
                <a:gd name="connsiteX3" fmla="*/ 3955923 w 4223632"/>
                <a:gd name="connsiteY3" fmla="*/ 2111816 h 4223632"/>
                <a:gd name="connsiteX4" fmla="*/ 2111816 w 4223632"/>
                <a:gd name="connsiteY4" fmla="*/ 267709 h 4223632"/>
                <a:gd name="connsiteX5" fmla="*/ 2111816 w 4223632"/>
                <a:gd name="connsiteY5" fmla="*/ 0 h 4223632"/>
                <a:gd name="connsiteX6" fmla="*/ 4223632 w 4223632"/>
                <a:gd name="connsiteY6" fmla="*/ 2111816 h 4223632"/>
                <a:gd name="connsiteX7" fmla="*/ 2111816 w 4223632"/>
                <a:gd name="connsiteY7" fmla="*/ 4223632 h 4223632"/>
                <a:gd name="connsiteX8" fmla="*/ 0 w 4223632"/>
                <a:gd name="connsiteY8" fmla="*/ 2111816 h 4223632"/>
                <a:gd name="connsiteX9" fmla="*/ 2111816 w 4223632"/>
                <a:gd name="connsiteY9" fmla="*/ 0 h 422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3632" h="4223632">
                  <a:moveTo>
                    <a:pt x="2111816" y="267709"/>
                  </a:moveTo>
                  <a:cubicBezTo>
                    <a:pt x="1093344" y="267709"/>
                    <a:pt x="267709" y="1093344"/>
                    <a:pt x="267709" y="2111816"/>
                  </a:cubicBezTo>
                  <a:cubicBezTo>
                    <a:pt x="267709" y="3130288"/>
                    <a:pt x="1093344" y="3955923"/>
                    <a:pt x="2111816" y="3955923"/>
                  </a:cubicBezTo>
                  <a:cubicBezTo>
                    <a:pt x="3130288" y="3955923"/>
                    <a:pt x="3955923" y="3130288"/>
                    <a:pt x="3955923" y="2111816"/>
                  </a:cubicBezTo>
                  <a:cubicBezTo>
                    <a:pt x="3955923" y="1093344"/>
                    <a:pt x="3130288" y="267709"/>
                    <a:pt x="2111816" y="267709"/>
                  </a:cubicBezTo>
                  <a:close/>
                  <a:moveTo>
                    <a:pt x="2111816" y="0"/>
                  </a:moveTo>
                  <a:cubicBezTo>
                    <a:pt x="3278140" y="0"/>
                    <a:pt x="4223632" y="945492"/>
                    <a:pt x="4223632" y="2111816"/>
                  </a:cubicBezTo>
                  <a:cubicBezTo>
                    <a:pt x="4223632" y="3278140"/>
                    <a:pt x="3278140" y="4223632"/>
                    <a:pt x="2111816" y="4223632"/>
                  </a:cubicBezTo>
                  <a:cubicBezTo>
                    <a:pt x="945492" y="4223632"/>
                    <a:pt x="0" y="3278140"/>
                    <a:pt x="0" y="2111816"/>
                  </a:cubicBezTo>
                  <a:cubicBezTo>
                    <a:pt x="0" y="945492"/>
                    <a:pt x="945492" y="0"/>
                    <a:pt x="2111816" y="0"/>
                  </a:cubicBezTo>
                  <a:close/>
                </a:path>
              </a:pathLst>
            </a:custGeom>
            <a:solidFill>
              <a:schemeClr val="bg1">
                <a:lumMod val="85000"/>
              </a:schemeClr>
            </a:solidFill>
            <a:ln>
              <a:noFill/>
            </a:ln>
            <a:effectLst>
              <a:innerShdw blurRad="76200" dist="508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5" name="椭圆 244"/>
            <p:cNvSpPr/>
            <p:nvPr/>
          </p:nvSpPr>
          <p:spPr>
            <a:xfrm>
              <a:off x="4378975" y="1963447"/>
              <a:ext cx="3477073" cy="3477073"/>
            </a:xfrm>
            <a:prstGeom prst="ellipse">
              <a:avLst/>
            </a:prstGeom>
            <a:noFill/>
            <a:ln w="317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6" name="椭圆 245"/>
            <p:cNvSpPr/>
            <p:nvPr/>
          </p:nvSpPr>
          <p:spPr>
            <a:xfrm>
              <a:off x="4606001" y="2184719"/>
              <a:ext cx="3036294" cy="3036294"/>
            </a:xfrm>
            <a:prstGeom prst="ellipse">
              <a:avLst/>
            </a:prstGeom>
            <a:noFill/>
            <a:ln w="31750">
              <a:gradFill flip="none" rotWithShape="1">
                <a:gsLst>
                  <a:gs pos="0">
                    <a:schemeClr val="bg1"/>
                  </a:gs>
                  <a:gs pos="100000">
                    <a:schemeClr val="bg1">
                      <a:lumMod val="50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7" name="组合 246"/>
          <p:cNvGrpSpPr/>
          <p:nvPr/>
        </p:nvGrpSpPr>
        <p:grpSpPr>
          <a:xfrm>
            <a:off x="5305686" y="1969518"/>
            <a:ext cx="615047" cy="544907"/>
            <a:chOff x="7201193" y="2468079"/>
            <a:chExt cx="819955" cy="726710"/>
          </a:xfrm>
        </p:grpSpPr>
        <p:grpSp>
          <p:nvGrpSpPr>
            <p:cNvPr id="248" name="组合 247"/>
            <p:cNvGrpSpPr/>
            <p:nvPr/>
          </p:nvGrpSpPr>
          <p:grpSpPr>
            <a:xfrm>
              <a:off x="7201193" y="2468079"/>
              <a:ext cx="819955" cy="726710"/>
              <a:chOff x="3295850" y="2263222"/>
              <a:chExt cx="2643765" cy="2343151"/>
            </a:xfrm>
          </p:grpSpPr>
          <p:sp>
            <p:nvSpPr>
              <p:cNvPr id="250"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1"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49" name="Freeform 987"/>
            <p:cNvSpPr>
              <a:spLocks noEditPoints="1"/>
            </p:cNvSpPr>
            <p:nvPr/>
          </p:nvSpPr>
          <p:spPr bwMode="auto">
            <a:xfrm>
              <a:off x="7496900" y="2594874"/>
              <a:ext cx="265989" cy="427856"/>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C65885"/>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2" name="组合 251"/>
          <p:cNvGrpSpPr/>
          <p:nvPr/>
        </p:nvGrpSpPr>
        <p:grpSpPr>
          <a:xfrm>
            <a:off x="3064417" y="1969518"/>
            <a:ext cx="615047" cy="544907"/>
            <a:chOff x="4213225" y="2468079"/>
            <a:chExt cx="819955" cy="726710"/>
          </a:xfrm>
        </p:grpSpPr>
        <p:grpSp>
          <p:nvGrpSpPr>
            <p:cNvPr id="253" name="组合 252"/>
            <p:cNvGrpSpPr/>
            <p:nvPr/>
          </p:nvGrpSpPr>
          <p:grpSpPr>
            <a:xfrm>
              <a:off x="4213225" y="2468079"/>
              <a:ext cx="819955" cy="726710"/>
              <a:chOff x="3295850" y="2263222"/>
              <a:chExt cx="2643765" cy="2343151"/>
            </a:xfrm>
          </p:grpSpPr>
          <p:sp>
            <p:nvSpPr>
              <p:cNvPr id="25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54" name="Freeform 975"/>
            <p:cNvSpPr>
              <a:spLocks noEditPoints="1"/>
            </p:cNvSpPr>
            <p:nvPr/>
          </p:nvSpPr>
          <p:spPr bwMode="auto">
            <a:xfrm>
              <a:off x="4480244" y="2661609"/>
              <a:ext cx="272241" cy="3362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E8707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7" name="组合 256"/>
          <p:cNvGrpSpPr/>
          <p:nvPr/>
        </p:nvGrpSpPr>
        <p:grpSpPr>
          <a:xfrm>
            <a:off x="4185051" y="3909812"/>
            <a:ext cx="615047" cy="544907"/>
            <a:chOff x="5707209" y="5055736"/>
            <a:chExt cx="819955" cy="726710"/>
          </a:xfrm>
        </p:grpSpPr>
        <p:grpSp>
          <p:nvGrpSpPr>
            <p:cNvPr id="258" name="组合 257"/>
            <p:cNvGrpSpPr/>
            <p:nvPr/>
          </p:nvGrpSpPr>
          <p:grpSpPr>
            <a:xfrm>
              <a:off x="5707209" y="5055736"/>
              <a:ext cx="819955" cy="726710"/>
              <a:chOff x="3295850" y="2263222"/>
              <a:chExt cx="2643765" cy="2343151"/>
            </a:xfrm>
          </p:grpSpPr>
          <p:sp>
            <p:nvSpPr>
              <p:cNvPr id="260"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1"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59" name="Freeform 979"/>
            <p:cNvSpPr>
              <a:spLocks noEditPoints="1"/>
            </p:cNvSpPr>
            <p:nvPr/>
          </p:nvSpPr>
          <p:spPr bwMode="auto">
            <a:xfrm>
              <a:off x="5885257" y="5270367"/>
              <a:ext cx="387230" cy="34628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663A77"/>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2" name="组合 261"/>
          <p:cNvGrpSpPr/>
          <p:nvPr/>
        </p:nvGrpSpPr>
        <p:grpSpPr>
          <a:xfrm>
            <a:off x="3064417" y="3263046"/>
            <a:ext cx="615047" cy="544907"/>
            <a:chOff x="4213225" y="4193183"/>
            <a:chExt cx="819955" cy="726710"/>
          </a:xfrm>
        </p:grpSpPr>
        <p:grpSp>
          <p:nvGrpSpPr>
            <p:cNvPr id="263" name="组合 262"/>
            <p:cNvGrpSpPr/>
            <p:nvPr/>
          </p:nvGrpSpPr>
          <p:grpSpPr>
            <a:xfrm>
              <a:off x="4213225" y="4193183"/>
              <a:ext cx="819955" cy="726710"/>
              <a:chOff x="3295850" y="2263222"/>
              <a:chExt cx="2643765" cy="2343151"/>
            </a:xfrm>
          </p:grpSpPr>
          <p:sp>
            <p:nvSpPr>
              <p:cNvPr id="26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64" name="Freeform 983"/>
            <p:cNvSpPr>
              <a:spLocks noEditPoints="1"/>
            </p:cNvSpPr>
            <p:nvPr/>
          </p:nvSpPr>
          <p:spPr bwMode="auto">
            <a:xfrm>
              <a:off x="4434579" y="4378757"/>
              <a:ext cx="363572" cy="37302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1ACBE"/>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7" name="组合 266"/>
          <p:cNvGrpSpPr/>
          <p:nvPr/>
        </p:nvGrpSpPr>
        <p:grpSpPr>
          <a:xfrm>
            <a:off x="5305686" y="3263046"/>
            <a:ext cx="615047" cy="544907"/>
            <a:chOff x="7201193" y="4193183"/>
            <a:chExt cx="819955" cy="726710"/>
          </a:xfrm>
        </p:grpSpPr>
        <p:grpSp>
          <p:nvGrpSpPr>
            <p:cNvPr id="268" name="组合 267"/>
            <p:cNvGrpSpPr/>
            <p:nvPr/>
          </p:nvGrpSpPr>
          <p:grpSpPr>
            <a:xfrm>
              <a:off x="7201193" y="4193183"/>
              <a:ext cx="819955" cy="726710"/>
              <a:chOff x="3295850" y="2263222"/>
              <a:chExt cx="2643765" cy="2343151"/>
            </a:xfrm>
          </p:grpSpPr>
          <p:sp>
            <p:nvSpPr>
              <p:cNvPr id="27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9" name="Group 17"/>
            <p:cNvGrpSpPr>
              <a:grpSpLocks noChangeAspect="1"/>
            </p:cNvGrpSpPr>
            <p:nvPr/>
          </p:nvGrpSpPr>
          <p:grpSpPr bwMode="auto">
            <a:xfrm>
              <a:off x="7495152" y="4410179"/>
              <a:ext cx="269485" cy="289276"/>
              <a:chOff x="231" y="1205"/>
              <a:chExt cx="640" cy="687"/>
            </a:xfrm>
            <a:solidFill>
              <a:srgbClr val="00AF92"/>
            </a:solidFill>
            <a:effectLst/>
          </p:grpSpPr>
          <p:sp>
            <p:nvSpPr>
              <p:cNvPr id="270"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74" name="组合 273"/>
          <p:cNvGrpSpPr/>
          <p:nvPr/>
        </p:nvGrpSpPr>
        <p:grpSpPr>
          <a:xfrm>
            <a:off x="4185051" y="1322753"/>
            <a:ext cx="615047" cy="544907"/>
            <a:chOff x="5707209" y="1605527"/>
            <a:chExt cx="819955" cy="726710"/>
          </a:xfrm>
        </p:grpSpPr>
        <p:grpSp>
          <p:nvGrpSpPr>
            <p:cNvPr id="275" name="组合 274"/>
            <p:cNvGrpSpPr/>
            <p:nvPr/>
          </p:nvGrpSpPr>
          <p:grpSpPr>
            <a:xfrm>
              <a:off x="5707209" y="1605527"/>
              <a:ext cx="819955" cy="726710"/>
              <a:chOff x="3295850" y="2263222"/>
              <a:chExt cx="2643765" cy="2343151"/>
            </a:xfrm>
          </p:grpSpPr>
          <p:sp>
            <p:nvSpPr>
              <p:cNvPr id="279"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76" name="组合 275"/>
            <p:cNvGrpSpPr/>
            <p:nvPr/>
          </p:nvGrpSpPr>
          <p:grpSpPr>
            <a:xfrm>
              <a:off x="5953535" y="1781665"/>
              <a:ext cx="328736" cy="370991"/>
              <a:chOff x="10815638" y="1174750"/>
              <a:chExt cx="728663" cy="822325"/>
            </a:xfrm>
            <a:solidFill>
              <a:srgbClr val="FFB850"/>
            </a:solidFill>
          </p:grpSpPr>
          <p:sp>
            <p:nvSpPr>
              <p:cNvPr id="277"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8"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1" name="组合 280"/>
          <p:cNvGrpSpPr/>
          <p:nvPr/>
        </p:nvGrpSpPr>
        <p:grpSpPr>
          <a:xfrm>
            <a:off x="3736038" y="737269"/>
            <a:ext cx="1723812" cy="646331"/>
            <a:chOff x="5108606" y="824701"/>
            <a:chExt cx="2298117" cy="861973"/>
          </a:xfrm>
        </p:grpSpPr>
        <p:sp>
          <p:nvSpPr>
            <p:cNvPr id="282" name="文本框 90"/>
            <p:cNvSpPr txBox="1"/>
            <p:nvPr/>
          </p:nvSpPr>
          <p:spPr>
            <a:xfrm>
              <a:off x="5443637" y="905840"/>
              <a:ext cx="1493850" cy="369417"/>
            </a:xfrm>
            <a:prstGeom prst="rect">
              <a:avLst/>
            </a:prstGeom>
            <a:noFill/>
          </p:spPr>
          <p:txBody>
            <a:bodyPr wrap="square" rtlCol="0">
              <a:spAutoFit/>
            </a:bodyPr>
            <a:lstStyle/>
            <a:p>
              <a:r>
                <a:rPr lang="zh-CN" altLang="en-US" sz="1200" b="1" dirty="0">
                  <a:solidFill>
                    <a:srgbClr val="FFB850"/>
                  </a:solidFill>
                  <a:latin typeface="微软雅黑" panose="020B0503020204020204" pitchFamily="34" charset="-122"/>
                  <a:ea typeface="微软雅黑" panose="020B0503020204020204" pitchFamily="34" charset="-122"/>
                </a:rPr>
                <a:t>在此添加标题</a:t>
              </a:r>
            </a:p>
          </p:txBody>
        </p:sp>
        <p:sp>
          <p:nvSpPr>
            <p:cNvPr id="283" name="文本框 94"/>
            <p:cNvSpPr txBox="1"/>
            <p:nvPr/>
          </p:nvSpPr>
          <p:spPr>
            <a:xfrm>
              <a:off x="5108606" y="824701"/>
              <a:ext cx="501541" cy="861973"/>
            </a:xfrm>
            <a:prstGeom prst="rect">
              <a:avLst/>
            </a:prstGeom>
            <a:noFill/>
          </p:spPr>
          <p:txBody>
            <a:bodyPr wrap="square" rtlCol="0">
              <a:spAutoFit/>
            </a:bodyPr>
            <a:lstStyle/>
            <a:p>
              <a:r>
                <a:rPr lang="en-US" altLang="zh-CN" sz="1800" dirty="0">
                  <a:solidFill>
                    <a:srgbClr val="FFB850"/>
                  </a:solidFill>
                  <a:latin typeface="Impact" panose="020B0806030902050204" pitchFamily="34" charset="0"/>
                </a:rPr>
                <a:t>01</a:t>
              </a:r>
              <a:endParaRPr lang="zh-CN" altLang="en-US" sz="1800" dirty="0">
                <a:solidFill>
                  <a:srgbClr val="FFB850"/>
                </a:solidFill>
                <a:latin typeface="Impact" panose="020B0806030902050204" pitchFamily="34" charset="0"/>
              </a:endParaRPr>
            </a:p>
          </p:txBody>
        </p:sp>
        <p:sp>
          <p:nvSpPr>
            <p:cNvPr id="284" name="文本框 113"/>
            <p:cNvSpPr txBox="1"/>
            <p:nvPr/>
          </p:nvSpPr>
          <p:spPr>
            <a:xfrm>
              <a:off x="5159102" y="1160556"/>
              <a:ext cx="2247621" cy="492556"/>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85" name="组合 284"/>
          <p:cNvGrpSpPr/>
          <p:nvPr/>
        </p:nvGrpSpPr>
        <p:grpSpPr>
          <a:xfrm>
            <a:off x="1181290" y="1933095"/>
            <a:ext cx="1700084" cy="690756"/>
            <a:chOff x="1702718" y="2419504"/>
            <a:chExt cx="2266484" cy="921221"/>
          </a:xfrm>
        </p:grpSpPr>
        <p:sp>
          <p:nvSpPr>
            <p:cNvPr id="286" name="文本框 96"/>
            <p:cNvSpPr txBox="1"/>
            <p:nvPr/>
          </p:nvSpPr>
          <p:spPr>
            <a:xfrm>
              <a:off x="2037749" y="2500643"/>
              <a:ext cx="1493848" cy="369417"/>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在此添加标题</a:t>
              </a:r>
            </a:p>
          </p:txBody>
        </p:sp>
        <p:sp>
          <p:nvSpPr>
            <p:cNvPr id="287" name="文本框 98"/>
            <p:cNvSpPr txBox="1"/>
            <p:nvPr/>
          </p:nvSpPr>
          <p:spPr>
            <a:xfrm>
              <a:off x="1702718" y="2419504"/>
              <a:ext cx="501541" cy="861974"/>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288" name="文本框 113"/>
            <p:cNvSpPr txBox="1"/>
            <p:nvPr/>
          </p:nvSpPr>
          <p:spPr>
            <a:xfrm>
              <a:off x="1721581" y="2848168"/>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89" name="组合 288"/>
          <p:cNvGrpSpPr/>
          <p:nvPr/>
        </p:nvGrpSpPr>
        <p:grpSpPr>
          <a:xfrm>
            <a:off x="1221489" y="3244094"/>
            <a:ext cx="1699751" cy="688879"/>
            <a:chOff x="1756307" y="4167909"/>
            <a:chExt cx="2266040" cy="918718"/>
          </a:xfrm>
        </p:grpSpPr>
        <p:sp>
          <p:nvSpPr>
            <p:cNvPr id="290" name="文本框 100"/>
            <p:cNvSpPr txBox="1"/>
            <p:nvPr/>
          </p:nvSpPr>
          <p:spPr>
            <a:xfrm>
              <a:off x="2091339" y="4249048"/>
              <a:ext cx="1493848"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在此添加标题</a:t>
              </a:r>
            </a:p>
          </p:txBody>
        </p:sp>
        <p:sp>
          <p:nvSpPr>
            <p:cNvPr id="291" name="文本框 102"/>
            <p:cNvSpPr txBox="1"/>
            <p:nvPr/>
          </p:nvSpPr>
          <p:spPr>
            <a:xfrm>
              <a:off x="1756307" y="4167909"/>
              <a:ext cx="511054" cy="861974"/>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292" name="文本框 113"/>
            <p:cNvSpPr txBox="1"/>
            <p:nvPr/>
          </p:nvSpPr>
          <p:spPr>
            <a:xfrm>
              <a:off x="1774726" y="459407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93" name="组合 292"/>
          <p:cNvGrpSpPr/>
          <p:nvPr/>
        </p:nvGrpSpPr>
        <p:grpSpPr>
          <a:xfrm>
            <a:off x="6182989" y="1933092"/>
            <a:ext cx="1707449" cy="684030"/>
            <a:chOff x="8370781" y="2419504"/>
            <a:chExt cx="2276302" cy="912251"/>
          </a:xfrm>
        </p:grpSpPr>
        <p:sp>
          <p:nvSpPr>
            <p:cNvPr id="294" name="文本框 104"/>
            <p:cNvSpPr txBox="1"/>
            <p:nvPr/>
          </p:nvSpPr>
          <p:spPr>
            <a:xfrm>
              <a:off x="8705813" y="2500643"/>
              <a:ext cx="1493849" cy="369418"/>
            </a:xfrm>
            <a:prstGeom prst="rect">
              <a:avLst/>
            </a:prstGeom>
            <a:noFill/>
          </p:spPr>
          <p:txBody>
            <a:bodyPr wrap="square" rtlCol="0">
              <a:spAutoFit/>
            </a:bodyPr>
            <a:lstStyle/>
            <a:p>
              <a:r>
                <a:rPr lang="zh-CN" altLang="en-US" sz="1200" b="1" dirty="0">
                  <a:solidFill>
                    <a:srgbClr val="C65885"/>
                  </a:solidFill>
                  <a:latin typeface="微软雅黑" panose="020B0503020204020204" pitchFamily="34" charset="-122"/>
                  <a:ea typeface="微软雅黑" panose="020B0503020204020204" pitchFamily="34" charset="-122"/>
                </a:rPr>
                <a:t>在此添加标题</a:t>
              </a:r>
            </a:p>
          </p:txBody>
        </p:sp>
        <p:sp>
          <p:nvSpPr>
            <p:cNvPr id="295" name="文本框 106"/>
            <p:cNvSpPr txBox="1"/>
            <p:nvPr/>
          </p:nvSpPr>
          <p:spPr>
            <a:xfrm>
              <a:off x="8370781" y="2419504"/>
              <a:ext cx="553181" cy="861974"/>
            </a:xfrm>
            <a:prstGeom prst="rect">
              <a:avLst/>
            </a:prstGeom>
            <a:noFill/>
          </p:spPr>
          <p:txBody>
            <a:bodyPr wrap="square" rtlCol="0">
              <a:spAutoFit/>
            </a:bodyPr>
            <a:lstStyle/>
            <a:p>
              <a:r>
                <a:rPr lang="en-US" altLang="zh-CN" sz="1800" dirty="0">
                  <a:solidFill>
                    <a:srgbClr val="C65885"/>
                  </a:solidFill>
                  <a:latin typeface="Impact" panose="020B0806030902050204" pitchFamily="34" charset="0"/>
                </a:rPr>
                <a:t>06</a:t>
              </a:r>
              <a:endParaRPr lang="zh-CN" altLang="en-US" sz="1800" dirty="0">
                <a:solidFill>
                  <a:srgbClr val="C65885"/>
                </a:solidFill>
                <a:latin typeface="Impact" panose="020B0806030902050204" pitchFamily="34" charset="0"/>
              </a:endParaRPr>
            </a:p>
          </p:txBody>
        </p:sp>
        <p:sp>
          <p:nvSpPr>
            <p:cNvPr id="296" name="文本框 113"/>
            <p:cNvSpPr txBox="1"/>
            <p:nvPr/>
          </p:nvSpPr>
          <p:spPr>
            <a:xfrm>
              <a:off x="8399463" y="2839198"/>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97" name="组合 296"/>
          <p:cNvGrpSpPr/>
          <p:nvPr/>
        </p:nvGrpSpPr>
        <p:grpSpPr>
          <a:xfrm>
            <a:off x="6173192" y="3251356"/>
            <a:ext cx="1717244" cy="686031"/>
            <a:chOff x="8357723" y="4177594"/>
            <a:chExt cx="2289360" cy="914919"/>
          </a:xfrm>
        </p:grpSpPr>
        <p:sp>
          <p:nvSpPr>
            <p:cNvPr id="298" name="文本框 108"/>
            <p:cNvSpPr txBox="1"/>
            <p:nvPr/>
          </p:nvSpPr>
          <p:spPr>
            <a:xfrm>
              <a:off x="8692755" y="4258733"/>
              <a:ext cx="1493849" cy="369417"/>
            </a:xfrm>
            <a:prstGeom prst="rect">
              <a:avLst/>
            </a:prstGeom>
            <a:noFill/>
          </p:spPr>
          <p:txBody>
            <a:bodyPr wrap="square" rtlCol="0">
              <a:spAutoFit/>
            </a:bodyPr>
            <a:lstStyle/>
            <a:p>
              <a:r>
                <a:rPr lang="zh-CN" altLang="en-US" sz="1200" b="1" dirty="0">
                  <a:solidFill>
                    <a:srgbClr val="00AF92"/>
                  </a:solidFill>
                  <a:latin typeface="微软雅黑" panose="020B0503020204020204" pitchFamily="34" charset="-122"/>
                  <a:ea typeface="微软雅黑" panose="020B0503020204020204" pitchFamily="34" charset="-122"/>
                </a:rPr>
                <a:t>在此添加标题</a:t>
              </a:r>
            </a:p>
          </p:txBody>
        </p:sp>
        <p:sp>
          <p:nvSpPr>
            <p:cNvPr id="299" name="文本框 110"/>
            <p:cNvSpPr txBox="1"/>
            <p:nvPr/>
          </p:nvSpPr>
          <p:spPr>
            <a:xfrm>
              <a:off x="8357723" y="4177594"/>
              <a:ext cx="531335" cy="861973"/>
            </a:xfrm>
            <a:prstGeom prst="rect">
              <a:avLst/>
            </a:prstGeom>
            <a:noFill/>
          </p:spPr>
          <p:txBody>
            <a:bodyPr wrap="square" rtlCol="0">
              <a:spAutoFit/>
            </a:bodyPr>
            <a:lstStyle/>
            <a:p>
              <a:r>
                <a:rPr lang="en-US" altLang="zh-CN" sz="1800" dirty="0">
                  <a:solidFill>
                    <a:srgbClr val="00AF92"/>
                  </a:solidFill>
                  <a:latin typeface="Impact" panose="020B0806030902050204" pitchFamily="34" charset="0"/>
                </a:rPr>
                <a:t>05</a:t>
              </a:r>
              <a:endParaRPr lang="zh-CN" altLang="en-US" sz="1800" dirty="0">
                <a:solidFill>
                  <a:srgbClr val="00AF92"/>
                </a:solidFill>
                <a:latin typeface="Impact" panose="020B0806030902050204" pitchFamily="34" charset="0"/>
              </a:endParaRPr>
            </a:p>
          </p:txBody>
        </p:sp>
        <p:sp>
          <p:nvSpPr>
            <p:cNvPr id="300" name="文本框 113"/>
            <p:cNvSpPr txBox="1"/>
            <p:nvPr/>
          </p:nvSpPr>
          <p:spPr>
            <a:xfrm>
              <a:off x="8399462" y="4599957"/>
              <a:ext cx="2247621" cy="492556"/>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301" name="组合 300"/>
          <p:cNvGrpSpPr/>
          <p:nvPr/>
        </p:nvGrpSpPr>
        <p:grpSpPr>
          <a:xfrm>
            <a:off x="3797268" y="4459475"/>
            <a:ext cx="1716597" cy="684030"/>
            <a:chOff x="5190233" y="5788796"/>
            <a:chExt cx="2288498" cy="912251"/>
          </a:xfrm>
        </p:grpSpPr>
        <p:sp>
          <p:nvSpPr>
            <p:cNvPr id="302" name="文本框 112"/>
            <p:cNvSpPr txBox="1"/>
            <p:nvPr/>
          </p:nvSpPr>
          <p:spPr>
            <a:xfrm>
              <a:off x="5525264" y="5869935"/>
              <a:ext cx="1493849" cy="369418"/>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在此添加标题</a:t>
              </a:r>
            </a:p>
          </p:txBody>
        </p:sp>
        <p:sp>
          <p:nvSpPr>
            <p:cNvPr id="303" name="文本框 114"/>
            <p:cNvSpPr txBox="1"/>
            <p:nvPr/>
          </p:nvSpPr>
          <p:spPr>
            <a:xfrm>
              <a:off x="5190233" y="5788796"/>
              <a:ext cx="501541" cy="861974"/>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304" name="文本框 113"/>
            <p:cNvSpPr txBox="1"/>
            <p:nvPr/>
          </p:nvSpPr>
          <p:spPr>
            <a:xfrm>
              <a:off x="5231110" y="620849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16919316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1" presetClass="entr" presetSubtype="1" fill="hold" nodeType="afterEffect">
                                  <p:stCondLst>
                                    <p:cond delay="0"/>
                                  </p:stCondLst>
                                  <p:childTnLst>
                                    <p:set>
                                      <p:cBhvr>
                                        <p:cTn id="10" dur="1" fill="hold">
                                          <p:stCondLst>
                                            <p:cond delay="0"/>
                                          </p:stCondLst>
                                        </p:cTn>
                                        <p:tgtEl>
                                          <p:spTgt spid="243"/>
                                        </p:tgtEl>
                                        <p:attrNameLst>
                                          <p:attrName>style.visibility</p:attrName>
                                        </p:attrNameLst>
                                      </p:cBhvr>
                                      <p:to>
                                        <p:strVal val="visible"/>
                                      </p:to>
                                    </p:set>
                                    <p:animEffect transition="in" filter="wheel(1)">
                                      <p:cBhvr>
                                        <p:cTn id="11" dur="2000"/>
                                        <p:tgtEl>
                                          <p:spTgt spid="243"/>
                                        </p:tgtEl>
                                      </p:cBhvr>
                                    </p:animEffect>
                                  </p:childTnLst>
                                </p:cTn>
                              </p:par>
                            </p:childTnLst>
                          </p:cTn>
                        </p:par>
                        <p:par>
                          <p:cTn id="12" fill="hold">
                            <p:stCondLst>
                              <p:cond delay="2900"/>
                            </p:stCondLst>
                            <p:childTnLst>
                              <p:par>
                                <p:cTn id="13" presetID="31" presetClass="entr" presetSubtype="0" fill="hold" nodeType="afterEffect">
                                  <p:stCondLst>
                                    <p:cond delay="0"/>
                                  </p:stCondLst>
                                  <p:childTnLst>
                                    <p:set>
                                      <p:cBhvr>
                                        <p:cTn id="14" dur="1" fill="hold">
                                          <p:stCondLst>
                                            <p:cond delay="0"/>
                                          </p:stCondLst>
                                        </p:cTn>
                                        <p:tgtEl>
                                          <p:spTgt spid="231"/>
                                        </p:tgtEl>
                                        <p:attrNameLst>
                                          <p:attrName>style.visibility</p:attrName>
                                        </p:attrNameLst>
                                      </p:cBhvr>
                                      <p:to>
                                        <p:strVal val="visible"/>
                                      </p:to>
                                    </p:set>
                                    <p:anim calcmode="lin" valueType="num">
                                      <p:cBhvr>
                                        <p:cTn id="15" dur="1000" fill="hold"/>
                                        <p:tgtEl>
                                          <p:spTgt spid="231"/>
                                        </p:tgtEl>
                                        <p:attrNameLst>
                                          <p:attrName>ppt_w</p:attrName>
                                        </p:attrNameLst>
                                      </p:cBhvr>
                                      <p:tavLst>
                                        <p:tav tm="0">
                                          <p:val>
                                            <p:fltVal val="0"/>
                                          </p:val>
                                        </p:tav>
                                        <p:tav tm="100000">
                                          <p:val>
                                            <p:strVal val="#ppt_w"/>
                                          </p:val>
                                        </p:tav>
                                      </p:tavLst>
                                    </p:anim>
                                    <p:anim calcmode="lin" valueType="num">
                                      <p:cBhvr>
                                        <p:cTn id="16" dur="1000" fill="hold"/>
                                        <p:tgtEl>
                                          <p:spTgt spid="231"/>
                                        </p:tgtEl>
                                        <p:attrNameLst>
                                          <p:attrName>ppt_h</p:attrName>
                                        </p:attrNameLst>
                                      </p:cBhvr>
                                      <p:tavLst>
                                        <p:tav tm="0">
                                          <p:val>
                                            <p:fltVal val="0"/>
                                          </p:val>
                                        </p:tav>
                                        <p:tav tm="100000">
                                          <p:val>
                                            <p:strVal val="#ppt_h"/>
                                          </p:val>
                                        </p:tav>
                                      </p:tavLst>
                                    </p:anim>
                                    <p:anim calcmode="lin" valueType="num">
                                      <p:cBhvr>
                                        <p:cTn id="17" dur="1000" fill="hold"/>
                                        <p:tgtEl>
                                          <p:spTgt spid="231"/>
                                        </p:tgtEl>
                                        <p:attrNameLst>
                                          <p:attrName>style.rotation</p:attrName>
                                        </p:attrNameLst>
                                      </p:cBhvr>
                                      <p:tavLst>
                                        <p:tav tm="0">
                                          <p:val>
                                            <p:fltVal val="90"/>
                                          </p:val>
                                        </p:tav>
                                        <p:tav tm="100000">
                                          <p:val>
                                            <p:fltVal val="0"/>
                                          </p:val>
                                        </p:tav>
                                      </p:tavLst>
                                    </p:anim>
                                    <p:animEffect transition="in" filter="fade">
                                      <p:cBhvr>
                                        <p:cTn id="18" dur="1000"/>
                                        <p:tgtEl>
                                          <p:spTgt spid="231"/>
                                        </p:tgtEl>
                                      </p:cBhvr>
                                    </p:animEffect>
                                  </p:childTnLst>
                                </p:cTn>
                              </p:par>
                              <p:par>
                                <p:cTn id="19" presetID="8" presetClass="emph" presetSubtype="0" repeatCount="2000" fill="hold" nodeType="withEffect">
                                  <p:stCondLst>
                                    <p:cond delay="0"/>
                                  </p:stCondLst>
                                  <p:childTnLst>
                                    <p:animRot by="-21600000">
                                      <p:cBhvr>
                                        <p:cTn id="20" dur="2000" fill="hold"/>
                                        <p:tgtEl>
                                          <p:spTgt spid="231"/>
                                        </p:tgtEl>
                                        <p:attrNameLst>
                                          <p:attrName>r</p:attrName>
                                        </p:attrNameLst>
                                      </p:cBhvr>
                                    </p:animRot>
                                  </p:childTnLst>
                                </p:cTn>
                              </p:par>
                            </p:childTnLst>
                          </p:cTn>
                        </p:par>
                        <p:par>
                          <p:cTn id="21" fill="hold">
                            <p:stCondLst>
                              <p:cond delay="6900"/>
                            </p:stCondLst>
                            <p:childTnLst>
                              <p:par>
                                <p:cTn id="22" presetID="52" presetClass="entr" presetSubtype="0" fill="hold" nodeType="afterEffect">
                                  <p:stCondLst>
                                    <p:cond delay="0"/>
                                  </p:stCondLst>
                                  <p:childTnLst>
                                    <p:set>
                                      <p:cBhvr>
                                        <p:cTn id="23" dur="1" fill="hold">
                                          <p:stCondLst>
                                            <p:cond delay="0"/>
                                          </p:stCondLst>
                                        </p:cTn>
                                        <p:tgtEl>
                                          <p:spTgt spid="274"/>
                                        </p:tgtEl>
                                        <p:attrNameLst>
                                          <p:attrName>style.visibility</p:attrName>
                                        </p:attrNameLst>
                                      </p:cBhvr>
                                      <p:to>
                                        <p:strVal val="visible"/>
                                      </p:to>
                                    </p:set>
                                    <p:animScale>
                                      <p:cBhvr>
                                        <p:cTn id="24" dur="750" decel="50000" fill="hold">
                                          <p:stCondLst>
                                            <p:cond delay="0"/>
                                          </p:stCondLst>
                                        </p:cTn>
                                        <p:tgtEl>
                                          <p:spTgt spid="2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274"/>
                                        </p:tgtEl>
                                        <p:attrNameLst>
                                          <p:attrName>ppt_x</p:attrName>
                                          <p:attrName>ppt_y</p:attrName>
                                        </p:attrNameLst>
                                      </p:cBhvr>
                                    </p:animMotion>
                                    <p:animEffect transition="in" filter="fade">
                                      <p:cBhvr>
                                        <p:cTn id="26" dur="750"/>
                                        <p:tgtEl>
                                          <p:spTgt spid="274"/>
                                        </p:tgtEl>
                                      </p:cBhvr>
                                    </p:animEffect>
                                  </p:childTnLst>
                                </p:cTn>
                              </p:par>
                            </p:childTnLst>
                          </p:cTn>
                        </p:par>
                        <p:par>
                          <p:cTn id="27" fill="hold">
                            <p:stCondLst>
                              <p:cond delay="7650"/>
                            </p:stCondLst>
                            <p:childTnLst>
                              <p:par>
                                <p:cTn id="28" presetID="52" presetClass="entr" presetSubtype="0" fill="hold" nodeType="afterEffect">
                                  <p:stCondLst>
                                    <p:cond delay="0"/>
                                  </p:stCondLst>
                                  <p:childTnLst>
                                    <p:set>
                                      <p:cBhvr>
                                        <p:cTn id="29" dur="1" fill="hold">
                                          <p:stCondLst>
                                            <p:cond delay="0"/>
                                          </p:stCondLst>
                                        </p:cTn>
                                        <p:tgtEl>
                                          <p:spTgt spid="252"/>
                                        </p:tgtEl>
                                        <p:attrNameLst>
                                          <p:attrName>style.visibility</p:attrName>
                                        </p:attrNameLst>
                                      </p:cBhvr>
                                      <p:to>
                                        <p:strVal val="visible"/>
                                      </p:to>
                                    </p:set>
                                    <p:animScale>
                                      <p:cBhvr>
                                        <p:cTn id="30" dur="750" decel="50000" fill="hold">
                                          <p:stCondLst>
                                            <p:cond delay="0"/>
                                          </p:stCondLst>
                                        </p:cTn>
                                        <p:tgtEl>
                                          <p:spTgt spid="2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750" decel="50000" fill="hold">
                                          <p:stCondLst>
                                            <p:cond delay="0"/>
                                          </p:stCondLst>
                                        </p:cTn>
                                        <p:tgtEl>
                                          <p:spTgt spid="252"/>
                                        </p:tgtEl>
                                        <p:attrNameLst>
                                          <p:attrName>ppt_x</p:attrName>
                                          <p:attrName>ppt_y</p:attrName>
                                        </p:attrNameLst>
                                      </p:cBhvr>
                                    </p:animMotion>
                                    <p:animEffect transition="in" filter="fade">
                                      <p:cBhvr>
                                        <p:cTn id="32" dur="750"/>
                                        <p:tgtEl>
                                          <p:spTgt spid="252"/>
                                        </p:tgtEl>
                                      </p:cBhvr>
                                    </p:animEffect>
                                  </p:childTnLst>
                                </p:cTn>
                              </p:par>
                            </p:childTnLst>
                          </p:cTn>
                        </p:par>
                        <p:par>
                          <p:cTn id="33" fill="hold">
                            <p:stCondLst>
                              <p:cond delay="8400"/>
                            </p:stCondLst>
                            <p:childTnLst>
                              <p:par>
                                <p:cTn id="34" presetID="52" presetClass="entr" presetSubtype="0" fill="hold" nodeType="afterEffect">
                                  <p:stCondLst>
                                    <p:cond delay="0"/>
                                  </p:stCondLst>
                                  <p:childTnLst>
                                    <p:set>
                                      <p:cBhvr>
                                        <p:cTn id="35" dur="1" fill="hold">
                                          <p:stCondLst>
                                            <p:cond delay="0"/>
                                          </p:stCondLst>
                                        </p:cTn>
                                        <p:tgtEl>
                                          <p:spTgt spid="262"/>
                                        </p:tgtEl>
                                        <p:attrNameLst>
                                          <p:attrName>style.visibility</p:attrName>
                                        </p:attrNameLst>
                                      </p:cBhvr>
                                      <p:to>
                                        <p:strVal val="visible"/>
                                      </p:to>
                                    </p:set>
                                    <p:animScale>
                                      <p:cBhvr>
                                        <p:cTn id="36" dur="750" decel="50000" fill="hold">
                                          <p:stCondLst>
                                            <p:cond delay="0"/>
                                          </p:stCondLst>
                                        </p:cTn>
                                        <p:tgtEl>
                                          <p:spTgt spid="2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750" decel="50000" fill="hold">
                                          <p:stCondLst>
                                            <p:cond delay="0"/>
                                          </p:stCondLst>
                                        </p:cTn>
                                        <p:tgtEl>
                                          <p:spTgt spid="262"/>
                                        </p:tgtEl>
                                        <p:attrNameLst>
                                          <p:attrName>ppt_x</p:attrName>
                                          <p:attrName>ppt_y</p:attrName>
                                        </p:attrNameLst>
                                      </p:cBhvr>
                                    </p:animMotion>
                                    <p:animEffect transition="in" filter="fade">
                                      <p:cBhvr>
                                        <p:cTn id="38" dur="750"/>
                                        <p:tgtEl>
                                          <p:spTgt spid="262"/>
                                        </p:tgtEl>
                                      </p:cBhvr>
                                    </p:animEffect>
                                  </p:childTnLst>
                                </p:cTn>
                              </p:par>
                            </p:childTnLst>
                          </p:cTn>
                        </p:par>
                        <p:par>
                          <p:cTn id="39" fill="hold">
                            <p:stCondLst>
                              <p:cond delay="9150"/>
                            </p:stCondLst>
                            <p:childTnLst>
                              <p:par>
                                <p:cTn id="40" presetID="52" presetClass="entr" presetSubtype="0" fill="hold" nodeType="afterEffect">
                                  <p:stCondLst>
                                    <p:cond delay="0"/>
                                  </p:stCondLst>
                                  <p:childTnLst>
                                    <p:set>
                                      <p:cBhvr>
                                        <p:cTn id="41" dur="1" fill="hold">
                                          <p:stCondLst>
                                            <p:cond delay="0"/>
                                          </p:stCondLst>
                                        </p:cTn>
                                        <p:tgtEl>
                                          <p:spTgt spid="257"/>
                                        </p:tgtEl>
                                        <p:attrNameLst>
                                          <p:attrName>style.visibility</p:attrName>
                                        </p:attrNameLst>
                                      </p:cBhvr>
                                      <p:to>
                                        <p:strVal val="visible"/>
                                      </p:to>
                                    </p:set>
                                    <p:animScale>
                                      <p:cBhvr>
                                        <p:cTn id="42" dur="750" decel="50000" fill="hold">
                                          <p:stCondLst>
                                            <p:cond delay="0"/>
                                          </p:stCondLst>
                                        </p:cTn>
                                        <p:tgtEl>
                                          <p:spTgt spid="2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257"/>
                                        </p:tgtEl>
                                        <p:attrNameLst>
                                          <p:attrName>ppt_x</p:attrName>
                                          <p:attrName>ppt_y</p:attrName>
                                        </p:attrNameLst>
                                      </p:cBhvr>
                                    </p:animMotion>
                                    <p:animEffect transition="in" filter="fade">
                                      <p:cBhvr>
                                        <p:cTn id="44" dur="750"/>
                                        <p:tgtEl>
                                          <p:spTgt spid="257"/>
                                        </p:tgtEl>
                                      </p:cBhvr>
                                    </p:animEffect>
                                  </p:childTnLst>
                                </p:cTn>
                              </p:par>
                            </p:childTnLst>
                          </p:cTn>
                        </p:par>
                        <p:par>
                          <p:cTn id="45" fill="hold">
                            <p:stCondLst>
                              <p:cond delay="9900"/>
                            </p:stCondLst>
                            <p:childTnLst>
                              <p:par>
                                <p:cTn id="46" presetID="52" presetClass="entr" presetSubtype="0" fill="hold" nodeType="afterEffect">
                                  <p:stCondLst>
                                    <p:cond delay="0"/>
                                  </p:stCondLst>
                                  <p:childTnLst>
                                    <p:set>
                                      <p:cBhvr>
                                        <p:cTn id="47" dur="1" fill="hold">
                                          <p:stCondLst>
                                            <p:cond delay="0"/>
                                          </p:stCondLst>
                                        </p:cTn>
                                        <p:tgtEl>
                                          <p:spTgt spid="267"/>
                                        </p:tgtEl>
                                        <p:attrNameLst>
                                          <p:attrName>style.visibility</p:attrName>
                                        </p:attrNameLst>
                                      </p:cBhvr>
                                      <p:to>
                                        <p:strVal val="visible"/>
                                      </p:to>
                                    </p:set>
                                    <p:animScale>
                                      <p:cBhvr>
                                        <p:cTn id="48" dur="750" decel="50000" fill="hold">
                                          <p:stCondLst>
                                            <p:cond delay="0"/>
                                          </p:stCondLst>
                                        </p:cTn>
                                        <p:tgtEl>
                                          <p:spTgt spid="2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750" decel="50000" fill="hold">
                                          <p:stCondLst>
                                            <p:cond delay="0"/>
                                          </p:stCondLst>
                                        </p:cTn>
                                        <p:tgtEl>
                                          <p:spTgt spid="267"/>
                                        </p:tgtEl>
                                        <p:attrNameLst>
                                          <p:attrName>ppt_x</p:attrName>
                                          <p:attrName>ppt_y</p:attrName>
                                        </p:attrNameLst>
                                      </p:cBhvr>
                                    </p:animMotion>
                                    <p:animEffect transition="in" filter="fade">
                                      <p:cBhvr>
                                        <p:cTn id="50" dur="750"/>
                                        <p:tgtEl>
                                          <p:spTgt spid="267"/>
                                        </p:tgtEl>
                                      </p:cBhvr>
                                    </p:animEffect>
                                  </p:childTnLst>
                                </p:cTn>
                              </p:par>
                            </p:childTnLst>
                          </p:cTn>
                        </p:par>
                        <p:par>
                          <p:cTn id="51" fill="hold">
                            <p:stCondLst>
                              <p:cond delay="10650"/>
                            </p:stCondLst>
                            <p:childTnLst>
                              <p:par>
                                <p:cTn id="52" presetID="52" presetClass="entr" presetSubtype="0" fill="hold" nodeType="afterEffect">
                                  <p:stCondLst>
                                    <p:cond delay="0"/>
                                  </p:stCondLst>
                                  <p:childTnLst>
                                    <p:set>
                                      <p:cBhvr>
                                        <p:cTn id="53" dur="1" fill="hold">
                                          <p:stCondLst>
                                            <p:cond delay="0"/>
                                          </p:stCondLst>
                                        </p:cTn>
                                        <p:tgtEl>
                                          <p:spTgt spid="247"/>
                                        </p:tgtEl>
                                        <p:attrNameLst>
                                          <p:attrName>style.visibility</p:attrName>
                                        </p:attrNameLst>
                                      </p:cBhvr>
                                      <p:to>
                                        <p:strVal val="visible"/>
                                      </p:to>
                                    </p:set>
                                    <p:animScale>
                                      <p:cBhvr>
                                        <p:cTn id="54" dur="750" decel="50000" fill="hold">
                                          <p:stCondLst>
                                            <p:cond delay="0"/>
                                          </p:stCondLst>
                                        </p:cTn>
                                        <p:tgtEl>
                                          <p:spTgt spid="2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247"/>
                                        </p:tgtEl>
                                        <p:attrNameLst>
                                          <p:attrName>ppt_x</p:attrName>
                                          <p:attrName>ppt_y</p:attrName>
                                        </p:attrNameLst>
                                      </p:cBhvr>
                                    </p:animMotion>
                                    <p:animEffect transition="in" filter="fade">
                                      <p:cBhvr>
                                        <p:cTn id="56" dur="750"/>
                                        <p:tgtEl>
                                          <p:spTgt spid="247"/>
                                        </p:tgtEl>
                                      </p:cBhvr>
                                    </p:animEffect>
                                  </p:childTnLst>
                                </p:cTn>
                              </p:par>
                            </p:childTnLst>
                          </p:cTn>
                        </p:par>
                        <p:par>
                          <p:cTn id="57" fill="hold">
                            <p:stCondLst>
                              <p:cond delay="11400"/>
                            </p:stCondLst>
                            <p:childTnLst>
                              <p:par>
                                <p:cTn id="58" presetID="14" presetClass="entr" presetSubtype="10" fill="hold" nodeType="afterEffect">
                                  <p:stCondLst>
                                    <p:cond delay="0"/>
                                  </p:stCondLst>
                                  <p:childTnLst>
                                    <p:set>
                                      <p:cBhvr>
                                        <p:cTn id="59" dur="1" fill="hold">
                                          <p:stCondLst>
                                            <p:cond delay="0"/>
                                          </p:stCondLst>
                                        </p:cTn>
                                        <p:tgtEl>
                                          <p:spTgt spid="281"/>
                                        </p:tgtEl>
                                        <p:attrNameLst>
                                          <p:attrName>style.visibility</p:attrName>
                                        </p:attrNameLst>
                                      </p:cBhvr>
                                      <p:to>
                                        <p:strVal val="visible"/>
                                      </p:to>
                                    </p:set>
                                    <p:animEffect transition="in" filter="randombar(horizontal)">
                                      <p:cBhvr>
                                        <p:cTn id="60" dur="500"/>
                                        <p:tgtEl>
                                          <p:spTgt spid="281"/>
                                        </p:tgtEl>
                                      </p:cBhvr>
                                    </p:animEffect>
                                  </p:childTnLst>
                                </p:cTn>
                              </p:par>
                              <p:par>
                                <p:cTn id="61" presetID="14" presetClass="entr" presetSubtype="10" fill="hold" nodeType="withEffect">
                                  <p:stCondLst>
                                    <p:cond delay="0"/>
                                  </p:stCondLst>
                                  <p:childTnLst>
                                    <p:set>
                                      <p:cBhvr>
                                        <p:cTn id="62" dur="1" fill="hold">
                                          <p:stCondLst>
                                            <p:cond delay="0"/>
                                          </p:stCondLst>
                                        </p:cTn>
                                        <p:tgtEl>
                                          <p:spTgt spid="293"/>
                                        </p:tgtEl>
                                        <p:attrNameLst>
                                          <p:attrName>style.visibility</p:attrName>
                                        </p:attrNameLst>
                                      </p:cBhvr>
                                      <p:to>
                                        <p:strVal val="visible"/>
                                      </p:to>
                                    </p:set>
                                    <p:animEffect transition="in" filter="randombar(horizontal)">
                                      <p:cBhvr>
                                        <p:cTn id="63" dur="500"/>
                                        <p:tgtEl>
                                          <p:spTgt spid="293"/>
                                        </p:tgtEl>
                                      </p:cBhvr>
                                    </p:animEffect>
                                  </p:childTnLst>
                                </p:cTn>
                              </p:par>
                              <p:par>
                                <p:cTn id="64" presetID="14" presetClass="entr" presetSubtype="10" fill="hold" nodeType="with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randombar(horizontal)">
                                      <p:cBhvr>
                                        <p:cTn id="66" dur="500"/>
                                        <p:tgtEl>
                                          <p:spTgt spid="285"/>
                                        </p:tgtEl>
                                      </p:cBhvr>
                                    </p:animEffect>
                                  </p:childTnLst>
                                </p:cTn>
                              </p:par>
                              <p:par>
                                <p:cTn id="67" presetID="14" presetClass="entr" presetSubtype="10" fill="hold" nodeType="withEffect">
                                  <p:stCondLst>
                                    <p:cond delay="0"/>
                                  </p:stCondLst>
                                  <p:childTnLst>
                                    <p:set>
                                      <p:cBhvr>
                                        <p:cTn id="68" dur="1" fill="hold">
                                          <p:stCondLst>
                                            <p:cond delay="0"/>
                                          </p:stCondLst>
                                        </p:cTn>
                                        <p:tgtEl>
                                          <p:spTgt spid="289"/>
                                        </p:tgtEl>
                                        <p:attrNameLst>
                                          <p:attrName>style.visibility</p:attrName>
                                        </p:attrNameLst>
                                      </p:cBhvr>
                                      <p:to>
                                        <p:strVal val="visible"/>
                                      </p:to>
                                    </p:set>
                                    <p:animEffect transition="in" filter="randombar(horizontal)">
                                      <p:cBhvr>
                                        <p:cTn id="69" dur="500"/>
                                        <p:tgtEl>
                                          <p:spTgt spid="289"/>
                                        </p:tgtEl>
                                      </p:cBhvr>
                                    </p:animEffect>
                                  </p:childTnLst>
                                </p:cTn>
                              </p:par>
                              <p:par>
                                <p:cTn id="70" presetID="14" presetClass="entr" presetSubtype="10" fill="hold" nodeType="withEffect">
                                  <p:stCondLst>
                                    <p:cond delay="0"/>
                                  </p:stCondLst>
                                  <p:childTnLst>
                                    <p:set>
                                      <p:cBhvr>
                                        <p:cTn id="71" dur="1" fill="hold">
                                          <p:stCondLst>
                                            <p:cond delay="0"/>
                                          </p:stCondLst>
                                        </p:cTn>
                                        <p:tgtEl>
                                          <p:spTgt spid="297"/>
                                        </p:tgtEl>
                                        <p:attrNameLst>
                                          <p:attrName>style.visibility</p:attrName>
                                        </p:attrNameLst>
                                      </p:cBhvr>
                                      <p:to>
                                        <p:strVal val="visible"/>
                                      </p:to>
                                    </p:set>
                                    <p:animEffect transition="in" filter="randombar(horizontal)">
                                      <p:cBhvr>
                                        <p:cTn id="72" dur="500"/>
                                        <p:tgtEl>
                                          <p:spTgt spid="297"/>
                                        </p:tgtEl>
                                      </p:cBhvr>
                                    </p:animEffect>
                                  </p:childTnLst>
                                </p:cTn>
                              </p:par>
                              <p:par>
                                <p:cTn id="73" presetID="14" presetClass="entr" presetSubtype="10" fill="hold" nodeType="withEffect">
                                  <p:stCondLst>
                                    <p:cond delay="0"/>
                                  </p:stCondLst>
                                  <p:childTnLst>
                                    <p:set>
                                      <p:cBhvr>
                                        <p:cTn id="74" dur="1" fill="hold">
                                          <p:stCondLst>
                                            <p:cond delay="0"/>
                                          </p:stCondLst>
                                        </p:cTn>
                                        <p:tgtEl>
                                          <p:spTgt spid="301"/>
                                        </p:tgtEl>
                                        <p:attrNameLst>
                                          <p:attrName>style.visibility</p:attrName>
                                        </p:attrNameLst>
                                      </p:cBhvr>
                                      <p:to>
                                        <p:strVal val="visible"/>
                                      </p:to>
                                    </p:set>
                                    <p:animEffect transition="in" filter="randombar(horizontal)">
                                      <p:cBhvr>
                                        <p:cTn id="75" dur="5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A538"/>
                </a:solidFill>
                <a:latin typeface="微软雅黑" panose="020B0503020204020204" pitchFamily="34" charset="-122"/>
                <a:ea typeface="微软雅黑" panose="020B0503020204020204" pitchFamily="34" charset="-122"/>
              </a:rPr>
              <a:t>单击添加标题</a:t>
            </a:r>
          </a:p>
        </p:txBody>
      </p:sp>
      <p:sp>
        <p:nvSpPr>
          <p:cNvPr id="59" name="圆角矩形 58"/>
          <p:cNvSpPr/>
          <p:nvPr/>
        </p:nvSpPr>
        <p:spPr>
          <a:xfrm>
            <a:off x="7161550" y="1188790"/>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圆角矩形 59"/>
          <p:cNvSpPr/>
          <p:nvPr/>
        </p:nvSpPr>
        <p:spPr>
          <a:xfrm>
            <a:off x="7318654"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文本框 32"/>
          <p:cNvSpPr txBox="1"/>
          <p:nvPr/>
        </p:nvSpPr>
        <p:spPr>
          <a:xfrm>
            <a:off x="7272008" y="1455272"/>
            <a:ext cx="895841"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90</a:t>
            </a:r>
            <a:r>
              <a:rPr lang="en-US" altLang="zh-CN" sz="1013" dirty="0">
                <a:solidFill>
                  <a:srgbClr val="663A77"/>
                </a:solidFill>
                <a:latin typeface="Impact" panose="020B0806030902050204" pitchFamily="34" charset="0"/>
              </a:rPr>
              <a:t>%</a:t>
            </a:r>
            <a:endParaRPr lang="zh-CN" altLang="en-US" sz="2100" dirty="0">
              <a:solidFill>
                <a:srgbClr val="663A77"/>
              </a:solidFill>
              <a:latin typeface="Impact" panose="020B0806030902050204" pitchFamily="34" charset="0"/>
            </a:endParaRPr>
          </a:p>
        </p:txBody>
      </p:sp>
      <p:sp>
        <p:nvSpPr>
          <p:cNvPr id="62" name="圆角矩形 61"/>
          <p:cNvSpPr/>
          <p:nvPr/>
        </p:nvSpPr>
        <p:spPr>
          <a:xfrm>
            <a:off x="5561833" y="1664453"/>
            <a:ext cx="1116755" cy="210160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圆角矩形 62"/>
          <p:cNvSpPr/>
          <p:nvPr/>
        </p:nvSpPr>
        <p:spPr>
          <a:xfrm>
            <a:off x="5718936" y="1821580"/>
            <a:ext cx="816867" cy="180915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文本框 40"/>
          <p:cNvSpPr txBox="1"/>
          <p:nvPr/>
        </p:nvSpPr>
        <p:spPr>
          <a:xfrm>
            <a:off x="5672291" y="1912366"/>
            <a:ext cx="895841"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70</a:t>
            </a:r>
            <a:r>
              <a:rPr lang="en-US" altLang="zh-CN" sz="1013" dirty="0">
                <a:solidFill>
                  <a:srgbClr val="00AF92"/>
                </a:solidFill>
                <a:latin typeface="Impact" panose="020B0806030902050204" pitchFamily="34" charset="0"/>
              </a:rPr>
              <a:t>%</a:t>
            </a:r>
            <a:endParaRPr lang="zh-CN" altLang="en-US" sz="2100" dirty="0">
              <a:solidFill>
                <a:srgbClr val="00AF92"/>
              </a:solidFill>
              <a:latin typeface="Impact" panose="020B0806030902050204" pitchFamily="34" charset="0"/>
            </a:endParaRPr>
          </a:p>
        </p:txBody>
      </p:sp>
      <p:sp>
        <p:nvSpPr>
          <p:cNvPr id="65" name="圆角矩形 64"/>
          <p:cNvSpPr/>
          <p:nvPr/>
        </p:nvSpPr>
        <p:spPr>
          <a:xfrm>
            <a:off x="4119222" y="975583"/>
            <a:ext cx="816867" cy="265515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文本框 47"/>
          <p:cNvSpPr txBox="1"/>
          <p:nvPr/>
        </p:nvSpPr>
        <p:spPr>
          <a:xfrm>
            <a:off x="4072576" y="1076741"/>
            <a:ext cx="895841"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100</a:t>
            </a:r>
            <a:r>
              <a:rPr lang="en-US" altLang="zh-CN" sz="1013" dirty="0">
                <a:solidFill>
                  <a:srgbClr val="E87071"/>
                </a:solidFill>
                <a:latin typeface="Impact" panose="020B0806030902050204" pitchFamily="34" charset="0"/>
              </a:rPr>
              <a:t>%</a:t>
            </a:r>
            <a:endParaRPr lang="zh-CN" altLang="en-US" sz="2100" dirty="0">
              <a:solidFill>
                <a:srgbClr val="E87071"/>
              </a:solidFill>
              <a:latin typeface="Impact" panose="020B0806030902050204" pitchFamily="34" charset="0"/>
            </a:endParaRPr>
          </a:p>
        </p:txBody>
      </p:sp>
      <p:sp>
        <p:nvSpPr>
          <p:cNvPr id="67" name="圆角矩形 66"/>
          <p:cNvSpPr/>
          <p:nvPr/>
        </p:nvSpPr>
        <p:spPr>
          <a:xfrm>
            <a:off x="2362401" y="1471616"/>
            <a:ext cx="1116755" cy="228547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圆角矩形 67"/>
          <p:cNvSpPr/>
          <p:nvPr/>
        </p:nvSpPr>
        <p:spPr>
          <a:xfrm>
            <a:off x="2519505" y="1635883"/>
            <a:ext cx="816867" cy="1994852"/>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文本框 54"/>
          <p:cNvSpPr txBox="1"/>
          <p:nvPr/>
        </p:nvSpPr>
        <p:spPr>
          <a:xfrm>
            <a:off x="2472859" y="1690961"/>
            <a:ext cx="895841"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80</a:t>
            </a:r>
            <a:r>
              <a:rPr lang="en-US" altLang="zh-CN" sz="1013" dirty="0">
                <a:solidFill>
                  <a:srgbClr val="01ACBE"/>
                </a:solidFill>
                <a:latin typeface="Impact" panose="020B0806030902050204" pitchFamily="34" charset="0"/>
              </a:rPr>
              <a:t>%</a:t>
            </a:r>
            <a:endParaRPr lang="zh-CN" altLang="en-US" sz="2100" dirty="0">
              <a:solidFill>
                <a:srgbClr val="01ACBE"/>
              </a:solidFill>
              <a:latin typeface="Impact" panose="020B0806030902050204" pitchFamily="34" charset="0"/>
            </a:endParaRPr>
          </a:p>
        </p:txBody>
      </p:sp>
      <p:sp>
        <p:nvSpPr>
          <p:cNvPr id="70" name="圆角矩形 69"/>
          <p:cNvSpPr/>
          <p:nvPr/>
        </p:nvSpPr>
        <p:spPr>
          <a:xfrm>
            <a:off x="762684" y="1188790"/>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圆角矩形 70"/>
          <p:cNvSpPr/>
          <p:nvPr/>
        </p:nvSpPr>
        <p:spPr>
          <a:xfrm>
            <a:off x="919788"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文本框 61"/>
          <p:cNvSpPr txBox="1"/>
          <p:nvPr/>
        </p:nvSpPr>
        <p:spPr>
          <a:xfrm>
            <a:off x="873144" y="1440988"/>
            <a:ext cx="895841"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90</a:t>
            </a:r>
            <a:r>
              <a:rPr lang="en-US" altLang="zh-CN" sz="1013" dirty="0">
                <a:solidFill>
                  <a:srgbClr val="FFB850"/>
                </a:solidFill>
                <a:latin typeface="Impact" panose="020B0806030902050204" pitchFamily="34" charset="0"/>
              </a:rPr>
              <a:t>%</a:t>
            </a:r>
            <a:endParaRPr lang="zh-CN" altLang="en-US" sz="2100" dirty="0">
              <a:solidFill>
                <a:srgbClr val="FFB850"/>
              </a:solidFill>
              <a:latin typeface="Impact" panose="020B0806030902050204" pitchFamily="34" charset="0"/>
            </a:endParaRPr>
          </a:p>
        </p:txBody>
      </p:sp>
      <p:grpSp>
        <p:nvGrpSpPr>
          <p:cNvPr id="73" name="组合 72"/>
          <p:cNvGrpSpPr/>
          <p:nvPr/>
        </p:nvGrpSpPr>
        <p:grpSpPr>
          <a:xfrm>
            <a:off x="983140" y="2895117"/>
            <a:ext cx="690162" cy="680242"/>
            <a:chOff x="1310682" y="3861049"/>
            <a:chExt cx="920096" cy="907199"/>
          </a:xfrm>
        </p:grpSpPr>
        <p:sp>
          <p:nvSpPr>
            <p:cNvPr id="74" name="椭圆 73"/>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5" name="组合 74"/>
            <p:cNvGrpSpPr/>
            <p:nvPr/>
          </p:nvGrpSpPr>
          <p:grpSpPr>
            <a:xfrm>
              <a:off x="1344549" y="3894442"/>
              <a:ext cx="852360" cy="840412"/>
              <a:chOff x="1344549" y="3893401"/>
              <a:chExt cx="852360" cy="814203"/>
            </a:xfrm>
          </p:grpSpPr>
          <p:sp>
            <p:nvSpPr>
              <p:cNvPr id="76" name="椭圆 75"/>
              <p:cNvSpPr/>
              <p:nvPr/>
            </p:nvSpPr>
            <p:spPr>
              <a:xfrm>
                <a:off x="1344549" y="3893401"/>
                <a:ext cx="852360" cy="81420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7" name="Group 8"/>
              <p:cNvGrpSpPr>
                <a:grpSpLocks noChangeAspect="1"/>
              </p:cNvGrpSpPr>
              <p:nvPr/>
            </p:nvGrpSpPr>
            <p:grpSpPr bwMode="auto">
              <a:xfrm>
                <a:off x="1557997" y="4064238"/>
                <a:ext cx="421027" cy="454651"/>
                <a:chOff x="3437" y="2282"/>
                <a:chExt cx="679" cy="744"/>
              </a:xfrm>
              <a:solidFill>
                <a:schemeClr val="bg1"/>
              </a:solidFill>
            </p:grpSpPr>
            <p:sp>
              <p:nvSpPr>
                <p:cNvPr id="7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80" name="组合 79"/>
          <p:cNvGrpSpPr/>
          <p:nvPr/>
        </p:nvGrpSpPr>
        <p:grpSpPr>
          <a:xfrm>
            <a:off x="2582855" y="2895117"/>
            <a:ext cx="690162" cy="680242"/>
            <a:chOff x="3443358" y="3861049"/>
            <a:chExt cx="920096" cy="907199"/>
          </a:xfrm>
        </p:grpSpPr>
        <p:sp>
          <p:nvSpPr>
            <p:cNvPr id="81" name="椭圆 80"/>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3477225" y="3894442"/>
              <a:ext cx="852360" cy="840412"/>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3" name="Group 13"/>
            <p:cNvGrpSpPr>
              <a:grpSpLocks noChangeAspect="1"/>
            </p:cNvGrpSpPr>
            <p:nvPr/>
          </p:nvGrpSpPr>
          <p:grpSpPr bwMode="auto">
            <a:xfrm>
              <a:off x="3675268" y="4080591"/>
              <a:ext cx="461686" cy="475193"/>
              <a:chOff x="2426" y="2781"/>
              <a:chExt cx="593" cy="600"/>
            </a:xfrm>
            <a:solidFill>
              <a:schemeClr val="bg1"/>
            </a:solidFill>
          </p:grpSpPr>
          <p:sp>
            <p:nvSpPr>
              <p:cNvPr id="84"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86" name="组合 85"/>
          <p:cNvGrpSpPr/>
          <p:nvPr/>
        </p:nvGrpSpPr>
        <p:grpSpPr>
          <a:xfrm>
            <a:off x="4182572" y="2895117"/>
            <a:ext cx="690162" cy="680242"/>
            <a:chOff x="5576036" y="3861049"/>
            <a:chExt cx="920096" cy="907199"/>
          </a:xfrm>
        </p:grpSpPr>
        <p:sp>
          <p:nvSpPr>
            <p:cNvPr id="87" name="椭圆 86"/>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5609903" y="3894442"/>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9" name="Group 18"/>
            <p:cNvGrpSpPr>
              <a:grpSpLocks noChangeAspect="1"/>
            </p:cNvGrpSpPr>
            <p:nvPr/>
          </p:nvGrpSpPr>
          <p:grpSpPr bwMode="auto">
            <a:xfrm>
              <a:off x="5793235" y="4088980"/>
              <a:ext cx="479594" cy="454601"/>
              <a:chOff x="3802" y="2858"/>
              <a:chExt cx="616" cy="574"/>
            </a:xfrm>
            <a:solidFill>
              <a:schemeClr val="bg1"/>
            </a:solidFill>
          </p:grpSpPr>
          <p:sp>
            <p:nvSpPr>
              <p:cNvPr id="9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5" name="组合 94"/>
          <p:cNvGrpSpPr/>
          <p:nvPr/>
        </p:nvGrpSpPr>
        <p:grpSpPr>
          <a:xfrm>
            <a:off x="5782286" y="2895118"/>
            <a:ext cx="690162" cy="680240"/>
            <a:chOff x="7708712" y="3861048"/>
            <a:chExt cx="920096" cy="907197"/>
          </a:xfrm>
        </p:grpSpPr>
        <p:sp>
          <p:nvSpPr>
            <p:cNvPr id="96" name="椭圆 95"/>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椭圆 96"/>
            <p:cNvSpPr/>
            <p:nvPr/>
          </p:nvSpPr>
          <p:spPr>
            <a:xfrm>
              <a:off x="7742578" y="3894440"/>
              <a:ext cx="852360" cy="840413"/>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8" name="Group 26"/>
            <p:cNvGrpSpPr>
              <a:grpSpLocks noChangeAspect="1"/>
            </p:cNvGrpSpPr>
            <p:nvPr/>
          </p:nvGrpSpPr>
          <p:grpSpPr bwMode="auto">
            <a:xfrm>
              <a:off x="7879441" y="4152182"/>
              <a:ext cx="620626" cy="312988"/>
              <a:chOff x="5676" y="2597"/>
              <a:chExt cx="1061" cy="526"/>
            </a:xfrm>
            <a:solidFill>
              <a:schemeClr val="bg1"/>
            </a:solidFill>
          </p:grpSpPr>
          <p:sp>
            <p:nvSpPr>
              <p:cNvPr id="99"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1"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1"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4" name="组合 113"/>
          <p:cNvGrpSpPr/>
          <p:nvPr/>
        </p:nvGrpSpPr>
        <p:grpSpPr>
          <a:xfrm>
            <a:off x="7382003" y="2895117"/>
            <a:ext cx="690162" cy="680242"/>
            <a:chOff x="9841390" y="3861049"/>
            <a:chExt cx="920096" cy="907199"/>
          </a:xfrm>
        </p:grpSpPr>
        <p:sp>
          <p:nvSpPr>
            <p:cNvPr id="115" name="椭圆 114"/>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椭圆 115"/>
            <p:cNvSpPr/>
            <p:nvPr/>
          </p:nvSpPr>
          <p:spPr>
            <a:xfrm>
              <a:off x="9875257" y="3894442"/>
              <a:ext cx="852360" cy="840412"/>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118" name="直接连接符 117"/>
          <p:cNvCxnSpPr/>
          <p:nvPr/>
        </p:nvCxnSpPr>
        <p:spPr>
          <a:xfrm>
            <a:off x="711235" y="4047531"/>
            <a:ext cx="7643278"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9" name="文本框 128"/>
          <p:cNvSpPr txBox="1"/>
          <p:nvPr/>
        </p:nvSpPr>
        <p:spPr>
          <a:xfrm>
            <a:off x="974378" y="2329715"/>
            <a:ext cx="693368" cy="461665"/>
          </a:xfrm>
          <a:prstGeom prst="rect">
            <a:avLst/>
          </a:prstGeom>
          <a:noFill/>
        </p:spPr>
        <p:txBody>
          <a:bodyPr wrap="square" rtlCol="0">
            <a:spAutoFit/>
          </a:bodyPr>
          <a:lstStyle/>
          <a:p>
            <a:pPr algn="ctr"/>
            <a:r>
              <a:rPr lang="zh-CN" altLang="en-US" sz="1200" dirty="0">
                <a:solidFill>
                  <a:srgbClr val="EB9624"/>
                </a:solidFill>
                <a:latin typeface="+mn-ea"/>
              </a:rPr>
              <a:t>项目一</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20" name="文本框 128"/>
          <p:cNvSpPr txBox="1"/>
          <p:nvPr/>
        </p:nvSpPr>
        <p:spPr>
          <a:xfrm>
            <a:off x="2574093" y="2329715"/>
            <a:ext cx="693368" cy="461665"/>
          </a:xfrm>
          <a:prstGeom prst="rect">
            <a:avLst/>
          </a:prstGeom>
          <a:noFill/>
        </p:spPr>
        <p:txBody>
          <a:bodyPr wrap="square" rtlCol="0">
            <a:spAutoFit/>
          </a:bodyPr>
          <a:lstStyle/>
          <a:p>
            <a:pPr algn="ctr"/>
            <a:r>
              <a:rPr lang="zh-CN" altLang="en-US" sz="1200" dirty="0">
                <a:solidFill>
                  <a:srgbClr val="EB9624"/>
                </a:solidFill>
                <a:latin typeface="+mn-ea"/>
              </a:rPr>
              <a:t>项目二</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21" name="文本框 128"/>
          <p:cNvSpPr txBox="1"/>
          <p:nvPr/>
        </p:nvSpPr>
        <p:spPr>
          <a:xfrm>
            <a:off x="4173810" y="2329715"/>
            <a:ext cx="693368" cy="461665"/>
          </a:xfrm>
          <a:prstGeom prst="rect">
            <a:avLst/>
          </a:prstGeom>
          <a:noFill/>
        </p:spPr>
        <p:txBody>
          <a:bodyPr wrap="square" rtlCol="0">
            <a:spAutoFit/>
          </a:bodyPr>
          <a:lstStyle/>
          <a:p>
            <a:pPr algn="ctr"/>
            <a:r>
              <a:rPr lang="zh-CN" altLang="en-US" sz="1200" dirty="0">
                <a:solidFill>
                  <a:srgbClr val="EB9624"/>
                </a:solidFill>
                <a:latin typeface="+mn-ea"/>
              </a:rPr>
              <a:t>项目三</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22" name="文本框 128"/>
          <p:cNvSpPr txBox="1"/>
          <p:nvPr/>
        </p:nvSpPr>
        <p:spPr>
          <a:xfrm>
            <a:off x="5773525" y="2329715"/>
            <a:ext cx="693368" cy="461665"/>
          </a:xfrm>
          <a:prstGeom prst="rect">
            <a:avLst/>
          </a:prstGeom>
          <a:noFill/>
        </p:spPr>
        <p:txBody>
          <a:bodyPr wrap="square" rtlCol="0">
            <a:spAutoFit/>
          </a:bodyPr>
          <a:lstStyle/>
          <a:p>
            <a:pPr algn="ctr"/>
            <a:r>
              <a:rPr lang="zh-CN" altLang="en-US" sz="1200" dirty="0">
                <a:solidFill>
                  <a:srgbClr val="EB9624"/>
                </a:solidFill>
                <a:latin typeface="+mn-ea"/>
              </a:rPr>
              <a:t>项目四</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23" name="文本框 128"/>
          <p:cNvSpPr txBox="1"/>
          <p:nvPr/>
        </p:nvSpPr>
        <p:spPr>
          <a:xfrm>
            <a:off x="7373242" y="2329715"/>
            <a:ext cx="693368" cy="461665"/>
          </a:xfrm>
          <a:prstGeom prst="rect">
            <a:avLst/>
          </a:prstGeom>
          <a:noFill/>
        </p:spPr>
        <p:txBody>
          <a:bodyPr wrap="square" rtlCol="0">
            <a:spAutoFit/>
          </a:bodyPr>
          <a:lstStyle/>
          <a:p>
            <a:pPr algn="ctr"/>
            <a:r>
              <a:rPr lang="zh-CN" altLang="en-US" sz="1200" dirty="0">
                <a:solidFill>
                  <a:srgbClr val="EB9624"/>
                </a:solidFill>
                <a:latin typeface="+mn-ea"/>
              </a:rPr>
              <a:t>项目五</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24" name="文本框 129"/>
          <p:cNvSpPr txBox="1"/>
          <p:nvPr/>
        </p:nvSpPr>
        <p:spPr>
          <a:xfrm>
            <a:off x="1587983" y="4197142"/>
            <a:ext cx="5950943"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429172028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fade">
                                      <p:cBhvr>
                                        <p:cTn id="11" dur="2000"/>
                                        <p:tgtEl>
                                          <p:spTgt spid="7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2000"/>
                                        <p:tgtEl>
                                          <p:spTgt spid="6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2000"/>
                                        <p:tgtEl>
                                          <p:spTgt spid="6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2000"/>
                                        <p:tgtEl>
                                          <p:spTgt spid="59"/>
                                        </p:tgtEl>
                                      </p:cBhvr>
                                    </p:animEffect>
                                  </p:childTnLst>
                                </p:cTn>
                              </p:par>
                            </p:childTnLst>
                          </p:cTn>
                        </p:par>
                        <p:par>
                          <p:cTn id="21" fill="hold">
                            <p:stCondLst>
                              <p:cond delay="2900"/>
                            </p:stCondLst>
                            <p:childTnLst>
                              <p:par>
                                <p:cTn id="22" presetID="21" presetClass="entr" presetSubtype="1" fill="hold" nodeType="after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wheel(1)">
                                      <p:cBhvr>
                                        <p:cTn id="24" dur="1500"/>
                                        <p:tgtEl>
                                          <p:spTgt spid="73"/>
                                        </p:tgtEl>
                                      </p:cBhvr>
                                    </p:animEffect>
                                  </p:childTnLst>
                                </p:cTn>
                              </p:par>
                              <p:par>
                                <p:cTn id="25" presetID="21" presetClass="entr" presetSubtype="1" fill="hold" nodeType="withEffect">
                                  <p:stCondLst>
                                    <p:cond delay="500"/>
                                  </p:stCondLst>
                                  <p:childTnLst>
                                    <p:set>
                                      <p:cBhvr>
                                        <p:cTn id="26" dur="1" fill="hold">
                                          <p:stCondLst>
                                            <p:cond delay="0"/>
                                          </p:stCondLst>
                                        </p:cTn>
                                        <p:tgtEl>
                                          <p:spTgt spid="80"/>
                                        </p:tgtEl>
                                        <p:attrNameLst>
                                          <p:attrName>style.visibility</p:attrName>
                                        </p:attrNameLst>
                                      </p:cBhvr>
                                      <p:to>
                                        <p:strVal val="visible"/>
                                      </p:to>
                                    </p:set>
                                    <p:animEffect transition="in" filter="wheel(1)">
                                      <p:cBhvr>
                                        <p:cTn id="27" dur="1500"/>
                                        <p:tgtEl>
                                          <p:spTgt spid="80"/>
                                        </p:tgtEl>
                                      </p:cBhvr>
                                    </p:animEffect>
                                  </p:childTnLst>
                                </p:cTn>
                              </p:par>
                              <p:par>
                                <p:cTn id="28" presetID="21" presetClass="entr" presetSubtype="1" fill="hold" nodeType="withEffect">
                                  <p:stCondLst>
                                    <p:cond delay="1000"/>
                                  </p:stCondLst>
                                  <p:childTnLst>
                                    <p:set>
                                      <p:cBhvr>
                                        <p:cTn id="29" dur="1" fill="hold">
                                          <p:stCondLst>
                                            <p:cond delay="0"/>
                                          </p:stCondLst>
                                        </p:cTn>
                                        <p:tgtEl>
                                          <p:spTgt spid="86"/>
                                        </p:tgtEl>
                                        <p:attrNameLst>
                                          <p:attrName>style.visibility</p:attrName>
                                        </p:attrNameLst>
                                      </p:cBhvr>
                                      <p:to>
                                        <p:strVal val="visible"/>
                                      </p:to>
                                    </p:set>
                                    <p:animEffect transition="in" filter="wheel(1)">
                                      <p:cBhvr>
                                        <p:cTn id="30" dur="1500"/>
                                        <p:tgtEl>
                                          <p:spTgt spid="86"/>
                                        </p:tgtEl>
                                      </p:cBhvr>
                                    </p:animEffect>
                                  </p:childTnLst>
                                </p:cTn>
                              </p:par>
                              <p:par>
                                <p:cTn id="31" presetID="21" presetClass="entr" presetSubtype="1" fill="hold" nodeType="withEffect">
                                  <p:stCondLst>
                                    <p:cond delay="1500"/>
                                  </p:stCondLst>
                                  <p:childTnLst>
                                    <p:set>
                                      <p:cBhvr>
                                        <p:cTn id="32" dur="1" fill="hold">
                                          <p:stCondLst>
                                            <p:cond delay="0"/>
                                          </p:stCondLst>
                                        </p:cTn>
                                        <p:tgtEl>
                                          <p:spTgt spid="95"/>
                                        </p:tgtEl>
                                        <p:attrNameLst>
                                          <p:attrName>style.visibility</p:attrName>
                                        </p:attrNameLst>
                                      </p:cBhvr>
                                      <p:to>
                                        <p:strVal val="visible"/>
                                      </p:to>
                                    </p:set>
                                    <p:animEffect transition="in" filter="wheel(1)">
                                      <p:cBhvr>
                                        <p:cTn id="33" dur="1500"/>
                                        <p:tgtEl>
                                          <p:spTgt spid="95"/>
                                        </p:tgtEl>
                                      </p:cBhvr>
                                    </p:animEffect>
                                  </p:childTnLst>
                                </p:cTn>
                              </p:par>
                              <p:par>
                                <p:cTn id="34" presetID="21" presetClass="entr" presetSubtype="1" fill="hold" nodeType="withEffect">
                                  <p:stCondLst>
                                    <p:cond delay="2000"/>
                                  </p:stCondLst>
                                  <p:childTnLst>
                                    <p:set>
                                      <p:cBhvr>
                                        <p:cTn id="35" dur="1" fill="hold">
                                          <p:stCondLst>
                                            <p:cond delay="0"/>
                                          </p:stCondLst>
                                        </p:cTn>
                                        <p:tgtEl>
                                          <p:spTgt spid="114"/>
                                        </p:tgtEl>
                                        <p:attrNameLst>
                                          <p:attrName>style.visibility</p:attrName>
                                        </p:attrNameLst>
                                      </p:cBhvr>
                                      <p:to>
                                        <p:strVal val="visible"/>
                                      </p:to>
                                    </p:set>
                                    <p:animEffect transition="in" filter="wheel(1)">
                                      <p:cBhvr>
                                        <p:cTn id="36" dur="1500"/>
                                        <p:tgtEl>
                                          <p:spTgt spid="114"/>
                                        </p:tgtEl>
                                      </p:cBhvr>
                                    </p:animEffect>
                                  </p:childTnLst>
                                </p:cTn>
                              </p:par>
                            </p:childTnLst>
                          </p:cTn>
                        </p:par>
                        <p:par>
                          <p:cTn id="37" fill="hold">
                            <p:stCondLst>
                              <p:cond delay="6400"/>
                            </p:stCondLst>
                            <p:childTnLst>
                              <p:par>
                                <p:cTn id="38" presetID="14" presetClass="entr" presetSubtype="10" fill="hold" grpId="0" nodeType="after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randombar(horizontal)">
                                      <p:cBhvr>
                                        <p:cTn id="40" dur="250"/>
                                        <p:tgtEl>
                                          <p:spTgt spid="119"/>
                                        </p:tgtEl>
                                      </p:cBhvr>
                                    </p:animEffect>
                                  </p:childTnLst>
                                </p:cTn>
                              </p:par>
                            </p:childTnLst>
                          </p:cTn>
                        </p:par>
                        <p:par>
                          <p:cTn id="41" fill="hold">
                            <p:stCondLst>
                              <p:cond delay="6650"/>
                            </p:stCondLst>
                            <p:childTnLst>
                              <p:par>
                                <p:cTn id="42" presetID="14" presetClass="entr" presetSubtype="10" fill="hold" grpId="0"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randombar(horizontal)">
                                      <p:cBhvr>
                                        <p:cTn id="44" dur="250"/>
                                        <p:tgtEl>
                                          <p:spTgt spid="120"/>
                                        </p:tgtEl>
                                      </p:cBhvr>
                                    </p:animEffect>
                                  </p:childTnLst>
                                </p:cTn>
                              </p:par>
                            </p:childTnLst>
                          </p:cTn>
                        </p:par>
                        <p:par>
                          <p:cTn id="45" fill="hold">
                            <p:stCondLst>
                              <p:cond delay="6900"/>
                            </p:stCondLst>
                            <p:childTnLst>
                              <p:par>
                                <p:cTn id="46" presetID="14" presetClass="entr" presetSubtype="10" fill="hold" grpId="0" nodeType="afterEffect">
                                  <p:stCondLst>
                                    <p:cond delay="0"/>
                                  </p:stCondLst>
                                  <p:childTnLst>
                                    <p:set>
                                      <p:cBhvr>
                                        <p:cTn id="47" dur="1" fill="hold">
                                          <p:stCondLst>
                                            <p:cond delay="0"/>
                                          </p:stCondLst>
                                        </p:cTn>
                                        <p:tgtEl>
                                          <p:spTgt spid="121"/>
                                        </p:tgtEl>
                                        <p:attrNameLst>
                                          <p:attrName>style.visibility</p:attrName>
                                        </p:attrNameLst>
                                      </p:cBhvr>
                                      <p:to>
                                        <p:strVal val="visible"/>
                                      </p:to>
                                    </p:set>
                                    <p:animEffect transition="in" filter="randombar(horizontal)">
                                      <p:cBhvr>
                                        <p:cTn id="48" dur="250"/>
                                        <p:tgtEl>
                                          <p:spTgt spid="121"/>
                                        </p:tgtEl>
                                      </p:cBhvr>
                                    </p:animEffect>
                                  </p:childTnLst>
                                </p:cTn>
                              </p:par>
                            </p:childTnLst>
                          </p:cTn>
                        </p:par>
                        <p:par>
                          <p:cTn id="49" fill="hold">
                            <p:stCondLst>
                              <p:cond delay="7150"/>
                            </p:stCondLst>
                            <p:childTnLst>
                              <p:par>
                                <p:cTn id="50" presetID="14" presetClass="entr" presetSubtype="10" fill="hold" grpId="0" nodeType="afterEffect">
                                  <p:stCondLst>
                                    <p:cond delay="0"/>
                                  </p:stCondLst>
                                  <p:childTnLst>
                                    <p:set>
                                      <p:cBhvr>
                                        <p:cTn id="51" dur="1" fill="hold">
                                          <p:stCondLst>
                                            <p:cond delay="0"/>
                                          </p:stCondLst>
                                        </p:cTn>
                                        <p:tgtEl>
                                          <p:spTgt spid="122"/>
                                        </p:tgtEl>
                                        <p:attrNameLst>
                                          <p:attrName>style.visibility</p:attrName>
                                        </p:attrNameLst>
                                      </p:cBhvr>
                                      <p:to>
                                        <p:strVal val="visible"/>
                                      </p:to>
                                    </p:set>
                                    <p:animEffect transition="in" filter="randombar(horizontal)">
                                      <p:cBhvr>
                                        <p:cTn id="52" dur="250"/>
                                        <p:tgtEl>
                                          <p:spTgt spid="122"/>
                                        </p:tgtEl>
                                      </p:cBhvr>
                                    </p:animEffect>
                                  </p:childTnLst>
                                </p:cTn>
                              </p:par>
                            </p:childTnLst>
                          </p:cTn>
                        </p:par>
                        <p:par>
                          <p:cTn id="53" fill="hold">
                            <p:stCondLst>
                              <p:cond delay="7400"/>
                            </p:stCondLst>
                            <p:childTnLst>
                              <p:par>
                                <p:cTn id="54" presetID="14" presetClass="entr" presetSubtype="10" fill="hold" grpId="0" nodeType="afterEffect">
                                  <p:stCondLst>
                                    <p:cond delay="0"/>
                                  </p:stCondLst>
                                  <p:childTnLst>
                                    <p:set>
                                      <p:cBhvr>
                                        <p:cTn id="55" dur="1" fill="hold">
                                          <p:stCondLst>
                                            <p:cond delay="0"/>
                                          </p:stCondLst>
                                        </p:cTn>
                                        <p:tgtEl>
                                          <p:spTgt spid="123"/>
                                        </p:tgtEl>
                                        <p:attrNameLst>
                                          <p:attrName>style.visibility</p:attrName>
                                        </p:attrNameLst>
                                      </p:cBhvr>
                                      <p:to>
                                        <p:strVal val="visible"/>
                                      </p:to>
                                    </p:set>
                                    <p:animEffect transition="in" filter="randombar(horizontal)">
                                      <p:cBhvr>
                                        <p:cTn id="56" dur="250"/>
                                        <p:tgtEl>
                                          <p:spTgt spid="123"/>
                                        </p:tgtEl>
                                      </p:cBhvr>
                                    </p:animEffect>
                                  </p:childTnLst>
                                </p:cTn>
                              </p:par>
                            </p:childTnLst>
                          </p:cTn>
                        </p:par>
                        <p:par>
                          <p:cTn id="57" fill="hold">
                            <p:stCondLst>
                              <p:cond delay="7650"/>
                            </p:stCondLst>
                            <p:childTnLst>
                              <p:par>
                                <p:cTn id="58" presetID="22" presetClass="entr" presetSubtype="4" fill="hold" grpId="0" nodeType="after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wipe(down)">
                                      <p:cBhvr>
                                        <p:cTn id="60" dur="1000"/>
                                        <p:tgtEl>
                                          <p:spTgt spid="71"/>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down)">
                                      <p:cBhvr>
                                        <p:cTn id="63" dur="1000"/>
                                        <p:tgtEl>
                                          <p:spTgt spid="68"/>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wipe(down)">
                                      <p:cBhvr>
                                        <p:cTn id="66" dur="1000"/>
                                        <p:tgtEl>
                                          <p:spTgt spid="65"/>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wipe(down)">
                                      <p:cBhvr>
                                        <p:cTn id="69" dur="1000"/>
                                        <p:tgtEl>
                                          <p:spTgt spid="63"/>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down)">
                                      <p:cBhvr>
                                        <p:cTn id="72" dur="1000"/>
                                        <p:tgtEl>
                                          <p:spTgt spid="60"/>
                                        </p:tgtEl>
                                      </p:cBhvr>
                                    </p:animEffect>
                                  </p:childTnLst>
                                </p:cTn>
                              </p:par>
                            </p:childTnLst>
                          </p:cTn>
                        </p:par>
                        <p:par>
                          <p:cTn id="73" fill="hold">
                            <p:stCondLst>
                              <p:cond delay="8650"/>
                            </p:stCondLst>
                            <p:childTnLst>
                              <p:par>
                                <p:cTn id="74" presetID="42" presetClass="entr" presetSubtype="0" fill="hold" grpId="0" nodeType="after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fade">
                                      <p:cBhvr>
                                        <p:cTn id="76" dur="1000"/>
                                        <p:tgtEl>
                                          <p:spTgt spid="61"/>
                                        </p:tgtEl>
                                      </p:cBhvr>
                                    </p:animEffect>
                                    <p:anim calcmode="lin" valueType="num">
                                      <p:cBhvr>
                                        <p:cTn id="77" dur="1000" fill="hold"/>
                                        <p:tgtEl>
                                          <p:spTgt spid="61"/>
                                        </p:tgtEl>
                                        <p:attrNameLst>
                                          <p:attrName>ppt_x</p:attrName>
                                        </p:attrNameLst>
                                      </p:cBhvr>
                                      <p:tavLst>
                                        <p:tav tm="0">
                                          <p:val>
                                            <p:strVal val="#ppt_x"/>
                                          </p:val>
                                        </p:tav>
                                        <p:tav tm="100000">
                                          <p:val>
                                            <p:strVal val="#ppt_x"/>
                                          </p:val>
                                        </p:tav>
                                      </p:tavLst>
                                    </p:anim>
                                    <p:anim calcmode="lin" valueType="num">
                                      <p:cBhvr>
                                        <p:cTn id="78" dur="1000" fill="hold"/>
                                        <p:tgtEl>
                                          <p:spTgt spid="6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fade">
                                      <p:cBhvr>
                                        <p:cTn id="81" dur="1000"/>
                                        <p:tgtEl>
                                          <p:spTgt spid="64"/>
                                        </p:tgtEl>
                                      </p:cBhvr>
                                    </p:animEffect>
                                    <p:anim calcmode="lin" valueType="num">
                                      <p:cBhvr>
                                        <p:cTn id="82" dur="1000" fill="hold"/>
                                        <p:tgtEl>
                                          <p:spTgt spid="64"/>
                                        </p:tgtEl>
                                        <p:attrNameLst>
                                          <p:attrName>ppt_x</p:attrName>
                                        </p:attrNameLst>
                                      </p:cBhvr>
                                      <p:tavLst>
                                        <p:tav tm="0">
                                          <p:val>
                                            <p:strVal val="#ppt_x"/>
                                          </p:val>
                                        </p:tav>
                                        <p:tav tm="100000">
                                          <p:val>
                                            <p:strVal val="#ppt_x"/>
                                          </p:val>
                                        </p:tav>
                                      </p:tavLst>
                                    </p:anim>
                                    <p:anim calcmode="lin" valueType="num">
                                      <p:cBhvr>
                                        <p:cTn id="83" dur="1000" fill="hold"/>
                                        <p:tgtEl>
                                          <p:spTgt spid="6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fade">
                                      <p:cBhvr>
                                        <p:cTn id="86" dur="1000"/>
                                        <p:tgtEl>
                                          <p:spTgt spid="66"/>
                                        </p:tgtEl>
                                      </p:cBhvr>
                                    </p:animEffect>
                                    <p:anim calcmode="lin" valueType="num">
                                      <p:cBhvr>
                                        <p:cTn id="87" dur="1000" fill="hold"/>
                                        <p:tgtEl>
                                          <p:spTgt spid="66"/>
                                        </p:tgtEl>
                                        <p:attrNameLst>
                                          <p:attrName>ppt_x</p:attrName>
                                        </p:attrNameLst>
                                      </p:cBhvr>
                                      <p:tavLst>
                                        <p:tav tm="0">
                                          <p:val>
                                            <p:strVal val="#ppt_x"/>
                                          </p:val>
                                        </p:tav>
                                        <p:tav tm="100000">
                                          <p:val>
                                            <p:strVal val="#ppt_x"/>
                                          </p:val>
                                        </p:tav>
                                      </p:tavLst>
                                    </p:anim>
                                    <p:anim calcmode="lin" valueType="num">
                                      <p:cBhvr>
                                        <p:cTn id="88" dur="1000" fill="hold"/>
                                        <p:tgtEl>
                                          <p:spTgt spid="6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fade">
                                      <p:cBhvr>
                                        <p:cTn id="91" dur="1000"/>
                                        <p:tgtEl>
                                          <p:spTgt spid="69"/>
                                        </p:tgtEl>
                                      </p:cBhvr>
                                    </p:animEffect>
                                    <p:anim calcmode="lin" valueType="num">
                                      <p:cBhvr>
                                        <p:cTn id="92" dur="1000" fill="hold"/>
                                        <p:tgtEl>
                                          <p:spTgt spid="69"/>
                                        </p:tgtEl>
                                        <p:attrNameLst>
                                          <p:attrName>ppt_x</p:attrName>
                                        </p:attrNameLst>
                                      </p:cBhvr>
                                      <p:tavLst>
                                        <p:tav tm="0">
                                          <p:val>
                                            <p:strVal val="#ppt_x"/>
                                          </p:val>
                                        </p:tav>
                                        <p:tav tm="100000">
                                          <p:val>
                                            <p:strVal val="#ppt_x"/>
                                          </p:val>
                                        </p:tav>
                                      </p:tavLst>
                                    </p:anim>
                                    <p:anim calcmode="lin" valueType="num">
                                      <p:cBhvr>
                                        <p:cTn id="93" dur="1000" fill="hold"/>
                                        <p:tgtEl>
                                          <p:spTgt spid="6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fade">
                                      <p:cBhvr>
                                        <p:cTn id="96" dur="1000"/>
                                        <p:tgtEl>
                                          <p:spTgt spid="72"/>
                                        </p:tgtEl>
                                      </p:cBhvr>
                                    </p:animEffect>
                                    <p:anim calcmode="lin" valueType="num">
                                      <p:cBhvr>
                                        <p:cTn id="97" dur="1000" fill="hold"/>
                                        <p:tgtEl>
                                          <p:spTgt spid="72"/>
                                        </p:tgtEl>
                                        <p:attrNameLst>
                                          <p:attrName>ppt_x</p:attrName>
                                        </p:attrNameLst>
                                      </p:cBhvr>
                                      <p:tavLst>
                                        <p:tav tm="0">
                                          <p:val>
                                            <p:strVal val="#ppt_x"/>
                                          </p:val>
                                        </p:tav>
                                        <p:tav tm="100000">
                                          <p:val>
                                            <p:strVal val="#ppt_x"/>
                                          </p:val>
                                        </p:tav>
                                      </p:tavLst>
                                    </p:anim>
                                    <p:anim calcmode="lin" valueType="num">
                                      <p:cBhvr>
                                        <p:cTn id="98" dur="1000" fill="hold"/>
                                        <p:tgtEl>
                                          <p:spTgt spid="72"/>
                                        </p:tgtEl>
                                        <p:attrNameLst>
                                          <p:attrName>ppt_y</p:attrName>
                                        </p:attrNameLst>
                                      </p:cBhvr>
                                      <p:tavLst>
                                        <p:tav tm="0">
                                          <p:val>
                                            <p:strVal val="#ppt_y+.1"/>
                                          </p:val>
                                        </p:tav>
                                        <p:tav tm="100000">
                                          <p:val>
                                            <p:strVal val="#ppt_y"/>
                                          </p:val>
                                        </p:tav>
                                      </p:tavLst>
                                    </p:anim>
                                  </p:childTnLst>
                                </p:cTn>
                              </p:par>
                            </p:childTnLst>
                          </p:cTn>
                        </p:par>
                        <p:par>
                          <p:cTn id="99" fill="hold">
                            <p:stCondLst>
                              <p:cond delay="9650"/>
                            </p:stCondLst>
                            <p:childTnLst>
                              <p:par>
                                <p:cTn id="100" presetID="16" presetClass="entr" presetSubtype="37" fill="hold" nodeType="afterEffect">
                                  <p:stCondLst>
                                    <p:cond delay="0"/>
                                  </p:stCondLst>
                                  <p:childTnLst>
                                    <p:set>
                                      <p:cBhvr>
                                        <p:cTn id="101" dur="1" fill="hold">
                                          <p:stCondLst>
                                            <p:cond delay="0"/>
                                          </p:stCondLst>
                                        </p:cTn>
                                        <p:tgtEl>
                                          <p:spTgt spid="118"/>
                                        </p:tgtEl>
                                        <p:attrNameLst>
                                          <p:attrName>style.visibility</p:attrName>
                                        </p:attrNameLst>
                                      </p:cBhvr>
                                      <p:to>
                                        <p:strVal val="visible"/>
                                      </p:to>
                                    </p:set>
                                    <p:animEffect transition="in" filter="barn(outVertical)">
                                      <p:cBhvr>
                                        <p:cTn id="102" dur="500"/>
                                        <p:tgtEl>
                                          <p:spTgt spid="118"/>
                                        </p:tgtEl>
                                      </p:cBhvr>
                                    </p:animEffect>
                                  </p:childTnLst>
                                </p:cTn>
                              </p:par>
                            </p:childTnLst>
                          </p:cTn>
                        </p:par>
                        <p:par>
                          <p:cTn id="103" fill="hold">
                            <p:stCondLst>
                              <p:cond delay="10150"/>
                            </p:stCondLst>
                            <p:childTnLst>
                              <p:par>
                                <p:cTn id="104" presetID="42" presetClass="entr" presetSubtype="0" fill="hold" grpId="0" nodeType="afterEffect">
                                  <p:stCondLst>
                                    <p:cond delay="0"/>
                                  </p:stCondLst>
                                  <p:childTnLst>
                                    <p:set>
                                      <p:cBhvr>
                                        <p:cTn id="105" dur="1" fill="hold">
                                          <p:stCondLst>
                                            <p:cond delay="0"/>
                                          </p:stCondLst>
                                        </p:cTn>
                                        <p:tgtEl>
                                          <p:spTgt spid="124"/>
                                        </p:tgtEl>
                                        <p:attrNameLst>
                                          <p:attrName>style.visibility</p:attrName>
                                        </p:attrNameLst>
                                      </p:cBhvr>
                                      <p:to>
                                        <p:strVal val="visible"/>
                                      </p:to>
                                    </p:set>
                                    <p:animEffect transition="in" filter="fade">
                                      <p:cBhvr>
                                        <p:cTn id="106" dur="1000"/>
                                        <p:tgtEl>
                                          <p:spTgt spid="124"/>
                                        </p:tgtEl>
                                      </p:cBhvr>
                                    </p:animEffect>
                                    <p:anim calcmode="lin" valueType="num">
                                      <p:cBhvr>
                                        <p:cTn id="107" dur="1000" fill="hold"/>
                                        <p:tgtEl>
                                          <p:spTgt spid="124"/>
                                        </p:tgtEl>
                                        <p:attrNameLst>
                                          <p:attrName>ppt_x</p:attrName>
                                        </p:attrNameLst>
                                      </p:cBhvr>
                                      <p:tavLst>
                                        <p:tav tm="0">
                                          <p:val>
                                            <p:strVal val="#ppt_x"/>
                                          </p:val>
                                        </p:tav>
                                        <p:tav tm="100000">
                                          <p:val>
                                            <p:strVal val="#ppt_x"/>
                                          </p:val>
                                        </p:tav>
                                      </p:tavLst>
                                    </p:anim>
                                    <p:anim calcmode="lin" valueType="num">
                                      <p:cBhvr>
                                        <p:cTn id="108"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9" grpId="0" animBg="1"/>
      <p:bldP spid="60" grpId="0" animBg="1"/>
      <p:bldP spid="61" grpId="0"/>
      <p:bldP spid="62" grpId="0" animBg="1"/>
      <p:bldP spid="63" grpId="0" animBg="1"/>
      <p:bldP spid="64" grpId="0"/>
      <p:bldP spid="65" grpId="0" animBg="1"/>
      <p:bldP spid="66" grpId="0"/>
      <p:bldP spid="67" grpId="0" animBg="1"/>
      <p:bldP spid="68" grpId="0" animBg="1"/>
      <p:bldP spid="69" grpId="0"/>
      <p:bldP spid="70" grpId="0" animBg="1"/>
      <p:bldP spid="71" grpId="0" animBg="1"/>
      <p:bldP spid="72" grpId="0"/>
      <p:bldP spid="119" grpId="0"/>
      <p:bldP spid="120" grpId="0"/>
      <p:bldP spid="121" grpId="0"/>
      <p:bldP spid="122" grpId="0"/>
      <p:bldP spid="123" grpId="0"/>
      <p:bldP spid="1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grpSp>
        <p:nvGrpSpPr>
          <p:cNvPr id="5" name="组合 4"/>
          <p:cNvGrpSpPr/>
          <p:nvPr/>
        </p:nvGrpSpPr>
        <p:grpSpPr>
          <a:xfrm>
            <a:off x="3274222" y="1481138"/>
            <a:ext cx="2595561" cy="2595561"/>
            <a:chOff x="4179570" y="1588770"/>
            <a:chExt cx="2735580" cy="2735580"/>
          </a:xfrm>
        </p:grpSpPr>
        <p:sp>
          <p:nvSpPr>
            <p:cNvPr id="6" name="椭圆 5"/>
            <p:cNvSpPr/>
            <p:nvPr/>
          </p:nvSpPr>
          <p:spPr>
            <a:xfrm>
              <a:off x="4179570" y="1588770"/>
              <a:ext cx="2735580" cy="2735580"/>
            </a:xfrm>
            <a:prstGeom prst="ellipse">
              <a:avLst/>
            </a:prstGeom>
            <a:solidFill>
              <a:schemeClr val="bg1">
                <a:lumMod val="95000"/>
              </a:schemeClr>
            </a:solidFill>
            <a:ln w="28575">
              <a:gradFill flip="none" rotWithShape="1">
                <a:gsLst>
                  <a:gs pos="0">
                    <a:schemeClr val="bg1">
                      <a:lumMod val="75000"/>
                    </a:schemeClr>
                  </a:gs>
                  <a:gs pos="100000">
                    <a:schemeClr val="bg1">
                      <a:lumMod val="99000"/>
                    </a:schemeClr>
                  </a:gs>
                </a:gsLst>
                <a:lin ang="2700000" scaled="1"/>
                <a:tileRect/>
              </a:gradFill>
            </a:ln>
            <a:effectLst>
              <a:innerShdw blurRad="215900"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4368227" y="1777427"/>
              <a:ext cx="2358266" cy="2358266"/>
            </a:xfrm>
            <a:prstGeom prst="ellipse">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203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 name="组合 7"/>
          <p:cNvGrpSpPr/>
          <p:nvPr/>
        </p:nvGrpSpPr>
        <p:grpSpPr>
          <a:xfrm>
            <a:off x="4134458" y="1045976"/>
            <a:ext cx="875086" cy="875086"/>
            <a:chOff x="5512610" y="1118409"/>
            <a:chExt cx="1166781" cy="1166781"/>
          </a:xfrm>
        </p:grpSpPr>
        <p:grpSp>
          <p:nvGrpSpPr>
            <p:cNvPr id="9" name="组合 8"/>
            <p:cNvGrpSpPr/>
            <p:nvPr/>
          </p:nvGrpSpPr>
          <p:grpSpPr>
            <a:xfrm>
              <a:off x="5512610" y="1118409"/>
              <a:ext cx="1166781" cy="1166781"/>
              <a:chOff x="4881965" y="2278250"/>
              <a:chExt cx="2169764" cy="2169764"/>
            </a:xfrm>
          </p:grpSpPr>
          <p:sp>
            <p:nvSpPr>
              <p:cNvPr id="15" name="椭圆 1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5279713" y="2675998"/>
                <a:ext cx="1374270" cy="1374270"/>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 name="Group 4"/>
            <p:cNvGrpSpPr>
              <a:grpSpLocks noChangeAspect="1"/>
            </p:cNvGrpSpPr>
            <p:nvPr/>
          </p:nvGrpSpPr>
          <p:grpSpPr bwMode="auto">
            <a:xfrm>
              <a:off x="5952367" y="1530305"/>
              <a:ext cx="287266" cy="336642"/>
              <a:chOff x="1776" y="1776"/>
              <a:chExt cx="64" cy="75"/>
            </a:xfrm>
            <a:solidFill>
              <a:schemeClr val="bg1"/>
            </a:solidFill>
            <a:effectLst/>
          </p:grpSpPr>
          <p:sp>
            <p:nvSpPr>
              <p:cNvPr id="11"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 name="组合 17"/>
          <p:cNvGrpSpPr/>
          <p:nvPr/>
        </p:nvGrpSpPr>
        <p:grpSpPr>
          <a:xfrm>
            <a:off x="5420332" y="2331852"/>
            <a:ext cx="875086" cy="875086"/>
            <a:chOff x="7227109" y="2832909"/>
            <a:chExt cx="1166781" cy="1166781"/>
          </a:xfrm>
        </p:grpSpPr>
        <p:grpSp>
          <p:nvGrpSpPr>
            <p:cNvPr id="19" name="组合 18"/>
            <p:cNvGrpSpPr/>
            <p:nvPr/>
          </p:nvGrpSpPr>
          <p:grpSpPr>
            <a:xfrm>
              <a:off x="7227109" y="2832909"/>
              <a:ext cx="1166781" cy="1166781"/>
              <a:chOff x="4881965" y="2278250"/>
              <a:chExt cx="2169764" cy="2169764"/>
            </a:xfrm>
          </p:grpSpPr>
          <p:sp>
            <p:nvSpPr>
              <p:cNvPr id="26" name="椭圆 25"/>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5279713" y="2675998"/>
                <a:ext cx="1374270" cy="1374270"/>
              </a:xfrm>
              <a:prstGeom prst="ellipse">
                <a:avLst/>
              </a:prstGeom>
              <a:solidFill>
                <a:srgbClr val="663A77"/>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Group 18"/>
            <p:cNvGrpSpPr>
              <a:grpSpLocks noChangeAspect="1"/>
            </p:cNvGrpSpPr>
            <p:nvPr/>
          </p:nvGrpSpPr>
          <p:grpSpPr bwMode="auto">
            <a:xfrm>
              <a:off x="7645844" y="3247027"/>
              <a:ext cx="320918" cy="299035"/>
              <a:chOff x="3802" y="2858"/>
              <a:chExt cx="616" cy="574"/>
            </a:xfrm>
            <a:solidFill>
              <a:schemeClr val="bg1"/>
            </a:solidFill>
            <a:effectLst/>
          </p:grpSpPr>
          <p:sp>
            <p:nvSpPr>
              <p:cNvPr id="2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9" name="组合 28"/>
          <p:cNvGrpSpPr/>
          <p:nvPr/>
        </p:nvGrpSpPr>
        <p:grpSpPr>
          <a:xfrm>
            <a:off x="2848583" y="2331852"/>
            <a:ext cx="875086" cy="875086"/>
            <a:chOff x="3798110" y="2832909"/>
            <a:chExt cx="1166781" cy="1166781"/>
          </a:xfrm>
        </p:grpSpPr>
        <p:grpSp>
          <p:nvGrpSpPr>
            <p:cNvPr id="30" name="组合 29"/>
            <p:cNvGrpSpPr/>
            <p:nvPr/>
          </p:nvGrpSpPr>
          <p:grpSpPr>
            <a:xfrm>
              <a:off x="3798110" y="2832909"/>
              <a:ext cx="1166781" cy="1166781"/>
              <a:chOff x="4881965" y="2278250"/>
              <a:chExt cx="2169764" cy="2169764"/>
            </a:xfrm>
          </p:grpSpPr>
          <p:sp>
            <p:nvSpPr>
              <p:cNvPr id="34" name="椭圆 3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5279713" y="2675998"/>
                <a:ext cx="1374270" cy="1374270"/>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1" name="Group 13"/>
            <p:cNvGrpSpPr>
              <a:grpSpLocks noChangeAspect="1"/>
            </p:cNvGrpSpPr>
            <p:nvPr/>
          </p:nvGrpSpPr>
          <p:grpSpPr bwMode="auto">
            <a:xfrm>
              <a:off x="4206344" y="3251776"/>
              <a:ext cx="350311" cy="354447"/>
              <a:chOff x="2426" y="2781"/>
              <a:chExt cx="593" cy="600"/>
            </a:xfrm>
            <a:solidFill>
              <a:schemeClr val="bg1"/>
            </a:solidFill>
            <a:effectLst/>
          </p:grpSpPr>
          <p:sp>
            <p:nvSpPr>
              <p:cNvPr id="3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7" name="组合 36"/>
          <p:cNvGrpSpPr/>
          <p:nvPr/>
        </p:nvGrpSpPr>
        <p:grpSpPr>
          <a:xfrm>
            <a:off x="4134458" y="3617727"/>
            <a:ext cx="875086" cy="875086"/>
            <a:chOff x="5512610" y="4547410"/>
            <a:chExt cx="1166781" cy="1166781"/>
          </a:xfrm>
        </p:grpSpPr>
        <p:grpSp>
          <p:nvGrpSpPr>
            <p:cNvPr id="38" name="组合 37"/>
            <p:cNvGrpSpPr/>
            <p:nvPr/>
          </p:nvGrpSpPr>
          <p:grpSpPr>
            <a:xfrm>
              <a:off x="5512610" y="4547410"/>
              <a:ext cx="1166781" cy="1166781"/>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5279713" y="2675998"/>
                <a:ext cx="1374270" cy="1374270"/>
              </a:xfrm>
              <a:prstGeom prst="ellipse">
                <a:avLst/>
              </a:prstGeom>
              <a:solidFill>
                <a:srgbClr val="E8707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 name="组合 38"/>
            <p:cNvGrpSpPr/>
            <p:nvPr/>
          </p:nvGrpSpPr>
          <p:grpSpPr>
            <a:xfrm>
              <a:off x="5930425" y="4950620"/>
              <a:ext cx="331151" cy="360360"/>
              <a:chOff x="4873620" y="1965325"/>
              <a:chExt cx="269882" cy="293688"/>
            </a:xfrm>
            <a:solidFill>
              <a:schemeClr val="bg1"/>
            </a:solidFill>
            <a:effectLst/>
          </p:grpSpPr>
          <p:sp>
            <p:nvSpPr>
              <p:cNvPr id="40"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1251028" y="3063851"/>
            <a:ext cx="1604774" cy="807852"/>
            <a:chOff x="1258030" y="3593783"/>
            <a:chExt cx="2139699" cy="1077136"/>
          </a:xfrm>
        </p:grpSpPr>
        <p:sp>
          <p:nvSpPr>
            <p:cNvPr id="48" name="文本框 47"/>
            <p:cNvSpPr txBox="1"/>
            <p:nvPr/>
          </p:nvSpPr>
          <p:spPr>
            <a:xfrm>
              <a:off x="1258030" y="3593783"/>
              <a:ext cx="870789" cy="5539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49" name="文本框 48"/>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0" name="文本框 49"/>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1" name="组合 50"/>
          <p:cNvGrpSpPr/>
          <p:nvPr/>
        </p:nvGrpSpPr>
        <p:grpSpPr>
          <a:xfrm>
            <a:off x="6135004" y="1869578"/>
            <a:ext cx="1604774" cy="807852"/>
            <a:chOff x="1258030" y="3593783"/>
            <a:chExt cx="2139699" cy="1077136"/>
          </a:xfrm>
        </p:grpSpPr>
        <p:sp>
          <p:nvSpPr>
            <p:cNvPr id="52" name="文本框 51"/>
            <p:cNvSpPr txBox="1"/>
            <p:nvPr/>
          </p:nvSpPr>
          <p:spPr>
            <a:xfrm>
              <a:off x="1258030" y="3593783"/>
              <a:ext cx="870789" cy="5539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02</a:t>
              </a:r>
              <a:endParaRPr lang="zh-CN" altLang="en-US" sz="2100" dirty="0">
                <a:solidFill>
                  <a:srgbClr val="663A77"/>
                </a:solidFill>
                <a:latin typeface="Impact" panose="020B0806030902050204" pitchFamily="34" charset="0"/>
              </a:endParaRPr>
            </a:p>
          </p:txBody>
        </p:sp>
        <p:sp>
          <p:nvSpPr>
            <p:cNvPr id="53" name="文本框 52"/>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5" name="组合 54"/>
          <p:cNvGrpSpPr/>
          <p:nvPr/>
        </p:nvGrpSpPr>
        <p:grpSpPr>
          <a:xfrm>
            <a:off x="2308922" y="1012058"/>
            <a:ext cx="1604774" cy="807852"/>
            <a:chOff x="1258030" y="3593783"/>
            <a:chExt cx="2139699" cy="1077136"/>
          </a:xfrm>
        </p:grpSpPr>
        <p:sp>
          <p:nvSpPr>
            <p:cNvPr id="56" name="文本框 55"/>
            <p:cNvSpPr txBox="1"/>
            <p:nvPr/>
          </p:nvSpPr>
          <p:spPr>
            <a:xfrm>
              <a:off x="1258030" y="3593783"/>
              <a:ext cx="870789" cy="5539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57" name="文本框 56"/>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8" name="文本框 57"/>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9" name="组合 58"/>
          <p:cNvGrpSpPr/>
          <p:nvPr/>
        </p:nvGrpSpPr>
        <p:grpSpPr>
          <a:xfrm>
            <a:off x="5055420" y="4039589"/>
            <a:ext cx="1604774" cy="807852"/>
            <a:chOff x="1258030" y="3593783"/>
            <a:chExt cx="2139699" cy="1077136"/>
          </a:xfrm>
        </p:grpSpPr>
        <p:sp>
          <p:nvSpPr>
            <p:cNvPr id="60" name="文本框 59"/>
            <p:cNvSpPr txBox="1"/>
            <p:nvPr/>
          </p:nvSpPr>
          <p:spPr>
            <a:xfrm>
              <a:off x="1258030" y="3593783"/>
              <a:ext cx="870789" cy="5539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61" name="文本框 60"/>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62" name="文本框 61"/>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63" name="文本框 62"/>
          <p:cNvSpPr txBox="1"/>
          <p:nvPr/>
        </p:nvSpPr>
        <p:spPr>
          <a:xfrm>
            <a:off x="4043365" y="2700458"/>
            <a:ext cx="1057275" cy="346249"/>
          </a:xfrm>
          <a:prstGeom prst="rect">
            <a:avLst/>
          </a:prstGeom>
          <a:noFill/>
        </p:spPr>
        <p:txBody>
          <a:bodyPr wrap="square" rtlCol="0">
            <a:spAutoFit/>
          </a:bodyPr>
          <a:lstStyle/>
          <a:p>
            <a:pPr algn="ctr"/>
            <a:r>
              <a:rPr lang="zh-CN" altLang="en-US" sz="1650" u="sng" dirty="0">
                <a:solidFill>
                  <a:schemeClr val="tx1">
                    <a:lumMod val="50000"/>
                    <a:lumOff val="50000"/>
                  </a:schemeClr>
                </a:solidFill>
                <a:effectLst>
                  <a:innerShdw blurRad="63500" dist="50800" dir="13500000">
                    <a:prstClr val="black">
                      <a:alpha val="50000"/>
                    </a:prstClr>
                  </a:innerShdw>
                </a:effectLst>
                <a:latin typeface="LiHei Pro" panose="020B0500000000000000" pitchFamily="34" charset="-122"/>
                <a:ea typeface="LiHei Pro" panose="020B0500000000000000" pitchFamily="34" charset="-122"/>
              </a:rPr>
              <a:t>添加标题</a:t>
            </a:r>
          </a:p>
        </p:txBody>
      </p:sp>
      <p:sp>
        <p:nvSpPr>
          <p:cNvPr id="64" name="Freeform 48"/>
          <p:cNvSpPr>
            <a:spLocks noEditPoints="1"/>
          </p:cNvSpPr>
          <p:nvPr/>
        </p:nvSpPr>
        <p:spPr bwMode="auto">
          <a:xfrm>
            <a:off x="4371893" y="2249755"/>
            <a:ext cx="410314" cy="44625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Tree>
    <p:extLst>
      <p:ext uri="{BB962C8B-B14F-4D97-AF65-F5344CB8AC3E}">
        <p14:creationId xmlns:p14="http://schemas.microsoft.com/office/powerpoint/2010/main" val="7247028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 fill="hold"/>
                                            <p:tgtEl>
                                              <p:spTgt spid="5"/>
                                            </p:tgtEl>
                                            <p:attrNameLst>
                                              <p:attrName>ppt_w</p:attrName>
                                            </p:attrNameLst>
                                          </p:cBhvr>
                                          <p:tavLst>
                                            <p:tav tm="0">
                                              <p:val>
                                                <p:fltVal val="0"/>
                                              </p:val>
                                            </p:tav>
                                            <p:tav tm="100000">
                                              <p:val>
                                                <p:strVal val="#ppt_w"/>
                                              </p:val>
                                            </p:tav>
                                          </p:tavLst>
                                        </p:anim>
                                        <p:anim calcmode="lin" valueType="num">
                                          <p:cBhvr>
                                            <p:cTn id="12" dur="100" fill="hold"/>
                                            <p:tgtEl>
                                              <p:spTgt spid="5"/>
                                            </p:tgtEl>
                                            <p:attrNameLst>
                                              <p:attrName>ppt_h</p:attrName>
                                            </p:attrNameLst>
                                          </p:cBhvr>
                                          <p:tavLst>
                                            <p:tav tm="0">
                                              <p:val>
                                                <p:fltVal val="0"/>
                                              </p:val>
                                            </p:tav>
                                            <p:tav tm="100000">
                                              <p:val>
                                                <p:strVal val="#ppt_h"/>
                                              </p:val>
                                            </p:tav>
                                          </p:tavLst>
                                        </p:anim>
                                        <p:animEffect transition="in" filter="fade">
                                          <p:cBhvr>
                                            <p:cTn id="13" dur="100"/>
                                            <p:tgtEl>
                                              <p:spTgt spid="5"/>
                                            </p:tgtEl>
                                          </p:cBhvr>
                                        </p:animEffect>
                                      </p:childTnLst>
                                    </p:cTn>
                                  </p:par>
                                  <p:par>
                                    <p:cTn id="14" presetID="6" presetClass="emph" presetSubtype="0" fill="hold" nodeType="withEffect">
                                      <p:stCondLst>
                                        <p:cond delay="100"/>
                                      </p:stCondLst>
                                      <p:childTnLst>
                                        <p:animScale>
                                          <p:cBhvr>
                                            <p:cTn id="15" dur="100" fill="hold"/>
                                            <p:tgtEl>
                                              <p:spTgt spid="5"/>
                                            </p:tgtEl>
                                          </p:cBhvr>
                                          <p:by x="110000" y="110000"/>
                                        </p:animScale>
                                      </p:childTnLst>
                                    </p:cTn>
                                  </p:par>
                                  <p:par>
                                    <p:cTn id="16" presetID="6" presetClass="emph" presetSubtype="0" fill="hold" nodeType="withEffect">
                                      <p:stCondLst>
                                        <p:cond delay="200"/>
                                      </p:stCondLst>
                                      <p:childTnLst>
                                        <p:animScale>
                                          <p:cBhvr>
                                            <p:cTn id="17" dur="200" fill="hold"/>
                                            <p:tgtEl>
                                              <p:spTgt spid="5"/>
                                            </p:tgtEl>
                                          </p:cBhvr>
                                          <p:by x="90000" y="90000"/>
                                        </p:animScale>
                                      </p:childTnLst>
                                    </p:cTn>
                                  </p:par>
                                  <p:par>
                                    <p:cTn id="18" presetID="6" presetClass="emph" presetSubtype="0" fill="hold" nodeType="withEffect">
                                      <p:stCondLst>
                                        <p:cond delay="400"/>
                                      </p:stCondLst>
                                      <p:childTnLst>
                                        <p:animScale>
                                          <p:cBhvr>
                                            <p:cTn id="19" dur="100" fill="hold"/>
                                            <p:tgtEl>
                                              <p:spTgt spid="5"/>
                                            </p:tgtEl>
                                          </p:cBhvr>
                                          <p:by x="105000" y="105000"/>
                                        </p:animScale>
                                      </p:childTnLst>
                                    </p:cTn>
                                  </p:par>
                                  <p:par>
                                    <p:cTn id="20" presetID="6" presetClass="emph" presetSubtype="0" fill="hold" nodeType="withEffect">
                                      <p:stCondLst>
                                        <p:cond delay="500"/>
                                      </p:stCondLst>
                                      <p:childTnLst>
                                        <p:animScale>
                                          <p:cBhvr>
                                            <p:cTn id="21" dur="200" fill="hold"/>
                                            <p:tgtEl>
                                              <p:spTgt spid="5"/>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63"/>
                                            </p:tgtEl>
                                            <p:attrNameLst>
                                              <p:attrName>style.visibility</p:attrName>
                                            </p:attrNameLst>
                                          </p:cBhvr>
                                          <p:to>
                                            <p:strVal val="visible"/>
                                          </p:to>
                                        </p:set>
                                        <p:animScale>
                                          <p:cBhvr>
                                            <p:cTn id="29"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63"/>
                                            </p:tgtEl>
                                            <p:attrNameLst>
                                              <p:attrName>ppt_x</p:attrName>
                                              <p:attrName>ppt_y</p:attrName>
                                            </p:attrNameLst>
                                          </p:cBhvr>
                                        </p:animMotion>
                                        <p:animEffect transition="in" filter="fade">
                                          <p:cBhvr>
                                            <p:cTn id="31" dur="1000"/>
                                            <p:tgtEl>
                                              <p:spTgt spid="63"/>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8"/>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14:presetBounceEnd="40000">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14:bounceEnd="40000">
                                          <p:cBhvr additive="base">
                                            <p:cTn id="41" dur="750" fill="hold"/>
                                            <p:tgtEl>
                                              <p:spTgt spid="55"/>
                                            </p:tgtEl>
                                            <p:attrNameLst>
                                              <p:attrName>ppt_x</p:attrName>
                                            </p:attrNameLst>
                                          </p:cBhvr>
                                          <p:tavLst>
                                            <p:tav tm="0">
                                              <p:val>
                                                <p:strVal val="0-#ppt_w/2"/>
                                              </p:val>
                                            </p:tav>
                                            <p:tav tm="100000">
                                              <p:val>
                                                <p:strVal val="#ppt_x"/>
                                              </p:val>
                                            </p:tav>
                                          </p:tavLst>
                                        </p:anim>
                                        <p:anim calcmode="lin" valueType="num" p14:bounceEnd="40000">
                                          <p:cBhvr additive="base">
                                            <p:cTn id="42" dur="750" fill="hold"/>
                                            <p:tgtEl>
                                              <p:spTgt spid="55"/>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18"/>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14:presetBounceEnd="40000">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14:bounceEnd="40000">
                                          <p:cBhvr additive="base">
                                            <p:cTn id="52" dur="750" fill="hold"/>
                                            <p:tgtEl>
                                              <p:spTgt spid="51"/>
                                            </p:tgtEl>
                                            <p:attrNameLst>
                                              <p:attrName>ppt_x</p:attrName>
                                            </p:attrNameLst>
                                          </p:cBhvr>
                                          <p:tavLst>
                                            <p:tav tm="0">
                                              <p:val>
                                                <p:strVal val="1+#ppt_w/2"/>
                                              </p:val>
                                            </p:tav>
                                            <p:tav tm="100000">
                                              <p:val>
                                                <p:strVal val="#ppt_x"/>
                                              </p:val>
                                            </p:tav>
                                          </p:tavLst>
                                        </p:anim>
                                        <p:anim calcmode="lin" valueType="num" p14:bounceEnd="40000">
                                          <p:cBhvr additive="base">
                                            <p:cTn id="53" dur="750" fill="hold"/>
                                            <p:tgtEl>
                                              <p:spTgt spid="51"/>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37"/>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14:presetBounceEnd="40000">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14:bounceEnd="40000">
                                          <p:cBhvr additive="base">
                                            <p:cTn id="63" dur="75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64" dur="750" fill="hold"/>
                                            <p:tgtEl>
                                              <p:spTgt spid="59"/>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29"/>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14:presetBounceEnd="40000">
                                      <p:stCondLst>
                                        <p:cond delay="0"/>
                                      </p:stCondLst>
                                      <p:childTnLst>
                                        <p:set>
                                          <p:cBhvr>
                                            <p:cTn id="73" dur="1" fill="hold">
                                              <p:stCondLst>
                                                <p:cond delay="0"/>
                                              </p:stCondLst>
                                            </p:cTn>
                                            <p:tgtEl>
                                              <p:spTgt spid="47"/>
                                            </p:tgtEl>
                                            <p:attrNameLst>
                                              <p:attrName>style.visibility</p:attrName>
                                            </p:attrNameLst>
                                          </p:cBhvr>
                                          <p:to>
                                            <p:strVal val="visible"/>
                                          </p:to>
                                        </p:set>
                                        <p:anim calcmode="lin" valueType="num" p14:bounceEnd="40000">
                                          <p:cBhvr additive="base">
                                            <p:cTn id="74" dur="75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75" dur="75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3" grpId="0"/>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 fill="hold"/>
                                            <p:tgtEl>
                                              <p:spTgt spid="5"/>
                                            </p:tgtEl>
                                            <p:attrNameLst>
                                              <p:attrName>ppt_w</p:attrName>
                                            </p:attrNameLst>
                                          </p:cBhvr>
                                          <p:tavLst>
                                            <p:tav tm="0">
                                              <p:val>
                                                <p:fltVal val="0"/>
                                              </p:val>
                                            </p:tav>
                                            <p:tav tm="100000">
                                              <p:val>
                                                <p:strVal val="#ppt_w"/>
                                              </p:val>
                                            </p:tav>
                                          </p:tavLst>
                                        </p:anim>
                                        <p:anim calcmode="lin" valueType="num">
                                          <p:cBhvr>
                                            <p:cTn id="12" dur="100" fill="hold"/>
                                            <p:tgtEl>
                                              <p:spTgt spid="5"/>
                                            </p:tgtEl>
                                            <p:attrNameLst>
                                              <p:attrName>ppt_h</p:attrName>
                                            </p:attrNameLst>
                                          </p:cBhvr>
                                          <p:tavLst>
                                            <p:tav tm="0">
                                              <p:val>
                                                <p:fltVal val="0"/>
                                              </p:val>
                                            </p:tav>
                                            <p:tav tm="100000">
                                              <p:val>
                                                <p:strVal val="#ppt_h"/>
                                              </p:val>
                                            </p:tav>
                                          </p:tavLst>
                                        </p:anim>
                                        <p:animEffect transition="in" filter="fade">
                                          <p:cBhvr>
                                            <p:cTn id="13" dur="100"/>
                                            <p:tgtEl>
                                              <p:spTgt spid="5"/>
                                            </p:tgtEl>
                                          </p:cBhvr>
                                        </p:animEffect>
                                      </p:childTnLst>
                                    </p:cTn>
                                  </p:par>
                                  <p:par>
                                    <p:cTn id="14" presetID="6" presetClass="emph" presetSubtype="0" fill="hold" nodeType="withEffect">
                                      <p:stCondLst>
                                        <p:cond delay="100"/>
                                      </p:stCondLst>
                                      <p:childTnLst>
                                        <p:animScale>
                                          <p:cBhvr>
                                            <p:cTn id="15" dur="100" fill="hold"/>
                                            <p:tgtEl>
                                              <p:spTgt spid="5"/>
                                            </p:tgtEl>
                                          </p:cBhvr>
                                          <p:by x="110000" y="110000"/>
                                        </p:animScale>
                                      </p:childTnLst>
                                    </p:cTn>
                                  </p:par>
                                  <p:par>
                                    <p:cTn id="16" presetID="6" presetClass="emph" presetSubtype="0" fill="hold" nodeType="withEffect">
                                      <p:stCondLst>
                                        <p:cond delay="200"/>
                                      </p:stCondLst>
                                      <p:childTnLst>
                                        <p:animScale>
                                          <p:cBhvr>
                                            <p:cTn id="17" dur="200" fill="hold"/>
                                            <p:tgtEl>
                                              <p:spTgt spid="5"/>
                                            </p:tgtEl>
                                          </p:cBhvr>
                                          <p:by x="90000" y="90000"/>
                                        </p:animScale>
                                      </p:childTnLst>
                                    </p:cTn>
                                  </p:par>
                                  <p:par>
                                    <p:cTn id="18" presetID="6" presetClass="emph" presetSubtype="0" fill="hold" nodeType="withEffect">
                                      <p:stCondLst>
                                        <p:cond delay="400"/>
                                      </p:stCondLst>
                                      <p:childTnLst>
                                        <p:animScale>
                                          <p:cBhvr>
                                            <p:cTn id="19" dur="100" fill="hold"/>
                                            <p:tgtEl>
                                              <p:spTgt spid="5"/>
                                            </p:tgtEl>
                                          </p:cBhvr>
                                          <p:by x="105000" y="105000"/>
                                        </p:animScale>
                                      </p:childTnLst>
                                    </p:cTn>
                                  </p:par>
                                  <p:par>
                                    <p:cTn id="20" presetID="6" presetClass="emph" presetSubtype="0" fill="hold" nodeType="withEffect">
                                      <p:stCondLst>
                                        <p:cond delay="500"/>
                                      </p:stCondLst>
                                      <p:childTnLst>
                                        <p:animScale>
                                          <p:cBhvr>
                                            <p:cTn id="21" dur="200" fill="hold"/>
                                            <p:tgtEl>
                                              <p:spTgt spid="5"/>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63"/>
                                            </p:tgtEl>
                                            <p:attrNameLst>
                                              <p:attrName>style.visibility</p:attrName>
                                            </p:attrNameLst>
                                          </p:cBhvr>
                                          <p:to>
                                            <p:strVal val="visible"/>
                                          </p:to>
                                        </p:set>
                                        <p:animScale>
                                          <p:cBhvr>
                                            <p:cTn id="29"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63"/>
                                            </p:tgtEl>
                                            <p:attrNameLst>
                                              <p:attrName>ppt_x</p:attrName>
                                              <p:attrName>ppt_y</p:attrName>
                                            </p:attrNameLst>
                                          </p:cBhvr>
                                        </p:animMotion>
                                        <p:animEffect transition="in" filter="fade">
                                          <p:cBhvr>
                                            <p:cTn id="31" dur="1000"/>
                                            <p:tgtEl>
                                              <p:spTgt spid="63"/>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8"/>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750" fill="hold"/>
                                            <p:tgtEl>
                                              <p:spTgt spid="55"/>
                                            </p:tgtEl>
                                            <p:attrNameLst>
                                              <p:attrName>ppt_x</p:attrName>
                                            </p:attrNameLst>
                                          </p:cBhvr>
                                          <p:tavLst>
                                            <p:tav tm="0">
                                              <p:val>
                                                <p:strVal val="0-#ppt_w/2"/>
                                              </p:val>
                                            </p:tav>
                                            <p:tav tm="100000">
                                              <p:val>
                                                <p:strVal val="#ppt_x"/>
                                              </p:val>
                                            </p:tav>
                                          </p:tavLst>
                                        </p:anim>
                                        <p:anim calcmode="lin" valueType="num">
                                          <p:cBhvr additive="base">
                                            <p:cTn id="42" dur="750" fill="hold"/>
                                            <p:tgtEl>
                                              <p:spTgt spid="55"/>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18"/>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additive="base">
                                            <p:cTn id="52" dur="750" fill="hold"/>
                                            <p:tgtEl>
                                              <p:spTgt spid="51"/>
                                            </p:tgtEl>
                                            <p:attrNameLst>
                                              <p:attrName>ppt_x</p:attrName>
                                            </p:attrNameLst>
                                          </p:cBhvr>
                                          <p:tavLst>
                                            <p:tav tm="0">
                                              <p:val>
                                                <p:strVal val="1+#ppt_w/2"/>
                                              </p:val>
                                            </p:tav>
                                            <p:tav tm="100000">
                                              <p:val>
                                                <p:strVal val="#ppt_x"/>
                                              </p:val>
                                            </p:tav>
                                          </p:tavLst>
                                        </p:anim>
                                        <p:anim calcmode="lin" valueType="num">
                                          <p:cBhvr additive="base">
                                            <p:cTn id="53" dur="750" fill="hold"/>
                                            <p:tgtEl>
                                              <p:spTgt spid="51"/>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37"/>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750" fill="hold"/>
                                            <p:tgtEl>
                                              <p:spTgt spid="59"/>
                                            </p:tgtEl>
                                            <p:attrNameLst>
                                              <p:attrName>ppt_x</p:attrName>
                                            </p:attrNameLst>
                                          </p:cBhvr>
                                          <p:tavLst>
                                            <p:tav tm="0">
                                              <p:val>
                                                <p:strVal val="1+#ppt_w/2"/>
                                              </p:val>
                                            </p:tav>
                                            <p:tav tm="100000">
                                              <p:val>
                                                <p:strVal val="#ppt_x"/>
                                              </p:val>
                                            </p:tav>
                                          </p:tavLst>
                                        </p:anim>
                                        <p:anim calcmode="lin" valueType="num">
                                          <p:cBhvr additive="base">
                                            <p:cTn id="64" dur="750" fill="hold"/>
                                            <p:tgtEl>
                                              <p:spTgt spid="59"/>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29"/>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stCondLst>
                                        <p:cond delay="0"/>
                                      </p:stCondLst>
                                      <p:childTnLst>
                                        <p:set>
                                          <p:cBhvr>
                                            <p:cTn id="73" dur="1" fill="hold">
                                              <p:stCondLst>
                                                <p:cond delay="0"/>
                                              </p:stCondLst>
                                            </p:cTn>
                                            <p:tgtEl>
                                              <p:spTgt spid="47"/>
                                            </p:tgtEl>
                                            <p:attrNameLst>
                                              <p:attrName>style.visibility</p:attrName>
                                            </p:attrNameLst>
                                          </p:cBhvr>
                                          <p:to>
                                            <p:strVal val="visible"/>
                                          </p:to>
                                        </p:set>
                                        <p:anim calcmode="lin" valueType="num">
                                          <p:cBhvr additive="base">
                                            <p:cTn id="74" dur="750" fill="hold"/>
                                            <p:tgtEl>
                                              <p:spTgt spid="47"/>
                                            </p:tgtEl>
                                            <p:attrNameLst>
                                              <p:attrName>ppt_x</p:attrName>
                                            </p:attrNameLst>
                                          </p:cBhvr>
                                          <p:tavLst>
                                            <p:tav tm="0">
                                              <p:val>
                                                <p:strVal val="0-#ppt_w/2"/>
                                              </p:val>
                                            </p:tav>
                                            <p:tav tm="100000">
                                              <p:val>
                                                <p:strVal val="#ppt_x"/>
                                              </p:val>
                                            </p:tav>
                                          </p:tavLst>
                                        </p:anim>
                                        <p:anim calcmode="lin" valueType="num">
                                          <p:cBhvr additive="base">
                                            <p:cTn id="75" dur="75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3" grpId="0"/>
          <p:bldP spid="64"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A538"/>
                </a:solidFill>
                <a:latin typeface="微软雅黑" panose="020B0503020204020204" pitchFamily="34" charset="-122"/>
                <a:ea typeface="微软雅黑" panose="020B0503020204020204" pitchFamily="34" charset="-122"/>
              </a:rPr>
              <a:t>单击添加标题</a:t>
            </a:r>
          </a:p>
        </p:txBody>
      </p:sp>
      <p:grpSp>
        <p:nvGrpSpPr>
          <p:cNvPr id="158" name="组合 157"/>
          <p:cNvGrpSpPr/>
          <p:nvPr/>
        </p:nvGrpSpPr>
        <p:grpSpPr>
          <a:xfrm>
            <a:off x="2962754" y="1406224"/>
            <a:ext cx="2914939" cy="2913884"/>
            <a:chOff x="3949820" y="1619561"/>
            <a:chExt cx="3886079" cy="3886079"/>
          </a:xfrm>
        </p:grpSpPr>
        <p:grpSp>
          <p:nvGrpSpPr>
            <p:cNvPr id="159" name="组合 158"/>
            <p:cNvGrpSpPr/>
            <p:nvPr/>
          </p:nvGrpSpPr>
          <p:grpSpPr>
            <a:xfrm rot="2031950">
              <a:off x="3949820" y="1619561"/>
              <a:ext cx="3886079" cy="3886079"/>
              <a:chOff x="743479" y="1548106"/>
              <a:chExt cx="3941689" cy="3941690"/>
            </a:xfrm>
          </p:grpSpPr>
          <p:sp>
            <p:nvSpPr>
              <p:cNvPr id="161" name="饼形 160"/>
              <p:cNvSpPr/>
              <p:nvPr/>
            </p:nvSpPr>
            <p:spPr>
              <a:xfrm>
                <a:off x="743479" y="1548106"/>
                <a:ext cx="3941689" cy="3941690"/>
              </a:xfrm>
              <a:prstGeom prst="pie">
                <a:avLst>
                  <a:gd name="adj1" fmla="val 5499603"/>
                  <a:gd name="adj2" fmla="val 14142560"/>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162" name="饼形 161"/>
              <p:cNvSpPr/>
              <p:nvPr/>
            </p:nvSpPr>
            <p:spPr>
              <a:xfrm>
                <a:off x="743479" y="1548106"/>
                <a:ext cx="3941689" cy="3941690"/>
              </a:xfrm>
              <a:prstGeom prst="pie">
                <a:avLst>
                  <a:gd name="adj1" fmla="val 20312866"/>
                  <a:gd name="adj2" fmla="val 550903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163" name="饼形 162"/>
              <p:cNvSpPr/>
              <p:nvPr/>
            </p:nvSpPr>
            <p:spPr>
              <a:xfrm>
                <a:off x="743479" y="1548106"/>
                <a:ext cx="3941689" cy="3941690"/>
              </a:xfrm>
              <a:prstGeom prst="pie">
                <a:avLst>
                  <a:gd name="adj1" fmla="val 14082830"/>
                  <a:gd name="adj2" fmla="val 20306643"/>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164" name="椭圆 163"/>
              <p:cNvSpPr/>
              <p:nvPr/>
            </p:nvSpPr>
            <p:spPr>
              <a:xfrm>
                <a:off x="1151852" y="1956480"/>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60" name="文本框 32"/>
            <p:cNvSpPr txBox="1"/>
            <p:nvPr/>
          </p:nvSpPr>
          <p:spPr>
            <a:xfrm>
              <a:off x="4961931" y="2925738"/>
              <a:ext cx="1861855" cy="1231392"/>
            </a:xfrm>
            <a:prstGeom prst="rect">
              <a:avLst/>
            </a:prstGeom>
            <a:noFill/>
          </p:spPr>
          <p:txBody>
            <a:bodyPr wrap="square" rtlCol="0">
              <a:spAutoFit/>
            </a:bodyPr>
            <a:lstStyle/>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点击此处</a:t>
              </a:r>
              <a:endParaRPr lang="en-US" altLang="zh-CN" sz="2250" dirty="0">
                <a:solidFill>
                  <a:srgbClr val="01ACBE"/>
                </a:solidFill>
                <a:latin typeface="微软雅黑" panose="020B0503020204020204" pitchFamily="34" charset="-122"/>
                <a:ea typeface="微软雅黑" panose="020B0503020204020204" pitchFamily="34" charset="-122"/>
              </a:endParaRPr>
            </a:p>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添加标题</a:t>
              </a:r>
            </a:p>
          </p:txBody>
        </p:sp>
      </p:grpSp>
      <p:grpSp>
        <p:nvGrpSpPr>
          <p:cNvPr id="165" name="组合 164"/>
          <p:cNvGrpSpPr/>
          <p:nvPr/>
        </p:nvGrpSpPr>
        <p:grpSpPr>
          <a:xfrm>
            <a:off x="2344773" y="2154530"/>
            <a:ext cx="878117" cy="877799"/>
            <a:chOff x="4297826" y="4749111"/>
            <a:chExt cx="1170670" cy="1170670"/>
          </a:xfrm>
        </p:grpSpPr>
        <p:grpSp>
          <p:nvGrpSpPr>
            <p:cNvPr id="166" name="组合 165"/>
            <p:cNvGrpSpPr/>
            <p:nvPr/>
          </p:nvGrpSpPr>
          <p:grpSpPr>
            <a:xfrm>
              <a:off x="4297826" y="4749111"/>
              <a:ext cx="1170670" cy="1170670"/>
              <a:chOff x="2586038" y="2761615"/>
              <a:chExt cx="1334770" cy="1334770"/>
            </a:xfrm>
          </p:grpSpPr>
          <p:sp>
            <p:nvSpPr>
              <p:cNvPr id="175" name="椭圆 174"/>
              <p:cNvSpPr/>
              <p:nvPr/>
            </p:nvSpPr>
            <p:spPr>
              <a:xfrm>
                <a:off x="2586038" y="2761615"/>
                <a:ext cx="1334770" cy="1334770"/>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椭圆 175"/>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7" name="Group 52"/>
            <p:cNvGrpSpPr>
              <a:grpSpLocks noChangeAspect="1"/>
            </p:cNvGrpSpPr>
            <p:nvPr/>
          </p:nvGrpSpPr>
          <p:grpSpPr bwMode="auto">
            <a:xfrm>
              <a:off x="4664238" y="5118239"/>
              <a:ext cx="436173" cy="432413"/>
              <a:chOff x="3783" y="2102"/>
              <a:chExt cx="116" cy="115"/>
            </a:xfrm>
            <a:solidFill>
              <a:srgbClr val="E87071"/>
            </a:solidFill>
            <a:effectLst/>
          </p:grpSpPr>
          <p:sp>
            <p:nvSpPr>
              <p:cNvPr id="16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7" name="组合 176"/>
          <p:cNvGrpSpPr/>
          <p:nvPr/>
        </p:nvGrpSpPr>
        <p:grpSpPr>
          <a:xfrm>
            <a:off x="4653479" y="3982496"/>
            <a:ext cx="878117" cy="877799"/>
            <a:chOff x="7585822" y="3753035"/>
            <a:chExt cx="1170670" cy="1170670"/>
          </a:xfrm>
        </p:grpSpPr>
        <p:grpSp>
          <p:nvGrpSpPr>
            <p:cNvPr id="178" name="组合 177"/>
            <p:cNvGrpSpPr/>
            <p:nvPr/>
          </p:nvGrpSpPr>
          <p:grpSpPr>
            <a:xfrm>
              <a:off x="7585822" y="3753035"/>
              <a:ext cx="1170670" cy="1170670"/>
              <a:chOff x="2586038" y="2761615"/>
              <a:chExt cx="1334770" cy="1334770"/>
            </a:xfrm>
          </p:grpSpPr>
          <p:sp>
            <p:nvSpPr>
              <p:cNvPr id="183" name="椭圆 182"/>
              <p:cNvSpPr/>
              <p:nvPr/>
            </p:nvSpPr>
            <p:spPr>
              <a:xfrm>
                <a:off x="2586038" y="2761615"/>
                <a:ext cx="1334770" cy="133477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4" name="椭圆 183"/>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9" name="Group 62"/>
            <p:cNvGrpSpPr>
              <a:grpSpLocks noChangeAspect="1"/>
            </p:cNvGrpSpPr>
            <p:nvPr/>
          </p:nvGrpSpPr>
          <p:grpSpPr bwMode="auto">
            <a:xfrm>
              <a:off x="7952069" y="4169753"/>
              <a:ext cx="465122" cy="371377"/>
              <a:chOff x="3775" y="2110"/>
              <a:chExt cx="129" cy="103"/>
            </a:xfrm>
            <a:solidFill>
              <a:srgbClr val="00BBCF"/>
            </a:solidFill>
            <a:effectLst/>
          </p:grpSpPr>
          <p:sp>
            <p:nvSpPr>
              <p:cNvPr id="180"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5" name="组合 184"/>
          <p:cNvGrpSpPr/>
          <p:nvPr/>
        </p:nvGrpSpPr>
        <p:grpSpPr>
          <a:xfrm>
            <a:off x="5271572" y="1387848"/>
            <a:ext cx="878117" cy="877799"/>
            <a:chOff x="7007050" y="938219"/>
            <a:chExt cx="1170670" cy="1170670"/>
          </a:xfrm>
        </p:grpSpPr>
        <p:grpSp>
          <p:nvGrpSpPr>
            <p:cNvPr id="186" name="组合 185"/>
            <p:cNvGrpSpPr/>
            <p:nvPr/>
          </p:nvGrpSpPr>
          <p:grpSpPr>
            <a:xfrm>
              <a:off x="7007050" y="938219"/>
              <a:ext cx="1170670" cy="1170670"/>
              <a:chOff x="2586038" y="2761615"/>
              <a:chExt cx="1334770" cy="1334770"/>
            </a:xfrm>
          </p:grpSpPr>
          <p:sp>
            <p:nvSpPr>
              <p:cNvPr id="195" name="椭圆 194"/>
              <p:cNvSpPr/>
              <p:nvPr/>
            </p:nvSpPr>
            <p:spPr>
              <a:xfrm>
                <a:off x="2586038" y="2761615"/>
                <a:ext cx="1334770" cy="1334770"/>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6" name="椭圆 195"/>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7" name="Group 68"/>
            <p:cNvGrpSpPr>
              <a:grpSpLocks noChangeAspect="1"/>
            </p:cNvGrpSpPr>
            <p:nvPr/>
          </p:nvGrpSpPr>
          <p:grpSpPr bwMode="auto">
            <a:xfrm>
              <a:off x="7371052" y="1351951"/>
              <a:ext cx="414907" cy="399764"/>
              <a:chOff x="3770" y="2095"/>
              <a:chExt cx="137" cy="132"/>
            </a:xfrm>
            <a:solidFill>
              <a:srgbClr val="663A77"/>
            </a:solidFill>
            <a:effectLst/>
          </p:grpSpPr>
          <p:sp>
            <p:nvSpPr>
              <p:cNvPr id="188"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9"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0"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1"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2"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3"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4"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7" name="组合 196"/>
          <p:cNvGrpSpPr/>
          <p:nvPr/>
        </p:nvGrpSpPr>
        <p:grpSpPr>
          <a:xfrm>
            <a:off x="5760288" y="4124910"/>
            <a:ext cx="1709591" cy="760444"/>
            <a:chOff x="7679382" y="5245315"/>
            <a:chExt cx="2279157" cy="1014160"/>
          </a:xfrm>
        </p:grpSpPr>
        <p:sp>
          <p:nvSpPr>
            <p:cNvPr id="198" name="文本框 32"/>
            <p:cNvSpPr txBox="1"/>
            <p:nvPr/>
          </p:nvSpPr>
          <p:spPr>
            <a:xfrm>
              <a:off x="7679382" y="5245315"/>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199" name="文本框 129"/>
            <p:cNvSpPr txBox="1"/>
            <p:nvPr/>
          </p:nvSpPr>
          <p:spPr>
            <a:xfrm>
              <a:off x="7684508" y="5582210"/>
              <a:ext cx="2274031"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00" name="组合 199"/>
          <p:cNvGrpSpPr/>
          <p:nvPr/>
        </p:nvGrpSpPr>
        <p:grpSpPr>
          <a:xfrm>
            <a:off x="600912" y="1690317"/>
            <a:ext cx="1632219" cy="760444"/>
            <a:chOff x="801108" y="1998440"/>
            <a:chExt cx="2176009" cy="1014160"/>
          </a:xfrm>
        </p:grpSpPr>
        <p:sp>
          <p:nvSpPr>
            <p:cNvPr id="201" name="文本框 32"/>
            <p:cNvSpPr txBox="1"/>
            <p:nvPr/>
          </p:nvSpPr>
          <p:spPr>
            <a:xfrm>
              <a:off x="848975" y="1998440"/>
              <a:ext cx="1861855" cy="331022"/>
            </a:xfrm>
            <a:prstGeom prst="rect">
              <a:avLst/>
            </a:prstGeom>
            <a:noFill/>
          </p:spPr>
          <p:txBody>
            <a:bodyPr wrap="square" rtlCol="0">
              <a:spAutoFit/>
            </a:bodyPr>
            <a:lstStyle/>
            <a:p>
              <a:r>
                <a:rPr lang="zh-CN" altLang="en-US" sz="1013" dirty="0">
                  <a:solidFill>
                    <a:srgbClr val="FF7171"/>
                  </a:solidFill>
                  <a:latin typeface="微软雅黑" panose="020B0503020204020204" pitchFamily="34" charset="-122"/>
                  <a:ea typeface="微软雅黑" panose="020B0503020204020204" pitchFamily="34" charset="-122"/>
                </a:rPr>
                <a:t>添加标题</a:t>
              </a:r>
              <a:endParaRPr lang="zh-CN" altLang="en-US" sz="900" dirty="0">
                <a:solidFill>
                  <a:srgbClr val="FF7171"/>
                </a:solidFill>
                <a:latin typeface="微软雅黑" panose="020B0503020204020204" pitchFamily="34" charset="-122"/>
                <a:ea typeface="微软雅黑" panose="020B0503020204020204" pitchFamily="34" charset="-122"/>
              </a:endParaRPr>
            </a:p>
          </p:txBody>
        </p:sp>
        <p:sp>
          <p:nvSpPr>
            <p:cNvPr id="202" name="文本框 129"/>
            <p:cNvSpPr txBox="1"/>
            <p:nvPr/>
          </p:nvSpPr>
          <p:spPr>
            <a:xfrm>
              <a:off x="801108" y="2335335"/>
              <a:ext cx="217600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03" name="组合 202"/>
          <p:cNvGrpSpPr/>
          <p:nvPr/>
        </p:nvGrpSpPr>
        <p:grpSpPr>
          <a:xfrm>
            <a:off x="6331706" y="1491414"/>
            <a:ext cx="1777559" cy="760444"/>
            <a:chOff x="8441173" y="1733174"/>
            <a:chExt cx="2369769" cy="1014160"/>
          </a:xfrm>
        </p:grpSpPr>
        <p:sp>
          <p:nvSpPr>
            <p:cNvPr id="204" name="文本框 32"/>
            <p:cNvSpPr txBox="1"/>
            <p:nvPr/>
          </p:nvSpPr>
          <p:spPr>
            <a:xfrm>
              <a:off x="8471470" y="1733174"/>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205" name="文本框 129"/>
            <p:cNvSpPr txBox="1"/>
            <p:nvPr/>
          </p:nvSpPr>
          <p:spPr>
            <a:xfrm>
              <a:off x="8441173" y="2070069"/>
              <a:ext cx="236976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06" name="圆角矩形 205"/>
          <p:cNvSpPr/>
          <p:nvPr/>
        </p:nvSpPr>
        <p:spPr>
          <a:xfrm rot="962035">
            <a:off x="1414530" y="3465107"/>
            <a:ext cx="511541" cy="511356"/>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7" name="圆角矩形 206"/>
          <p:cNvSpPr/>
          <p:nvPr/>
        </p:nvSpPr>
        <p:spPr>
          <a:xfrm rot="962035">
            <a:off x="7734536" y="3608137"/>
            <a:ext cx="620852" cy="620627"/>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圆角矩形 207"/>
          <p:cNvSpPr/>
          <p:nvPr/>
        </p:nvSpPr>
        <p:spPr>
          <a:xfrm rot="962035">
            <a:off x="6591936" y="3002933"/>
            <a:ext cx="536090" cy="53589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9" name="圆角矩形 208"/>
          <p:cNvSpPr/>
          <p:nvPr/>
        </p:nvSpPr>
        <p:spPr>
          <a:xfrm rot="962035">
            <a:off x="2600452" y="4086996"/>
            <a:ext cx="420348" cy="420196"/>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0" name="圆角矩形 209"/>
          <p:cNvSpPr/>
          <p:nvPr/>
        </p:nvSpPr>
        <p:spPr>
          <a:xfrm rot="962035">
            <a:off x="2531052" y="1284455"/>
            <a:ext cx="484949" cy="484774"/>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1" name="圆角矩形 210"/>
          <p:cNvSpPr/>
          <p:nvPr/>
        </p:nvSpPr>
        <p:spPr>
          <a:xfrm rot="962035">
            <a:off x="7750440" y="2382086"/>
            <a:ext cx="320765" cy="320649"/>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2" name="圆角矩形 211"/>
          <p:cNvSpPr/>
          <p:nvPr/>
        </p:nvSpPr>
        <p:spPr>
          <a:xfrm rot="962035">
            <a:off x="1724524" y="1292992"/>
            <a:ext cx="274636" cy="27453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Tree>
    <p:extLst>
      <p:ext uri="{BB962C8B-B14F-4D97-AF65-F5344CB8AC3E}">
        <p14:creationId xmlns:p14="http://schemas.microsoft.com/office/powerpoint/2010/main" val="8376663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1" presetClass="entr" presetSubtype="1" fill="hold" nodeType="afterEffect">
                                  <p:stCondLst>
                                    <p:cond delay="0"/>
                                  </p:stCondLst>
                                  <p:childTnLst>
                                    <p:set>
                                      <p:cBhvr>
                                        <p:cTn id="10" dur="1" fill="hold">
                                          <p:stCondLst>
                                            <p:cond delay="0"/>
                                          </p:stCondLst>
                                        </p:cTn>
                                        <p:tgtEl>
                                          <p:spTgt spid="158"/>
                                        </p:tgtEl>
                                        <p:attrNameLst>
                                          <p:attrName>style.visibility</p:attrName>
                                        </p:attrNameLst>
                                      </p:cBhvr>
                                      <p:to>
                                        <p:strVal val="visible"/>
                                      </p:to>
                                    </p:set>
                                    <p:animEffect transition="in" filter="wheel(1)">
                                      <p:cBhvr>
                                        <p:cTn id="11" dur="1000"/>
                                        <p:tgtEl>
                                          <p:spTgt spid="158"/>
                                        </p:tgtEl>
                                      </p:cBhvr>
                                    </p:animEffect>
                                  </p:childTnLst>
                                </p:cTn>
                              </p:par>
                            </p:childTnLst>
                          </p:cTn>
                        </p:par>
                        <p:par>
                          <p:cTn id="12" fill="hold">
                            <p:stCondLst>
                              <p:cond delay="1900"/>
                            </p:stCondLst>
                            <p:childTnLst>
                              <p:par>
                                <p:cTn id="13" presetID="10" presetClass="entr" presetSubtype="0" fill="hold" grpId="0" nodeType="afterEffect">
                                  <p:stCondLst>
                                    <p:cond delay="0"/>
                                  </p:stCondLst>
                                  <p:childTnLst>
                                    <p:set>
                                      <p:cBhvr>
                                        <p:cTn id="14" dur="1" fill="hold">
                                          <p:stCondLst>
                                            <p:cond delay="0"/>
                                          </p:stCondLst>
                                        </p:cTn>
                                        <p:tgtEl>
                                          <p:spTgt spid="210"/>
                                        </p:tgtEl>
                                        <p:attrNameLst>
                                          <p:attrName>style.visibility</p:attrName>
                                        </p:attrNameLst>
                                      </p:cBhvr>
                                      <p:to>
                                        <p:strVal val="visible"/>
                                      </p:to>
                                    </p:set>
                                    <p:animEffect transition="in" filter="fade">
                                      <p:cBhvr>
                                        <p:cTn id="15" dur="250"/>
                                        <p:tgtEl>
                                          <p:spTgt spid="210"/>
                                        </p:tgtEl>
                                      </p:cBhvr>
                                    </p:animEffect>
                                  </p:childTnLst>
                                </p:cTn>
                              </p:par>
                            </p:childTnLst>
                          </p:cTn>
                        </p:par>
                        <p:par>
                          <p:cTn id="16" fill="hold">
                            <p:stCondLst>
                              <p:cond delay="2150"/>
                            </p:stCondLst>
                            <p:childTnLst>
                              <p:par>
                                <p:cTn id="17" presetID="10" presetClass="entr" presetSubtype="0" fill="hold" grpId="0" nodeType="afterEffect">
                                  <p:stCondLst>
                                    <p:cond delay="0"/>
                                  </p:stCondLst>
                                  <p:childTnLst>
                                    <p:set>
                                      <p:cBhvr>
                                        <p:cTn id="18" dur="1" fill="hold">
                                          <p:stCondLst>
                                            <p:cond delay="0"/>
                                          </p:stCondLst>
                                        </p:cTn>
                                        <p:tgtEl>
                                          <p:spTgt spid="209"/>
                                        </p:tgtEl>
                                        <p:attrNameLst>
                                          <p:attrName>style.visibility</p:attrName>
                                        </p:attrNameLst>
                                      </p:cBhvr>
                                      <p:to>
                                        <p:strVal val="visible"/>
                                      </p:to>
                                    </p:set>
                                    <p:animEffect transition="in" filter="fade">
                                      <p:cBhvr>
                                        <p:cTn id="19" dur="250"/>
                                        <p:tgtEl>
                                          <p:spTgt spid="209"/>
                                        </p:tgtEl>
                                      </p:cBhvr>
                                    </p:animEffect>
                                  </p:childTnLst>
                                </p:cTn>
                              </p:par>
                            </p:childTnLst>
                          </p:cTn>
                        </p:par>
                        <p:par>
                          <p:cTn id="20" fill="hold">
                            <p:stCondLst>
                              <p:cond delay="2400"/>
                            </p:stCondLst>
                            <p:childTnLst>
                              <p:par>
                                <p:cTn id="21" presetID="10" presetClass="entr" presetSubtype="0" fill="hold" grpId="0" nodeType="afterEffect">
                                  <p:stCondLst>
                                    <p:cond delay="0"/>
                                  </p:stCondLst>
                                  <p:childTnLst>
                                    <p:set>
                                      <p:cBhvr>
                                        <p:cTn id="22" dur="1" fill="hold">
                                          <p:stCondLst>
                                            <p:cond delay="0"/>
                                          </p:stCondLst>
                                        </p:cTn>
                                        <p:tgtEl>
                                          <p:spTgt spid="208"/>
                                        </p:tgtEl>
                                        <p:attrNameLst>
                                          <p:attrName>style.visibility</p:attrName>
                                        </p:attrNameLst>
                                      </p:cBhvr>
                                      <p:to>
                                        <p:strVal val="visible"/>
                                      </p:to>
                                    </p:set>
                                    <p:animEffect transition="in" filter="fade">
                                      <p:cBhvr>
                                        <p:cTn id="23" dur="250"/>
                                        <p:tgtEl>
                                          <p:spTgt spid="208"/>
                                        </p:tgtEl>
                                      </p:cBhvr>
                                    </p:animEffect>
                                  </p:childTnLst>
                                </p:cTn>
                              </p:par>
                            </p:childTnLst>
                          </p:cTn>
                        </p:par>
                        <p:par>
                          <p:cTn id="24" fill="hold">
                            <p:stCondLst>
                              <p:cond delay="2650"/>
                            </p:stCondLst>
                            <p:childTnLst>
                              <p:par>
                                <p:cTn id="25" presetID="10" presetClass="entr" presetSubtype="0" fill="hold" grpId="0" nodeType="afterEffect">
                                  <p:stCondLst>
                                    <p:cond delay="0"/>
                                  </p:stCondLst>
                                  <p:childTnLst>
                                    <p:set>
                                      <p:cBhvr>
                                        <p:cTn id="26" dur="1" fill="hold">
                                          <p:stCondLst>
                                            <p:cond delay="0"/>
                                          </p:stCondLst>
                                        </p:cTn>
                                        <p:tgtEl>
                                          <p:spTgt spid="212"/>
                                        </p:tgtEl>
                                        <p:attrNameLst>
                                          <p:attrName>style.visibility</p:attrName>
                                        </p:attrNameLst>
                                      </p:cBhvr>
                                      <p:to>
                                        <p:strVal val="visible"/>
                                      </p:to>
                                    </p:set>
                                    <p:animEffect transition="in" filter="fade">
                                      <p:cBhvr>
                                        <p:cTn id="27" dur="250"/>
                                        <p:tgtEl>
                                          <p:spTgt spid="212"/>
                                        </p:tgtEl>
                                      </p:cBhvr>
                                    </p:animEffect>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207"/>
                                        </p:tgtEl>
                                        <p:attrNameLst>
                                          <p:attrName>style.visibility</p:attrName>
                                        </p:attrNameLst>
                                      </p:cBhvr>
                                      <p:to>
                                        <p:strVal val="visible"/>
                                      </p:to>
                                    </p:set>
                                    <p:animEffect transition="in" filter="fade">
                                      <p:cBhvr>
                                        <p:cTn id="31" dur="250"/>
                                        <p:tgtEl>
                                          <p:spTgt spid="207"/>
                                        </p:tgtEl>
                                      </p:cBhvr>
                                    </p:animEffect>
                                  </p:childTnLst>
                                </p:cTn>
                              </p:par>
                            </p:childTnLst>
                          </p:cTn>
                        </p:par>
                        <p:par>
                          <p:cTn id="32" fill="hold">
                            <p:stCondLst>
                              <p:cond delay="3150"/>
                            </p:stCondLst>
                            <p:childTnLst>
                              <p:par>
                                <p:cTn id="33" presetID="10" presetClass="entr" presetSubtype="0" fill="hold" grpId="0" nodeType="afterEffect">
                                  <p:stCondLst>
                                    <p:cond delay="0"/>
                                  </p:stCondLst>
                                  <p:childTnLst>
                                    <p:set>
                                      <p:cBhvr>
                                        <p:cTn id="34" dur="1" fill="hold">
                                          <p:stCondLst>
                                            <p:cond delay="0"/>
                                          </p:stCondLst>
                                        </p:cTn>
                                        <p:tgtEl>
                                          <p:spTgt spid="206"/>
                                        </p:tgtEl>
                                        <p:attrNameLst>
                                          <p:attrName>style.visibility</p:attrName>
                                        </p:attrNameLst>
                                      </p:cBhvr>
                                      <p:to>
                                        <p:strVal val="visible"/>
                                      </p:to>
                                    </p:set>
                                    <p:animEffect transition="in" filter="fade">
                                      <p:cBhvr>
                                        <p:cTn id="35" dur="250"/>
                                        <p:tgtEl>
                                          <p:spTgt spid="206"/>
                                        </p:tgtEl>
                                      </p:cBhvr>
                                    </p:animEffect>
                                  </p:childTnLst>
                                </p:cTn>
                              </p:par>
                            </p:childTnLst>
                          </p:cTn>
                        </p:par>
                        <p:par>
                          <p:cTn id="36" fill="hold">
                            <p:stCondLst>
                              <p:cond delay="3400"/>
                            </p:stCondLst>
                            <p:childTnLst>
                              <p:par>
                                <p:cTn id="37" presetID="10" presetClass="entr" presetSubtype="0" fill="hold" grpId="0" nodeType="afterEffect">
                                  <p:stCondLst>
                                    <p:cond delay="0"/>
                                  </p:stCondLst>
                                  <p:childTnLst>
                                    <p:set>
                                      <p:cBhvr>
                                        <p:cTn id="38" dur="1" fill="hold">
                                          <p:stCondLst>
                                            <p:cond delay="0"/>
                                          </p:stCondLst>
                                        </p:cTn>
                                        <p:tgtEl>
                                          <p:spTgt spid="211"/>
                                        </p:tgtEl>
                                        <p:attrNameLst>
                                          <p:attrName>style.visibility</p:attrName>
                                        </p:attrNameLst>
                                      </p:cBhvr>
                                      <p:to>
                                        <p:strVal val="visible"/>
                                      </p:to>
                                    </p:set>
                                    <p:animEffect transition="in" filter="fade">
                                      <p:cBhvr>
                                        <p:cTn id="39" dur="250"/>
                                        <p:tgtEl>
                                          <p:spTgt spid="211"/>
                                        </p:tgtEl>
                                      </p:cBhvr>
                                    </p:animEffect>
                                  </p:childTnLst>
                                </p:cTn>
                              </p:par>
                            </p:childTnLst>
                          </p:cTn>
                        </p:par>
                        <p:par>
                          <p:cTn id="40" fill="hold">
                            <p:stCondLst>
                              <p:cond delay="3650"/>
                            </p:stCondLst>
                            <p:childTnLst>
                              <p:par>
                                <p:cTn id="41" presetID="10" presetClass="entr" presetSubtype="0" fill="hold" nodeType="afterEffect">
                                  <p:stCondLst>
                                    <p:cond delay="0"/>
                                  </p:stCondLst>
                                  <p:childTnLst>
                                    <p:set>
                                      <p:cBhvr>
                                        <p:cTn id="42" dur="1" fill="hold">
                                          <p:stCondLst>
                                            <p:cond delay="0"/>
                                          </p:stCondLst>
                                        </p:cTn>
                                        <p:tgtEl>
                                          <p:spTgt spid="165"/>
                                        </p:tgtEl>
                                        <p:attrNameLst>
                                          <p:attrName>style.visibility</p:attrName>
                                        </p:attrNameLst>
                                      </p:cBhvr>
                                      <p:to>
                                        <p:strVal val="visible"/>
                                      </p:to>
                                    </p:set>
                                    <p:animEffect transition="in" filter="fade">
                                      <p:cBhvr>
                                        <p:cTn id="43" dur="500"/>
                                        <p:tgtEl>
                                          <p:spTgt spid="165"/>
                                        </p:tgtEl>
                                      </p:cBhvr>
                                    </p:animEffect>
                                  </p:childTnLst>
                                </p:cTn>
                              </p:par>
                            </p:childTnLst>
                          </p:cTn>
                        </p:par>
                        <p:par>
                          <p:cTn id="44" fill="hold">
                            <p:stCondLst>
                              <p:cond delay="4150"/>
                            </p:stCondLst>
                            <p:childTnLst>
                              <p:par>
                                <p:cTn id="45" presetID="10" presetClass="entr" presetSubtype="0" fill="hold" nodeType="afterEffect">
                                  <p:stCondLst>
                                    <p:cond delay="0"/>
                                  </p:stCondLst>
                                  <p:childTnLst>
                                    <p:set>
                                      <p:cBhvr>
                                        <p:cTn id="46" dur="1" fill="hold">
                                          <p:stCondLst>
                                            <p:cond delay="0"/>
                                          </p:stCondLst>
                                        </p:cTn>
                                        <p:tgtEl>
                                          <p:spTgt spid="185"/>
                                        </p:tgtEl>
                                        <p:attrNameLst>
                                          <p:attrName>style.visibility</p:attrName>
                                        </p:attrNameLst>
                                      </p:cBhvr>
                                      <p:to>
                                        <p:strVal val="visible"/>
                                      </p:to>
                                    </p:set>
                                    <p:animEffect transition="in" filter="fade">
                                      <p:cBhvr>
                                        <p:cTn id="47" dur="500"/>
                                        <p:tgtEl>
                                          <p:spTgt spid="185"/>
                                        </p:tgtEl>
                                      </p:cBhvr>
                                    </p:animEffect>
                                  </p:childTnLst>
                                </p:cTn>
                              </p:par>
                            </p:childTnLst>
                          </p:cTn>
                        </p:par>
                        <p:par>
                          <p:cTn id="48" fill="hold">
                            <p:stCondLst>
                              <p:cond delay="4650"/>
                            </p:stCondLst>
                            <p:childTnLst>
                              <p:par>
                                <p:cTn id="49" presetID="10" presetClass="entr" presetSubtype="0" fill="hold" nodeType="afterEffect">
                                  <p:stCondLst>
                                    <p:cond delay="0"/>
                                  </p:stCondLst>
                                  <p:childTnLst>
                                    <p:set>
                                      <p:cBhvr>
                                        <p:cTn id="50" dur="1" fill="hold">
                                          <p:stCondLst>
                                            <p:cond delay="0"/>
                                          </p:stCondLst>
                                        </p:cTn>
                                        <p:tgtEl>
                                          <p:spTgt spid="177"/>
                                        </p:tgtEl>
                                        <p:attrNameLst>
                                          <p:attrName>style.visibility</p:attrName>
                                        </p:attrNameLst>
                                      </p:cBhvr>
                                      <p:to>
                                        <p:strVal val="visible"/>
                                      </p:to>
                                    </p:set>
                                    <p:animEffect transition="in" filter="fade">
                                      <p:cBhvr>
                                        <p:cTn id="51" dur="500"/>
                                        <p:tgtEl>
                                          <p:spTgt spid="177"/>
                                        </p:tgtEl>
                                      </p:cBhvr>
                                    </p:animEffect>
                                  </p:childTnLst>
                                </p:cTn>
                              </p:par>
                            </p:childTnLst>
                          </p:cTn>
                        </p:par>
                        <p:par>
                          <p:cTn id="52" fill="hold">
                            <p:stCondLst>
                              <p:cond delay="5150"/>
                            </p:stCondLst>
                            <p:childTnLst>
                              <p:par>
                                <p:cTn id="53" presetID="14" presetClass="entr" presetSubtype="10" fill="hold" nodeType="afterEffect">
                                  <p:stCondLst>
                                    <p:cond delay="0"/>
                                  </p:stCondLst>
                                  <p:childTnLst>
                                    <p:set>
                                      <p:cBhvr>
                                        <p:cTn id="54" dur="1" fill="hold">
                                          <p:stCondLst>
                                            <p:cond delay="0"/>
                                          </p:stCondLst>
                                        </p:cTn>
                                        <p:tgtEl>
                                          <p:spTgt spid="203"/>
                                        </p:tgtEl>
                                        <p:attrNameLst>
                                          <p:attrName>style.visibility</p:attrName>
                                        </p:attrNameLst>
                                      </p:cBhvr>
                                      <p:to>
                                        <p:strVal val="visible"/>
                                      </p:to>
                                    </p:set>
                                    <p:animEffect transition="in" filter="randombar(horizontal)">
                                      <p:cBhvr>
                                        <p:cTn id="55" dur="500"/>
                                        <p:tgtEl>
                                          <p:spTgt spid="203"/>
                                        </p:tgtEl>
                                      </p:cBhvr>
                                    </p:animEffect>
                                  </p:childTnLst>
                                </p:cTn>
                              </p:par>
                              <p:par>
                                <p:cTn id="56" presetID="14" presetClass="entr" presetSubtype="10" fill="hold" nodeType="withEffect">
                                  <p:stCondLst>
                                    <p:cond delay="0"/>
                                  </p:stCondLst>
                                  <p:childTnLst>
                                    <p:set>
                                      <p:cBhvr>
                                        <p:cTn id="57" dur="1" fill="hold">
                                          <p:stCondLst>
                                            <p:cond delay="0"/>
                                          </p:stCondLst>
                                        </p:cTn>
                                        <p:tgtEl>
                                          <p:spTgt spid="200"/>
                                        </p:tgtEl>
                                        <p:attrNameLst>
                                          <p:attrName>style.visibility</p:attrName>
                                        </p:attrNameLst>
                                      </p:cBhvr>
                                      <p:to>
                                        <p:strVal val="visible"/>
                                      </p:to>
                                    </p:set>
                                    <p:animEffect transition="in" filter="randombar(horizontal)">
                                      <p:cBhvr>
                                        <p:cTn id="58" dur="500"/>
                                        <p:tgtEl>
                                          <p:spTgt spid="200"/>
                                        </p:tgtEl>
                                      </p:cBhvr>
                                    </p:animEffect>
                                  </p:childTnLst>
                                </p:cTn>
                              </p:par>
                              <p:par>
                                <p:cTn id="59" presetID="14" presetClass="entr" presetSubtype="10" fill="hold" nodeType="withEffect">
                                  <p:stCondLst>
                                    <p:cond delay="0"/>
                                  </p:stCondLst>
                                  <p:childTnLst>
                                    <p:set>
                                      <p:cBhvr>
                                        <p:cTn id="60" dur="1" fill="hold">
                                          <p:stCondLst>
                                            <p:cond delay="0"/>
                                          </p:stCondLst>
                                        </p:cTn>
                                        <p:tgtEl>
                                          <p:spTgt spid="197"/>
                                        </p:tgtEl>
                                        <p:attrNameLst>
                                          <p:attrName>style.visibility</p:attrName>
                                        </p:attrNameLst>
                                      </p:cBhvr>
                                      <p:to>
                                        <p:strVal val="visible"/>
                                      </p:to>
                                    </p:set>
                                    <p:animEffect transition="in" filter="randombar(horizontal)">
                                      <p:cBhvr>
                                        <p:cTn id="61"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6" grpId="0" animBg="1"/>
      <p:bldP spid="207" grpId="0" animBg="1"/>
      <p:bldP spid="208" grpId="0" animBg="1"/>
      <p:bldP spid="209" grpId="0" animBg="1"/>
      <p:bldP spid="210" grpId="0" animBg="1"/>
      <p:bldP spid="211" grpId="0" animBg="1"/>
      <p:bldP spid="2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A538"/>
                </a:solidFill>
                <a:latin typeface="微软雅黑" panose="020B0503020204020204" pitchFamily="34" charset="-122"/>
                <a:ea typeface="微软雅黑" panose="020B0503020204020204" pitchFamily="34" charset="-122"/>
              </a:rPr>
              <a:t>单击添加标题</a:t>
            </a:r>
          </a:p>
        </p:txBody>
      </p:sp>
      <p:grpSp>
        <p:nvGrpSpPr>
          <p:cNvPr id="3" name="组合 2"/>
          <p:cNvGrpSpPr/>
          <p:nvPr/>
        </p:nvGrpSpPr>
        <p:grpSpPr>
          <a:xfrm>
            <a:off x="657623" y="1403750"/>
            <a:ext cx="1609079" cy="1608497"/>
            <a:chOff x="1367367" y="1923540"/>
            <a:chExt cx="2091076" cy="2091076"/>
          </a:xfrm>
        </p:grpSpPr>
        <p:pic>
          <p:nvPicPr>
            <p:cNvPr id="5" name="图片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6" name="组合 5"/>
            <p:cNvGrpSpPr/>
            <p:nvPr/>
          </p:nvGrpSpPr>
          <p:grpSpPr>
            <a:xfrm>
              <a:off x="1367367" y="1923540"/>
              <a:ext cx="2091076" cy="2091076"/>
              <a:chOff x="4742449" y="2216782"/>
              <a:chExt cx="3801476" cy="3801476"/>
            </a:xfrm>
          </p:grpSpPr>
          <p:sp>
            <p:nvSpPr>
              <p:cNvPr id="7" name="任意多边形 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0" name="组合 9"/>
          <p:cNvGrpSpPr/>
          <p:nvPr/>
        </p:nvGrpSpPr>
        <p:grpSpPr>
          <a:xfrm>
            <a:off x="2704446" y="1403750"/>
            <a:ext cx="1609079" cy="1608497"/>
            <a:chOff x="3751324" y="1923540"/>
            <a:chExt cx="2091076" cy="2091076"/>
          </a:xfrm>
        </p:grpSpPr>
        <p:pic>
          <p:nvPicPr>
            <p:cNvPr id="11" name="图片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2" name="组合 11"/>
            <p:cNvGrpSpPr/>
            <p:nvPr/>
          </p:nvGrpSpPr>
          <p:grpSpPr>
            <a:xfrm>
              <a:off x="3751324" y="1923540"/>
              <a:ext cx="2091076" cy="2091076"/>
              <a:chOff x="4742449" y="2216782"/>
              <a:chExt cx="3801476" cy="3801476"/>
            </a:xfrm>
          </p:grpSpPr>
          <p:sp>
            <p:nvSpPr>
              <p:cNvPr id="13" name="任意多边形 1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6" name="组合 15"/>
          <p:cNvGrpSpPr/>
          <p:nvPr/>
        </p:nvGrpSpPr>
        <p:grpSpPr>
          <a:xfrm>
            <a:off x="4748082" y="1403750"/>
            <a:ext cx="1615449" cy="1608497"/>
            <a:chOff x="6258959" y="1923540"/>
            <a:chExt cx="2099355" cy="2091076"/>
          </a:xfrm>
        </p:grpSpPr>
        <p:pic>
          <p:nvPicPr>
            <p:cNvPr id="17" name="图片 1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8" name="组合 17"/>
            <p:cNvGrpSpPr/>
            <p:nvPr/>
          </p:nvGrpSpPr>
          <p:grpSpPr>
            <a:xfrm>
              <a:off x="6258959" y="1923540"/>
              <a:ext cx="2091076" cy="2091076"/>
              <a:chOff x="4742449" y="2216782"/>
              <a:chExt cx="3801476" cy="3801476"/>
            </a:xfrm>
          </p:grpSpPr>
          <p:sp>
            <p:nvSpPr>
              <p:cNvPr id="19" name="任意多边形 1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圆角矩形 1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圆角矩形 2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2" name="组合 21"/>
          <p:cNvGrpSpPr/>
          <p:nvPr/>
        </p:nvGrpSpPr>
        <p:grpSpPr>
          <a:xfrm>
            <a:off x="6794417" y="1403750"/>
            <a:ext cx="1616423" cy="1608497"/>
            <a:chOff x="8787513" y="1923540"/>
            <a:chExt cx="2100620" cy="2091076"/>
          </a:xfrm>
        </p:grpSpPr>
        <p:pic>
          <p:nvPicPr>
            <p:cNvPr id="23" name="图片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4" name="组合 23"/>
            <p:cNvGrpSpPr/>
            <p:nvPr/>
          </p:nvGrpSpPr>
          <p:grpSpPr>
            <a:xfrm>
              <a:off x="8787513" y="1923540"/>
              <a:ext cx="2091076" cy="2091076"/>
              <a:chOff x="4742449" y="2216782"/>
              <a:chExt cx="3801476" cy="3801476"/>
            </a:xfrm>
          </p:grpSpPr>
          <p:sp>
            <p:nvSpPr>
              <p:cNvPr id="25" name="任意多边形 2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圆角矩形 2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8" name="文本框 23"/>
          <p:cNvSpPr txBox="1"/>
          <p:nvPr/>
        </p:nvSpPr>
        <p:spPr>
          <a:xfrm>
            <a:off x="679703" y="4013293"/>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29" name="组合 28"/>
          <p:cNvGrpSpPr/>
          <p:nvPr/>
        </p:nvGrpSpPr>
        <p:grpSpPr>
          <a:xfrm>
            <a:off x="667281" y="3368942"/>
            <a:ext cx="1447988" cy="478780"/>
            <a:chOff x="940739" y="4267247"/>
            <a:chExt cx="1930400" cy="638521"/>
          </a:xfrm>
        </p:grpSpPr>
        <p:sp>
          <p:nvSpPr>
            <p:cNvPr id="30" name="任意多边形 29"/>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33" name="组合 32"/>
          <p:cNvGrpSpPr/>
          <p:nvPr/>
        </p:nvGrpSpPr>
        <p:grpSpPr>
          <a:xfrm>
            <a:off x="2764184" y="3368942"/>
            <a:ext cx="1447988" cy="478780"/>
            <a:chOff x="940739" y="4267247"/>
            <a:chExt cx="1930400" cy="638521"/>
          </a:xfrm>
        </p:grpSpPr>
        <p:sp>
          <p:nvSpPr>
            <p:cNvPr id="34" name="任意多边形 3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37" name="组合 36"/>
          <p:cNvGrpSpPr/>
          <p:nvPr/>
        </p:nvGrpSpPr>
        <p:grpSpPr>
          <a:xfrm>
            <a:off x="4861087" y="3368942"/>
            <a:ext cx="1447988" cy="478780"/>
            <a:chOff x="940739" y="4267247"/>
            <a:chExt cx="1930400" cy="638521"/>
          </a:xfrm>
        </p:grpSpPr>
        <p:sp>
          <p:nvSpPr>
            <p:cNvPr id="38" name="任意多边形 3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任意多边形 3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41" name="组合 40"/>
          <p:cNvGrpSpPr/>
          <p:nvPr/>
        </p:nvGrpSpPr>
        <p:grpSpPr>
          <a:xfrm>
            <a:off x="6957991" y="3368942"/>
            <a:ext cx="1447988" cy="478780"/>
            <a:chOff x="940739" y="4267247"/>
            <a:chExt cx="1930400" cy="638521"/>
          </a:xfrm>
        </p:grpSpPr>
        <p:sp>
          <p:nvSpPr>
            <p:cNvPr id="42" name="任意多边形 4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45" name="文本框 23"/>
          <p:cNvSpPr txBox="1"/>
          <p:nvPr/>
        </p:nvSpPr>
        <p:spPr>
          <a:xfrm>
            <a:off x="2815387" y="4013293"/>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46" name="文本框 23"/>
          <p:cNvSpPr txBox="1"/>
          <p:nvPr/>
        </p:nvSpPr>
        <p:spPr>
          <a:xfrm>
            <a:off x="4916180" y="4013293"/>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47" name="文本框 23"/>
          <p:cNvSpPr txBox="1"/>
          <p:nvPr/>
        </p:nvSpPr>
        <p:spPr>
          <a:xfrm>
            <a:off x="7031627" y="4013293"/>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26334504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6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 fill="hold"/>
                                        <p:tgtEl>
                                          <p:spTgt spid="10"/>
                                        </p:tgtEl>
                                        <p:attrNameLst>
                                          <p:attrName>ppt_w</p:attrName>
                                        </p:attrNameLst>
                                      </p:cBhvr>
                                      <p:tavLst>
                                        <p:tav tm="0">
                                          <p:val>
                                            <p:fltVal val="0"/>
                                          </p:val>
                                        </p:tav>
                                        <p:tav tm="100000">
                                          <p:val>
                                            <p:strVal val="#ppt_w"/>
                                          </p:val>
                                        </p:tav>
                                      </p:tavLst>
                                    </p:anim>
                                    <p:anim calcmode="lin" valueType="num">
                                      <p:cBhvr>
                                        <p:cTn id="26" dur="100" fill="hold"/>
                                        <p:tgtEl>
                                          <p:spTgt spid="10"/>
                                        </p:tgtEl>
                                        <p:attrNameLst>
                                          <p:attrName>ppt_h</p:attrName>
                                        </p:attrNameLst>
                                      </p:cBhvr>
                                      <p:tavLst>
                                        <p:tav tm="0">
                                          <p:val>
                                            <p:fltVal val="0"/>
                                          </p:val>
                                        </p:tav>
                                        <p:tav tm="100000">
                                          <p:val>
                                            <p:strVal val="#ppt_h"/>
                                          </p:val>
                                        </p:tav>
                                      </p:tavLst>
                                    </p:anim>
                                    <p:animEffect transition="in" filter="fade">
                                      <p:cBhvr>
                                        <p:cTn id="27" dur="100"/>
                                        <p:tgtEl>
                                          <p:spTgt spid="10"/>
                                        </p:tgtEl>
                                      </p:cBhvr>
                                    </p:animEffect>
                                  </p:childTnLst>
                                </p:cTn>
                              </p:par>
                              <p:par>
                                <p:cTn id="28" presetID="6" presetClass="emph" presetSubtype="0" fill="hold" nodeType="withEffect">
                                  <p:stCondLst>
                                    <p:cond delay="100"/>
                                  </p:stCondLst>
                                  <p:childTnLst>
                                    <p:animScale>
                                      <p:cBhvr>
                                        <p:cTn id="29" dur="100" fill="hold"/>
                                        <p:tgtEl>
                                          <p:spTgt spid="10"/>
                                        </p:tgtEl>
                                      </p:cBhvr>
                                      <p:by x="110000" y="110000"/>
                                    </p:animScale>
                                  </p:childTnLst>
                                </p:cTn>
                              </p:par>
                              <p:par>
                                <p:cTn id="30" presetID="6" presetClass="emph" presetSubtype="0" fill="hold" nodeType="withEffect">
                                  <p:stCondLst>
                                    <p:cond delay="200"/>
                                  </p:stCondLst>
                                  <p:childTnLst>
                                    <p:animScale>
                                      <p:cBhvr>
                                        <p:cTn id="31" dur="200" fill="hold"/>
                                        <p:tgtEl>
                                          <p:spTgt spid="10"/>
                                        </p:tgtEl>
                                      </p:cBhvr>
                                      <p:by x="90000" y="90000"/>
                                    </p:animScale>
                                  </p:childTnLst>
                                </p:cTn>
                              </p:par>
                              <p:par>
                                <p:cTn id="32" presetID="6" presetClass="emph" presetSubtype="0" fill="hold" nodeType="withEffect">
                                  <p:stCondLst>
                                    <p:cond delay="400"/>
                                  </p:stCondLst>
                                  <p:childTnLst>
                                    <p:animScale>
                                      <p:cBhvr>
                                        <p:cTn id="33" dur="100" fill="hold"/>
                                        <p:tgtEl>
                                          <p:spTgt spid="10"/>
                                        </p:tgtEl>
                                      </p:cBhvr>
                                      <p:by x="105000" y="105000"/>
                                    </p:animScale>
                                  </p:childTnLst>
                                </p:cTn>
                              </p:par>
                              <p:par>
                                <p:cTn id="34" presetID="6" presetClass="emph" presetSubtype="0" fill="hold" nodeType="withEffect">
                                  <p:stCondLst>
                                    <p:cond delay="500"/>
                                  </p:stCondLst>
                                  <p:childTnLst>
                                    <p:animScale>
                                      <p:cBhvr>
                                        <p:cTn id="35" dur="200" fill="hold"/>
                                        <p:tgtEl>
                                          <p:spTgt spid="10"/>
                                        </p:tgtEl>
                                      </p:cBhvr>
                                      <p:by x="95000" y="95000"/>
                                    </p:animScale>
                                  </p:childTnLst>
                                </p:cTn>
                              </p:par>
                            </p:childTnLst>
                          </p:cTn>
                        </p:par>
                        <p:par>
                          <p:cTn id="36" fill="hold">
                            <p:stCondLst>
                              <p:cond delay="2300"/>
                            </p:stCondLst>
                            <p:childTnLst>
                              <p:par>
                                <p:cTn id="37" presetID="53" presetClass="entr" presetSubtype="16"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100" fill="hold"/>
                                        <p:tgtEl>
                                          <p:spTgt spid="16"/>
                                        </p:tgtEl>
                                        <p:attrNameLst>
                                          <p:attrName>ppt_w</p:attrName>
                                        </p:attrNameLst>
                                      </p:cBhvr>
                                      <p:tavLst>
                                        <p:tav tm="0">
                                          <p:val>
                                            <p:fltVal val="0"/>
                                          </p:val>
                                        </p:tav>
                                        <p:tav tm="100000">
                                          <p:val>
                                            <p:strVal val="#ppt_w"/>
                                          </p:val>
                                        </p:tav>
                                      </p:tavLst>
                                    </p:anim>
                                    <p:anim calcmode="lin" valueType="num">
                                      <p:cBhvr>
                                        <p:cTn id="40" dur="100" fill="hold"/>
                                        <p:tgtEl>
                                          <p:spTgt spid="16"/>
                                        </p:tgtEl>
                                        <p:attrNameLst>
                                          <p:attrName>ppt_h</p:attrName>
                                        </p:attrNameLst>
                                      </p:cBhvr>
                                      <p:tavLst>
                                        <p:tav tm="0">
                                          <p:val>
                                            <p:fltVal val="0"/>
                                          </p:val>
                                        </p:tav>
                                        <p:tav tm="100000">
                                          <p:val>
                                            <p:strVal val="#ppt_h"/>
                                          </p:val>
                                        </p:tav>
                                      </p:tavLst>
                                    </p:anim>
                                    <p:animEffect transition="in" filter="fade">
                                      <p:cBhvr>
                                        <p:cTn id="41" dur="100"/>
                                        <p:tgtEl>
                                          <p:spTgt spid="16"/>
                                        </p:tgtEl>
                                      </p:cBhvr>
                                    </p:animEffect>
                                  </p:childTnLst>
                                </p:cTn>
                              </p:par>
                              <p:par>
                                <p:cTn id="42" presetID="6" presetClass="emph" presetSubtype="0" fill="hold" nodeType="withEffect">
                                  <p:stCondLst>
                                    <p:cond delay="100"/>
                                  </p:stCondLst>
                                  <p:childTnLst>
                                    <p:animScale>
                                      <p:cBhvr>
                                        <p:cTn id="43" dur="100" fill="hold"/>
                                        <p:tgtEl>
                                          <p:spTgt spid="16"/>
                                        </p:tgtEl>
                                      </p:cBhvr>
                                      <p:by x="110000" y="110000"/>
                                    </p:animScale>
                                  </p:childTnLst>
                                </p:cTn>
                              </p:par>
                              <p:par>
                                <p:cTn id="44" presetID="6" presetClass="emph" presetSubtype="0" fill="hold" nodeType="withEffect">
                                  <p:stCondLst>
                                    <p:cond delay="200"/>
                                  </p:stCondLst>
                                  <p:childTnLst>
                                    <p:animScale>
                                      <p:cBhvr>
                                        <p:cTn id="45" dur="200" fill="hold"/>
                                        <p:tgtEl>
                                          <p:spTgt spid="16"/>
                                        </p:tgtEl>
                                      </p:cBhvr>
                                      <p:by x="90000" y="90000"/>
                                    </p:animScale>
                                  </p:childTnLst>
                                </p:cTn>
                              </p:par>
                              <p:par>
                                <p:cTn id="46" presetID="6" presetClass="emph" presetSubtype="0" fill="hold" nodeType="withEffect">
                                  <p:stCondLst>
                                    <p:cond delay="400"/>
                                  </p:stCondLst>
                                  <p:childTnLst>
                                    <p:animScale>
                                      <p:cBhvr>
                                        <p:cTn id="47" dur="100" fill="hold"/>
                                        <p:tgtEl>
                                          <p:spTgt spid="16"/>
                                        </p:tgtEl>
                                      </p:cBhvr>
                                      <p:by x="105000" y="105000"/>
                                    </p:animScale>
                                  </p:childTnLst>
                                </p:cTn>
                              </p:par>
                              <p:par>
                                <p:cTn id="48" presetID="6" presetClass="emph" presetSubtype="0" fill="hold" nodeType="withEffect">
                                  <p:stCondLst>
                                    <p:cond delay="500"/>
                                  </p:stCondLst>
                                  <p:childTnLst>
                                    <p:animScale>
                                      <p:cBhvr>
                                        <p:cTn id="49" dur="200" fill="hold"/>
                                        <p:tgtEl>
                                          <p:spTgt spid="16"/>
                                        </p:tgtEl>
                                      </p:cBhvr>
                                      <p:by x="95000" y="95000"/>
                                    </p:animScale>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100" fill="hold"/>
                                        <p:tgtEl>
                                          <p:spTgt spid="22"/>
                                        </p:tgtEl>
                                        <p:attrNameLst>
                                          <p:attrName>ppt_w</p:attrName>
                                        </p:attrNameLst>
                                      </p:cBhvr>
                                      <p:tavLst>
                                        <p:tav tm="0">
                                          <p:val>
                                            <p:fltVal val="0"/>
                                          </p:val>
                                        </p:tav>
                                        <p:tav tm="100000">
                                          <p:val>
                                            <p:strVal val="#ppt_w"/>
                                          </p:val>
                                        </p:tav>
                                      </p:tavLst>
                                    </p:anim>
                                    <p:anim calcmode="lin" valueType="num">
                                      <p:cBhvr>
                                        <p:cTn id="54" dur="100" fill="hold"/>
                                        <p:tgtEl>
                                          <p:spTgt spid="22"/>
                                        </p:tgtEl>
                                        <p:attrNameLst>
                                          <p:attrName>ppt_h</p:attrName>
                                        </p:attrNameLst>
                                      </p:cBhvr>
                                      <p:tavLst>
                                        <p:tav tm="0">
                                          <p:val>
                                            <p:fltVal val="0"/>
                                          </p:val>
                                        </p:tav>
                                        <p:tav tm="100000">
                                          <p:val>
                                            <p:strVal val="#ppt_h"/>
                                          </p:val>
                                        </p:tav>
                                      </p:tavLst>
                                    </p:anim>
                                    <p:animEffect transition="in" filter="fade">
                                      <p:cBhvr>
                                        <p:cTn id="55" dur="100"/>
                                        <p:tgtEl>
                                          <p:spTgt spid="22"/>
                                        </p:tgtEl>
                                      </p:cBhvr>
                                    </p:animEffect>
                                  </p:childTnLst>
                                </p:cTn>
                              </p:par>
                              <p:par>
                                <p:cTn id="56" presetID="6" presetClass="emph" presetSubtype="0" fill="hold" nodeType="withEffect">
                                  <p:stCondLst>
                                    <p:cond delay="100"/>
                                  </p:stCondLst>
                                  <p:childTnLst>
                                    <p:animScale>
                                      <p:cBhvr>
                                        <p:cTn id="57" dur="100" fill="hold"/>
                                        <p:tgtEl>
                                          <p:spTgt spid="22"/>
                                        </p:tgtEl>
                                      </p:cBhvr>
                                      <p:by x="110000" y="110000"/>
                                    </p:animScale>
                                  </p:childTnLst>
                                </p:cTn>
                              </p:par>
                              <p:par>
                                <p:cTn id="58" presetID="6" presetClass="emph" presetSubtype="0" fill="hold" nodeType="withEffect">
                                  <p:stCondLst>
                                    <p:cond delay="200"/>
                                  </p:stCondLst>
                                  <p:childTnLst>
                                    <p:animScale>
                                      <p:cBhvr>
                                        <p:cTn id="59" dur="200" fill="hold"/>
                                        <p:tgtEl>
                                          <p:spTgt spid="22"/>
                                        </p:tgtEl>
                                      </p:cBhvr>
                                      <p:by x="90000" y="90000"/>
                                    </p:animScale>
                                  </p:childTnLst>
                                </p:cTn>
                              </p:par>
                              <p:par>
                                <p:cTn id="60" presetID="6" presetClass="emph" presetSubtype="0" fill="hold" nodeType="withEffect">
                                  <p:stCondLst>
                                    <p:cond delay="400"/>
                                  </p:stCondLst>
                                  <p:childTnLst>
                                    <p:animScale>
                                      <p:cBhvr>
                                        <p:cTn id="61" dur="100" fill="hold"/>
                                        <p:tgtEl>
                                          <p:spTgt spid="22"/>
                                        </p:tgtEl>
                                      </p:cBhvr>
                                      <p:by x="105000" y="105000"/>
                                    </p:animScale>
                                  </p:childTnLst>
                                </p:cTn>
                              </p:par>
                              <p:par>
                                <p:cTn id="62" presetID="6" presetClass="emph" presetSubtype="0" fill="hold" nodeType="withEffect">
                                  <p:stCondLst>
                                    <p:cond delay="500"/>
                                  </p:stCondLst>
                                  <p:childTnLst>
                                    <p:animScale>
                                      <p:cBhvr>
                                        <p:cTn id="63" dur="200" fill="hold"/>
                                        <p:tgtEl>
                                          <p:spTgt spid="22"/>
                                        </p:tgtEl>
                                      </p:cBhvr>
                                      <p:by x="95000" y="95000"/>
                                    </p:animScale>
                                  </p:childTnLst>
                                </p:cTn>
                              </p:par>
                            </p:childTnLst>
                          </p:cTn>
                        </p:par>
                        <p:par>
                          <p:cTn id="64" fill="hold">
                            <p:stCondLst>
                              <p:cond delay="3700"/>
                            </p:stCondLst>
                            <p:childTnLst>
                              <p:par>
                                <p:cTn id="65" presetID="42" presetClass="entr" presetSubtype="0"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anim calcmode="lin" valueType="num">
                                      <p:cBhvr>
                                        <p:cTn id="68" dur="500" fill="hold"/>
                                        <p:tgtEl>
                                          <p:spTgt spid="29"/>
                                        </p:tgtEl>
                                        <p:attrNameLst>
                                          <p:attrName>ppt_x</p:attrName>
                                        </p:attrNameLst>
                                      </p:cBhvr>
                                      <p:tavLst>
                                        <p:tav tm="0">
                                          <p:val>
                                            <p:strVal val="#ppt_x"/>
                                          </p:val>
                                        </p:tav>
                                        <p:tav tm="100000">
                                          <p:val>
                                            <p:strVal val="#ppt_x"/>
                                          </p:val>
                                        </p:tav>
                                      </p:tavLst>
                                    </p:anim>
                                    <p:anim calcmode="lin" valueType="num">
                                      <p:cBhvr>
                                        <p:cTn id="69" dur="500" fill="hold"/>
                                        <p:tgtEl>
                                          <p:spTgt spid="2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strVal val="#ppt_x"/>
                                          </p:val>
                                        </p:tav>
                                        <p:tav tm="100000">
                                          <p:val>
                                            <p:strVal val="#ppt_x"/>
                                          </p:val>
                                        </p:tav>
                                      </p:tavLst>
                                    </p:anim>
                                    <p:anim calcmode="lin" valueType="num">
                                      <p:cBhvr>
                                        <p:cTn id="74" dur="500" fill="hold"/>
                                        <p:tgtEl>
                                          <p:spTgt spid="3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anim calcmode="lin" valueType="num">
                                      <p:cBhvr>
                                        <p:cTn id="78" dur="500" fill="hold"/>
                                        <p:tgtEl>
                                          <p:spTgt spid="37"/>
                                        </p:tgtEl>
                                        <p:attrNameLst>
                                          <p:attrName>ppt_x</p:attrName>
                                        </p:attrNameLst>
                                      </p:cBhvr>
                                      <p:tavLst>
                                        <p:tav tm="0">
                                          <p:val>
                                            <p:strVal val="#ppt_x"/>
                                          </p:val>
                                        </p:tav>
                                        <p:tav tm="100000">
                                          <p:val>
                                            <p:strVal val="#ppt_x"/>
                                          </p:val>
                                        </p:tav>
                                      </p:tavLst>
                                    </p:anim>
                                    <p:anim calcmode="lin" valueType="num">
                                      <p:cBhvr>
                                        <p:cTn id="79" dur="500" fill="hold"/>
                                        <p:tgtEl>
                                          <p:spTgt spid="37"/>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fade">
                                      <p:cBhvr>
                                        <p:cTn id="82" dur="500"/>
                                        <p:tgtEl>
                                          <p:spTgt spid="41"/>
                                        </p:tgtEl>
                                      </p:cBhvr>
                                    </p:animEffect>
                                    <p:anim calcmode="lin" valueType="num">
                                      <p:cBhvr>
                                        <p:cTn id="83" dur="500" fill="hold"/>
                                        <p:tgtEl>
                                          <p:spTgt spid="41"/>
                                        </p:tgtEl>
                                        <p:attrNameLst>
                                          <p:attrName>ppt_x</p:attrName>
                                        </p:attrNameLst>
                                      </p:cBhvr>
                                      <p:tavLst>
                                        <p:tav tm="0">
                                          <p:val>
                                            <p:strVal val="#ppt_x"/>
                                          </p:val>
                                        </p:tav>
                                        <p:tav tm="100000">
                                          <p:val>
                                            <p:strVal val="#ppt_x"/>
                                          </p:val>
                                        </p:tav>
                                      </p:tavLst>
                                    </p:anim>
                                    <p:anim calcmode="lin" valueType="num">
                                      <p:cBhvr>
                                        <p:cTn id="84" dur="500" fill="hold"/>
                                        <p:tgtEl>
                                          <p:spTgt spid="41"/>
                                        </p:tgtEl>
                                        <p:attrNameLst>
                                          <p:attrName>ppt_y</p:attrName>
                                        </p:attrNameLst>
                                      </p:cBhvr>
                                      <p:tavLst>
                                        <p:tav tm="0">
                                          <p:val>
                                            <p:strVal val="#ppt_y+.1"/>
                                          </p:val>
                                        </p:tav>
                                        <p:tav tm="100000">
                                          <p:val>
                                            <p:strVal val="#ppt_y"/>
                                          </p:val>
                                        </p:tav>
                                      </p:tavLst>
                                    </p:anim>
                                  </p:childTnLst>
                                </p:cTn>
                              </p:par>
                            </p:childTnLst>
                          </p:cTn>
                        </p:par>
                        <p:par>
                          <p:cTn id="85" fill="hold">
                            <p:stCondLst>
                              <p:cond delay="4200"/>
                            </p:stCondLst>
                            <p:childTnLst>
                              <p:par>
                                <p:cTn id="86" presetID="22" presetClass="entr" presetSubtype="1"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up)">
                                      <p:cBhvr>
                                        <p:cTn id="88" dur="500"/>
                                        <p:tgtEl>
                                          <p:spTgt spid="28"/>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up)">
                                      <p:cBhvr>
                                        <p:cTn id="91" dur="500"/>
                                        <p:tgtEl>
                                          <p:spTgt spid="45"/>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up)">
                                      <p:cBhvr>
                                        <p:cTn id="94" dur="500"/>
                                        <p:tgtEl>
                                          <p:spTgt spid="46"/>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wipe(up)">
                                      <p:cBhvr>
                                        <p:cTn id="9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8" grpId="0"/>
      <p:bldP spid="45" grpId="0"/>
      <p:bldP spid="46"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7"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10"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8"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9"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a:solidFill>
                    <a:srgbClr val="6C407D"/>
                  </a:solidFill>
                  <a:latin typeface="微软雅黑" pitchFamily="34" charset="-122"/>
                  <a:ea typeface="微软雅黑" pitchFamily="34" charset="-122"/>
                </a:rPr>
                <a:t>产品运营</a:t>
              </a:r>
            </a:p>
          </p:txBody>
        </p:sp>
      </p:grpSp>
      <p:sp>
        <p:nvSpPr>
          <p:cNvPr id="13" name="TextBox 26"/>
          <p:cNvSpPr txBox="1"/>
          <p:nvPr/>
        </p:nvSpPr>
        <p:spPr>
          <a:xfrm>
            <a:off x="3588552" y="3547419"/>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rPr>
              <a:t>√ 单击添加标题</a:t>
            </a:r>
          </a:p>
        </p:txBody>
      </p:sp>
      <p:sp>
        <p:nvSpPr>
          <p:cNvPr id="14" name="TextBox 27"/>
          <p:cNvSpPr txBox="1"/>
          <p:nvPr/>
        </p:nvSpPr>
        <p:spPr>
          <a:xfrm>
            <a:off x="4666884" y="3547419"/>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6C407D"/>
                </a:solidFill>
                <a:latin typeface="微软雅黑" panose="020B0503020204020204" pitchFamily="34" charset="-122"/>
                <a:ea typeface="微软雅黑" panose="020B0503020204020204" pitchFamily="34" charset="-122"/>
              </a:rPr>
              <a:t>√单击添加标题</a:t>
            </a:r>
          </a:p>
        </p:txBody>
      </p:sp>
      <p:sp>
        <p:nvSpPr>
          <p:cNvPr id="15" name="TextBox 28"/>
          <p:cNvSpPr txBox="1"/>
          <p:nvPr/>
        </p:nvSpPr>
        <p:spPr>
          <a:xfrm>
            <a:off x="3588552" y="3949364"/>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6C407D"/>
                </a:solidFill>
                <a:latin typeface="微软雅黑" panose="020B0503020204020204" pitchFamily="34" charset="-122"/>
                <a:ea typeface="微软雅黑" panose="020B0503020204020204" pitchFamily="34" charset="-122"/>
              </a:rPr>
              <a:t>√单击添加标题</a:t>
            </a:r>
          </a:p>
        </p:txBody>
      </p:sp>
      <p:sp>
        <p:nvSpPr>
          <p:cNvPr id="16" name="TextBox 29"/>
          <p:cNvSpPr txBox="1"/>
          <p:nvPr/>
        </p:nvSpPr>
        <p:spPr>
          <a:xfrm>
            <a:off x="4666884" y="3949364"/>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6C407D"/>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281900583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A538"/>
                </a:solidFill>
                <a:latin typeface="微软雅黑" panose="020B0503020204020204" pitchFamily="34" charset="-122"/>
                <a:ea typeface="微软雅黑" panose="020B0503020204020204" pitchFamily="34" charset="-122"/>
              </a:rPr>
              <a:t>单击添加标题</a:t>
            </a:r>
          </a:p>
        </p:txBody>
      </p:sp>
      <p:graphicFrame>
        <p:nvGraphicFramePr>
          <p:cNvPr id="3" name="图表 2"/>
          <p:cNvGraphicFramePr/>
          <p:nvPr>
            <p:extLst>
              <p:ext uri="{D42A27DB-BD31-4B8C-83A1-F6EECF244321}">
                <p14:modId xmlns:p14="http://schemas.microsoft.com/office/powerpoint/2010/main" val="3011781779"/>
              </p:ext>
            </p:extLst>
          </p:nvPr>
        </p:nvGraphicFramePr>
        <p:xfrm>
          <a:off x="1829306" y="1111481"/>
          <a:ext cx="5421444" cy="2937710"/>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组合 4"/>
          <p:cNvGrpSpPr/>
          <p:nvPr/>
        </p:nvGrpSpPr>
        <p:grpSpPr>
          <a:xfrm>
            <a:off x="1576698" y="4185367"/>
            <a:ext cx="1477124" cy="815513"/>
            <a:chOff x="1843837" y="5146550"/>
            <a:chExt cx="1969498" cy="1087351"/>
          </a:xfrm>
        </p:grpSpPr>
        <p:grpSp>
          <p:nvGrpSpPr>
            <p:cNvPr id="6" name="组合 5"/>
            <p:cNvGrpSpPr/>
            <p:nvPr/>
          </p:nvGrpSpPr>
          <p:grpSpPr>
            <a:xfrm>
              <a:off x="1890212" y="5257426"/>
              <a:ext cx="1923123" cy="976475"/>
              <a:chOff x="223455" y="2735579"/>
              <a:chExt cx="1923123" cy="976475"/>
            </a:xfrm>
          </p:grpSpPr>
          <p:sp>
            <p:nvSpPr>
              <p:cNvPr id="9" name="文本框 8"/>
              <p:cNvSpPr txBox="1"/>
              <p:nvPr/>
            </p:nvSpPr>
            <p:spPr>
              <a:xfrm>
                <a:off x="223455" y="2735579"/>
                <a:ext cx="1923123" cy="369332"/>
              </a:xfrm>
              <a:prstGeom prst="rect">
                <a:avLst/>
              </a:prstGeom>
              <a:noFill/>
            </p:spPr>
            <p:txBody>
              <a:bodyPr wrap="square" rtlCol="0">
                <a:spAutoFit/>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0" name="文本框 9"/>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7" name="椭圆 6"/>
            <p:cNvSpPr/>
            <p:nvPr/>
          </p:nvSpPr>
          <p:spPr>
            <a:xfrm>
              <a:off x="1843837" y="5380943"/>
              <a:ext cx="104219" cy="104219"/>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8" name="图片 7"/>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869854" y="5597798"/>
              <a:ext cx="1030232" cy="127736"/>
            </a:xfrm>
            <a:prstGeom prst="rect">
              <a:avLst/>
            </a:prstGeom>
          </p:spPr>
        </p:pic>
      </p:grpSp>
      <p:grpSp>
        <p:nvGrpSpPr>
          <p:cNvPr id="11" name="组合 10"/>
          <p:cNvGrpSpPr/>
          <p:nvPr/>
        </p:nvGrpSpPr>
        <p:grpSpPr>
          <a:xfrm>
            <a:off x="2831616" y="4185367"/>
            <a:ext cx="1477124" cy="815513"/>
            <a:chOff x="1843837" y="5146550"/>
            <a:chExt cx="1969498" cy="1087351"/>
          </a:xfrm>
        </p:grpSpPr>
        <p:grpSp>
          <p:nvGrpSpPr>
            <p:cNvPr id="12" name="组合 11"/>
            <p:cNvGrpSpPr/>
            <p:nvPr/>
          </p:nvGrpSpPr>
          <p:grpSpPr>
            <a:xfrm>
              <a:off x="1890212" y="5257426"/>
              <a:ext cx="1923123" cy="976475"/>
              <a:chOff x="223455" y="2735579"/>
              <a:chExt cx="1923123" cy="976475"/>
            </a:xfrm>
          </p:grpSpPr>
          <p:sp>
            <p:nvSpPr>
              <p:cNvPr id="15" name="文本框 14"/>
              <p:cNvSpPr txBox="1"/>
              <p:nvPr/>
            </p:nvSpPr>
            <p:spPr>
              <a:xfrm>
                <a:off x="223455" y="2735579"/>
                <a:ext cx="1923123" cy="369332"/>
              </a:xfrm>
              <a:prstGeom prst="rect">
                <a:avLst/>
              </a:prstGeom>
              <a:noFill/>
            </p:spPr>
            <p:txBody>
              <a:bodyPr wrap="square" rtlCol="0">
                <a:spAutoFit/>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3" name="椭圆 12"/>
            <p:cNvSpPr/>
            <p:nvPr/>
          </p:nvSpPr>
          <p:spPr>
            <a:xfrm>
              <a:off x="1843837" y="5380943"/>
              <a:ext cx="104219" cy="104219"/>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4" name="图片 13"/>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717454" y="5597798"/>
              <a:ext cx="1030232" cy="127736"/>
            </a:xfrm>
            <a:prstGeom prst="rect">
              <a:avLst/>
            </a:prstGeom>
          </p:spPr>
        </p:pic>
      </p:grpSp>
      <p:grpSp>
        <p:nvGrpSpPr>
          <p:cNvPr id="17" name="组合 16"/>
          <p:cNvGrpSpPr/>
          <p:nvPr/>
        </p:nvGrpSpPr>
        <p:grpSpPr>
          <a:xfrm>
            <a:off x="4019860" y="4185367"/>
            <a:ext cx="1477124" cy="815513"/>
            <a:chOff x="1843837" y="5146550"/>
            <a:chExt cx="1969498" cy="1087351"/>
          </a:xfrm>
        </p:grpSpPr>
        <p:grpSp>
          <p:nvGrpSpPr>
            <p:cNvPr id="18" name="组合 17"/>
            <p:cNvGrpSpPr/>
            <p:nvPr/>
          </p:nvGrpSpPr>
          <p:grpSpPr>
            <a:xfrm>
              <a:off x="1890212" y="5257426"/>
              <a:ext cx="1923123" cy="976475"/>
              <a:chOff x="223455" y="2735579"/>
              <a:chExt cx="1923123" cy="976475"/>
            </a:xfrm>
          </p:grpSpPr>
          <p:sp>
            <p:nvSpPr>
              <p:cNvPr id="21" name="文本框 20"/>
              <p:cNvSpPr txBox="1"/>
              <p:nvPr/>
            </p:nvSpPr>
            <p:spPr>
              <a:xfrm>
                <a:off x="223455" y="2735579"/>
                <a:ext cx="1923123" cy="369332"/>
              </a:xfrm>
              <a:prstGeom prst="rect">
                <a:avLst/>
              </a:prstGeom>
              <a:noFill/>
            </p:spPr>
            <p:txBody>
              <a:bodyPr wrap="square" rtlCol="0">
                <a:spAutoFit/>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2" name="文本框 21"/>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9" name="椭圆 18"/>
            <p:cNvSpPr/>
            <p:nvPr/>
          </p:nvSpPr>
          <p:spPr>
            <a:xfrm>
              <a:off x="1843837" y="5380943"/>
              <a:ext cx="104219" cy="104219"/>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0" name="图片 19"/>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717454" y="5597798"/>
              <a:ext cx="1030232" cy="127736"/>
            </a:xfrm>
            <a:prstGeom prst="rect">
              <a:avLst/>
            </a:prstGeom>
          </p:spPr>
        </p:pic>
      </p:grpSp>
      <p:grpSp>
        <p:nvGrpSpPr>
          <p:cNvPr id="23" name="组合 22"/>
          <p:cNvGrpSpPr/>
          <p:nvPr/>
        </p:nvGrpSpPr>
        <p:grpSpPr>
          <a:xfrm>
            <a:off x="5208104" y="4185367"/>
            <a:ext cx="1477124" cy="815513"/>
            <a:chOff x="1843837" y="5146550"/>
            <a:chExt cx="1969498" cy="1087351"/>
          </a:xfrm>
        </p:grpSpPr>
        <p:grpSp>
          <p:nvGrpSpPr>
            <p:cNvPr id="24" name="组合 23"/>
            <p:cNvGrpSpPr/>
            <p:nvPr/>
          </p:nvGrpSpPr>
          <p:grpSpPr>
            <a:xfrm>
              <a:off x="1890212" y="5257426"/>
              <a:ext cx="1923123" cy="976475"/>
              <a:chOff x="223455" y="2735579"/>
              <a:chExt cx="1923123" cy="976475"/>
            </a:xfrm>
          </p:grpSpPr>
          <p:sp>
            <p:nvSpPr>
              <p:cNvPr id="27" name="文本框 26"/>
              <p:cNvSpPr txBox="1"/>
              <p:nvPr/>
            </p:nvSpPr>
            <p:spPr>
              <a:xfrm>
                <a:off x="223455" y="2735579"/>
                <a:ext cx="1923123" cy="369332"/>
              </a:xfrm>
              <a:prstGeom prst="rect">
                <a:avLst/>
              </a:prstGeom>
              <a:noFill/>
            </p:spPr>
            <p:txBody>
              <a:bodyPr wrap="square" rtlCol="0">
                <a:spAutoFit/>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28" name="文本框 27"/>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5" name="椭圆 24"/>
            <p:cNvSpPr/>
            <p:nvPr/>
          </p:nvSpPr>
          <p:spPr>
            <a:xfrm>
              <a:off x="1843837" y="5380943"/>
              <a:ext cx="104219" cy="104219"/>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6" name="图片 25"/>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717454" y="5597798"/>
              <a:ext cx="1030232" cy="127736"/>
            </a:xfrm>
            <a:prstGeom prst="rect">
              <a:avLst/>
            </a:prstGeom>
          </p:spPr>
        </p:pic>
      </p:grpSp>
      <p:grpSp>
        <p:nvGrpSpPr>
          <p:cNvPr id="29" name="组合 28"/>
          <p:cNvGrpSpPr/>
          <p:nvPr/>
        </p:nvGrpSpPr>
        <p:grpSpPr>
          <a:xfrm>
            <a:off x="6396348" y="4185367"/>
            <a:ext cx="1477124" cy="815513"/>
            <a:chOff x="1843837" y="5146550"/>
            <a:chExt cx="1969498" cy="1087351"/>
          </a:xfrm>
        </p:grpSpPr>
        <p:grpSp>
          <p:nvGrpSpPr>
            <p:cNvPr id="30" name="组合 29"/>
            <p:cNvGrpSpPr/>
            <p:nvPr/>
          </p:nvGrpSpPr>
          <p:grpSpPr>
            <a:xfrm>
              <a:off x="1890212" y="5257426"/>
              <a:ext cx="1923123" cy="976475"/>
              <a:chOff x="223455" y="2735579"/>
              <a:chExt cx="1923123" cy="976475"/>
            </a:xfrm>
          </p:grpSpPr>
          <p:sp>
            <p:nvSpPr>
              <p:cNvPr id="33" name="文本框 32"/>
              <p:cNvSpPr txBox="1"/>
              <p:nvPr/>
            </p:nvSpPr>
            <p:spPr>
              <a:xfrm>
                <a:off x="223455" y="2735579"/>
                <a:ext cx="1923123" cy="369332"/>
              </a:xfrm>
              <a:prstGeom prst="rect">
                <a:avLst/>
              </a:prstGeom>
              <a:noFill/>
            </p:spPr>
            <p:txBody>
              <a:bodyPr wrap="square" rtlCol="0">
                <a:spAutoFit/>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34" name="文本框 33"/>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31" name="椭圆 30"/>
            <p:cNvSpPr/>
            <p:nvPr/>
          </p:nvSpPr>
          <p:spPr>
            <a:xfrm>
              <a:off x="1843837" y="5380943"/>
              <a:ext cx="104219" cy="104219"/>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32" name="图片 31"/>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717454" y="5597798"/>
              <a:ext cx="1030232" cy="127736"/>
            </a:xfrm>
            <a:prstGeom prst="rect">
              <a:avLst/>
            </a:prstGeom>
          </p:spPr>
        </p:pic>
      </p:grpSp>
      <p:grpSp>
        <p:nvGrpSpPr>
          <p:cNvPr id="35" name="组合 34"/>
          <p:cNvGrpSpPr/>
          <p:nvPr/>
        </p:nvGrpSpPr>
        <p:grpSpPr>
          <a:xfrm>
            <a:off x="2495743" y="3171508"/>
            <a:ext cx="829860" cy="399380"/>
            <a:chOff x="3370287" y="3757354"/>
            <a:chExt cx="1106480" cy="532507"/>
          </a:xfrm>
        </p:grpSpPr>
        <p:grpSp>
          <p:nvGrpSpPr>
            <p:cNvPr id="36" name="组合 35"/>
            <p:cNvGrpSpPr/>
            <p:nvPr/>
          </p:nvGrpSpPr>
          <p:grpSpPr>
            <a:xfrm>
              <a:off x="3370287" y="3757354"/>
              <a:ext cx="1106480" cy="532507"/>
              <a:chOff x="3446487" y="3757354"/>
              <a:chExt cx="1106480" cy="532507"/>
            </a:xfrm>
          </p:grpSpPr>
          <p:sp>
            <p:nvSpPr>
              <p:cNvPr id="45" name="圆角矩形 44"/>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6" name="组合 45"/>
              <p:cNvGrpSpPr/>
              <p:nvPr/>
            </p:nvGrpSpPr>
            <p:grpSpPr>
              <a:xfrm>
                <a:off x="3503769" y="3799164"/>
                <a:ext cx="448888" cy="448888"/>
                <a:chOff x="4181099" y="1427742"/>
                <a:chExt cx="543155" cy="543155"/>
              </a:xfrm>
            </p:grpSpPr>
            <p:sp>
              <p:nvSpPr>
                <p:cNvPr id="48" name="椭圆 47"/>
                <p:cNvSpPr/>
                <p:nvPr/>
              </p:nvSpPr>
              <p:spPr>
                <a:xfrm>
                  <a:off x="4181099" y="1427742"/>
                  <a:ext cx="543155" cy="543155"/>
                </a:xfrm>
                <a:prstGeom prst="ellipse">
                  <a:avLst/>
                </a:prstGeom>
                <a:solidFill>
                  <a:srgbClr val="FFB850"/>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49" name="椭圆 48"/>
                <p:cNvSpPr/>
                <p:nvPr/>
              </p:nvSpPr>
              <p:spPr>
                <a:xfrm>
                  <a:off x="4261831" y="1466922"/>
                  <a:ext cx="386045" cy="317711"/>
                </a:xfrm>
                <a:prstGeom prst="ellipse">
                  <a:avLst/>
                </a:prstGeom>
                <a:gradFill>
                  <a:gsLst>
                    <a:gs pos="90000">
                      <a:srgbClr val="FFB850">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7" name="文本框 46"/>
              <p:cNvSpPr txBox="1"/>
              <p:nvPr/>
            </p:nvSpPr>
            <p:spPr>
              <a:xfrm>
                <a:off x="3913099" y="3834667"/>
                <a:ext cx="639868" cy="430887"/>
              </a:xfrm>
              <a:prstGeom prst="rect">
                <a:avLst/>
              </a:prstGeom>
              <a:noFill/>
            </p:spPr>
            <p:txBody>
              <a:bodyPr wrap="square" rtlCol="0">
                <a:spAutoFit/>
              </a:bodyPr>
              <a:lstStyle/>
              <a:p>
                <a:pPr algn="ctr"/>
                <a:r>
                  <a:rPr lang="en-US" altLang="zh-CN" sz="1500" dirty="0">
                    <a:solidFill>
                      <a:srgbClr val="FFB850"/>
                    </a:solidFill>
                    <a:latin typeface="Impact" panose="020B0806030902050204" pitchFamily="34" charset="0"/>
                  </a:rPr>
                  <a:t>45</a:t>
                </a:r>
                <a:r>
                  <a:rPr lang="en-US" altLang="zh-CN" sz="900" dirty="0">
                    <a:solidFill>
                      <a:srgbClr val="FFB850"/>
                    </a:solidFill>
                    <a:latin typeface="Impact" panose="020B0806030902050204" pitchFamily="34" charset="0"/>
                  </a:rPr>
                  <a:t>%</a:t>
                </a:r>
                <a:endParaRPr lang="zh-CN" altLang="en-US" sz="1500" dirty="0">
                  <a:solidFill>
                    <a:srgbClr val="FFB850"/>
                  </a:solidFill>
                  <a:latin typeface="Impact" panose="020B0806030902050204" pitchFamily="34" charset="0"/>
                </a:endParaRPr>
              </a:p>
            </p:txBody>
          </p:sp>
        </p:grpSp>
        <p:grpSp>
          <p:nvGrpSpPr>
            <p:cNvPr id="37" name="Group 8"/>
            <p:cNvGrpSpPr>
              <a:grpSpLocks noChangeAspect="1"/>
            </p:cNvGrpSpPr>
            <p:nvPr/>
          </p:nvGrpSpPr>
          <p:grpSpPr bwMode="auto">
            <a:xfrm>
              <a:off x="3555662" y="3913085"/>
              <a:ext cx="188518" cy="190554"/>
              <a:chOff x="4313" y="1262"/>
              <a:chExt cx="463" cy="468"/>
            </a:xfrm>
            <a:solidFill>
              <a:schemeClr val="bg1"/>
            </a:solidFill>
            <a:effectLst/>
          </p:grpSpPr>
          <p:sp>
            <p:nvSpPr>
              <p:cNvPr id="38"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0" name="组合 49"/>
          <p:cNvGrpSpPr/>
          <p:nvPr/>
        </p:nvGrpSpPr>
        <p:grpSpPr>
          <a:xfrm>
            <a:off x="5209160" y="2053987"/>
            <a:ext cx="890588" cy="399380"/>
            <a:chOff x="6988176" y="2267327"/>
            <a:chExt cx="1187450" cy="532507"/>
          </a:xfrm>
        </p:grpSpPr>
        <p:grpSp>
          <p:nvGrpSpPr>
            <p:cNvPr id="51" name="组合 50"/>
            <p:cNvGrpSpPr/>
            <p:nvPr/>
          </p:nvGrpSpPr>
          <p:grpSpPr>
            <a:xfrm>
              <a:off x="6988176" y="2267327"/>
              <a:ext cx="1187450" cy="532507"/>
              <a:chOff x="3446487" y="3757354"/>
              <a:chExt cx="1187450" cy="532507"/>
            </a:xfrm>
          </p:grpSpPr>
          <p:sp>
            <p:nvSpPr>
              <p:cNvPr id="53" name="圆角矩形 52"/>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4" name="组合 53"/>
              <p:cNvGrpSpPr/>
              <p:nvPr/>
            </p:nvGrpSpPr>
            <p:grpSpPr>
              <a:xfrm>
                <a:off x="3503769" y="3799164"/>
                <a:ext cx="448888" cy="448888"/>
                <a:chOff x="4181099" y="1427742"/>
                <a:chExt cx="543155" cy="543155"/>
              </a:xfrm>
            </p:grpSpPr>
            <p:sp>
              <p:nvSpPr>
                <p:cNvPr id="56" name="椭圆 55"/>
                <p:cNvSpPr/>
                <p:nvPr/>
              </p:nvSpPr>
              <p:spPr>
                <a:xfrm>
                  <a:off x="4181099" y="1427742"/>
                  <a:ext cx="543155" cy="543155"/>
                </a:xfrm>
                <a:prstGeom prst="ellipse">
                  <a:avLst/>
                </a:prstGeom>
                <a:solidFill>
                  <a:srgbClr val="00AF92"/>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57" name="椭圆 56"/>
                <p:cNvSpPr/>
                <p:nvPr/>
              </p:nvSpPr>
              <p:spPr>
                <a:xfrm>
                  <a:off x="4264713" y="1475565"/>
                  <a:ext cx="386045" cy="317711"/>
                </a:xfrm>
                <a:prstGeom prst="ellipse">
                  <a:avLst/>
                </a:prstGeom>
                <a:gradFill>
                  <a:gsLst>
                    <a:gs pos="90000">
                      <a:srgbClr val="00AF92">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5" name="文本框 54"/>
              <p:cNvSpPr txBox="1"/>
              <p:nvPr/>
            </p:nvSpPr>
            <p:spPr>
              <a:xfrm>
                <a:off x="3832137" y="3810859"/>
                <a:ext cx="801800" cy="430887"/>
              </a:xfrm>
              <a:prstGeom prst="rect">
                <a:avLst/>
              </a:prstGeom>
              <a:noFill/>
            </p:spPr>
            <p:txBody>
              <a:bodyPr wrap="square" rtlCol="0">
                <a:spAutoFit/>
              </a:bodyPr>
              <a:lstStyle/>
              <a:p>
                <a:pPr algn="ctr"/>
                <a:r>
                  <a:rPr lang="en-US" altLang="zh-CN" sz="1500" dirty="0">
                    <a:solidFill>
                      <a:srgbClr val="00AF92"/>
                    </a:solidFill>
                    <a:latin typeface="Impact" panose="020B0806030902050204" pitchFamily="34" charset="0"/>
                  </a:rPr>
                  <a:t>180</a:t>
                </a:r>
                <a:r>
                  <a:rPr lang="en-US" altLang="zh-CN" sz="900" dirty="0">
                    <a:solidFill>
                      <a:srgbClr val="00AF92"/>
                    </a:solidFill>
                    <a:latin typeface="Impact" panose="020B0806030902050204" pitchFamily="34" charset="0"/>
                  </a:rPr>
                  <a:t>%</a:t>
                </a:r>
                <a:endParaRPr lang="zh-CN" altLang="en-US" sz="1500" dirty="0">
                  <a:solidFill>
                    <a:srgbClr val="00AF92"/>
                  </a:solidFill>
                  <a:latin typeface="Impact" panose="020B0806030902050204" pitchFamily="34" charset="0"/>
                </a:endParaRPr>
              </a:p>
            </p:txBody>
          </p:sp>
        </p:grpSp>
        <p:sp>
          <p:nvSpPr>
            <p:cNvPr id="52" name="Freeform 19"/>
            <p:cNvSpPr>
              <a:spLocks/>
            </p:cNvSpPr>
            <p:nvPr/>
          </p:nvSpPr>
          <p:spPr bwMode="auto">
            <a:xfrm>
              <a:off x="7204595" y="2405758"/>
              <a:ext cx="130614" cy="25564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8" name="组合 57"/>
          <p:cNvGrpSpPr/>
          <p:nvPr/>
        </p:nvGrpSpPr>
        <p:grpSpPr>
          <a:xfrm>
            <a:off x="3286320" y="2580912"/>
            <a:ext cx="852467" cy="399380"/>
            <a:chOff x="4424387" y="2969894"/>
            <a:chExt cx="1136622" cy="532507"/>
          </a:xfrm>
        </p:grpSpPr>
        <p:grpSp>
          <p:nvGrpSpPr>
            <p:cNvPr id="59" name="组合 58"/>
            <p:cNvGrpSpPr/>
            <p:nvPr/>
          </p:nvGrpSpPr>
          <p:grpSpPr>
            <a:xfrm>
              <a:off x="4424387" y="2969894"/>
              <a:ext cx="1136622" cy="532507"/>
              <a:chOff x="3446487" y="3757354"/>
              <a:chExt cx="1136622" cy="532507"/>
            </a:xfrm>
          </p:grpSpPr>
          <p:sp>
            <p:nvSpPr>
              <p:cNvPr id="63" name="圆角矩形 62"/>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4" name="组合 63"/>
              <p:cNvGrpSpPr/>
              <p:nvPr/>
            </p:nvGrpSpPr>
            <p:grpSpPr>
              <a:xfrm>
                <a:off x="3503770" y="3799164"/>
                <a:ext cx="448888" cy="448888"/>
                <a:chOff x="4181101" y="1427741"/>
                <a:chExt cx="543155" cy="543155"/>
              </a:xfrm>
            </p:grpSpPr>
            <p:sp>
              <p:nvSpPr>
                <p:cNvPr id="66" name="椭圆 65"/>
                <p:cNvSpPr/>
                <p:nvPr/>
              </p:nvSpPr>
              <p:spPr>
                <a:xfrm>
                  <a:off x="4181101" y="1427741"/>
                  <a:ext cx="543155" cy="543155"/>
                </a:xfrm>
                <a:prstGeom prst="ellipse">
                  <a:avLst/>
                </a:prstGeom>
                <a:solidFill>
                  <a:srgbClr val="01ACBE"/>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67" name="椭圆 66"/>
                <p:cNvSpPr/>
                <p:nvPr/>
              </p:nvSpPr>
              <p:spPr>
                <a:xfrm>
                  <a:off x="4261831" y="1466922"/>
                  <a:ext cx="386045" cy="317711"/>
                </a:xfrm>
                <a:prstGeom prst="ellipse">
                  <a:avLst/>
                </a:prstGeom>
                <a:gradFill>
                  <a:gsLst>
                    <a:gs pos="90000">
                      <a:srgbClr val="01ACBE">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65" name="文本框 64"/>
              <p:cNvSpPr txBox="1"/>
              <p:nvPr/>
            </p:nvSpPr>
            <p:spPr>
              <a:xfrm>
                <a:off x="3864677" y="3814030"/>
                <a:ext cx="718432" cy="430887"/>
              </a:xfrm>
              <a:prstGeom prst="rect">
                <a:avLst/>
              </a:prstGeom>
              <a:noFill/>
            </p:spPr>
            <p:txBody>
              <a:bodyPr wrap="square" rtlCol="0">
                <a:spAutoFit/>
              </a:bodyPr>
              <a:lstStyle/>
              <a:p>
                <a:pPr algn="ctr"/>
                <a:r>
                  <a:rPr lang="en-US" altLang="zh-CN" sz="1500" dirty="0">
                    <a:solidFill>
                      <a:srgbClr val="01ACBE"/>
                    </a:solidFill>
                    <a:latin typeface="Impact" panose="020B0806030902050204" pitchFamily="34" charset="0"/>
                  </a:rPr>
                  <a:t>110</a:t>
                </a:r>
                <a:r>
                  <a:rPr lang="en-US" altLang="zh-CN" sz="9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grpSp>
        <p:grpSp>
          <p:nvGrpSpPr>
            <p:cNvPr id="60" name="Group 22"/>
            <p:cNvGrpSpPr>
              <a:grpSpLocks noChangeAspect="1"/>
            </p:cNvGrpSpPr>
            <p:nvPr/>
          </p:nvGrpSpPr>
          <p:grpSpPr bwMode="auto">
            <a:xfrm>
              <a:off x="4604975" y="3133294"/>
              <a:ext cx="205741" cy="205741"/>
              <a:chOff x="3617" y="1935"/>
              <a:chExt cx="446" cy="446"/>
            </a:xfrm>
            <a:solidFill>
              <a:schemeClr val="bg1"/>
            </a:solidFill>
            <a:effectLst/>
          </p:grpSpPr>
          <p:sp>
            <p:nvSpPr>
              <p:cNvPr id="61"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8" name="组合 67"/>
          <p:cNvGrpSpPr/>
          <p:nvPr/>
        </p:nvGrpSpPr>
        <p:grpSpPr>
          <a:xfrm>
            <a:off x="6256910" y="1361044"/>
            <a:ext cx="855596" cy="508937"/>
            <a:chOff x="8385175" y="1343402"/>
            <a:chExt cx="1140795" cy="678583"/>
          </a:xfrm>
        </p:grpSpPr>
        <p:grpSp>
          <p:nvGrpSpPr>
            <p:cNvPr id="69" name="组合 68"/>
            <p:cNvGrpSpPr/>
            <p:nvPr/>
          </p:nvGrpSpPr>
          <p:grpSpPr>
            <a:xfrm>
              <a:off x="8385175" y="1343402"/>
              <a:ext cx="1140795" cy="678583"/>
              <a:chOff x="3446487" y="3757354"/>
              <a:chExt cx="1140795" cy="678583"/>
            </a:xfrm>
          </p:grpSpPr>
          <p:sp>
            <p:nvSpPr>
              <p:cNvPr id="71" name="圆角矩形 70"/>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2" name="组合 71"/>
              <p:cNvGrpSpPr/>
              <p:nvPr/>
            </p:nvGrpSpPr>
            <p:grpSpPr>
              <a:xfrm>
                <a:off x="3503769" y="3799164"/>
                <a:ext cx="448888" cy="448888"/>
                <a:chOff x="4181099" y="1427742"/>
                <a:chExt cx="543155" cy="543155"/>
              </a:xfrm>
            </p:grpSpPr>
            <p:sp>
              <p:nvSpPr>
                <p:cNvPr id="74" name="椭圆 73"/>
                <p:cNvSpPr/>
                <p:nvPr/>
              </p:nvSpPr>
              <p:spPr>
                <a:xfrm>
                  <a:off x="4181099" y="1427742"/>
                  <a:ext cx="543155" cy="543155"/>
                </a:xfrm>
                <a:prstGeom prst="ellipse">
                  <a:avLst/>
                </a:prstGeom>
                <a:solidFill>
                  <a:srgbClr val="663A77"/>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75" name="椭圆 74"/>
                <p:cNvSpPr/>
                <p:nvPr/>
              </p:nvSpPr>
              <p:spPr>
                <a:xfrm>
                  <a:off x="4261831" y="1466922"/>
                  <a:ext cx="386045" cy="317711"/>
                </a:xfrm>
                <a:prstGeom prst="ellipse">
                  <a:avLst/>
                </a:prstGeom>
                <a:gradFill>
                  <a:gsLst>
                    <a:gs pos="90000">
                      <a:srgbClr val="663A77">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73" name="文本框 72"/>
              <p:cNvSpPr txBox="1"/>
              <p:nvPr/>
            </p:nvSpPr>
            <p:spPr>
              <a:xfrm>
                <a:off x="3896431" y="3820383"/>
                <a:ext cx="690851" cy="615554"/>
              </a:xfrm>
              <a:prstGeom prst="rect">
                <a:avLst/>
              </a:prstGeom>
              <a:noFill/>
            </p:spPr>
            <p:txBody>
              <a:bodyPr wrap="square" rtlCol="0">
                <a:spAutoFit/>
              </a:bodyPr>
              <a:lstStyle/>
              <a:p>
                <a:pPr algn="ctr"/>
                <a:r>
                  <a:rPr lang="en-US" altLang="zh-CN" sz="1500" dirty="0">
                    <a:solidFill>
                      <a:srgbClr val="663A77"/>
                    </a:solidFill>
                    <a:latin typeface="Impact" panose="020B0806030902050204" pitchFamily="34" charset="0"/>
                  </a:rPr>
                  <a:t>255</a:t>
                </a:r>
                <a:r>
                  <a:rPr lang="en-US" altLang="zh-CN" sz="9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grpSp>
        <p:sp>
          <p:nvSpPr>
            <p:cNvPr id="70" name="Freeform 28"/>
            <p:cNvSpPr>
              <a:spLocks noEditPoints="1"/>
            </p:cNvSpPr>
            <p:nvPr/>
          </p:nvSpPr>
          <p:spPr bwMode="auto">
            <a:xfrm>
              <a:off x="8546600" y="1500343"/>
              <a:ext cx="267367" cy="21657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76" name="组合 75"/>
          <p:cNvGrpSpPr/>
          <p:nvPr/>
        </p:nvGrpSpPr>
        <p:grpSpPr>
          <a:xfrm>
            <a:off x="4228086" y="2961244"/>
            <a:ext cx="822716" cy="399380"/>
            <a:chOff x="5680076" y="3477002"/>
            <a:chExt cx="1096955" cy="532507"/>
          </a:xfrm>
        </p:grpSpPr>
        <p:grpSp>
          <p:nvGrpSpPr>
            <p:cNvPr id="77" name="组合 76"/>
            <p:cNvGrpSpPr/>
            <p:nvPr/>
          </p:nvGrpSpPr>
          <p:grpSpPr>
            <a:xfrm>
              <a:off x="5680076" y="3477002"/>
              <a:ext cx="1096955" cy="532507"/>
              <a:chOff x="3446487" y="3757354"/>
              <a:chExt cx="1096955" cy="532507"/>
            </a:xfrm>
          </p:grpSpPr>
          <p:sp>
            <p:nvSpPr>
              <p:cNvPr id="83" name="圆角矩形 82"/>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4" name="组合 83"/>
              <p:cNvGrpSpPr/>
              <p:nvPr/>
            </p:nvGrpSpPr>
            <p:grpSpPr>
              <a:xfrm>
                <a:off x="3503769" y="3799164"/>
                <a:ext cx="448888" cy="448888"/>
                <a:chOff x="4181099" y="1427742"/>
                <a:chExt cx="543155" cy="543155"/>
              </a:xfrm>
            </p:grpSpPr>
            <p:sp>
              <p:nvSpPr>
                <p:cNvPr id="86" name="椭圆 85"/>
                <p:cNvSpPr/>
                <p:nvPr/>
              </p:nvSpPr>
              <p:spPr>
                <a:xfrm>
                  <a:off x="4181099" y="1427742"/>
                  <a:ext cx="543155" cy="543155"/>
                </a:xfrm>
                <a:prstGeom prst="ellipse">
                  <a:avLst/>
                </a:prstGeom>
                <a:solidFill>
                  <a:srgbClr val="E87071"/>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87" name="椭圆 86"/>
                <p:cNvSpPr/>
                <p:nvPr/>
              </p:nvSpPr>
              <p:spPr>
                <a:xfrm>
                  <a:off x="4261831" y="1466922"/>
                  <a:ext cx="386045" cy="317711"/>
                </a:xfrm>
                <a:prstGeom prst="ellipse">
                  <a:avLst/>
                </a:prstGeom>
                <a:gradFill>
                  <a:gsLst>
                    <a:gs pos="90000">
                      <a:srgbClr val="E87071">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5" name="文本框 84"/>
              <p:cNvSpPr txBox="1"/>
              <p:nvPr/>
            </p:nvSpPr>
            <p:spPr>
              <a:xfrm>
                <a:off x="3903574" y="3829905"/>
                <a:ext cx="639868" cy="430887"/>
              </a:xfrm>
              <a:prstGeom prst="rect">
                <a:avLst/>
              </a:prstGeom>
              <a:noFill/>
            </p:spPr>
            <p:txBody>
              <a:bodyPr wrap="square" rtlCol="0">
                <a:spAutoFit/>
              </a:bodyPr>
              <a:lstStyle/>
              <a:p>
                <a:pPr algn="ctr"/>
                <a:r>
                  <a:rPr lang="en-US" altLang="zh-CN" sz="1500" dirty="0">
                    <a:solidFill>
                      <a:srgbClr val="E87071"/>
                    </a:solidFill>
                    <a:latin typeface="Impact" panose="020B0806030902050204" pitchFamily="34" charset="0"/>
                  </a:rPr>
                  <a:t>63</a:t>
                </a:r>
                <a:r>
                  <a:rPr lang="en-US" altLang="zh-CN" sz="9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grpSp>
        <p:grpSp>
          <p:nvGrpSpPr>
            <p:cNvPr id="78" name="Group 31"/>
            <p:cNvGrpSpPr>
              <a:grpSpLocks noChangeAspect="1"/>
            </p:cNvGrpSpPr>
            <p:nvPr/>
          </p:nvGrpSpPr>
          <p:grpSpPr bwMode="auto">
            <a:xfrm>
              <a:off x="5875051" y="3636917"/>
              <a:ext cx="167453" cy="215428"/>
              <a:chOff x="5177" y="1058"/>
              <a:chExt cx="363" cy="467"/>
            </a:xfrm>
            <a:solidFill>
              <a:schemeClr val="bg1"/>
            </a:solidFill>
            <a:effectLst/>
          </p:grpSpPr>
          <p:sp>
            <p:nvSpPr>
              <p:cNvPr id="79" name="Freeform 32"/>
              <p:cNvSpPr>
                <a:spLocks/>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4"/>
              <p:cNvSpPr>
                <a:spLocks/>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35"/>
              <p:cNvSpPr>
                <a:spLocks/>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Tree>
    <p:extLst>
      <p:ext uri="{BB962C8B-B14F-4D97-AF65-F5344CB8AC3E}">
        <p14:creationId xmlns:p14="http://schemas.microsoft.com/office/powerpoint/2010/main" val="39737442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400"/>
                            </p:stCondLst>
                            <p:childTnLst>
                              <p:par>
                                <p:cTn id="13" presetID="2" presetClass="entr" presetSubtype="4"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fill="hold"/>
                                        <p:tgtEl>
                                          <p:spTgt spid="58"/>
                                        </p:tgtEl>
                                        <p:attrNameLst>
                                          <p:attrName>ppt_x</p:attrName>
                                        </p:attrNameLst>
                                      </p:cBhvr>
                                      <p:tavLst>
                                        <p:tav tm="0">
                                          <p:val>
                                            <p:strVal val="#ppt_x"/>
                                          </p:val>
                                        </p:tav>
                                        <p:tav tm="100000">
                                          <p:val>
                                            <p:strVal val="#ppt_x"/>
                                          </p:val>
                                        </p:tav>
                                      </p:tavLst>
                                    </p:anim>
                                    <p:anim calcmode="lin" valueType="num">
                                      <p:cBhvr additive="base">
                                        <p:cTn id="20" dur="500" fill="hold"/>
                                        <p:tgtEl>
                                          <p:spTgt spid="5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additive="base">
                                        <p:cTn id="23" dur="500" fill="hold"/>
                                        <p:tgtEl>
                                          <p:spTgt spid="76"/>
                                        </p:tgtEl>
                                        <p:attrNameLst>
                                          <p:attrName>ppt_x</p:attrName>
                                        </p:attrNameLst>
                                      </p:cBhvr>
                                      <p:tavLst>
                                        <p:tav tm="0">
                                          <p:val>
                                            <p:strVal val="#ppt_x"/>
                                          </p:val>
                                        </p:tav>
                                        <p:tav tm="100000">
                                          <p:val>
                                            <p:strVal val="#ppt_x"/>
                                          </p:val>
                                        </p:tav>
                                      </p:tavLst>
                                    </p:anim>
                                    <p:anim calcmode="lin" valueType="num">
                                      <p:cBhvr additive="base">
                                        <p:cTn id="24" dur="500" fill="hold"/>
                                        <p:tgtEl>
                                          <p:spTgt spid="7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16" presetClass="entr" presetSubtype="42"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arn(outHorizontal)">
                                      <p:cBhvr>
                                        <p:cTn id="36" dur="500"/>
                                        <p:tgtEl>
                                          <p:spTgt spid="5"/>
                                        </p:tgtEl>
                                      </p:cBhvr>
                                    </p:animEffect>
                                  </p:childTnLst>
                                </p:cTn>
                              </p:par>
                            </p:childTnLst>
                          </p:cTn>
                        </p:par>
                        <p:par>
                          <p:cTn id="37" fill="hold">
                            <p:stCondLst>
                              <p:cond delay="2400"/>
                            </p:stCondLst>
                            <p:childTnLst>
                              <p:par>
                                <p:cTn id="38" presetID="16" presetClass="entr" presetSubtype="42"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arn(outHorizontal)">
                                      <p:cBhvr>
                                        <p:cTn id="40" dur="500"/>
                                        <p:tgtEl>
                                          <p:spTgt spid="11"/>
                                        </p:tgtEl>
                                      </p:cBhvr>
                                    </p:animEffect>
                                  </p:childTnLst>
                                </p:cTn>
                              </p:par>
                            </p:childTnLst>
                          </p:cTn>
                        </p:par>
                        <p:par>
                          <p:cTn id="41" fill="hold">
                            <p:stCondLst>
                              <p:cond delay="2900"/>
                            </p:stCondLst>
                            <p:childTnLst>
                              <p:par>
                                <p:cTn id="42" presetID="16" presetClass="entr" presetSubtype="42"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outHorizontal)">
                                      <p:cBhvr>
                                        <p:cTn id="44" dur="500"/>
                                        <p:tgtEl>
                                          <p:spTgt spid="17"/>
                                        </p:tgtEl>
                                      </p:cBhvr>
                                    </p:animEffect>
                                  </p:childTnLst>
                                </p:cTn>
                              </p:par>
                            </p:childTnLst>
                          </p:cTn>
                        </p:par>
                        <p:par>
                          <p:cTn id="45" fill="hold">
                            <p:stCondLst>
                              <p:cond delay="3400"/>
                            </p:stCondLst>
                            <p:childTnLst>
                              <p:par>
                                <p:cTn id="46" presetID="16" presetClass="entr" presetSubtype="42"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barn(outHorizontal)">
                                      <p:cBhvr>
                                        <p:cTn id="48" dur="500"/>
                                        <p:tgtEl>
                                          <p:spTgt spid="23"/>
                                        </p:tgtEl>
                                      </p:cBhvr>
                                    </p:animEffect>
                                  </p:childTnLst>
                                </p:cTn>
                              </p:par>
                            </p:childTnLst>
                          </p:cTn>
                        </p:par>
                        <p:par>
                          <p:cTn id="49" fill="hold">
                            <p:stCondLst>
                              <p:cond delay="3900"/>
                            </p:stCondLst>
                            <p:childTnLst>
                              <p:par>
                                <p:cTn id="50" presetID="16" presetClass="entr" presetSubtype="42"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barn(outHorizontal)">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grpSp>
        <p:nvGrpSpPr>
          <p:cNvPr id="5" name="组合 4"/>
          <p:cNvGrpSpPr/>
          <p:nvPr/>
        </p:nvGrpSpPr>
        <p:grpSpPr>
          <a:xfrm rot="10800000">
            <a:off x="5996671" y="2319622"/>
            <a:ext cx="1541599" cy="1255370"/>
            <a:chOff x="9306036" y="2386165"/>
            <a:chExt cx="2326919" cy="1895567"/>
          </a:xfrm>
        </p:grpSpPr>
        <p:cxnSp>
          <p:nvCxnSpPr>
            <p:cNvPr id="6" name="直接连接符 5"/>
            <p:cNvCxnSpPr>
              <a:endCxn id="13" idx="4"/>
            </p:cNvCxnSpPr>
            <p:nvPr/>
          </p:nvCxnSpPr>
          <p:spPr>
            <a:xfrm rot="10800000" flipH="1" flipV="1">
              <a:off x="9306036" y="3236831"/>
              <a:ext cx="2326919" cy="104490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9306036" y="2386165"/>
              <a:ext cx="2219300" cy="10519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8" name="直接连接符 7"/>
          <p:cNvCxnSpPr/>
          <p:nvPr/>
        </p:nvCxnSpPr>
        <p:spPr>
          <a:xfrm>
            <a:off x="1662429" y="2897064"/>
            <a:ext cx="1486911" cy="73921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1662427" y="2209870"/>
            <a:ext cx="1470300" cy="69663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3" idx="1"/>
            <a:endCxn id="13" idx="4"/>
          </p:cNvCxnSpPr>
          <p:nvPr/>
        </p:nvCxnSpPr>
        <p:spPr>
          <a:xfrm flipV="1">
            <a:off x="3149338" y="2195797"/>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564153" y="1540403"/>
            <a:ext cx="0" cy="28428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13" idx="2"/>
            <a:endCxn id="13" idx="5"/>
          </p:cNvCxnSpPr>
          <p:nvPr/>
        </p:nvCxnSpPr>
        <p:spPr>
          <a:xfrm>
            <a:off x="3149338" y="2195797"/>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六边形 12"/>
          <p:cNvSpPr/>
          <p:nvPr/>
        </p:nvSpPr>
        <p:spPr>
          <a:xfrm rot="5400000">
            <a:off x="3151582" y="1482842"/>
            <a:ext cx="2842845" cy="2847333"/>
          </a:xfrm>
          <a:prstGeom prst="hexagon">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5488974" y="1670682"/>
            <a:ext cx="1078148" cy="1077758"/>
            <a:chOff x="7317678" y="2062952"/>
            <a:chExt cx="1437344" cy="1437343"/>
          </a:xfrm>
        </p:grpSpPr>
        <p:sp>
          <p:nvSpPr>
            <p:cNvPr id="15" name="椭圆 14"/>
            <p:cNvSpPr/>
            <p:nvPr/>
          </p:nvSpPr>
          <p:spPr>
            <a:xfrm>
              <a:off x="7317678" y="2062952"/>
              <a:ext cx="1437344" cy="1437343"/>
            </a:xfrm>
            <a:prstGeom prst="ellipse">
              <a:avLst/>
            </a:prstGeom>
            <a:gradFill>
              <a:gsLst>
                <a:gs pos="0">
                  <a:srgbClr val="A572BA"/>
                </a:gs>
                <a:gs pos="100000">
                  <a:srgbClr val="663A77"/>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7432833" y="2178107"/>
              <a:ext cx="1207034" cy="1207033"/>
            </a:xfrm>
            <a:prstGeom prst="ellipse">
              <a:avLst/>
            </a:prstGeom>
            <a:blipFill>
              <a:blip r:embed="rId2" cstate="email">
                <a:extLst>
                  <a:ext uri="{28A0092B-C50C-407E-A947-70E740481C1C}">
                    <a14:useLocalDpi xmlns:a14="http://schemas.microsoft.com/office/drawing/2010/main"/>
                  </a:ext>
                </a:extLst>
              </a:blip>
              <a:stretch>
                <a:fillRect/>
              </a:stretch>
            </a:blipFill>
            <a:ln w="88900">
              <a:gradFill flip="none" rotWithShape="1">
                <a:gsLst>
                  <a:gs pos="0">
                    <a:srgbClr val="663A77"/>
                  </a:gs>
                  <a:gs pos="100000">
                    <a:srgbClr val="A572BA"/>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a:off x="2578888" y="1670682"/>
            <a:ext cx="1078148" cy="1077758"/>
            <a:chOff x="3438068" y="2062952"/>
            <a:chExt cx="1437344" cy="1437343"/>
          </a:xfrm>
        </p:grpSpPr>
        <p:sp>
          <p:nvSpPr>
            <p:cNvPr id="18" name="椭圆 17"/>
            <p:cNvSpPr/>
            <p:nvPr/>
          </p:nvSpPr>
          <p:spPr>
            <a:xfrm>
              <a:off x="3438068" y="2062952"/>
              <a:ext cx="1437344" cy="1437343"/>
            </a:xfrm>
            <a:prstGeom prst="ellipse">
              <a:avLst/>
            </a:prstGeom>
            <a:gradFill>
              <a:gsLst>
                <a:gs pos="1000">
                  <a:srgbClr val="FFE0B3"/>
                </a:gs>
                <a:gs pos="100000">
                  <a:srgbClr val="FFB850"/>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3553223" y="2178107"/>
              <a:ext cx="1207032" cy="1207032"/>
            </a:xfrm>
            <a:prstGeom prst="ellipse">
              <a:avLst/>
            </a:prstGeom>
            <a:blipFill>
              <a:blip r:embed="rId3" cstate="email">
                <a:extLst>
                  <a:ext uri="{28A0092B-C50C-407E-A947-70E740481C1C}">
                    <a14:useLocalDpi xmlns:a14="http://schemas.microsoft.com/office/drawing/2010/main"/>
                  </a:ext>
                </a:extLst>
              </a:blip>
              <a:stretch>
                <a:fillRect/>
              </a:stretch>
            </a:blipFill>
            <a:ln w="88900">
              <a:gradFill flip="none" rotWithShape="1">
                <a:gsLst>
                  <a:gs pos="0">
                    <a:srgbClr val="FFB850"/>
                  </a:gs>
                  <a:gs pos="100000">
                    <a:srgbClr val="FFE0B3"/>
                  </a:gs>
                </a:gsLst>
                <a:lin ang="2700000" scaled="1"/>
                <a:tileRect/>
              </a:gra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4033930" y="3777559"/>
            <a:ext cx="1078148" cy="1077758"/>
            <a:chOff x="5377873" y="4872771"/>
            <a:chExt cx="1437344" cy="1437343"/>
          </a:xfrm>
        </p:grpSpPr>
        <p:sp>
          <p:nvSpPr>
            <p:cNvPr id="21" name="椭圆 20"/>
            <p:cNvSpPr/>
            <p:nvPr/>
          </p:nvSpPr>
          <p:spPr>
            <a:xfrm>
              <a:off x="5377873" y="4872771"/>
              <a:ext cx="1437344" cy="1437343"/>
            </a:xfrm>
            <a:prstGeom prst="ellipse">
              <a:avLst/>
            </a:prstGeom>
            <a:gradFill>
              <a:gsLst>
                <a:gs pos="0">
                  <a:srgbClr val="00FAD0"/>
                </a:gs>
                <a:gs pos="100000">
                  <a:srgbClr val="00AF92"/>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5493028" y="4987926"/>
              <a:ext cx="1207034" cy="1207033"/>
            </a:xfrm>
            <a:prstGeom prst="ellipse">
              <a:avLst/>
            </a:prstGeom>
            <a:blipFill>
              <a:blip r:embed="rId4" cstate="email">
                <a:extLst>
                  <a:ext uri="{28A0092B-C50C-407E-A947-70E740481C1C}">
                    <a14:useLocalDpi xmlns:a14="http://schemas.microsoft.com/office/drawing/2010/main"/>
                  </a:ext>
                </a:extLst>
              </a:blip>
              <a:stretch>
                <a:fillRect/>
              </a:stretch>
            </a:blipFill>
            <a:ln w="88900">
              <a:gradFill flip="none" rotWithShape="1">
                <a:gsLst>
                  <a:gs pos="0">
                    <a:srgbClr val="00AF92"/>
                  </a:gs>
                  <a:gs pos="100000">
                    <a:srgbClr val="00FAD0"/>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a:off x="2578888" y="3064576"/>
            <a:ext cx="1078148" cy="1077758"/>
            <a:chOff x="3438068" y="3921907"/>
            <a:chExt cx="1437344" cy="1437343"/>
          </a:xfrm>
        </p:grpSpPr>
        <p:sp>
          <p:nvSpPr>
            <p:cNvPr id="24" name="椭圆 23"/>
            <p:cNvSpPr/>
            <p:nvPr/>
          </p:nvSpPr>
          <p:spPr>
            <a:xfrm>
              <a:off x="3438068" y="3921907"/>
              <a:ext cx="1437344" cy="1437343"/>
            </a:xfrm>
            <a:prstGeom prst="ellipse">
              <a:avLst/>
            </a:prstGeom>
            <a:gradFill>
              <a:gsLst>
                <a:gs pos="0">
                  <a:srgbClr val="F3B7B7"/>
                </a:gs>
                <a:gs pos="100000">
                  <a:srgbClr val="E87071"/>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3553223" y="4037062"/>
              <a:ext cx="1207034" cy="1207033"/>
            </a:xfrm>
            <a:prstGeom prst="ellipse">
              <a:avLst/>
            </a:prstGeom>
            <a:blipFill>
              <a:blip r:embed="rId5" cstate="email">
                <a:extLst>
                  <a:ext uri="{28A0092B-C50C-407E-A947-70E740481C1C}">
                    <a14:useLocalDpi xmlns:a14="http://schemas.microsoft.com/office/drawing/2010/main"/>
                  </a:ext>
                </a:extLst>
              </a:blip>
              <a:stretch>
                <a:fillRect/>
              </a:stretch>
            </a:blipFill>
            <a:ln w="88900">
              <a:gradFill flip="none" rotWithShape="1">
                <a:gsLst>
                  <a:gs pos="0">
                    <a:srgbClr val="E87071"/>
                  </a:gs>
                  <a:gs pos="100000">
                    <a:srgbClr val="F3B7B7"/>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a:off x="5488974" y="3064576"/>
            <a:ext cx="1078148" cy="1077758"/>
            <a:chOff x="7317678" y="3921907"/>
            <a:chExt cx="1437344" cy="1437343"/>
          </a:xfrm>
        </p:grpSpPr>
        <p:sp>
          <p:nvSpPr>
            <p:cNvPr id="27" name="椭圆 26"/>
            <p:cNvSpPr/>
            <p:nvPr/>
          </p:nvSpPr>
          <p:spPr>
            <a:xfrm>
              <a:off x="7317678" y="3921907"/>
              <a:ext cx="1437344" cy="1437343"/>
            </a:xfrm>
            <a:prstGeom prst="ellipse">
              <a:avLst/>
            </a:prstGeom>
            <a:gradFill>
              <a:gsLst>
                <a:gs pos="0">
                  <a:srgbClr val="E4AEC4"/>
                </a:gs>
                <a:gs pos="100000">
                  <a:srgbClr val="C65885"/>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7432833" y="4037062"/>
              <a:ext cx="1207034" cy="1207033"/>
            </a:xfrm>
            <a:prstGeom prst="ellipse">
              <a:avLst/>
            </a:prstGeom>
            <a:blipFill>
              <a:blip r:embed="rId6" cstate="email">
                <a:extLst>
                  <a:ext uri="{28A0092B-C50C-407E-A947-70E740481C1C}">
                    <a14:useLocalDpi xmlns:a14="http://schemas.microsoft.com/office/drawing/2010/main"/>
                  </a:ext>
                </a:extLst>
              </a:blip>
              <a:stretch>
                <a:fillRect/>
              </a:stretch>
            </a:blipFill>
            <a:ln w="88900">
              <a:gradFill flip="none" rotWithShape="1">
                <a:gsLst>
                  <a:gs pos="0">
                    <a:srgbClr val="C65885"/>
                  </a:gs>
                  <a:gs pos="100000">
                    <a:srgbClr val="E4AEC4"/>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9" name="组合 28"/>
          <p:cNvGrpSpPr/>
          <p:nvPr/>
        </p:nvGrpSpPr>
        <p:grpSpPr>
          <a:xfrm>
            <a:off x="4033930" y="957700"/>
            <a:ext cx="1078148" cy="1077758"/>
            <a:chOff x="5377873" y="1112090"/>
            <a:chExt cx="1437344" cy="1437343"/>
          </a:xfrm>
        </p:grpSpPr>
        <p:sp>
          <p:nvSpPr>
            <p:cNvPr id="30" name="椭圆 29"/>
            <p:cNvSpPr/>
            <p:nvPr/>
          </p:nvSpPr>
          <p:spPr>
            <a:xfrm>
              <a:off x="5377873" y="1112090"/>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5493028" y="1227245"/>
              <a:ext cx="1207034" cy="1207033"/>
            </a:xfrm>
            <a:prstGeom prst="ellipse">
              <a:avLst/>
            </a:prstGeom>
            <a:blipFill>
              <a:blip r:embed="rId7" cstate="email">
                <a:extLst>
                  <a:ext uri="{28A0092B-C50C-407E-A947-70E740481C1C}">
                    <a14:useLocalDpi xmlns:a14="http://schemas.microsoft.com/office/drawing/2010/main"/>
                  </a:ext>
                </a:extLst>
              </a:blip>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1123353" y="2339476"/>
            <a:ext cx="1078148" cy="1077758"/>
            <a:chOff x="1497608" y="2954884"/>
            <a:chExt cx="1437344" cy="1437343"/>
          </a:xfrm>
        </p:grpSpPr>
        <p:sp>
          <p:nvSpPr>
            <p:cNvPr id="33" name="椭圆 32"/>
            <p:cNvSpPr/>
            <p:nvPr/>
          </p:nvSpPr>
          <p:spPr>
            <a:xfrm>
              <a:off x="1497608" y="2954884"/>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1612763" y="3070039"/>
              <a:ext cx="1207034" cy="1207033"/>
            </a:xfrm>
            <a:prstGeom prst="ellipse">
              <a:avLst/>
            </a:prstGeom>
            <a:blipFill>
              <a:blip r:embed="rId8" cstate="email">
                <a:extLst>
                  <a:ext uri="{28A0092B-C50C-407E-A947-70E740481C1C}">
                    <a14:useLocalDpi xmlns:a14="http://schemas.microsoft.com/office/drawing/2010/main"/>
                  </a:ext>
                </a:extLst>
              </a:blip>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 name="组合 34"/>
          <p:cNvGrpSpPr/>
          <p:nvPr/>
        </p:nvGrpSpPr>
        <p:grpSpPr>
          <a:xfrm>
            <a:off x="6950686" y="2319817"/>
            <a:ext cx="1078148" cy="1077758"/>
            <a:chOff x="9266374" y="2928667"/>
            <a:chExt cx="1437344" cy="1437343"/>
          </a:xfrm>
        </p:grpSpPr>
        <p:sp>
          <p:nvSpPr>
            <p:cNvPr id="36" name="椭圆 35"/>
            <p:cNvSpPr/>
            <p:nvPr/>
          </p:nvSpPr>
          <p:spPr>
            <a:xfrm>
              <a:off x="9266374" y="2928667"/>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椭圆 36"/>
            <p:cNvSpPr/>
            <p:nvPr/>
          </p:nvSpPr>
          <p:spPr>
            <a:xfrm>
              <a:off x="9381529" y="3043822"/>
              <a:ext cx="1207034" cy="1207033"/>
            </a:xfrm>
            <a:prstGeom prst="ellipse">
              <a:avLst/>
            </a:prstGeom>
            <a:blipFill>
              <a:blip r:embed="rId9" cstate="email">
                <a:extLst>
                  <a:ext uri="{28A0092B-C50C-407E-A947-70E740481C1C}">
                    <a14:useLocalDpi xmlns:a14="http://schemas.microsoft.com/office/drawing/2010/main"/>
                  </a:ext>
                </a:extLst>
              </a:blip>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8" name="组合 37"/>
          <p:cNvGrpSpPr/>
          <p:nvPr/>
        </p:nvGrpSpPr>
        <p:grpSpPr>
          <a:xfrm>
            <a:off x="3857943" y="2191706"/>
            <a:ext cx="1430122" cy="1429605"/>
            <a:chOff x="5143254" y="2757811"/>
            <a:chExt cx="1906581" cy="1906581"/>
          </a:xfrm>
        </p:grpSpPr>
        <p:grpSp>
          <p:nvGrpSpPr>
            <p:cNvPr id="39" name="组合 38"/>
            <p:cNvGrpSpPr/>
            <p:nvPr/>
          </p:nvGrpSpPr>
          <p:grpSpPr>
            <a:xfrm>
              <a:off x="5143254" y="2757811"/>
              <a:ext cx="1906581" cy="1906581"/>
              <a:chOff x="5252983" y="2687581"/>
              <a:chExt cx="1686033" cy="1686033"/>
            </a:xfrm>
          </p:grpSpPr>
          <p:sp>
            <p:nvSpPr>
              <p:cNvPr id="51" name="椭圆 50"/>
              <p:cNvSpPr/>
              <p:nvPr/>
            </p:nvSpPr>
            <p:spPr>
              <a:xfrm>
                <a:off x="5252983" y="2687581"/>
                <a:ext cx="1686033" cy="1686033"/>
              </a:xfrm>
              <a:prstGeom prst="ellipse">
                <a:avLst/>
              </a:prstGeom>
              <a:gradFill>
                <a:gsLst>
                  <a:gs pos="0">
                    <a:schemeClr val="bg1"/>
                  </a:gs>
                  <a:gs pos="100000">
                    <a:srgbClr val="B4B4B4"/>
                  </a:gs>
                </a:gsLst>
                <a:lin ang="2700000" scaled="1"/>
              </a:gradFill>
              <a:ln>
                <a:noFill/>
              </a:ln>
              <a:effectLst>
                <a:outerShdw blurRad="3937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5484813" y="2919411"/>
                <a:ext cx="1222374" cy="1222374"/>
              </a:xfrm>
              <a:prstGeom prst="ellipse">
                <a:avLst/>
              </a:prstGeom>
              <a:gradFill>
                <a:gsLst>
                  <a:gs pos="100000">
                    <a:schemeClr val="bg1">
                      <a:lumMod val="89000"/>
                    </a:schemeClr>
                  </a:gs>
                  <a:gs pos="0">
                    <a:schemeClr val="bg1">
                      <a:lumMod val="100000"/>
                    </a:schemeClr>
                  </a:gs>
                </a:gsLst>
                <a:lin ang="2700000" scaled="1"/>
              </a:gradFill>
              <a:ln w="120650">
                <a:gradFill flip="none" rotWithShape="1">
                  <a:gsLst>
                    <a:gs pos="0">
                      <a:srgbClr val="B6B6B6"/>
                    </a:gs>
                    <a:gs pos="100000">
                      <a:schemeClr val="bg1">
                        <a:lumMod val="83000"/>
                        <a:lumOff val="17000"/>
                      </a:schemeClr>
                    </a:gs>
                  </a:gsLst>
                  <a:lin ang="2700000" scaled="1"/>
                  <a:tileRect/>
                </a:gradFill>
              </a:ln>
              <a:effectLst>
                <a:innerShdw blurRad="254000" dist="889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 name="Group 35"/>
            <p:cNvGrpSpPr>
              <a:grpSpLocks noChangeAspect="1"/>
            </p:cNvGrpSpPr>
            <p:nvPr/>
          </p:nvGrpSpPr>
          <p:grpSpPr bwMode="auto">
            <a:xfrm>
              <a:off x="5657986" y="3249057"/>
              <a:ext cx="899385" cy="872131"/>
              <a:chOff x="3477" y="1809"/>
              <a:chExt cx="726" cy="704"/>
            </a:xfrm>
            <a:noFill/>
          </p:grpSpPr>
          <p:sp>
            <p:nvSpPr>
              <p:cNvPr id="42"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1" name="文本框 29"/>
            <p:cNvSpPr txBox="1"/>
            <p:nvPr/>
          </p:nvSpPr>
          <p:spPr>
            <a:xfrm>
              <a:off x="5748435" y="3311062"/>
              <a:ext cx="790352" cy="779880"/>
            </a:xfrm>
            <a:prstGeom prst="rect">
              <a:avLst/>
            </a:prstGeom>
            <a:noFill/>
          </p:spPr>
          <p:txBody>
            <a:bodyPr wrap="square" rtlCol="0">
              <a:spAutoFit/>
            </a:bodyPr>
            <a:lstStyle/>
            <a:p>
              <a:pPr algn="ctr"/>
              <a:r>
                <a:rPr lang="zh-CN" altLang="en-US" sz="1600" b="1"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53" name="组合 52"/>
          <p:cNvGrpSpPr/>
          <p:nvPr/>
        </p:nvGrpSpPr>
        <p:grpSpPr>
          <a:xfrm>
            <a:off x="1149483" y="3567376"/>
            <a:ext cx="1267376" cy="1072142"/>
            <a:chOff x="1532445" y="4430260"/>
            <a:chExt cx="1689614" cy="1429854"/>
          </a:xfrm>
        </p:grpSpPr>
        <p:sp>
          <p:nvSpPr>
            <p:cNvPr id="54" name="文本框 38"/>
            <p:cNvSpPr txBox="1"/>
            <p:nvPr/>
          </p:nvSpPr>
          <p:spPr>
            <a:xfrm>
              <a:off x="1748262" y="4430260"/>
              <a:ext cx="1277281"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添加标题</a:t>
              </a:r>
            </a:p>
          </p:txBody>
        </p:sp>
        <p:sp>
          <p:nvSpPr>
            <p:cNvPr id="55" name="矩形 47"/>
            <p:cNvSpPr>
              <a:spLocks noChangeArrowheads="1"/>
            </p:cNvSpPr>
            <p:nvPr/>
          </p:nvSpPr>
          <p:spPr bwMode="auto">
            <a:xfrm>
              <a:off x="1532445" y="4830370"/>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6" name="组合 55"/>
          <p:cNvGrpSpPr/>
          <p:nvPr/>
        </p:nvGrpSpPr>
        <p:grpSpPr>
          <a:xfrm>
            <a:off x="6758843" y="3627550"/>
            <a:ext cx="1267376" cy="1072141"/>
            <a:chOff x="9010618" y="4672716"/>
            <a:chExt cx="1689614" cy="1429853"/>
          </a:xfrm>
        </p:grpSpPr>
        <p:sp>
          <p:nvSpPr>
            <p:cNvPr id="57" name="文本框 27"/>
            <p:cNvSpPr txBox="1"/>
            <p:nvPr/>
          </p:nvSpPr>
          <p:spPr>
            <a:xfrm>
              <a:off x="9206956" y="4672716"/>
              <a:ext cx="1277281" cy="430987"/>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添加标题</a:t>
              </a:r>
            </a:p>
          </p:txBody>
        </p:sp>
        <p:sp>
          <p:nvSpPr>
            <p:cNvPr id="58" name="矩形 47"/>
            <p:cNvSpPr>
              <a:spLocks noChangeArrowheads="1"/>
            </p:cNvSpPr>
            <p:nvPr/>
          </p:nvSpPr>
          <p:spPr bwMode="auto">
            <a:xfrm>
              <a:off x="9010618" y="507282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9" name="组合 58"/>
          <p:cNvGrpSpPr/>
          <p:nvPr/>
        </p:nvGrpSpPr>
        <p:grpSpPr>
          <a:xfrm>
            <a:off x="6747945" y="1062718"/>
            <a:ext cx="1267376" cy="1072141"/>
            <a:chOff x="8996089" y="1252146"/>
            <a:chExt cx="1689614" cy="1429853"/>
          </a:xfrm>
        </p:grpSpPr>
        <p:sp>
          <p:nvSpPr>
            <p:cNvPr id="60" name="文本框 29"/>
            <p:cNvSpPr txBox="1"/>
            <p:nvPr/>
          </p:nvSpPr>
          <p:spPr>
            <a:xfrm>
              <a:off x="8996089" y="1252146"/>
              <a:ext cx="1277281" cy="430987"/>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添加标题</a:t>
              </a:r>
            </a:p>
          </p:txBody>
        </p:sp>
        <p:sp>
          <p:nvSpPr>
            <p:cNvPr id="61" name="矩形 47"/>
            <p:cNvSpPr>
              <a:spLocks noChangeArrowheads="1"/>
            </p:cNvSpPr>
            <p:nvPr/>
          </p:nvSpPr>
          <p:spPr bwMode="auto">
            <a:xfrm>
              <a:off x="8996089" y="165225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62" name="组合 61"/>
          <p:cNvGrpSpPr/>
          <p:nvPr/>
        </p:nvGrpSpPr>
        <p:grpSpPr>
          <a:xfrm>
            <a:off x="1167863" y="1139806"/>
            <a:ext cx="1267376" cy="1072139"/>
            <a:chOff x="1556948" y="1354953"/>
            <a:chExt cx="1689614" cy="1429851"/>
          </a:xfrm>
        </p:grpSpPr>
        <p:sp>
          <p:nvSpPr>
            <p:cNvPr id="63" name="文本框 41"/>
            <p:cNvSpPr txBox="1"/>
            <p:nvPr/>
          </p:nvSpPr>
          <p:spPr>
            <a:xfrm>
              <a:off x="1758256" y="1354953"/>
              <a:ext cx="1277281" cy="430987"/>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添加标题</a:t>
              </a:r>
            </a:p>
          </p:txBody>
        </p:sp>
        <p:sp>
          <p:nvSpPr>
            <p:cNvPr id="64" name="矩形 47"/>
            <p:cNvSpPr>
              <a:spLocks noChangeArrowheads="1"/>
            </p:cNvSpPr>
            <p:nvPr/>
          </p:nvSpPr>
          <p:spPr bwMode="auto">
            <a:xfrm>
              <a:off x="1556948" y="1755060"/>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163535780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par>
                                    <p:cTn id="19" presetID="16" presetClass="entr" presetSubtype="21"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par>
                                    <p:cTn id="27" presetID="16" presetClass="entr" presetSubtype="2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par>
                                    <p:cTn id="30" presetID="16" presetClass="entr" presetSubtype="21"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100" fill="hold"/>
                                            <p:tgtEl>
                                              <p:spTgt spid="38"/>
                                            </p:tgtEl>
                                            <p:attrNameLst>
                                              <p:attrName>ppt_w</p:attrName>
                                            </p:attrNameLst>
                                          </p:cBhvr>
                                          <p:tavLst>
                                            <p:tav tm="0">
                                              <p:val>
                                                <p:fltVal val="0"/>
                                              </p:val>
                                            </p:tav>
                                            <p:tav tm="100000">
                                              <p:val>
                                                <p:strVal val="#ppt_w"/>
                                              </p:val>
                                            </p:tav>
                                          </p:tavLst>
                                        </p:anim>
                                        <p:anim calcmode="lin" valueType="num">
                                          <p:cBhvr>
                                            <p:cTn id="37" dur="100" fill="hold"/>
                                            <p:tgtEl>
                                              <p:spTgt spid="38"/>
                                            </p:tgtEl>
                                            <p:attrNameLst>
                                              <p:attrName>ppt_h</p:attrName>
                                            </p:attrNameLst>
                                          </p:cBhvr>
                                          <p:tavLst>
                                            <p:tav tm="0">
                                              <p:val>
                                                <p:fltVal val="0"/>
                                              </p:val>
                                            </p:tav>
                                            <p:tav tm="100000">
                                              <p:val>
                                                <p:strVal val="#ppt_h"/>
                                              </p:val>
                                            </p:tav>
                                          </p:tavLst>
                                        </p:anim>
                                        <p:animEffect transition="in" filter="fade">
                                          <p:cBhvr>
                                            <p:cTn id="38" dur="100"/>
                                            <p:tgtEl>
                                              <p:spTgt spid="38"/>
                                            </p:tgtEl>
                                          </p:cBhvr>
                                        </p:animEffect>
                                      </p:childTnLst>
                                    </p:cTn>
                                  </p:par>
                                  <p:par>
                                    <p:cTn id="39" presetID="6" presetClass="emph" presetSubtype="0" fill="hold" nodeType="withEffect">
                                      <p:stCondLst>
                                        <p:cond delay="100"/>
                                      </p:stCondLst>
                                      <p:childTnLst>
                                        <p:animScale>
                                          <p:cBhvr>
                                            <p:cTn id="40" dur="100" fill="hold"/>
                                            <p:tgtEl>
                                              <p:spTgt spid="38"/>
                                            </p:tgtEl>
                                          </p:cBhvr>
                                          <p:by x="110000" y="110000"/>
                                        </p:animScale>
                                      </p:childTnLst>
                                    </p:cTn>
                                  </p:par>
                                  <p:par>
                                    <p:cTn id="41" presetID="6" presetClass="emph" presetSubtype="0" fill="hold" nodeType="withEffect">
                                      <p:stCondLst>
                                        <p:cond delay="200"/>
                                      </p:stCondLst>
                                      <p:childTnLst>
                                        <p:animScale>
                                          <p:cBhvr>
                                            <p:cTn id="42" dur="200" fill="hold"/>
                                            <p:tgtEl>
                                              <p:spTgt spid="38"/>
                                            </p:tgtEl>
                                          </p:cBhvr>
                                          <p:by x="90000" y="90000"/>
                                        </p:animScale>
                                      </p:childTnLst>
                                    </p:cTn>
                                  </p:par>
                                  <p:par>
                                    <p:cTn id="43" presetID="6" presetClass="emph" presetSubtype="0" fill="hold" nodeType="withEffect">
                                      <p:stCondLst>
                                        <p:cond delay="400"/>
                                      </p:stCondLst>
                                      <p:childTnLst>
                                        <p:animScale>
                                          <p:cBhvr>
                                            <p:cTn id="44" dur="100" fill="hold"/>
                                            <p:tgtEl>
                                              <p:spTgt spid="38"/>
                                            </p:tgtEl>
                                          </p:cBhvr>
                                          <p:by x="105000" y="105000"/>
                                        </p:animScale>
                                      </p:childTnLst>
                                    </p:cTn>
                                  </p:par>
                                  <p:par>
                                    <p:cTn id="45" presetID="6" presetClass="emph" presetSubtype="0" fill="hold" nodeType="withEffect">
                                      <p:stCondLst>
                                        <p:cond delay="500"/>
                                      </p:stCondLst>
                                      <p:childTnLst>
                                        <p:animScale>
                                          <p:cBhvr>
                                            <p:cTn id="46" dur="200" fill="hold"/>
                                            <p:tgtEl>
                                              <p:spTgt spid="38"/>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1+#ppt_w/2"/>
                                              </p:val>
                                            </p:tav>
                                            <p:tav tm="100000">
                                              <p:val>
                                                <p:strVal val="#ppt_x"/>
                                              </p:val>
                                            </p:tav>
                                          </p:tavLst>
                                        </p:anim>
                                        <p:anim calcmode="lin" valueType="num">
                                          <p:cBhvr additive="base">
                                            <p:cTn id="51" dur="500" fill="hold"/>
                                            <p:tgtEl>
                                              <p:spTgt spid="32"/>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2"/>
                                            </p:tgtEl>
                                          </p:cBhvr>
                                          <p:by x="100000" y="2000"/>
                                        </p:animScale>
                                      </p:childTnLst>
                                    </p:cTn>
                                  </p:par>
                                  <p:par>
                                    <p:cTn id="54" presetID="6" presetClass="emph" presetSubtype="0" fill="hold" nodeType="withEffect">
                                      <p:stCondLst>
                                        <p:cond delay="750"/>
                                      </p:stCondLst>
                                      <p:childTnLst>
                                        <p:animScale>
                                          <p:cBhvr>
                                            <p:cTn id="55" dur="500" fill="hold"/>
                                            <p:tgtEl>
                                              <p:spTgt spid="32"/>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1+#ppt_w/2"/>
                                              </p:val>
                                            </p:tav>
                                            <p:tav tm="100000">
                                              <p:val>
                                                <p:strVal val="#ppt_x"/>
                                              </p:val>
                                            </p:tav>
                                          </p:tavLst>
                                        </p:anim>
                                        <p:anim calcmode="lin" valueType="num">
                                          <p:cBhvr additive="base">
                                            <p:cTn id="59" dur="500" fill="hold"/>
                                            <p:tgtEl>
                                              <p:spTgt spid="17"/>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7"/>
                                            </p:tgtEl>
                                          </p:cBhvr>
                                          <p:by x="100000" y="2000"/>
                                        </p:animScale>
                                      </p:childTnLst>
                                    </p:cTn>
                                  </p:par>
                                  <p:par>
                                    <p:cTn id="62" presetID="6" presetClass="emph" presetSubtype="0" fill="hold" nodeType="withEffect">
                                      <p:stCondLst>
                                        <p:cond delay="750"/>
                                      </p:stCondLst>
                                      <p:childTnLst>
                                        <p:animScale>
                                          <p:cBhvr>
                                            <p:cTn id="63" dur="500" fill="hold"/>
                                            <p:tgtEl>
                                              <p:spTgt spid="17"/>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fill="hold"/>
                                            <p:tgtEl>
                                              <p:spTgt spid="23"/>
                                            </p:tgtEl>
                                            <p:attrNameLst>
                                              <p:attrName>ppt_x</p:attrName>
                                            </p:attrNameLst>
                                          </p:cBhvr>
                                          <p:tavLst>
                                            <p:tav tm="0">
                                              <p:val>
                                                <p:strVal val="1+#ppt_w/2"/>
                                              </p:val>
                                            </p:tav>
                                            <p:tav tm="100000">
                                              <p:val>
                                                <p:strVal val="#ppt_x"/>
                                              </p:val>
                                            </p:tav>
                                          </p:tavLst>
                                        </p:anim>
                                        <p:anim calcmode="lin" valueType="num">
                                          <p:cBhvr additive="base">
                                            <p:cTn id="67" dur="500" fill="hold"/>
                                            <p:tgtEl>
                                              <p:spTgt spid="23"/>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3"/>
                                            </p:tgtEl>
                                          </p:cBhvr>
                                          <p:by x="100000" y="2000"/>
                                        </p:animScale>
                                      </p:childTnLst>
                                    </p:cTn>
                                  </p:par>
                                  <p:par>
                                    <p:cTn id="70" presetID="6" presetClass="emph" presetSubtype="0" fill="hold" nodeType="withEffect">
                                      <p:stCondLst>
                                        <p:cond delay="750"/>
                                      </p:stCondLst>
                                      <p:childTnLst>
                                        <p:animScale>
                                          <p:cBhvr>
                                            <p:cTn id="71" dur="500" fill="hold"/>
                                            <p:tgtEl>
                                              <p:spTgt spid="23"/>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9"/>
                                            </p:tgtEl>
                                          </p:cBhvr>
                                          <p:by x="100000" y="2000"/>
                                        </p:animScale>
                                      </p:childTnLst>
                                    </p:cTn>
                                  </p:par>
                                  <p:par>
                                    <p:cTn id="78" presetID="6" presetClass="emph" presetSubtype="0" fill="hold" nodeType="withEffect">
                                      <p:stCondLst>
                                        <p:cond delay="750"/>
                                      </p:stCondLst>
                                      <p:childTnLst>
                                        <p:animScale>
                                          <p:cBhvr>
                                            <p:cTn id="79" dur="500" fill="hold"/>
                                            <p:tgtEl>
                                              <p:spTgt spid="29"/>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1+#ppt_w/2"/>
                                              </p:val>
                                            </p:tav>
                                            <p:tav tm="100000">
                                              <p:val>
                                                <p:strVal val="#ppt_x"/>
                                              </p:val>
                                            </p:tav>
                                          </p:tavLst>
                                        </p:anim>
                                        <p:anim calcmode="lin" valueType="num">
                                          <p:cBhvr additive="base">
                                            <p:cTn id="83" dur="500" fill="hold"/>
                                            <p:tgtEl>
                                              <p:spTgt spid="20"/>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20"/>
                                            </p:tgtEl>
                                          </p:cBhvr>
                                          <p:by x="100000" y="2000"/>
                                        </p:animScale>
                                      </p:childTnLst>
                                    </p:cTn>
                                  </p:par>
                                  <p:par>
                                    <p:cTn id="86" presetID="6" presetClass="emph" presetSubtype="0" fill="hold" nodeType="withEffect">
                                      <p:stCondLst>
                                        <p:cond delay="750"/>
                                      </p:stCondLst>
                                      <p:childTnLst>
                                        <p:animScale>
                                          <p:cBhvr>
                                            <p:cTn id="87" dur="500" fill="hold"/>
                                            <p:tgtEl>
                                              <p:spTgt spid="20"/>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4"/>
                                            </p:tgtEl>
                                            <p:attrNameLst>
                                              <p:attrName>style.visibility</p:attrName>
                                            </p:attrNameLst>
                                          </p:cBhvr>
                                          <p:to>
                                            <p:strVal val="visible"/>
                                          </p:to>
                                        </p:set>
                                        <p:anim calcmode="lin" valueType="num">
                                          <p:cBhvr additive="base">
                                            <p:cTn id="90" dur="500" fill="hold"/>
                                            <p:tgtEl>
                                              <p:spTgt spid="14"/>
                                            </p:tgtEl>
                                            <p:attrNameLst>
                                              <p:attrName>ppt_x</p:attrName>
                                            </p:attrNameLst>
                                          </p:cBhvr>
                                          <p:tavLst>
                                            <p:tav tm="0">
                                              <p:val>
                                                <p:strVal val="1+#ppt_w/2"/>
                                              </p:val>
                                            </p:tav>
                                            <p:tav tm="100000">
                                              <p:val>
                                                <p:strVal val="#ppt_x"/>
                                              </p:val>
                                            </p:tav>
                                          </p:tavLst>
                                        </p:anim>
                                        <p:anim calcmode="lin" valueType="num">
                                          <p:cBhvr additive="base">
                                            <p:cTn id="91" dur="500" fill="hold"/>
                                            <p:tgtEl>
                                              <p:spTgt spid="14"/>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4"/>
                                            </p:tgtEl>
                                          </p:cBhvr>
                                          <p:by x="100000" y="2000"/>
                                        </p:animScale>
                                      </p:childTnLst>
                                    </p:cTn>
                                  </p:par>
                                  <p:par>
                                    <p:cTn id="94" presetID="6" presetClass="emph" presetSubtype="0" fill="hold" nodeType="withEffect">
                                      <p:stCondLst>
                                        <p:cond delay="750"/>
                                      </p:stCondLst>
                                      <p:childTnLst>
                                        <p:animScale>
                                          <p:cBhvr>
                                            <p:cTn id="95" dur="500" fill="hold"/>
                                            <p:tgtEl>
                                              <p:spTgt spid="14"/>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6"/>
                                            </p:tgtEl>
                                            <p:attrNameLst>
                                              <p:attrName>style.visibility</p:attrName>
                                            </p:attrNameLst>
                                          </p:cBhvr>
                                          <p:to>
                                            <p:strVal val="visible"/>
                                          </p:to>
                                        </p:set>
                                        <p:anim calcmode="lin" valueType="num">
                                          <p:cBhvr additive="base">
                                            <p:cTn id="98" dur="500" fill="hold"/>
                                            <p:tgtEl>
                                              <p:spTgt spid="26"/>
                                            </p:tgtEl>
                                            <p:attrNameLst>
                                              <p:attrName>ppt_x</p:attrName>
                                            </p:attrNameLst>
                                          </p:cBhvr>
                                          <p:tavLst>
                                            <p:tav tm="0">
                                              <p:val>
                                                <p:strVal val="1+#ppt_w/2"/>
                                              </p:val>
                                            </p:tav>
                                            <p:tav tm="100000">
                                              <p:val>
                                                <p:strVal val="#ppt_x"/>
                                              </p:val>
                                            </p:tav>
                                          </p:tavLst>
                                        </p:anim>
                                        <p:anim calcmode="lin" valueType="num">
                                          <p:cBhvr additive="base">
                                            <p:cTn id="99" dur="500" fill="hold"/>
                                            <p:tgtEl>
                                              <p:spTgt spid="26"/>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6"/>
                                            </p:tgtEl>
                                          </p:cBhvr>
                                          <p:by x="100000" y="2000"/>
                                        </p:animScale>
                                      </p:childTnLst>
                                    </p:cTn>
                                  </p:par>
                                  <p:par>
                                    <p:cTn id="102" presetID="6" presetClass="emph" presetSubtype="0" fill="hold" nodeType="withEffect">
                                      <p:stCondLst>
                                        <p:cond delay="750"/>
                                      </p:stCondLst>
                                      <p:childTnLst>
                                        <p:animScale>
                                          <p:cBhvr>
                                            <p:cTn id="103" dur="500" fill="hold"/>
                                            <p:tgtEl>
                                              <p:spTgt spid="26"/>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5"/>
                                            </p:tgtEl>
                                            <p:attrNameLst>
                                              <p:attrName>style.visibility</p:attrName>
                                            </p:attrNameLst>
                                          </p:cBhvr>
                                          <p:to>
                                            <p:strVal val="visible"/>
                                          </p:to>
                                        </p:set>
                                        <p:anim calcmode="lin" valueType="num">
                                          <p:cBhvr additive="base">
                                            <p:cTn id="106" dur="500" fill="hold"/>
                                            <p:tgtEl>
                                              <p:spTgt spid="35"/>
                                            </p:tgtEl>
                                            <p:attrNameLst>
                                              <p:attrName>ppt_x</p:attrName>
                                            </p:attrNameLst>
                                          </p:cBhvr>
                                          <p:tavLst>
                                            <p:tav tm="0">
                                              <p:val>
                                                <p:strVal val="1+#ppt_w/2"/>
                                              </p:val>
                                            </p:tav>
                                            <p:tav tm="100000">
                                              <p:val>
                                                <p:strVal val="#ppt_x"/>
                                              </p:val>
                                            </p:tav>
                                          </p:tavLst>
                                        </p:anim>
                                        <p:anim calcmode="lin" valueType="num">
                                          <p:cBhvr additive="base">
                                            <p:cTn id="107" dur="500" fill="hold"/>
                                            <p:tgtEl>
                                              <p:spTgt spid="35"/>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5"/>
                                            </p:tgtEl>
                                          </p:cBhvr>
                                          <p:by x="100000" y="2000"/>
                                        </p:animScale>
                                      </p:childTnLst>
                                    </p:cTn>
                                  </p:par>
                                  <p:par>
                                    <p:cTn id="110" presetID="6" presetClass="emph" presetSubtype="0" fill="hold" nodeType="withEffect">
                                      <p:stCondLst>
                                        <p:cond delay="750"/>
                                      </p:stCondLst>
                                      <p:childTnLst>
                                        <p:animScale>
                                          <p:cBhvr>
                                            <p:cTn id="111" dur="500" fill="hold"/>
                                            <p:tgtEl>
                                              <p:spTgt spid="35"/>
                                            </p:tgtEl>
                                          </p:cBhvr>
                                          <p:by x="100000" y="5000000"/>
                                        </p:animScale>
                                      </p:childTnLst>
                                    </p:cTn>
                                  </p:par>
                                </p:childTnLst>
                              </p:cTn>
                            </p:par>
                            <p:par>
                              <p:cTn id="112" fill="hold">
                                <p:stCondLst>
                                  <p:cond delay="2450"/>
                                </p:stCondLst>
                                <p:childTnLst>
                                  <p:par>
                                    <p:cTn id="113" presetID="2" presetClass="entr" presetSubtype="8" accel="40000" fill="hold" nodeType="afterEffect" p14:presetBounceEnd="40000">
                                      <p:stCondLst>
                                        <p:cond delay="0"/>
                                      </p:stCondLst>
                                      <p:childTnLst>
                                        <p:set>
                                          <p:cBhvr>
                                            <p:cTn id="114" dur="1" fill="hold">
                                              <p:stCondLst>
                                                <p:cond delay="0"/>
                                              </p:stCondLst>
                                            </p:cTn>
                                            <p:tgtEl>
                                              <p:spTgt spid="62"/>
                                            </p:tgtEl>
                                            <p:attrNameLst>
                                              <p:attrName>style.visibility</p:attrName>
                                            </p:attrNameLst>
                                          </p:cBhvr>
                                          <p:to>
                                            <p:strVal val="visible"/>
                                          </p:to>
                                        </p:set>
                                        <p:anim calcmode="lin" valueType="num" p14:bounceEnd="40000">
                                          <p:cBhvr additive="base">
                                            <p:cTn id="115" dur="1250" fill="hold"/>
                                            <p:tgtEl>
                                              <p:spTgt spid="62"/>
                                            </p:tgtEl>
                                            <p:attrNameLst>
                                              <p:attrName>ppt_x</p:attrName>
                                            </p:attrNameLst>
                                          </p:cBhvr>
                                          <p:tavLst>
                                            <p:tav tm="0">
                                              <p:val>
                                                <p:strVal val="0-#ppt_w/2"/>
                                              </p:val>
                                            </p:tav>
                                            <p:tav tm="100000">
                                              <p:val>
                                                <p:strVal val="#ppt_x"/>
                                              </p:val>
                                            </p:tav>
                                          </p:tavLst>
                                        </p:anim>
                                        <p:anim calcmode="lin" valueType="num" p14:bounceEnd="40000">
                                          <p:cBhvr additive="base">
                                            <p:cTn id="116" dur="1250" fill="hold"/>
                                            <p:tgtEl>
                                              <p:spTgt spid="62"/>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14:presetBounceEnd="40000">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14:bounceEnd="40000">
                                          <p:cBhvr additive="base">
                                            <p:cTn id="119" dur="125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120" dur="1250" fill="hold"/>
                                            <p:tgtEl>
                                              <p:spTgt spid="53"/>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14:presetBounceEnd="40000">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14:bounceEnd="40000">
                                          <p:cBhvr additive="base">
                                            <p:cTn id="123" dur="125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124" dur="1250" fill="hold"/>
                                            <p:tgtEl>
                                              <p:spTgt spid="59"/>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14:presetBounceEnd="40000">
                                      <p:stCondLst>
                                        <p:cond delay="0"/>
                                      </p:stCondLst>
                                      <p:childTnLst>
                                        <p:set>
                                          <p:cBhvr>
                                            <p:cTn id="126" dur="1" fill="hold">
                                              <p:stCondLst>
                                                <p:cond delay="0"/>
                                              </p:stCondLst>
                                            </p:cTn>
                                            <p:tgtEl>
                                              <p:spTgt spid="56"/>
                                            </p:tgtEl>
                                            <p:attrNameLst>
                                              <p:attrName>style.visibility</p:attrName>
                                            </p:attrNameLst>
                                          </p:cBhvr>
                                          <p:to>
                                            <p:strVal val="visible"/>
                                          </p:to>
                                        </p:set>
                                        <p:anim calcmode="lin" valueType="num" p14:bounceEnd="40000">
                                          <p:cBhvr additive="base">
                                            <p:cTn id="127" dur="125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28" dur="125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par>
                                    <p:cTn id="19" presetID="16" presetClass="entr" presetSubtype="21"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par>
                                    <p:cTn id="27" presetID="16" presetClass="entr" presetSubtype="2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par>
                                    <p:cTn id="30" presetID="16" presetClass="entr" presetSubtype="21"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100" fill="hold"/>
                                            <p:tgtEl>
                                              <p:spTgt spid="38"/>
                                            </p:tgtEl>
                                            <p:attrNameLst>
                                              <p:attrName>ppt_w</p:attrName>
                                            </p:attrNameLst>
                                          </p:cBhvr>
                                          <p:tavLst>
                                            <p:tav tm="0">
                                              <p:val>
                                                <p:fltVal val="0"/>
                                              </p:val>
                                            </p:tav>
                                            <p:tav tm="100000">
                                              <p:val>
                                                <p:strVal val="#ppt_w"/>
                                              </p:val>
                                            </p:tav>
                                          </p:tavLst>
                                        </p:anim>
                                        <p:anim calcmode="lin" valueType="num">
                                          <p:cBhvr>
                                            <p:cTn id="37" dur="100" fill="hold"/>
                                            <p:tgtEl>
                                              <p:spTgt spid="38"/>
                                            </p:tgtEl>
                                            <p:attrNameLst>
                                              <p:attrName>ppt_h</p:attrName>
                                            </p:attrNameLst>
                                          </p:cBhvr>
                                          <p:tavLst>
                                            <p:tav tm="0">
                                              <p:val>
                                                <p:fltVal val="0"/>
                                              </p:val>
                                            </p:tav>
                                            <p:tav tm="100000">
                                              <p:val>
                                                <p:strVal val="#ppt_h"/>
                                              </p:val>
                                            </p:tav>
                                          </p:tavLst>
                                        </p:anim>
                                        <p:animEffect transition="in" filter="fade">
                                          <p:cBhvr>
                                            <p:cTn id="38" dur="100"/>
                                            <p:tgtEl>
                                              <p:spTgt spid="38"/>
                                            </p:tgtEl>
                                          </p:cBhvr>
                                        </p:animEffect>
                                      </p:childTnLst>
                                    </p:cTn>
                                  </p:par>
                                  <p:par>
                                    <p:cTn id="39" presetID="6" presetClass="emph" presetSubtype="0" fill="hold" nodeType="withEffect">
                                      <p:stCondLst>
                                        <p:cond delay="100"/>
                                      </p:stCondLst>
                                      <p:childTnLst>
                                        <p:animScale>
                                          <p:cBhvr>
                                            <p:cTn id="40" dur="100" fill="hold"/>
                                            <p:tgtEl>
                                              <p:spTgt spid="38"/>
                                            </p:tgtEl>
                                          </p:cBhvr>
                                          <p:by x="110000" y="110000"/>
                                        </p:animScale>
                                      </p:childTnLst>
                                    </p:cTn>
                                  </p:par>
                                  <p:par>
                                    <p:cTn id="41" presetID="6" presetClass="emph" presetSubtype="0" fill="hold" nodeType="withEffect">
                                      <p:stCondLst>
                                        <p:cond delay="200"/>
                                      </p:stCondLst>
                                      <p:childTnLst>
                                        <p:animScale>
                                          <p:cBhvr>
                                            <p:cTn id="42" dur="200" fill="hold"/>
                                            <p:tgtEl>
                                              <p:spTgt spid="38"/>
                                            </p:tgtEl>
                                          </p:cBhvr>
                                          <p:by x="90000" y="90000"/>
                                        </p:animScale>
                                      </p:childTnLst>
                                    </p:cTn>
                                  </p:par>
                                  <p:par>
                                    <p:cTn id="43" presetID="6" presetClass="emph" presetSubtype="0" fill="hold" nodeType="withEffect">
                                      <p:stCondLst>
                                        <p:cond delay="400"/>
                                      </p:stCondLst>
                                      <p:childTnLst>
                                        <p:animScale>
                                          <p:cBhvr>
                                            <p:cTn id="44" dur="100" fill="hold"/>
                                            <p:tgtEl>
                                              <p:spTgt spid="38"/>
                                            </p:tgtEl>
                                          </p:cBhvr>
                                          <p:by x="105000" y="105000"/>
                                        </p:animScale>
                                      </p:childTnLst>
                                    </p:cTn>
                                  </p:par>
                                  <p:par>
                                    <p:cTn id="45" presetID="6" presetClass="emph" presetSubtype="0" fill="hold" nodeType="withEffect">
                                      <p:stCondLst>
                                        <p:cond delay="500"/>
                                      </p:stCondLst>
                                      <p:childTnLst>
                                        <p:animScale>
                                          <p:cBhvr>
                                            <p:cTn id="46" dur="200" fill="hold"/>
                                            <p:tgtEl>
                                              <p:spTgt spid="38"/>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1+#ppt_w/2"/>
                                              </p:val>
                                            </p:tav>
                                            <p:tav tm="100000">
                                              <p:val>
                                                <p:strVal val="#ppt_x"/>
                                              </p:val>
                                            </p:tav>
                                          </p:tavLst>
                                        </p:anim>
                                        <p:anim calcmode="lin" valueType="num">
                                          <p:cBhvr additive="base">
                                            <p:cTn id="51" dur="500" fill="hold"/>
                                            <p:tgtEl>
                                              <p:spTgt spid="32"/>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2"/>
                                            </p:tgtEl>
                                          </p:cBhvr>
                                          <p:by x="100000" y="2000"/>
                                        </p:animScale>
                                      </p:childTnLst>
                                    </p:cTn>
                                  </p:par>
                                  <p:par>
                                    <p:cTn id="54" presetID="6" presetClass="emph" presetSubtype="0" fill="hold" nodeType="withEffect">
                                      <p:stCondLst>
                                        <p:cond delay="750"/>
                                      </p:stCondLst>
                                      <p:childTnLst>
                                        <p:animScale>
                                          <p:cBhvr>
                                            <p:cTn id="55" dur="500" fill="hold"/>
                                            <p:tgtEl>
                                              <p:spTgt spid="32"/>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1+#ppt_w/2"/>
                                              </p:val>
                                            </p:tav>
                                            <p:tav tm="100000">
                                              <p:val>
                                                <p:strVal val="#ppt_x"/>
                                              </p:val>
                                            </p:tav>
                                          </p:tavLst>
                                        </p:anim>
                                        <p:anim calcmode="lin" valueType="num">
                                          <p:cBhvr additive="base">
                                            <p:cTn id="59" dur="500" fill="hold"/>
                                            <p:tgtEl>
                                              <p:spTgt spid="17"/>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7"/>
                                            </p:tgtEl>
                                          </p:cBhvr>
                                          <p:by x="100000" y="2000"/>
                                        </p:animScale>
                                      </p:childTnLst>
                                    </p:cTn>
                                  </p:par>
                                  <p:par>
                                    <p:cTn id="62" presetID="6" presetClass="emph" presetSubtype="0" fill="hold" nodeType="withEffect">
                                      <p:stCondLst>
                                        <p:cond delay="750"/>
                                      </p:stCondLst>
                                      <p:childTnLst>
                                        <p:animScale>
                                          <p:cBhvr>
                                            <p:cTn id="63" dur="500" fill="hold"/>
                                            <p:tgtEl>
                                              <p:spTgt spid="17"/>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fill="hold"/>
                                            <p:tgtEl>
                                              <p:spTgt spid="23"/>
                                            </p:tgtEl>
                                            <p:attrNameLst>
                                              <p:attrName>ppt_x</p:attrName>
                                            </p:attrNameLst>
                                          </p:cBhvr>
                                          <p:tavLst>
                                            <p:tav tm="0">
                                              <p:val>
                                                <p:strVal val="1+#ppt_w/2"/>
                                              </p:val>
                                            </p:tav>
                                            <p:tav tm="100000">
                                              <p:val>
                                                <p:strVal val="#ppt_x"/>
                                              </p:val>
                                            </p:tav>
                                          </p:tavLst>
                                        </p:anim>
                                        <p:anim calcmode="lin" valueType="num">
                                          <p:cBhvr additive="base">
                                            <p:cTn id="67" dur="500" fill="hold"/>
                                            <p:tgtEl>
                                              <p:spTgt spid="23"/>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3"/>
                                            </p:tgtEl>
                                          </p:cBhvr>
                                          <p:by x="100000" y="2000"/>
                                        </p:animScale>
                                      </p:childTnLst>
                                    </p:cTn>
                                  </p:par>
                                  <p:par>
                                    <p:cTn id="70" presetID="6" presetClass="emph" presetSubtype="0" fill="hold" nodeType="withEffect">
                                      <p:stCondLst>
                                        <p:cond delay="750"/>
                                      </p:stCondLst>
                                      <p:childTnLst>
                                        <p:animScale>
                                          <p:cBhvr>
                                            <p:cTn id="71" dur="500" fill="hold"/>
                                            <p:tgtEl>
                                              <p:spTgt spid="23"/>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9"/>
                                            </p:tgtEl>
                                          </p:cBhvr>
                                          <p:by x="100000" y="2000"/>
                                        </p:animScale>
                                      </p:childTnLst>
                                    </p:cTn>
                                  </p:par>
                                  <p:par>
                                    <p:cTn id="78" presetID="6" presetClass="emph" presetSubtype="0" fill="hold" nodeType="withEffect">
                                      <p:stCondLst>
                                        <p:cond delay="750"/>
                                      </p:stCondLst>
                                      <p:childTnLst>
                                        <p:animScale>
                                          <p:cBhvr>
                                            <p:cTn id="79" dur="500" fill="hold"/>
                                            <p:tgtEl>
                                              <p:spTgt spid="29"/>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1+#ppt_w/2"/>
                                              </p:val>
                                            </p:tav>
                                            <p:tav tm="100000">
                                              <p:val>
                                                <p:strVal val="#ppt_x"/>
                                              </p:val>
                                            </p:tav>
                                          </p:tavLst>
                                        </p:anim>
                                        <p:anim calcmode="lin" valueType="num">
                                          <p:cBhvr additive="base">
                                            <p:cTn id="83" dur="500" fill="hold"/>
                                            <p:tgtEl>
                                              <p:spTgt spid="20"/>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20"/>
                                            </p:tgtEl>
                                          </p:cBhvr>
                                          <p:by x="100000" y="2000"/>
                                        </p:animScale>
                                      </p:childTnLst>
                                    </p:cTn>
                                  </p:par>
                                  <p:par>
                                    <p:cTn id="86" presetID="6" presetClass="emph" presetSubtype="0" fill="hold" nodeType="withEffect">
                                      <p:stCondLst>
                                        <p:cond delay="750"/>
                                      </p:stCondLst>
                                      <p:childTnLst>
                                        <p:animScale>
                                          <p:cBhvr>
                                            <p:cTn id="87" dur="500" fill="hold"/>
                                            <p:tgtEl>
                                              <p:spTgt spid="20"/>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4"/>
                                            </p:tgtEl>
                                            <p:attrNameLst>
                                              <p:attrName>style.visibility</p:attrName>
                                            </p:attrNameLst>
                                          </p:cBhvr>
                                          <p:to>
                                            <p:strVal val="visible"/>
                                          </p:to>
                                        </p:set>
                                        <p:anim calcmode="lin" valueType="num">
                                          <p:cBhvr additive="base">
                                            <p:cTn id="90" dur="500" fill="hold"/>
                                            <p:tgtEl>
                                              <p:spTgt spid="14"/>
                                            </p:tgtEl>
                                            <p:attrNameLst>
                                              <p:attrName>ppt_x</p:attrName>
                                            </p:attrNameLst>
                                          </p:cBhvr>
                                          <p:tavLst>
                                            <p:tav tm="0">
                                              <p:val>
                                                <p:strVal val="1+#ppt_w/2"/>
                                              </p:val>
                                            </p:tav>
                                            <p:tav tm="100000">
                                              <p:val>
                                                <p:strVal val="#ppt_x"/>
                                              </p:val>
                                            </p:tav>
                                          </p:tavLst>
                                        </p:anim>
                                        <p:anim calcmode="lin" valueType="num">
                                          <p:cBhvr additive="base">
                                            <p:cTn id="91" dur="500" fill="hold"/>
                                            <p:tgtEl>
                                              <p:spTgt spid="14"/>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4"/>
                                            </p:tgtEl>
                                          </p:cBhvr>
                                          <p:by x="100000" y="2000"/>
                                        </p:animScale>
                                      </p:childTnLst>
                                    </p:cTn>
                                  </p:par>
                                  <p:par>
                                    <p:cTn id="94" presetID="6" presetClass="emph" presetSubtype="0" fill="hold" nodeType="withEffect">
                                      <p:stCondLst>
                                        <p:cond delay="750"/>
                                      </p:stCondLst>
                                      <p:childTnLst>
                                        <p:animScale>
                                          <p:cBhvr>
                                            <p:cTn id="95" dur="500" fill="hold"/>
                                            <p:tgtEl>
                                              <p:spTgt spid="14"/>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6"/>
                                            </p:tgtEl>
                                            <p:attrNameLst>
                                              <p:attrName>style.visibility</p:attrName>
                                            </p:attrNameLst>
                                          </p:cBhvr>
                                          <p:to>
                                            <p:strVal val="visible"/>
                                          </p:to>
                                        </p:set>
                                        <p:anim calcmode="lin" valueType="num">
                                          <p:cBhvr additive="base">
                                            <p:cTn id="98" dur="500" fill="hold"/>
                                            <p:tgtEl>
                                              <p:spTgt spid="26"/>
                                            </p:tgtEl>
                                            <p:attrNameLst>
                                              <p:attrName>ppt_x</p:attrName>
                                            </p:attrNameLst>
                                          </p:cBhvr>
                                          <p:tavLst>
                                            <p:tav tm="0">
                                              <p:val>
                                                <p:strVal val="1+#ppt_w/2"/>
                                              </p:val>
                                            </p:tav>
                                            <p:tav tm="100000">
                                              <p:val>
                                                <p:strVal val="#ppt_x"/>
                                              </p:val>
                                            </p:tav>
                                          </p:tavLst>
                                        </p:anim>
                                        <p:anim calcmode="lin" valueType="num">
                                          <p:cBhvr additive="base">
                                            <p:cTn id="99" dur="500" fill="hold"/>
                                            <p:tgtEl>
                                              <p:spTgt spid="26"/>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6"/>
                                            </p:tgtEl>
                                          </p:cBhvr>
                                          <p:by x="100000" y="2000"/>
                                        </p:animScale>
                                      </p:childTnLst>
                                    </p:cTn>
                                  </p:par>
                                  <p:par>
                                    <p:cTn id="102" presetID="6" presetClass="emph" presetSubtype="0" fill="hold" nodeType="withEffect">
                                      <p:stCondLst>
                                        <p:cond delay="750"/>
                                      </p:stCondLst>
                                      <p:childTnLst>
                                        <p:animScale>
                                          <p:cBhvr>
                                            <p:cTn id="103" dur="500" fill="hold"/>
                                            <p:tgtEl>
                                              <p:spTgt spid="26"/>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5"/>
                                            </p:tgtEl>
                                            <p:attrNameLst>
                                              <p:attrName>style.visibility</p:attrName>
                                            </p:attrNameLst>
                                          </p:cBhvr>
                                          <p:to>
                                            <p:strVal val="visible"/>
                                          </p:to>
                                        </p:set>
                                        <p:anim calcmode="lin" valueType="num">
                                          <p:cBhvr additive="base">
                                            <p:cTn id="106" dur="500" fill="hold"/>
                                            <p:tgtEl>
                                              <p:spTgt spid="35"/>
                                            </p:tgtEl>
                                            <p:attrNameLst>
                                              <p:attrName>ppt_x</p:attrName>
                                            </p:attrNameLst>
                                          </p:cBhvr>
                                          <p:tavLst>
                                            <p:tav tm="0">
                                              <p:val>
                                                <p:strVal val="1+#ppt_w/2"/>
                                              </p:val>
                                            </p:tav>
                                            <p:tav tm="100000">
                                              <p:val>
                                                <p:strVal val="#ppt_x"/>
                                              </p:val>
                                            </p:tav>
                                          </p:tavLst>
                                        </p:anim>
                                        <p:anim calcmode="lin" valueType="num">
                                          <p:cBhvr additive="base">
                                            <p:cTn id="107" dur="500" fill="hold"/>
                                            <p:tgtEl>
                                              <p:spTgt spid="35"/>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5"/>
                                            </p:tgtEl>
                                          </p:cBhvr>
                                          <p:by x="100000" y="2000"/>
                                        </p:animScale>
                                      </p:childTnLst>
                                    </p:cTn>
                                  </p:par>
                                  <p:par>
                                    <p:cTn id="110" presetID="6" presetClass="emph" presetSubtype="0" fill="hold" nodeType="withEffect">
                                      <p:stCondLst>
                                        <p:cond delay="750"/>
                                      </p:stCondLst>
                                      <p:childTnLst>
                                        <p:animScale>
                                          <p:cBhvr>
                                            <p:cTn id="111" dur="500" fill="hold"/>
                                            <p:tgtEl>
                                              <p:spTgt spid="35"/>
                                            </p:tgtEl>
                                          </p:cBhvr>
                                          <p:by x="100000" y="5000000"/>
                                        </p:animScale>
                                      </p:childTnLst>
                                    </p:cTn>
                                  </p:par>
                                </p:childTnLst>
                              </p:cTn>
                            </p:par>
                            <p:par>
                              <p:cTn id="112" fill="hold">
                                <p:stCondLst>
                                  <p:cond delay="2450"/>
                                </p:stCondLst>
                                <p:childTnLst>
                                  <p:par>
                                    <p:cTn id="113" presetID="2" presetClass="entr" presetSubtype="8" accel="40000" fill="hold" nodeType="afterEffect">
                                      <p:stCondLst>
                                        <p:cond delay="0"/>
                                      </p:stCondLst>
                                      <p:childTnLst>
                                        <p:set>
                                          <p:cBhvr>
                                            <p:cTn id="114" dur="1" fill="hold">
                                              <p:stCondLst>
                                                <p:cond delay="0"/>
                                              </p:stCondLst>
                                            </p:cTn>
                                            <p:tgtEl>
                                              <p:spTgt spid="62"/>
                                            </p:tgtEl>
                                            <p:attrNameLst>
                                              <p:attrName>style.visibility</p:attrName>
                                            </p:attrNameLst>
                                          </p:cBhvr>
                                          <p:to>
                                            <p:strVal val="visible"/>
                                          </p:to>
                                        </p:set>
                                        <p:anim calcmode="lin" valueType="num">
                                          <p:cBhvr additive="base">
                                            <p:cTn id="115" dur="1250" fill="hold"/>
                                            <p:tgtEl>
                                              <p:spTgt spid="62"/>
                                            </p:tgtEl>
                                            <p:attrNameLst>
                                              <p:attrName>ppt_x</p:attrName>
                                            </p:attrNameLst>
                                          </p:cBhvr>
                                          <p:tavLst>
                                            <p:tav tm="0">
                                              <p:val>
                                                <p:strVal val="0-#ppt_w/2"/>
                                              </p:val>
                                            </p:tav>
                                            <p:tav tm="100000">
                                              <p:val>
                                                <p:strVal val="#ppt_x"/>
                                              </p:val>
                                            </p:tav>
                                          </p:tavLst>
                                        </p:anim>
                                        <p:anim calcmode="lin" valueType="num">
                                          <p:cBhvr additive="base">
                                            <p:cTn id="116" dur="1250" fill="hold"/>
                                            <p:tgtEl>
                                              <p:spTgt spid="62"/>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1250" fill="hold"/>
                                            <p:tgtEl>
                                              <p:spTgt spid="53"/>
                                            </p:tgtEl>
                                            <p:attrNameLst>
                                              <p:attrName>ppt_x</p:attrName>
                                            </p:attrNameLst>
                                          </p:cBhvr>
                                          <p:tavLst>
                                            <p:tav tm="0">
                                              <p:val>
                                                <p:strVal val="0-#ppt_w/2"/>
                                              </p:val>
                                            </p:tav>
                                            <p:tav tm="100000">
                                              <p:val>
                                                <p:strVal val="#ppt_x"/>
                                              </p:val>
                                            </p:tav>
                                          </p:tavLst>
                                        </p:anim>
                                        <p:anim calcmode="lin" valueType="num">
                                          <p:cBhvr additive="base">
                                            <p:cTn id="120" dur="1250" fill="hold"/>
                                            <p:tgtEl>
                                              <p:spTgt spid="53"/>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cBhvr additive="base">
                                            <p:cTn id="123" dur="1250" fill="hold"/>
                                            <p:tgtEl>
                                              <p:spTgt spid="59"/>
                                            </p:tgtEl>
                                            <p:attrNameLst>
                                              <p:attrName>ppt_x</p:attrName>
                                            </p:attrNameLst>
                                          </p:cBhvr>
                                          <p:tavLst>
                                            <p:tav tm="0">
                                              <p:val>
                                                <p:strVal val="1+#ppt_w/2"/>
                                              </p:val>
                                            </p:tav>
                                            <p:tav tm="100000">
                                              <p:val>
                                                <p:strVal val="#ppt_x"/>
                                              </p:val>
                                            </p:tav>
                                          </p:tavLst>
                                        </p:anim>
                                        <p:anim calcmode="lin" valueType="num">
                                          <p:cBhvr additive="base">
                                            <p:cTn id="124" dur="1250" fill="hold"/>
                                            <p:tgtEl>
                                              <p:spTgt spid="59"/>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stCondLst>
                                        <p:cond delay="0"/>
                                      </p:stCondLst>
                                      <p:childTnLst>
                                        <p:set>
                                          <p:cBhvr>
                                            <p:cTn id="126" dur="1" fill="hold">
                                              <p:stCondLst>
                                                <p:cond delay="0"/>
                                              </p:stCondLst>
                                            </p:cTn>
                                            <p:tgtEl>
                                              <p:spTgt spid="56"/>
                                            </p:tgtEl>
                                            <p:attrNameLst>
                                              <p:attrName>style.visibility</p:attrName>
                                            </p:attrNameLst>
                                          </p:cBhvr>
                                          <p:to>
                                            <p:strVal val="visible"/>
                                          </p:to>
                                        </p:set>
                                        <p:anim calcmode="lin" valueType="num">
                                          <p:cBhvr additive="base">
                                            <p:cTn id="127" dur="1250" fill="hold"/>
                                            <p:tgtEl>
                                              <p:spTgt spid="56"/>
                                            </p:tgtEl>
                                            <p:attrNameLst>
                                              <p:attrName>ppt_x</p:attrName>
                                            </p:attrNameLst>
                                          </p:cBhvr>
                                          <p:tavLst>
                                            <p:tav tm="0">
                                              <p:val>
                                                <p:strVal val="1+#ppt_w/2"/>
                                              </p:val>
                                            </p:tav>
                                            <p:tav tm="100000">
                                              <p:val>
                                                <p:strVal val="#ppt_x"/>
                                              </p:val>
                                            </p:tav>
                                          </p:tavLst>
                                        </p:anim>
                                        <p:anim calcmode="lin" valueType="num">
                                          <p:cBhvr additive="base">
                                            <p:cTn id="128" dur="125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grpSp>
        <p:nvGrpSpPr>
          <p:cNvPr id="3" name="组合 2"/>
          <p:cNvGrpSpPr/>
          <p:nvPr/>
        </p:nvGrpSpPr>
        <p:grpSpPr>
          <a:xfrm>
            <a:off x="3265341" y="2582197"/>
            <a:ext cx="2105129" cy="2570468"/>
            <a:chOff x="4408748" y="2851198"/>
            <a:chExt cx="2806473" cy="3428085"/>
          </a:xfrm>
          <a:solidFill>
            <a:srgbClr val="A6A6A6"/>
          </a:solidFill>
        </p:grpSpPr>
        <p:sp>
          <p:nvSpPr>
            <p:cNvPr id="5" name="矩形 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 name="组合 9"/>
          <p:cNvGrpSpPr/>
          <p:nvPr/>
        </p:nvGrpSpPr>
        <p:grpSpPr>
          <a:xfrm>
            <a:off x="3533385" y="1043824"/>
            <a:ext cx="1686239" cy="1685630"/>
            <a:chOff x="4710563" y="795050"/>
            <a:chExt cx="2248026" cy="2248026"/>
          </a:xfrm>
        </p:grpSpPr>
        <p:grpSp>
          <p:nvGrpSpPr>
            <p:cNvPr id="11" name="组合 10"/>
            <p:cNvGrpSpPr/>
            <p:nvPr/>
          </p:nvGrpSpPr>
          <p:grpSpPr>
            <a:xfrm>
              <a:off x="4710563" y="795050"/>
              <a:ext cx="2248026" cy="2248026"/>
              <a:chOff x="1200760" y="3842074"/>
              <a:chExt cx="1784148" cy="1784148"/>
            </a:xfrm>
          </p:grpSpPr>
          <p:sp>
            <p:nvSpPr>
              <p:cNvPr id="13" name="椭圆 12"/>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组合 14"/>
          <p:cNvGrpSpPr/>
          <p:nvPr/>
        </p:nvGrpSpPr>
        <p:grpSpPr>
          <a:xfrm>
            <a:off x="5054034" y="2216896"/>
            <a:ext cx="1457974" cy="1457447"/>
            <a:chOff x="6737835" y="2359506"/>
            <a:chExt cx="1943712" cy="1943712"/>
          </a:xfrm>
        </p:grpSpPr>
        <p:grpSp>
          <p:nvGrpSpPr>
            <p:cNvPr id="16" name="组合 15"/>
            <p:cNvGrpSpPr/>
            <p:nvPr/>
          </p:nvGrpSpPr>
          <p:grpSpPr>
            <a:xfrm>
              <a:off x="6737835" y="2359506"/>
              <a:ext cx="1943712" cy="1943712"/>
              <a:chOff x="1200760" y="3842075"/>
              <a:chExt cx="1784148" cy="1784148"/>
            </a:xfrm>
          </p:grpSpPr>
          <p:sp>
            <p:nvSpPr>
              <p:cNvPr id="18" name="椭圆 1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组合 19"/>
          <p:cNvGrpSpPr/>
          <p:nvPr/>
        </p:nvGrpSpPr>
        <p:grpSpPr>
          <a:xfrm>
            <a:off x="2335965" y="3278451"/>
            <a:ext cx="1301495" cy="1301024"/>
            <a:chOff x="3114213" y="3775241"/>
            <a:chExt cx="1735100" cy="1735100"/>
          </a:xfrm>
        </p:grpSpPr>
        <p:grpSp>
          <p:nvGrpSpPr>
            <p:cNvPr id="21" name="组合 20"/>
            <p:cNvGrpSpPr/>
            <p:nvPr/>
          </p:nvGrpSpPr>
          <p:grpSpPr>
            <a:xfrm>
              <a:off x="3114213" y="3775241"/>
              <a:ext cx="1735100" cy="1735100"/>
              <a:chOff x="1200760" y="3842075"/>
              <a:chExt cx="1784148" cy="1784148"/>
            </a:xfrm>
          </p:grpSpPr>
          <p:sp>
            <p:nvSpPr>
              <p:cNvPr id="23" name="椭圆 2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椭圆 2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2447238" y="2026263"/>
            <a:ext cx="1145447" cy="1145033"/>
            <a:chOff x="3262555" y="2105270"/>
            <a:chExt cx="1527064" cy="1527064"/>
          </a:xfrm>
        </p:grpSpPr>
        <p:grpSp>
          <p:nvGrpSpPr>
            <p:cNvPr id="26" name="组合 25"/>
            <p:cNvGrpSpPr/>
            <p:nvPr/>
          </p:nvGrpSpPr>
          <p:grpSpPr>
            <a:xfrm>
              <a:off x="3262555" y="2105270"/>
              <a:ext cx="1527064" cy="1527064"/>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825113" y="3722628"/>
            <a:ext cx="917585" cy="917254"/>
            <a:chOff x="6432642" y="4367614"/>
            <a:chExt cx="1223288" cy="1223288"/>
          </a:xfrm>
        </p:grpSpPr>
        <p:grpSp>
          <p:nvGrpSpPr>
            <p:cNvPr id="31" name="组合 30"/>
            <p:cNvGrpSpPr/>
            <p:nvPr/>
          </p:nvGrpSpPr>
          <p:grpSpPr>
            <a:xfrm>
              <a:off x="6432642" y="4367614"/>
              <a:ext cx="1223288" cy="1223288"/>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3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7" name="组合 36"/>
          <p:cNvGrpSpPr/>
          <p:nvPr/>
        </p:nvGrpSpPr>
        <p:grpSpPr>
          <a:xfrm>
            <a:off x="3593022" y="4595472"/>
            <a:ext cx="564393" cy="555415"/>
            <a:chOff x="646691" y="2628229"/>
            <a:chExt cx="2672598" cy="2631032"/>
          </a:xfrm>
        </p:grpSpPr>
        <p:grpSp>
          <p:nvGrpSpPr>
            <p:cNvPr id="38" name="组合 37"/>
            <p:cNvGrpSpPr/>
            <p:nvPr/>
          </p:nvGrpSpPr>
          <p:grpSpPr>
            <a:xfrm>
              <a:off x="1066991" y="3331434"/>
              <a:ext cx="1712544" cy="1927827"/>
              <a:chOff x="3442680" y="2338959"/>
              <a:chExt cx="3567427" cy="4015885"/>
            </a:xfrm>
            <a:solidFill>
              <a:schemeClr val="bg1">
                <a:lumMod val="65000"/>
              </a:schemeClr>
            </a:solidFill>
            <a:effectLst/>
          </p:grpSpPr>
          <p:sp>
            <p:nvSpPr>
              <p:cNvPr id="44" name="矩形 43"/>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矩形 44"/>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矩形 45"/>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矩形 46"/>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矩形 47"/>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椭圆 38"/>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602906" y="4738758"/>
            <a:ext cx="424037" cy="417290"/>
            <a:chOff x="646691" y="2628229"/>
            <a:chExt cx="2672598" cy="2631032"/>
          </a:xfrm>
        </p:grpSpPr>
        <p:grpSp>
          <p:nvGrpSpPr>
            <p:cNvPr id="50" name="组合 49"/>
            <p:cNvGrpSpPr/>
            <p:nvPr/>
          </p:nvGrpSpPr>
          <p:grpSpPr>
            <a:xfrm>
              <a:off x="1066991" y="3331434"/>
              <a:ext cx="1712544" cy="1927827"/>
              <a:chOff x="3442680" y="2338959"/>
              <a:chExt cx="3567427" cy="4015885"/>
            </a:xfrm>
            <a:solidFill>
              <a:schemeClr val="bg1">
                <a:lumMod val="65000"/>
              </a:schemeClr>
            </a:solidFill>
            <a:effectLst/>
          </p:grpSpPr>
          <p:sp>
            <p:nvSpPr>
              <p:cNvPr id="56" name="矩形 55"/>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1" name="椭圆 50"/>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1" name="文本框 161"/>
          <p:cNvSpPr txBox="1"/>
          <p:nvPr/>
        </p:nvSpPr>
        <p:spPr>
          <a:xfrm>
            <a:off x="5437497"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62" name="文本框 163"/>
          <p:cNvSpPr txBox="1"/>
          <p:nvPr/>
        </p:nvSpPr>
        <p:spPr>
          <a:xfrm>
            <a:off x="6708391" y="2616628"/>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63" name="文本框 166"/>
          <p:cNvSpPr txBox="1"/>
          <p:nvPr/>
        </p:nvSpPr>
        <p:spPr>
          <a:xfrm>
            <a:off x="5936984" y="3846259"/>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64" name="文本框 168"/>
          <p:cNvSpPr txBox="1"/>
          <p:nvPr/>
        </p:nvSpPr>
        <p:spPr>
          <a:xfrm>
            <a:off x="902894" y="2216728"/>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65" name="文本框 170"/>
          <p:cNvSpPr txBox="1"/>
          <p:nvPr/>
        </p:nvSpPr>
        <p:spPr>
          <a:xfrm>
            <a:off x="845737" y="3602705"/>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6"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9"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0" name="文本框 113"/>
          <p:cNvSpPr txBox="1"/>
          <p:nvPr/>
        </p:nvSpPr>
        <p:spPr>
          <a:xfrm>
            <a:off x="5436208" y="1561599"/>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1346484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400"/>
                            </p:stCondLst>
                            <p:childTnLst>
                              <p:par>
                                <p:cTn id="13" presetID="22" presetClass="entr" presetSubtype="4"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down)">
                                      <p:cBhvr>
                                        <p:cTn id="15" dur="500"/>
                                        <p:tgtEl>
                                          <p:spTgt spid="49"/>
                                        </p:tgtEl>
                                      </p:cBhvr>
                                    </p:animEffect>
                                  </p:childTnLst>
                                </p:cTn>
                              </p:par>
                            </p:childTnLst>
                          </p:cTn>
                        </p:par>
                        <p:par>
                          <p:cTn id="16" fill="hold">
                            <p:stCondLst>
                              <p:cond delay="19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4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 fill="hold"/>
                                        <p:tgtEl>
                                          <p:spTgt spid="10"/>
                                        </p:tgtEl>
                                        <p:attrNameLst>
                                          <p:attrName>ppt_w</p:attrName>
                                        </p:attrNameLst>
                                      </p:cBhvr>
                                      <p:tavLst>
                                        <p:tav tm="0">
                                          <p:val>
                                            <p:fltVal val="0"/>
                                          </p:val>
                                        </p:tav>
                                        <p:tav tm="100000">
                                          <p:val>
                                            <p:strVal val="#ppt_w"/>
                                          </p:val>
                                        </p:tav>
                                      </p:tavLst>
                                    </p:anim>
                                    <p:anim calcmode="lin" valueType="num">
                                      <p:cBhvr>
                                        <p:cTn id="24" dur="100" fill="hold"/>
                                        <p:tgtEl>
                                          <p:spTgt spid="10"/>
                                        </p:tgtEl>
                                        <p:attrNameLst>
                                          <p:attrName>ppt_h</p:attrName>
                                        </p:attrNameLst>
                                      </p:cBhvr>
                                      <p:tavLst>
                                        <p:tav tm="0">
                                          <p:val>
                                            <p:fltVal val="0"/>
                                          </p:val>
                                        </p:tav>
                                        <p:tav tm="100000">
                                          <p:val>
                                            <p:strVal val="#ppt_h"/>
                                          </p:val>
                                        </p:tav>
                                      </p:tavLst>
                                    </p:anim>
                                    <p:animEffect transition="in" filter="fade">
                                      <p:cBhvr>
                                        <p:cTn id="25" dur="100"/>
                                        <p:tgtEl>
                                          <p:spTgt spid="10"/>
                                        </p:tgtEl>
                                      </p:cBhvr>
                                    </p:animEffect>
                                  </p:childTnLst>
                                </p:cTn>
                              </p:par>
                              <p:par>
                                <p:cTn id="26" presetID="6" presetClass="emph" presetSubtype="0" fill="hold" nodeType="withEffect">
                                  <p:stCondLst>
                                    <p:cond delay="100"/>
                                  </p:stCondLst>
                                  <p:childTnLst>
                                    <p:animScale>
                                      <p:cBhvr>
                                        <p:cTn id="27" dur="100" fill="hold"/>
                                        <p:tgtEl>
                                          <p:spTgt spid="10"/>
                                        </p:tgtEl>
                                      </p:cBhvr>
                                      <p:by x="110000" y="110000"/>
                                    </p:animScale>
                                  </p:childTnLst>
                                </p:cTn>
                              </p:par>
                              <p:par>
                                <p:cTn id="28" presetID="6" presetClass="emph" presetSubtype="0" fill="hold" nodeType="withEffect">
                                  <p:stCondLst>
                                    <p:cond delay="200"/>
                                  </p:stCondLst>
                                  <p:childTnLst>
                                    <p:animScale>
                                      <p:cBhvr>
                                        <p:cTn id="29" dur="200" fill="hold"/>
                                        <p:tgtEl>
                                          <p:spTgt spid="10"/>
                                        </p:tgtEl>
                                      </p:cBhvr>
                                      <p:by x="90000" y="90000"/>
                                    </p:animScale>
                                  </p:childTnLst>
                                </p:cTn>
                              </p:par>
                              <p:par>
                                <p:cTn id="30" presetID="6" presetClass="emph" presetSubtype="0" fill="hold" nodeType="withEffect">
                                  <p:stCondLst>
                                    <p:cond delay="400"/>
                                  </p:stCondLst>
                                  <p:childTnLst>
                                    <p:animScale>
                                      <p:cBhvr>
                                        <p:cTn id="31" dur="100" fill="hold"/>
                                        <p:tgtEl>
                                          <p:spTgt spid="10"/>
                                        </p:tgtEl>
                                      </p:cBhvr>
                                      <p:by x="105000" y="105000"/>
                                    </p:animScale>
                                  </p:childTnLst>
                                </p:cTn>
                              </p:par>
                              <p:par>
                                <p:cTn id="32" presetID="6" presetClass="emph" presetSubtype="0" fill="hold" nodeType="withEffect">
                                  <p:stCondLst>
                                    <p:cond delay="500"/>
                                  </p:stCondLst>
                                  <p:childTnLst>
                                    <p:animScale>
                                      <p:cBhvr>
                                        <p:cTn id="33" dur="200" fill="hold"/>
                                        <p:tgtEl>
                                          <p:spTgt spid="10"/>
                                        </p:tgtEl>
                                      </p:cBhvr>
                                      <p:by x="95000" y="95000"/>
                                    </p:animScale>
                                  </p:childTnLst>
                                </p:cTn>
                              </p:par>
                            </p:childTnLst>
                          </p:cTn>
                        </p:par>
                        <p:par>
                          <p:cTn id="34" fill="hold">
                            <p:stCondLst>
                              <p:cond delay="31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 fill="hold"/>
                                        <p:tgtEl>
                                          <p:spTgt spid="25"/>
                                        </p:tgtEl>
                                        <p:attrNameLst>
                                          <p:attrName>ppt_w</p:attrName>
                                        </p:attrNameLst>
                                      </p:cBhvr>
                                      <p:tavLst>
                                        <p:tav tm="0">
                                          <p:val>
                                            <p:fltVal val="0"/>
                                          </p:val>
                                        </p:tav>
                                        <p:tav tm="100000">
                                          <p:val>
                                            <p:strVal val="#ppt_w"/>
                                          </p:val>
                                        </p:tav>
                                      </p:tavLst>
                                    </p:anim>
                                    <p:anim calcmode="lin" valueType="num">
                                      <p:cBhvr>
                                        <p:cTn id="38" dur="100" fill="hold"/>
                                        <p:tgtEl>
                                          <p:spTgt spid="25"/>
                                        </p:tgtEl>
                                        <p:attrNameLst>
                                          <p:attrName>ppt_h</p:attrName>
                                        </p:attrNameLst>
                                      </p:cBhvr>
                                      <p:tavLst>
                                        <p:tav tm="0">
                                          <p:val>
                                            <p:fltVal val="0"/>
                                          </p:val>
                                        </p:tav>
                                        <p:tav tm="100000">
                                          <p:val>
                                            <p:strVal val="#ppt_h"/>
                                          </p:val>
                                        </p:tav>
                                      </p:tavLst>
                                    </p:anim>
                                    <p:animEffect transition="in" filter="fade">
                                      <p:cBhvr>
                                        <p:cTn id="39" dur="100"/>
                                        <p:tgtEl>
                                          <p:spTgt spid="25"/>
                                        </p:tgtEl>
                                      </p:cBhvr>
                                    </p:animEffect>
                                  </p:childTnLst>
                                </p:cTn>
                              </p:par>
                              <p:par>
                                <p:cTn id="40" presetID="6" presetClass="emph" presetSubtype="0" fill="hold" nodeType="withEffect">
                                  <p:stCondLst>
                                    <p:cond delay="100"/>
                                  </p:stCondLst>
                                  <p:childTnLst>
                                    <p:animScale>
                                      <p:cBhvr>
                                        <p:cTn id="41" dur="100" fill="hold"/>
                                        <p:tgtEl>
                                          <p:spTgt spid="25"/>
                                        </p:tgtEl>
                                      </p:cBhvr>
                                      <p:by x="110000" y="110000"/>
                                    </p:animScale>
                                  </p:childTnLst>
                                </p:cTn>
                              </p:par>
                              <p:par>
                                <p:cTn id="42" presetID="6" presetClass="emph" presetSubtype="0" fill="hold" nodeType="withEffect">
                                  <p:stCondLst>
                                    <p:cond delay="200"/>
                                  </p:stCondLst>
                                  <p:childTnLst>
                                    <p:animScale>
                                      <p:cBhvr>
                                        <p:cTn id="43" dur="200" fill="hold"/>
                                        <p:tgtEl>
                                          <p:spTgt spid="25"/>
                                        </p:tgtEl>
                                      </p:cBhvr>
                                      <p:by x="90000" y="90000"/>
                                    </p:animScale>
                                  </p:childTnLst>
                                </p:cTn>
                              </p:par>
                              <p:par>
                                <p:cTn id="44" presetID="6" presetClass="emph" presetSubtype="0" fill="hold" nodeType="withEffect">
                                  <p:stCondLst>
                                    <p:cond delay="400"/>
                                  </p:stCondLst>
                                  <p:childTnLst>
                                    <p:animScale>
                                      <p:cBhvr>
                                        <p:cTn id="45" dur="100" fill="hold"/>
                                        <p:tgtEl>
                                          <p:spTgt spid="25"/>
                                        </p:tgtEl>
                                      </p:cBhvr>
                                      <p:by x="105000" y="105000"/>
                                    </p:animScale>
                                  </p:childTnLst>
                                </p:cTn>
                              </p:par>
                              <p:par>
                                <p:cTn id="46" presetID="6" presetClass="emph" presetSubtype="0" fill="hold" nodeType="withEffect">
                                  <p:stCondLst>
                                    <p:cond delay="500"/>
                                  </p:stCondLst>
                                  <p:childTnLst>
                                    <p:animScale>
                                      <p:cBhvr>
                                        <p:cTn id="47" dur="200" fill="hold"/>
                                        <p:tgtEl>
                                          <p:spTgt spid="25"/>
                                        </p:tgtEl>
                                      </p:cBhvr>
                                      <p:by x="95000" y="95000"/>
                                    </p:animScale>
                                  </p:childTnLst>
                                </p:cTn>
                              </p:par>
                            </p:childTnLst>
                          </p:cTn>
                        </p:par>
                        <p:par>
                          <p:cTn id="48" fill="hold">
                            <p:stCondLst>
                              <p:cond delay="3800"/>
                            </p:stCondLst>
                            <p:childTnLst>
                              <p:par>
                                <p:cTn id="49" presetID="53" presetClass="entr" presetSubtype="16"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 fill="hold"/>
                                        <p:tgtEl>
                                          <p:spTgt spid="15"/>
                                        </p:tgtEl>
                                        <p:attrNameLst>
                                          <p:attrName>ppt_w</p:attrName>
                                        </p:attrNameLst>
                                      </p:cBhvr>
                                      <p:tavLst>
                                        <p:tav tm="0">
                                          <p:val>
                                            <p:fltVal val="0"/>
                                          </p:val>
                                        </p:tav>
                                        <p:tav tm="100000">
                                          <p:val>
                                            <p:strVal val="#ppt_w"/>
                                          </p:val>
                                        </p:tav>
                                      </p:tavLst>
                                    </p:anim>
                                    <p:anim calcmode="lin" valueType="num">
                                      <p:cBhvr>
                                        <p:cTn id="52" dur="100" fill="hold"/>
                                        <p:tgtEl>
                                          <p:spTgt spid="15"/>
                                        </p:tgtEl>
                                        <p:attrNameLst>
                                          <p:attrName>ppt_h</p:attrName>
                                        </p:attrNameLst>
                                      </p:cBhvr>
                                      <p:tavLst>
                                        <p:tav tm="0">
                                          <p:val>
                                            <p:fltVal val="0"/>
                                          </p:val>
                                        </p:tav>
                                        <p:tav tm="100000">
                                          <p:val>
                                            <p:strVal val="#ppt_h"/>
                                          </p:val>
                                        </p:tav>
                                      </p:tavLst>
                                    </p:anim>
                                    <p:animEffect transition="in" filter="fade">
                                      <p:cBhvr>
                                        <p:cTn id="53" dur="100"/>
                                        <p:tgtEl>
                                          <p:spTgt spid="15"/>
                                        </p:tgtEl>
                                      </p:cBhvr>
                                    </p:animEffect>
                                  </p:childTnLst>
                                </p:cTn>
                              </p:par>
                              <p:par>
                                <p:cTn id="54" presetID="6" presetClass="emph" presetSubtype="0" fill="hold" nodeType="withEffect">
                                  <p:stCondLst>
                                    <p:cond delay="100"/>
                                  </p:stCondLst>
                                  <p:childTnLst>
                                    <p:animScale>
                                      <p:cBhvr>
                                        <p:cTn id="55" dur="100" fill="hold"/>
                                        <p:tgtEl>
                                          <p:spTgt spid="15"/>
                                        </p:tgtEl>
                                      </p:cBhvr>
                                      <p:by x="110000" y="110000"/>
                                    </p:animScale>
                                  </p:childTnLst>
                                </p:cTn>
                              </p:par>
                              <p:par>
                                <p:cTn id="56" presetID="6" presetClass="emph" presetSubtype="0" fill="hold" nodeType="withEffect">
                                  <p:stCondLst>
                                    <p:cond delay="200"/>
                                  </p:stCondLst>
                                  <p:childTnLst>
                                    <p:animScale>
                                      <p:cBhvr>
                                        <p:cTn id="57" dur="200" fill="hold"/>
                                        <p:tgtEl>
                                          <p:spTgt spid="15"/>
                                        </p:tgtEl>
                                      </p:cBhvr>
                                      <p:by x="90000" y="90000"/>
                                    </p:animScale>
                                  </p:childTnLst>
                                </p:cTn>
                              </p:par>
                              <p:par>
                                <p:cTn id="58" presetID="6" presetClass="emph" presetSubtype="0" fill="hold" nodeType="withEffect">
                                  <p:stCondLst>
                                    <p:cond delay="400"/>
                                  </p:stCondLst>
                                  <p:childTnLst>
                                    <p:animScale>
                                      <p:cBhvr>
                                        <p:cTn id="59" dur="100" fill="hold"/>
                                        <p:tgtEl>
                                          <p:spTgt spid="15"/>
                                        </p:tgtEl>
                                      </p:cBhvr>
                                      <p:by x="105000" y="105000"/>
                                    </p:animScale>
                                  </p:childTnLst>
                                </p:cTn>
                              </p:par>
                              <p:par>
                                <p:cTn id="60" presetID="6" presetClass="emph" presetSubtype="0" fill="hold" nodeType="withEffect">
                                  <p:stCondLst>
                                    <p:cond delay="500"/>
                                  </p:stCondLst>
                                  <p:childTnLst>
                                    <p:animScale>
                                      <p:cBhvr>
                                        <p:cTn id="61" dur="200" fill="hold"/>
                                        <p:tgtEl>
                                          <p:spTgt spid="15"/>
                                        </p:tgtEl>
                                      </p:cBhvr>
                                      <p:by x="95000" y="95000"/>
                                    </p:animScale>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 fill="hold"/>
                                        <p:tgtEl>
                                          <p:spTgt spid="20"/>
                                        </p:tgtEl>
                                        <p:attrNameLst>
                                          <p:attrName>ppt_w</p:attrName>
                                        </p:attrNameLst>
                                      </p:cBhvr>
                                      <p:tavLst>
                                        <p:tav tm="0">
                                          <p:val>
                                            <p:fltVal val="0"/>
                                          </p:val>
                                        </p:tav>
                                        <p:tav tm="100000">
                                          <p:val>
                                            <p:strVal val="#ppt_w"/>
                                          </p:val>
                                        </p:tav>
                                      </p:tavLst>
                                    </p:anim>
                                    <p:anim calcmode="lin" valueType="num">
                                      <p:cBhvr>
                                        <p:cTn id="66" dur="100" fill="hold"/>
                                        <p:tgtEl>
                                          <p:spTgt spid="20"/>
                                        </p:tgtEl>
                                        <p:attrNameLst>
                                          <p:attrName>ppt_h</p:attrName>
                                        </p:attrNameLst>
                                      </p:cBhvr>
                                      <p:tavLst>
                                        <p:tav tm="0">
                                          <p:val>
                                            <p:fltVal val="0"/>
                                          </p:val>
                                        </p:tav>
                                        <p:tav tm="100000">
                                          <p:val>
                                            <p:strVal val="#ppt_h"/>
                                          </p:val>
                                        </p:tav>
                                      </p:tavLst>
                                    </p:anim>
                                    <p:animEffect transition="in" filter="fade">
                                      <p:cBhvr>
                                        <p:cTn id="67" dur="100"/>
                                        <p:tgtEl>
                                          <p:spTgt spid="20"/>
                                        </p:tgtEl>
                                      </p:cBhvr>
                                    </p:animEffect>
                                  </p:childTnLst>
                                </p:cTn>
                              </p:par>
                              <p:par>
                                <p:cTn id="68" presetID="6" presetClass="emph" presetSubtype="0" fill="hold" nodeType="withEffect">
                                  <p:stCondLst>
                                    <p:cond delay="100"/>
                                  </p:stCondLst>
                                  <p:childTnLst>
                                    <p:animScale>
                                      <p:cBhvr>
                                        <p:cTn id="69" dur="100" fill="hold"/>
                                        <p:tgtEl>
                                          <p:spTgt spid="20"/>
                                        </p:tgtEl>
                                      </p:cBhvr>
                                      <p:by x="110000" y="110000"/>
                                    </p:animScale>
                                  </p:childTnLst>
                                </p:cTn>
                              </p:par>
                              <p:par>
                                <p:cTn id="70" presetID="6" presetClass="emph" presetSubtype="0" fill="hold" nodeType="withEffect">
                                  <p:stCondLst>
                                    <p:cond delay="200"/>
                                  </p:stCondLst>
                                  <p:childTnLst>
                                    <p:animScale>
                                      <p:cBhvr>
                                        <p:cTn id="71" dur="200" fill="hold"/>
                                        <p:tgtEl>
                                          <p:spTgt spid="20"/>
                                        </p:tgtEl>
                                      </p:cBhvr>
                                      <p:by x="90000" y="90000"/>
                                    </p:animScale>
                                  </p:childTnLst>
                                </p:cTn>
                              </p:par>
                              <p:par>
                                <p:cTn id="72" presetID="6" presetClass="emph" presetSubtype="0" fill="hold" nodeType="withEffect">
                                  <p:stCondLst>
                                    <p:cond delay="400"/>
                                  </p:stCondLst>
                                  <p:childTnLst>
                                    <p:animScale>
                                      <p:cBhvr>
                                        <p:cTn id="73" dur="100" fill="hold"/>
                                        <p:tgtEl>
                                          <p:spTgt spid="20"/>
                                        </p:tgtEl>
                                      </p:cBhvr>
                                      <p:by x="105000" y="105000"/>
                                    </p:animScale>
                                  </p:childTnLst>
                                </p:cTn>
                              </p:par>
                              <p:par>
                                <p:cTn id="74" presetID="6" presetClass="emph" presetSubtype="0" fill="hold" nodeType="withEffect">
                                  <p:stCondLst>
                                    <p:cond delay="500"/>
                                  </p:stCondLst>
                                  <p:childTnLst>
                                    <p:animScale>
                                      <p:cBhvr>
                                        <p:cTn id="75" dur="200" fill="hold"/>
                                        <p:tgtEl>
                                          <p:spTgt spid="20"/>
                                        </p:tgtEl>
                                      </p:cBhvr>
                                      <p:by x="95000" y="95000"/>
                                    </p:animScale>
                                  </p:childTnLst>
                                </p:cTn>
                              </p:par>
                            </p:childTnLst>
                          </p:cTn>
                        </p:par>
                        <p:par>
                          <p:cTn id="76" fill="hold">
                            <p:stCondLst>
                              <p:cond delay="5200"/>
                            </p:stCondLst>
                            <p:childTnLst>
                              <p:par>
                                <p:cTn id="77" presetID="53" presetClass="entr" presetSubtype="16"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100" fill="hold"/>
                                        <p:tgtEl>
                                          <p:spTgt spid="30"/>
                                        </p:tgtEl>
                                        <p:attrNameLst>
                                          <p:attrName>ppt_w</p:attrName>
                                        </p:attrNameLst>
                                      </p:cBhvr>
                                      <p:tavLst>
                                        <p:tav tm="0">
                                          <p:val>
                                            <p:fltVal val="0"/>
                                          </p:val>
                                        </p:tav>
                                        <p:tav tm="100000">
                                          <p:val>
                                            <p:strVal val="#ppt_w"/>
                                          </p:val>
                                        </p:tav>
                                      </p:tavLst>
                                    </p:anim>
                                    <p:anim calcmode="lin" valueType="num">
                                      <p:cBhvr>
                                        <p:cTn id="80" dur="100" fill="hold"/>
                                        <p:tgtEl>
                                          <p:spTgt spid="30"/>
                                        </p:tgtEl>
                                        <p:attrNameLst>
                                          <p:attrName>ppt_h</p:attrName>
                                        </p:attrNameLst>
                                      </p:cBhvr>
                                      <p:tavLst>
                                        <p:tav tm="0">
                                          <p:val>
                                            <p:fltVal val="0"/>
                                          </p:val>
                                        </p:tav>
                                        <p:tav tm="100000">
                                          <p:val>
                                            <p:strVal val="#ppt_h"/>
                                          </p:val>
                                        </p:tav>
                                      </p:tavLst>
                                    </p:anim>
                                    <p:animEffect transition="in" filter="fade">
                                      <p:cBhvr>
                                        <p:cTn id="81" dur="100"/>
                                        <p:tgtEl>
                                          <p:spTgt spid="30"/>
                                        </p:tgtEl>
                                      </p:cBhvr>
                                    </p:animEffect>
                                  </p:childTnLst>
                                </p:cTn>
                              </p:par>
                              <p:par>
                                <p:cTn id="82" presetID="6" presetClass="emph" presetSubtype="0" fill="hold" nodeType="withEffect">
                                  <p:stCondLst>
                                    <p:cond delay="100"/>
                                  </p:stCondLst>
                                  <p:childTnLst>
                                    <p:animScale>
                                      <p:cBhvr>
                                        <p:cTn id="83" dur="100" fill="hold"/>
                                        <p:tgtEl>
                                          <p:spTgt spid="30"/>
                                        </p:tgtEl>
                                      </p:cBhvr>
                                      <p:by x="110000" y="110000"/>
                                    </p:animScale>
                                  </p:childTnLst>
                                </p:cTn>
                              </p:par>
                              <p:par>
                                <p:cTn id="84" presetID="6" presetClass="emph" presetSubtype="0" fill="hold" nodeType="withEffect">
                                  <p:stCondLst>
                                    <p:cond delay="200"/>
                                  </p:stCondLst>
                                  <p:childTnLst>
                                    <p:animScale>
                                      <p:cBhvr>
                                        <p:cTn id="85" dur="200" fill="hold"/>
                                        <p:tgtEl>
                                          <p:spTgt spid="30"/>
                                        </p:tgtEl>
                                      </p:cBhvr>
                                      <p:by x="90000" y="90000"/>
                                    </p:animScale>
                                  </p:childTnLst>
                                </p:cTn>
                              </p:par>
                              <p:par>
                                <p:cTn id="86" presetID="6" presetClass="emph" presetSubtype="0" fill="hold" nodeType="withEffect">
                                  <p:stCondLst>
                                    <p:cond delay="400"/>
                                  </p:stCondLst>
                                  <p:childTnLst>
                                    <p:animScale>
                                      <p:cBhvr>
                                        <p:cTn id="87" dur="100" fill="hold"/>
                                        <p:tgtEl>
                                          <p:spTgt spid="30"/>
                                        </p:tgtEl>
                                      </p:cBhvr>
                                      <p:by x="105000" y="105000"/>
                                    </p:animScale>
                                  </p:childTnLst>
                                </p:cTn>
                              </p:par>
                              <p:par>
                                <p:cTn id="88" presetID="6" presetClass="emph" presetSubtype="0" fill="hold" nodeType="withEffect">
                                  <p:stCondLst>
                                    <p:cond delay="500"/>
                                  </p:stCondLst>
                                  <p:childTnLst>
                                    <p:animScale>
                                      <p:cBhvr>
                                        <p:cTn id="89" dur="200" fill="hold"/>
                                        <p:tgtEl>
                                          <p:spTgt spid="30"/>
                                        </p:tgtEl>
                                      </p:cBhvr>
                                      <p:by x="95000" y="95000"/>
                                    </p:animScale>
                                  </p:childTnLst>
                                </p:cTn>
                              </p:par>
                            </p:childTnLst>
                          </p:cTn>
                        </p:par>
                        <p:par>
                          <p:cTn id="90" fill="hold">
                            <p:stCondLst>
                              <p:cond delay="5900"/>
                            </p:stCondLst>
                            <p:childTnLst>
                              <p:par>
                                <p:cTn id="91" presetID="22" presetClass="entr" presetSubtype="2"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Effect transition="in" filter="wipe(right)">
                                      <p:cBhvr>
                                        <p:cTn id="93" dur="500"/>
                                        <p:tgtEl>
                                          <p:spTgt spid="64"/>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right)">
                                      <p:cBhvr>
                                        <p:cTn id="96" dur="500"/>
                                        <p:tgtEl>
                                          <p:spTgt spid="65"/>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ipe(right)">
                                      <p:cBhvr>
                                        <p:cTn id="99" dur="500"/>
                                        <p:tgtEl>
                                          <p:spTgt spid="66"/>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right)">
                                      <p:cBhvr>
                                        <p:cTn id="102" dur="500"/>
                                        <p:tgtEl>
                                          <p:spTgt spid="6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wipe(left)">
                                      <p:cBhvr>
                                        <p:cTn id="105" dur="500"/>
                                        <p:tgtEl>
                                          <p:spTgt spid="61"/>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wipe(left)">
                                      <p:cBhvr>
                                        <p:cTn id="108" dur="500"/>
                                        <p:tgtEl>
                                          <p:spTgt spid="70"/>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wipe(left)">
                                      <p:cBhvr>
                                        <p:cTn id="111" dur="500"/>
                                        <p:tgtEl>
                                          <p:spTgt spid="6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left)">
                                      <p:cBhvr>
                                        <p:cTn id="114" dur="500"/>
                                        <p:tgtEl>
                                          <p:spTgt spid="6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wipe(left)">
                                      <p:cBhvr>
                                        <p:cTn id="117" dur="500"/>
                                        <p:tgtEl>
                                          <p:spTgt spid="6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wipe(left)">
                                      <p:cBhvr>
                                        <p:cTn id="12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63" grpId="0"/>
      <p:bldP spid="64" grpId="0"/>
      <p:bldP spid="65" grpId="0"/>
      <p:bldP spid="66" grpId="0"/>
      <p:bldP spid="67" grpId="0"/>
      <p:bldP spid="68" grpId="0"/>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graphicFrame>
        <p:nvGraphicFramePr>
          <p:cNvPr id="3" name="图表 2"/>
          <p:cNvGraphicFramePr/>
          <p:nvPr>
            <p:extLst>
              <p:ext uri="{D42A27DB-BD31-4B8C-83A1-F6EECF244321}">
                <p14:modId xmlns:p14="http://schemas.microsoft.com/office/powerpoint/2010/main" val="2865024788"/>
              </p:ext>
            </p:extLst>
          </p:nvPr>
        </p:nvGraphicFramePr>
        <p:xfrm>
          <a:off x="-73525" y="1254708"/>
          <a:ext cx="3561380" cy="20306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图表 4"/>
          <p:cNvGraphicFramePr/>
          <p:nvPr>
            <p:extLst>
              <p:ext uri="{D42A27DB-BD31-4B8C-83A1-F6EECF244321}">
                <p14:modId xmlns:p14="http://schemas.microsoft.com/office/powerpoint/2010/main" val="1708668039"/>
              </p:ext>
            </p:extLst>
          </p:nvPr>
        </p:nvGraphicFramePr>
        <p:xfrm>
          <a:off x="1960388" y="1254708"/>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图表 5"/>
          <p:cNvGraphicFramePr/>
          <p:nvPr>
            <p:extLst>
              <p:ext uri="{D42A27DB-BD31-4B8C-83A1-F6EECF244321}">
                <p14:modId xmlns:p14="http://schemas.microsoft.com/office/powerpoint/2010/main" val="2308535206"/>
              </p:ext>
            </p:extLst>
          </p:nvPr>
        </p:nvGraphicFramePr>
        <p:xfrm>
          <a:off x="3994299" y="1254708"/>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图表 6"/>
          <p:cNvGraphicFramePr/>
          <p:nvPr>
            <p:extLst>
              <p:ext uri="{D42A27DB-BD31-4B8C-83A1-F6EECF244321}">
                <p14:modId xmlns:p14="http://schemas.microsoft.com/office/powerpoint/2010/main" val="3772516164"/>
              </p:ext>
            </p:extLst>
          </p:nvPr>
        </p:nvGraphicFramePr>
        <p:xfrm>
          <a:off x="6028211" y="1254708"/>
          <a:ext cx="3561380" cy="2030635"/>
        </p:xfrm>
        <a:graphic>
          <a:graphicData uri="http://schemas.openxmlformats.org/drawingml/2006/chart">
            <c:chart xmlns:c="http://schemas.openxmlformats.org/drawingml/2006/chart" xmlns:r="http://schemas.openxmlformats.org/officeDocument/2006/relationships" r:id="rId5"/>
          </a:graphicData>
        </a:graphic>
      </p:graphicFrame>
      <p:sp>
        <p:nvSpPr>
          <p:cNvPr id="8" name="文本框 27"/>
          <p:cNvSpPr txBox="1"/>
          <p:nvPr/>
        </p:nvSpPr>
        <p:spPr>
          <a:xfrm>
            <a:off x="1106145" y="2027992"/>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9" name="文本框 28"/>
          <p:cNvSpPr txBox="1"/>
          <p:nvPr/>
        </p:nvSpPr>
        <p:spPr>
          <a:xfrm>
            <a:off x="3129887" y="2027992"/>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10" name="文本框 29"/>
          <p:cNvSpPr txBox="1"/>
          <p:nvPr/>
        </p:nvSpPr>
        <p:spPr>
          <a:xfrm>
            <a:off x="5153629" y="2027992"/>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11" name="文本框 30"/>
          <p:cNvSpPr txBox="1"/>
          <p:nvPr/>
        </p:nvSpPr>
        <p:spPr>
          <a:xfrm>
            <a:off x="7228220" y="2027992"/>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12" name="文本框 32"/>
          <p:cNvSpPr txBox="1"/>
          <p:nvPr/>
        </p:nvSpPr>
        <p:spPr>
          <a:xfrm>
            <a:off x="1031742" y="3361335"/>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13" name="文本框 32"/>
          <p:cNvSpPr txBox="1"/>
          <p:nvPr/>
        </p:nvSpPr>
        <p:spPr>
          <a:xfrm>
            <a:off x="3075960" y="3354675"/>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14" name="文本框 32"/>
          <p:cNvSpPr txBox="1"/>
          <p:nvPr/>
        </p:nvSpPr>
        <p:spPr>
          <a:xfrm>
            <a:off x="5139586" y="3354675"/>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15" name="文本框 32"/>
          <p:cNvSpPr txBox="1"/>
          <p:nvPr/>
        </p:nvSpPr>
        <p:spPr>
          <a:xfrm>
            <a:off x="7142614" y="3354675"/>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16" name="文本框 129"/>
          <p:cNvSpPr txBox="1"/>
          <p:nvPr/>
        </p:nvSpPr>
        <p:spPr>
          <a:xfrm>
            <a:off x="1076347" y="3747268"/>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7" name="文本框 129"/>
          <p:cNvSpPr txBox="1"/>
          <p:nvPr/>
        </p:nvSpPr>
        <p:spPr>
          <a:xfrm>
            <a:off x="3122079" y="3747268"/>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8" name="文本框 129"/>
          <p:cNvSpPr txBox="1"/>
          <p:nvPr/>
        </p:nvSpPr>
        <p:spPr>
          <a:xfrm>
            <a:off x="5185706" y="3747268"/>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9" name="文本框 129"/>
          <p:cNvSpPr txBox="1"/>
          <p:nvPr/>
        </p:nvSpPr>
        <p:spPr>
          <a:xfrm>
            <a:off x="7188734" y="3747268"/>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20" name="直接连接符 19"/>
          <p:cNvCxnSpPr/>
          <p:nvPr/>
        </p:nvCxnSpPr>
        <p:spPr>
          <a:xfrm>
            <a:off x="903510"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949921"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013547"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030031"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280700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grpId="1" nodeType="withEffect">
                                  <p:stCondLst>
                                    <p:cond delay="100"/>
                                  </p:stCondLst>
                                  <p:childTnLst>
                                    <p:animScale>
                                      <p:cBhvr>
                                        <p:cTn id="15" dur="100" fill="hold"/>
                                        <p:tgtEl>
                                          <p:spTgt spid="3"/>
                                        </p:tgtEl>
                                      </p:cBhvr>
                                      <p:by x="110000" y="110000"/>
                                    </p:animScale>
                                  </p:childTnLst>
                                </p:cTn>
                              </p:par>
                              <p:par>
                                <p:cTn id="16" presetID="6" presetClass="emph" presetSubtype="0" fill="hold" grpId="2" nodeType="withEffect">
                                  <p:stCondLst>
                                    <p:cond delay="200"/>
                                  </p:stCondLst>
                                  <p:childTnLst>
                                    <p:animScale>
                                      <p:cBhvr>
                                        <p:cTn id="17" dur="200" fill="hold"/>
                                        <p:tgtEl>
                                          <p:spTgt spid="3"/>
                                        </p:tgtEl>
                                      </p:cBhvr>
                                      <p:by x="90000" y="90000"/>
                                    </p:animScale>
                                  </p:childTnLst>
                                </p:cTn>
                              </p:par>
                              <p:par>
                                <p:cTn id="18" presetID="6" presetClass="emph" presetSubtype="0" fill="hold" grpId="3" nodeType="withEffect">
                                  <p:stCondLst>
                                    <p:cond delay="400"/>
                                  </p:stCondLst>
                                  <p:childTnLst>
                                    <p:animScale>
                                      <p:cBhvr>
                                        <p:cTn id="19" dur="100" fill="hold"/>
                                        <p:tgtEl>
                                          <p:spTgt spid="3"/>
                                        </p:tgtEl>
                                      </p:cBhvr>
                                      <p:by x="105000" y="105000"/>
                                    </p:animScale>
                                  </p:childTnLst>
                                </p:cTn>
                              </p:par>
                              <p:par>
                                <p:cTn id="20" presetID="6" presetClass="emph" presetSubtype="0" fill="hold" grpId="4" nodeType="withEffect">
                                  <p:stCondLst>
                                    <p:cond delay="500"/>
                                  </p:stCondLst>
                                  <p:childTnLst>
                                    <p:animScale>
                                      <p:cBhvr>
                                        <p:cTn id="21" dur="200" fill="hold"/>
                                        <p:tgtEl>
                                          <p:spTgt spid="3"/>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 fill="hold"/>
                                        <p:tgtEl>
                                          <p:spTgt spid="5"/>
                                        </p:tgtEl>
                                        <p:attrNameLst>
                                          <p:attrName>ppt_w</p:attrName>
                                        </p:attrNameLst>
                                      </p:cBhvr>
                                      <p:tavLst>
                                        <p:tav tm="0">
                                          <p:val>
                                            <p:fltVal val="0"/>
                                          </p:val>
                                        </p:tav>
                                        <p:tav tm="100000">
                                          <p:val>
                                            <p:strVal val="#ppt_w"/>
                                          </p:val>
                                        </p:tav>
                                      </p:tavLst>
                                    </p:anim>
                                    <p:anim calcmode="lin" valueType="num">
                                      <p:cBhvr>
                                        <p:cTn id="26" dur="100" fill="hold"/>
                                        <p:tgtEl>
                                          <p:spTgt spid="5"/>
                                        </p:tgtEl>
                                        <p:attrNameLst>
                                          <p:attrName>ppt_h</p:attrName>
                                        </p:attrNameLst>
                                      </p:cBhvr>
                                      <p:tavLst>
                                        <p:tav tm="0">
                                          <p:val>
                                            <p:fltVal val="0"/>
                                          </p:val>
                                        </p:tav>
                                        <p:tav tm="100000">
                                          <p:val>
                                            <p:strVal val="#ppt_h"/>
                                          </p:val>
                                        </p:tav>
                                      </p:tavLst>
                                    </p:anim>
                                    <p:animEffect transition="in" filter="fade">
                                      <p:cBhvr>
                                        <p:cTn id="27" dur="100"/>
                                        <p:tgtEl>
                                          <p:spTgt spid="5"/>
                                        </p:tgtEl>
                                      </p:cBhvr>
                                    </p:animEffect>
                                  </p:childTnLst>
                                </p:cTn>
                              </p:par>
                              <p:par>
                                <p:cTn id="28" presetID="6" presetClass="emph" presetSubtype="0" fill="hold" grpId="1" nodeType="withEffect">
                                  <p:stCondLst>
                                    <p:cond delay="100"/>
                                  </p:stCondLst>
                                  <p:childTnLst>
                                    <p:animScale>
                                      <p:cBhvr>
                                        <p:cTn id="29" dur="100" fill="hold"/>
                                        <p:tgtEl>
                                          <p:spTgt spid="5"/>
                                        </p:tgtEl>
                                      </p:cBhvr>
                                      <p:by x="110000" y="110000"/>
                                    </p:animScale>
                                  </p:childTnLst>
                                </p:cTn>
                              </p:par>
                              <p:par>
                                <p:cTn id="30" presetID="6" presetClass="emph" presetSubtype="0" fill="hold" grpId="2" nodeType="withEffect">
                                  <p:stCondLst>
                                    <p:cond delay="200"/>
                                  </p:stCondLst>
                                  <p:childTnLst>
                                    <p:animScale>
                                      <p:cBhvr>
                                        <p:cTn id="31" dur="200" fill="hold"/>
                                        <p:tgtEl>
                                          <p:spTgt spid="5"/>
                                        </p:tgtEl>
                                      </p:cBhvr>
                                      <p:by x="90000" y="90000"/>
                                    </p:animScale>
                                  </p:childTnLst>
                                </p:cTn>
                              </p:par>
                              <p:par>
                                <p:cTn id="32" presetID="6" presetClass="emph" presetSubtype="0" fill="hold" grpId="3" nodeType="withEffect">
                                  <p:stCondLst>
                                    <p:cond delay="400"/>
                                  </p:stCondLst>
                                  <p:childTnLst>
                                    <p:animScale>
                                      <p:cBhvr>
                                        <p:cTn id="33" dur="100" fill="hold"/>
                                        <p:tgtEl>
                                          <p:spTgt spid="5"/>
                                        </p:tgtEl>
                                      </p:cBhvr>
                                      <p:by x="105000" y="105000"/>
                                    </p:animScale>
                                  </p:childTnLst>
                                </p:cTn>
                              </p:par>
                              <p:par>
                                <p:cTn id="34" presetID="6" presetClass="emph" presetSubtype="0" fill="hold" grpId="4" nodeType="withEffect">
                                  <p:stCondLst>
                                    <p:cond delay="500"/>
                                  </p:stCondLst>
                                  <p:childTnLst>
                                    <p:animScale>
                                      <p:cBhvr>
                                        <p:cTn id="35" dur="200" fill="hold"/>
                                        <p:tgtEl>
                                          <p:spTgt spid="5"/>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 fill="hold"/>
                                        <p:tgtEl>
                                          <p:spTgt spid="6"/>
                                        </p:tgtEl>
                                        <p:attrNameLst>
                                          <p:attrName>ppt_w</p:attrName>
                                        </p:attrNameLst>
                                      </p:cBhvr>
                                      <p:tavLst>
                                        <p:tav tm="0">
                                          <p:val>
                                            <p:fltVal val="0"/>
                                          </p:val>
                                        </p:tav>
                                        <p:tav tm="100000">
                                          <p:val>
                                            <p:strVal val="#ppt_w"/>
                                          </p:val>
                                        </p:tav>
                                      </p:tavLst>
                                    </p:anim>
                                    <p:anim calcmode="lin" valueType="num">
                                      <p:cBhvr>
                                        <p:cTn id="40" dur="100" fill="hold"/>
                                        <p:tgtEl>
                                          <p:spTgt spid="6"/>
                                        </p:tgtEl>
                                        <p:attrNameLst>
                                          <p:attrName>ppt_h</p:attrName>
                                        </p:attrNameLst>
                                      </p:cBhvr>
                                      <p:tavLst>
                                        <p:tav tm="0">
                                          <p:val>
                                            <p:fltVal val="0"/>
                                          </p:val>
                                        </p:tav>
                                        <p:tav tm="100000">
                                          <p:val>
                                            <p:strVal val="#ppt_h"/>
                                          </p:val>
                                        </p:tav>
                                      </p:tavLst>
                                    </p:anim>
                                    <p:animEffect transition="in" filter="fade">
                                      <p:cBhvr>
                                        <p:cTn id="41" dur="100"/>
                                        <p:tgtEl>
                                          <p:spTgt spid="6"/>
                                        </p:tgtEl>
                                      </p:cBhvr>
                                    </p:animEffect>
                                  </p:childTnLst>
                                </p:cTn>
                              </p:par>
                              <p:par>
                                <p:cTn id="42" presetID="6" presetClass="emph" presetSubtype="0" fill="hold" grpId="1" nodeType="withEffect">
                                  <p:stCondLst>
                                    <p:cond delay="100"/>
                                  </p:stCondLst>
                                  <p:childTnLst>
                                    <p:animScale>
                                      <p:cBhvr>
                                        <p:cTn id="43" dur="100" fill="hold"/>
                                        <p:tgtEl>
                                          <p:spTgt spid="6"/>
                                        </p:tgtEl>
                                      </p:cBhvr>
                                      <p:by x="110000" y="110000"/>
                                    </p:animScale>
                                  </p:childTnLst>
                                </p:cTn>
                              </p:par>
                              <p:par>
                                <p:cTn id="44" presetID="6" presetClass="emph" presetSubtype="0" fill="hold" grpId="2" nodeType="withEffect">
                                  <p:stCondLst>
                                    <p:cond delay="200"/>
                                  </p:stCondLst>
                                  <p:childTnLst>
                                    <p:animScale>
                                      <p:cBhvr>
                                        <p:cTn id="45" dur="200" fill="hold"/>
                                        <p:tgtEl>
                                          <p:spTgt spid="6"/>
                                        </p:tgtEl>
                                      </p:cBhvr>
                                      <p:by x="90000" y="90000"/>
                                    </p:animScale>
                                  </p:childTnLst>
                                </p:cTn>
                              </p:par>
                              <p:par>
                                <p:cTn id="46" presetID="6" presetClass="emph" presetSubtype="0" fill="hold" grpId="3" nodeType="withEffect">
                                  <p:stCondLst>
                                    <p:cond delay="400"/>
                                  </p:stCondLst>
                                  <p:childTnLst>
                                    <p:animScale>
                                      <p:cBhvr>
                                        <p:cTn id="47" dur="100" fill="hold"/>
                                        <p:tgtEl>
                                          <p:spTgt spid="6"/>
                                        </p:tgtEl>
                                      </p:cBhvr>
                                      <p:by x="105000" y="105000"/>
                                    </p:animScale>
                                  </p:childTnLst>
                                </p:cTn>
                              </p:par>
                              <p:par>
                                <p:cTn id="48" presetID="6" presetClass="emph" presetSubtype="0" fill="hold" grpId="4" nodeType="withEffect">
                                  <p:stCondLst>
                                    <p:cond delay="500"/>
                                  </p:stCondLst>
                                  <p:childTnLst>
                                    <p:animScale>
                                      <p:cBhvr>
                                        <p:cTn id="49" dur="200" fill="hold"/>
                                        <p:tgtEl>
                                          <p:spTgt spid="6"/>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 fill="hold"/>
                                        <p:tgtEl>
                                          <p:spTgt spid="7"/>
                                        </p:tgtEl>
                                        <p:attrNameLst>
                                          <p:attrName>ppt_w</p:attrName>
                                        </p:attrNameLst>
                                      </p:cBhvr>
                                      <p:tavLst>
                                        <p:tav tm="0">
                                          <p:val>
                                            <p:fltVal val="0"/>
                                          </p:val>
                                        </p:tav>
                                        <p:tav tm="100000">
                                          <p:val>
                                            <p:strVal val="#ppt_w"/>
                                          </p:val>
                                        </p:tav>
                                      </p:tavLst>
                                    </p:anim>
                                    <p:anim calcmode="lin" valueType="num">
                                      <p:cBhvr>
                                        <p:cTn id="54" dur="100" fill="hold"/>
                                        <p:tgtEl>
                                          <p:spTgt spid="7"/>
                                        </p:tgtEl>
                                        <p:attrNameLst>
                                          <p:attrName>ppt_h</p:attrName>
                                        </p:attrNameLst>
                                      </p:cBhvr>
                                      <p:tavLst>
                                        <p:tav tm="0">
                                          <p:val>
                                            <p:fltVal val="0"/>
                                          </p:val>
                                        </p:tav>
                                        <p:tav tm="100000">
                                          <p:val>
                                            <p:strVal val="#ppt_h"/>
                                          </p:val>
                                        </p:tav>
                                      </p:tavLst>
                                    </p:anim>
                                    <p:animEffect transition="in" filter="fade">
                                      <p:cBhvr>
                                        <p:cTn id="55" dur="100"/>
                                        <p:tgtEl>
                                          <p:spTgt spid="7"/>
                                        </p:tgtEl>
                                      </p:cBhvr>
                                    </p:animEffect>
                                  </p:childTnLst>
                                </p:cTn>
                              </p:par>
                              <p:par>
                                <p:cTn id="56" presetID="6" presetClass="emph" presetSubtype="0" fill="hold" grpId="1" nodeType="withEffect">
                                  <p:stCondLst>
                                    <p:cond delay="100"/>
                                  </p:stCondLst>
                                  <p:childTnLst>
                                    <p:animScale>
                                      <p:cBhvr>
                                        <p:cTn id="57" dur="100" fill="hold"/>
                                        <p:tgtEl>
                                          <p:spTgt spid="7"/>
                                        </p:tgtEl>
                                      </p:cBhvr>
                                      <p:by x="110000" y="110000"/>
                                    </p:animScale>
                                  </p:childTnLst>
                                </p:cTn>
                              </p:par>
                              <p:par>
                                <p:cTn id="58" presetID="6" presetClass="emph" presetSubtype="0" fill="hold" grpId="2" nodeType="withEffect">
                                  <p:stCondLst>
                                    <p:cond delay="200"/>
                                  </p:stCondLst>
                                  <p:childTnLst>
                                    <p:animScale>
                                      <p:cBhvr>
                                        <p:cTn id="59" dur="200" fill="hold"/>
                                        <p:tgtEl>
                                          <p:spTgt spid="7"/>
                                        </p:tgtEl>
                                      </p:cBhvr>
                                      <p:by x="90000" y="90000"/>
                                    </p:animScale>
                                  </p:childTnLst>
                                </p:cTn>
                              </p:par>
                              <p:par>
                                <p:cTn id="60" presetID="6" presetClass="emph" presetSubtype="0" fill="hold" grpId="3" nodeType="withEffect">
                                  <p:stCondLst>
                                    <p:cond delay="400"/>
                                  </p:stCondLst>
                                  <p:childTnLst>
                                    <p:animScale>
                                      <p:cBhvr>
                                        <p:cTn id="61" dur="100" fill="hold"/>
                                        <p:tgtEl>
                                          <p:spTgt spid="7"/>
                                        </p:tgtEl>
                                      </p:cBhvr>
                                      <p:by x="105000" y="105000"/>
                                    </p:animScale>
                                  </p:childTnLst>
                                </p:cTn>
                              </p:par>
                              <p:par>
                                <p:cTn id="62" presetID="6" presetClass="emph" presetSubtype="0" fill="hold" grpId="4" nodeType="withEffect">
                                  <p:stCondLst>
                                    <p:cond delay="500"/>
                                  </p:stCondLst>
                                  <p:childTnLst>
                                    <p:animScale>
                                      <p:cBhvr>
                                        <p:cTn id="63" dur="200" fill="hold"/>
                                        <p:tgtEl>
                                          <p:spTgt spid="7"/>
                                        </p:tgtEl>
                                      </p:cBhvr>
                                      <p:by x="95000" y="95000"/>
                                    </p:animScale>
                                  </p:childTnLst>
                                </p:cTn>
                              </p:par>
                            </p:childTnLst>
                          </p:cTn>
                        </p:par>
                        <p:par>
                          <p:cTn id="64" fill="hold">
                            <p:stCondLst>
                              <p:cond delay="3700"/>
                            </p:stCondLst>
                            <p:childTnLst>
                              <p:par>
                                <p:cTn id="65" presetID="14" presetClass="entr" presetSubtype="1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randombar(horizontal)">
                                      <p:cBhvr>
                                        <p:cTn id="67" dur="500"/>
                                        <p:tgtEl>
                                          <p:spTgt spid="8"/>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randombar(horizontal)">
                                      <p:cBhvr>
                                        <p:cTn id="70" dur="500"/>
                                        <p:tgtEl>
                                          <p:spTgt spid="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randombar(horizontal)">
                                      <p:cBhvr>
                                        <p:cTn id="73" dur="500"/>
                                        <p:tgtEl>
                                          <p:spTgt spid="10"/>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randombar(horizontal)">
                                      <p:cBhvr>
                                        <p:cTn id="76" dur="500"/>
                                        <p:tgtEl>
                                          <p:spTgt spid="11"/>
                                        </p:tgtEl>
                                      </p:cBhvr>
                                    </p:animEffect>
                                  </p:childTnLst>
                                </p:cTn>
                              </p:par>
                            </p:childTnLst>
                          </p:cTn>
                        </p:par>
                        <p:par>
                          <p:cTn id="77" fill="hold">
                            <p:stCondLst>
                              <p:cond delay="4200"/>
                            </p:stCondLst>
                            <p:childTnLst>
                              <p:par>
                                <p:cTn id="78" presetID="16" presetClass="entr" presetSubtype="37"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barn(outVertical)">
                                      <p:cBhvr>
                                        <p:cTn id="80" dur="500"/>
                                        <p:tgtEl>
                                          <p:spTgt spid="20"/>
                                        </p:tgtEl>
                                      </p:cBhvr>
                                    </p:animEffect>
                                  </p:childTnLst>
                                </p:cTn>
                              </p:par>
                              <p:par>
                                <p:cTn id="81" presetID="16" presetClass="entr" presetSubtype="37" fill="hold"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barn(outVertical)">
                                      <p:cBhvr>
                                        <p:cTn id="83" dur="500"/>
                                        <p:tgtEl>
                                          <p:spTgt spid="21"/>
                                        </p:tgtEl>
                                      </p:cBhvr>
                                    </p:animEffect>
                                  </p:childTnLst>
                                </p:cTn>
                              </p:par>
                              <p:par>
                                <p:cTn id="84" presetID="16" presetClass="entr" presetSubtype="37" fill="hold"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barn(outVertical)">
                                      <p:cBhvr>
                                        <p:cTn id="86" dur="500"/>
                                        <p:tgtEl>
                                          <p:spTgt spid="22"/>
                                        </p:tgtEl>
                                      </p:cBhvr>
                                    </p:animEffect>
                                  </p:childTnLst>
                                </p:cTn>
                              </p:par>
                              <p:par>
                                <p:cTn id="87" presetID="16" presetClass="entr" presetSubtype="37"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barn(outVertical)">
                                      <p:cBhvr>
                                        <p:cTn id="89" dur="500"/>
                                        <p:tgtEl>
                                          <p:spTgt spid="23"/>
                                        </p:tgtEl>
                                      </p:cBhvr>
                                    </p:animEffect>
                                  </p:childTnLst>
                                </p:cTn>
                              </p:par>
                            </p:childTnLst>
                          </p:cTn>
                        </p:par>
                        <p:par>
                          <p:cTn id="90" fill="hold">
                            <p:stCondLst>
                              <p:cond delay="4700"/>
                            </p:stCondLst>
                            <p:childTnLst>
                              <p:par>
                                <p:cTn id="91" presetID="42" presetClass="entr" presetSubtype="0"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500"/>
                                        <p:tgtEl>
                                          <p:spTgt spid="12"/>
                                        </p:tgtEl>
                                      </p:cBhvr>
                                    </p:animEffect>
                                    <p:anim calcmode="lin" valueType="num">
                                      <p:cBhvr>
                                        <p:cTn id="94" dur="500" fill="hold"/>
                                        <p:tgtEl>
                                          <p:spTgt spid="12"/>
                                        </p:tgtEl>
                                        <p:attrNameLst>
                                          <p:attrName>ppt_x</p:attrName>
                                        </p:attrNameLst>
                                      </p:cBhvr>
                                      <p:tavLst>
                                        <p:tav tm="0">
                                          <p:val>
                                            <p:strVal val="#ppt_x"/>
                                          </p:val>
                                        </p:tav>
                                        <p:tav tm="100000">
                                          <p:val>
                                            <p:strVal val="#ppt_x"/>
                                          </p:val>
                                        </p:tav>
                                      </p:tavLst>
                                    </p:anim>
                                    <p:anim calcmode="lin" valueType="num">
                                      <p:cBhvr>
                                        <p:cTn id="95" dur="500" fill="hold"/>
                                        <p:tgtEl>
                                          <p:spTgt spid="1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3"/>
                                        </p:tgtEl>
                                        <p:attrNameLst>
                                          <p:attrName>style.visibility</p:attrName>
                                        </p:attrNameLst>
                                      </p:cBhvr>
                                      <p:to>
                                        <p:strVal val="visible"/>
                                      </p:to>
                                    </p:set>
                                    <p:animEffect transition="in" filter="fade">
                                      <p:cBhvr>
                                        <p:cTn id="98" dur="500"/>
                                        <p:tgtEl>
                                          <p:spTgt spid="13"/>
                                        </p:tgtEl>
                                      </p:cBhvr>
                                    </p:animEffect>
                                    <p:anim calcmode="lin" valueType="num">
                                      <p:cBhvr>
                                        <p:cTn id="99" dur="500" fill="hold"/>
                                        <p:tgtEl>
                                          <p:spTgt spid="13"/>
                                        </p:tgtEl>
                                        <p:attrNameLst>
                                          <p:attrName>ppt_x</p:attrName>
                                        </p:attrNameLst>
                                      </p:cBhvr>
                                      <p:tavLst>
                                        <p:tav tm="0">
                                          <p:val>
                                            <p:strVal val="#ppt_x"/>
                                          </p:val>
                                        </p:tav>
                                        <p:tav tm="100000">
                                          <p:val>
                                            <p:strVal val="#ppt_x"/>
                                          </p:val>
                                        </p:tav>
                                      </p:tavLst>
                                    </p:anim>
                                    <p:anim calcmode="lin" valueType="num">
                                      <p:cBhvr>
                                        <p:cTn id="100" dur="500" fill="hold"/>
                                        <p:tgtEl>
                                          <p:spTgt spid="1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anim calcmode="lin" valueType="num">
                                      <p:cBhvr>
                                        <p:cTn id="104" dur="500" fill="hold"/>
                                        <p:tgtEl>
                                          <p:spTgt spid="14"/>
                                        </p:tgtEl>
                                        <p:attrNameLst>
                                          <p:attrName>ppt_x</p:attrName>
                                        </p:attrNameLst>
                                      </p:cBhvr>
                                      <p:tavLst>
                                        <p:tav tm="0">
                                          <p:val>
                                            <p:strVal val="#ppt_x"/>
                                          </p:val>
                                        </p:tav>
                                        <p:tav tm="100000">
                                          <p:val>
                                            <p:strVal val="#ppt_x"/>
                                          </p:val>
                                        </p:tav>
                                      </p:tavLst>
                                    </p:anim>
                                    <p:anim calcmode="lin" valueType="num">
                                      <p:cBhvr>
                                        <p:cTn id="105" dur="500" fill="hold"/>
                                        <p:tgtEl>
                                          <p:spTgt spid="1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anim calcmode="lin" valueType="num">
                                      <p:cBhvr>
                                        <p:cTn id="109" dur="500" fill="hold"/>
                                        <p:tgtEl>
                                          <p:spTgt spid="15"/>
                                        </p:tgtEl>
                                        <p:attrNameLst>
                                          <p:attrName>ppt_x</p:attrName>
                                        </p:attrNameLst>
                                      </p:cBhvr>
                                      <p:tavLst>
                                        <p:tav tm="0">
                                          <p:val>
                                            <p:strVal val="#ppt_x"/>
                                          </p:val>
                                        </p:tav>
                                        <p:tav tm="100000">
                                          <p:val>
                                            <p:strVal val="#ppt_x"/>
                                          </p:val>
                                        </p:tav>
                                      </p:tavLst>
                                    </p:anim>
                                    <p:anim calcmode="lin" valueType="num">
                                      <p:cBhvr>
                                        <p:cTn id="110" dur="500" fill="hold"/>
                                        <p:tgtEl>
                                          <p:spTgt spid="15"/>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19"/>
                                        </p:tgtEl>
                                        <p:attrNameLst>
                                          <p:attrName>style.visibility</p:attrName>
                                        </p:attrNameLst>
                                      </p:cBhvr>
                                      <p:to>
                                        <p:strVal val="visible"/>
                                      </p:to>
                                    </p:set>
                                    <p:animEffect transition="in" filter="fade">
                                      <p:cBhvr>
                                        <p:cTn id="113" dur="500"/>
                                        <p:tgtEl>
                                          <p:spTgt spid="19"/>
                                        </p:tgtEl>
                                      </p:cBhvr>
                                    </p:animEffect>
                                    <p:anim calcmode="lin" valueType="num">
                                      <p:cBhvr>
                                        <p:cTn id="114" dur="500" fill="hold"/>
                                        <p:tgtEl>
                                          <p:spTgt spid="19"/>
                                        </p:tgtEl>
                                        <p:attrNameLst>
                                          <p:attrName>ppt_x</p:attrName>
                                        </p:attrNameLst>
                                      </p:cBhvr>
                                      <p:tavLst>
                                        <p:tav tm="0">
                                          <p:val>
                                            <p:strVal val="#ppt_x"/>
                                          </p:val>
                                        </p:tav>
                                        <p:tav tm="100000">
                                          <p:val>
                                            <p:strVal val="#ppt_x"/>
                                          </p:val>
                                        </p:tav>
                                      </p:tavLst>
                                    </p:anim>
                                    <p:anim calcmode="lin" valueType="num">
                                      <p:cBhvr>
                                        <p:cTn id="115" dur="500" fill="hold"/>
                                        <p:tgtEl>
                                          <p:spTgt spid="19"/>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18"/>
                                        </p:tgtEl>
                                        <p:attrNameLst>
                                          <p:attrName>style.visibility</p:attrName>
                                        </p:attrNameLst>
                                      </p:cBhvr>
                                      <p:to>
                                        <p:strVal val="visible"/>
                                      </p:to>
                                    </p:set>
                                    <p:animEffect transition="in" filter="fade">
                                      <p:cBhvr>
                                        <p:cTn id="118" dur="500"/>
                                        <p:tgtEl>
                                          <p:spTgt spid="18"/>
                                        </p:tgtEl>
                                      </p:cBhvr>
                                    </p:animEffect>
                                    <p:anim calcmode="lin" valueType="num">
                                      <p:cBhvr>
                                        <p:cTn id="119" dur="500" fill="hold"/>
                                        <p:tgtEl>
                                          <p:spTgt spid="18"/>
                                        </p:tgtEl>
                                        <p:attrNameLst>
                                          <p:attrName>ppt_x</p:attrName>
                                        </p:attrNameLst>
                                      </p:cBhvr>
                                      <p:tavLst>
                                        <p:tav tm="0">
                                          <p:val>
                                            <p:strVal val="#ppt_x"/>
                                          </p:val>
                                        </p:tav>
                                        <p:tav tm="100000">
                                          <p:val>
                                            <p:strVal val="#ppt_x"/>
                                          </p:val>
                                        </p:tav>
                                      </p:tavLst>
                                    </p:anim>
                                    <p:anim calcmode="lin" valueType="num">
                                      <p:cBhvr>
                                        <p:cTn id="120" dur="500" fill="hold"/>
                                        <p:tgtEl>
                                          <p:spTgt spid="18"/>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fade">
                                      <p:cBhvr>
                                        <p:cTn id="123" dur="500"/>
                                        <p:tgtEl>
                                          <p:spTgt spid="17"/>
                                        </p:tgtEl>
                                      </p:cBhvr>
                                    </p:animEffect>
                                    <p:anim calcmode="lin" valueType="num">
                                      <p:cBhvr>
                                        <p:cTn id="124" dur="500" fill="hold"/>
                                        <p:tgtEl>
                                          <p:spTgt spid="17"/>
                                        </p:tgtEl>
                                        <p:attrNameLst>
                                          <p:attrName>ppt_x</p:attrName>
                                        </p:attrNameLst>
                                      </p:cBhvr>
                                      <p:tavLst>
                                        <p:tav tm="0">
                                          <p:val>
                                            <p:strVal val="#ppt_x"/>
                                          </p:val>
                                        </p:tav>
                                        <p:tav tm="100000">
                                          <p:val>
                                            <p:strVal val="#ppt_x"/>
                                          </p:val>
                                        </p:tav>
                                      </p:tavLst>
                                    </p:anim>
                                    <p:anim calcmode="lin" valueType="num">
                                      <p:cBhvr>
                                        <p:cTn id="125" dur="500" fill="hold"/>
                                        <p:tgtEl>
                                          <p:spTgt spid="17"/>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16"/>
                                        </p:tgtEl>
                                        <p:attrNameLst>
                                          <p:attrName>style.visibility</p:attrName>
                                        </p:attrNameLst>
                                      </p:cBhvr>
                                      <p:to>
                                        <p:strVal val="visible"/>
                                      </p:to>
                                    </p:set>
                                    <p:animEffect transition="in" filter="fade">
                                      <p:cBhvr>
                                        <p:cTn id="128" dur="500"/>
                                        <p:tgtEl>
                                          <p:spTgt spid="16"/>
                                        </p:tgtEl>
                                      </p:cBhvr>
                                    </p:animEffect>
                                    <p:anim calcmode="lin" valueType="num">
                                      <p:cBhvr>
                                        <p:cTn id="129" dur="500" fill="hold"/>
                                        <p:tgtEl>
                                          <p:spTgt spid="16"/>
                                        </p:tgtEl>
                                        <p:attrNameLst>
                                          <p:attrName>ppt_x</p:attrName>
                                        </p:attrNameLst>
                                      </p:cBhvr>
                                      <p:tavLst>
                                        <p:tav tm="0">
                                          <p:val>
                                            <p:strVal val="#ppt_x"/>
                                          </p:val>
                                        </p:tav>
                                        <p:tav tm="100000">
                                          <p:val>
                                            <p:strVal val="#ppt_x"/>
                                          </p:val>
                                        </p:tav>
                                      </p:tavLst>
                                    </p:anim>
                                    <p:anim calcmode="lin" valueType="num">
                                      <p:cBhvr>
                                        <p:cTn id="130"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Graphic spid="3" grpId="1">
        <p:bldAsOne/>
      </p:bldGraphic>
      <p:bldGraphic spid="3" grpId="2">
        <p:bldAsOne/>
      </p:bldGraphic>
      <p:bldGraphic spid="3" grpId="3">
        <p:bldAsOne/>
      </p:bldGraphic>
      <p:bldGraphic spid="3" grpId="4">
        <p:bldAsOne/>
      </p:bldGraphic>
      <p:bldGraphic spid="5" grpId="0">
        <p:bldAsOne/>
      </p:bldGraphic>
      <p:bldGraphic spid="5" grpId="1">
        <p:bldAsOne/>
      </p:bldGraphic>
      <p:bldGraphic spid="5" grpId="2">
        <p:bldAsOne/>
      </p:bldGraphic>
      <p:bldGraphic spid="5" grpId="3">
        <p:bldAsOne/>
      </p:bldGraphic>
      <p:bldGraphic spid="5" grpId="4">
        <p:bldAsOne/>
      </p:bldGraphic>
      <p:bldGraphic spid="6" grpId="0">
        <p:bldAsOne/>
      </p:bldGraphic>
      <p:bldGraphic spid="6" grpId="1">
        <p:bldAsOne/>
      </p:bldGraphic>
      <p:bldGraphic spid="6" grpId="2">
        <p:bldAsOne/>
      </p:bldGraphic>
      <p:bldGraphic spid="6" grpId="3">
        <p:bldAsOne/>
      </p:bldGraphic>
      <p:bldGraphic spid="6" grpId="4">
        <p:bldAsOne/>
      </p:bldGraphic>
      <p:bldGraphic spid="7" grpId="0">
        <p:bldAsOne/>
      </p:bldGraphic>
      <p:bldGraphic spid="7" grpId="1">
        <p:bldAsOne/>
      </p:bldGraphic>
      <p:bldGraphic spid="7" grpId="2">
        <p:bldAsOne/>
      </p:bldGraphic>
      <p:bldGraphic spid="7" grpId="3">
        <p:bldAsOne/>
      </p:bldGraphic>
      <p:bldGraphic spid="7" grpId="4">
        <p:bldAsOne/>
      </p:bldGraphic>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sp>
        <p:nvSpPr>
          <p:cNvPr id="177" name="任意多边形 176"/>
          <p:cNvSpPr/>
          <p:nvPr/>
        </p:nvSpPr>
        <p:spPr>
          <a:xfrm rot="-2700000">
            <a:off x="1995444" y="2527894"/>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chemeClr val="bg1"/>
              </a:gs>
              <a:gs pos="0">
                <a:schemeClr val="bg1">
                  <a:lumMod val="75000"/>
                </a:schemeClr>
              </a:gs>
            </a:gsLst>
            <a:lin ang="2700000" scaled="1"/>
            <a:tileRect/>
          </a:gradFill>
          <a:ln w="15875">
            <a:gradFill>
              <a:gsLst>
                <a:gs pos="0">
                  <a:schemeClr val="bg1"/>
                </a:gs>
                <a:gs pos="100000">
                  <a:schemeClr val="bg1">
                    <a:lumMod val="75000"/>
                  </a:schemeClr>
                </a:gs>
              </a:gsLst>
              <a:lin ang="5400000" scaled="1"/>
            </a:gradFill>
          </a:ln>
          <a:effectLst>
            <a:outerShdw blurRad="419100" dist="889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8" name="组合 177"/>
          <p:cNvGrpSpPr/>
          <p:nvPr/>
        </p:nvGrpSpPr>
        <p:grpSpPr>
          <a:xfrm>
            <a:off x="2691374" y="3920508"/>
            <a:ext cx="1365740" cy="1929172"/>
            <a:chOff x="3443288" y="4624735"/>
            <a:chExt cx="1820749" cy="2572825"/>
          </a:xfrm>
        </p:grpSpPr>
        <p:sp>
          <p:nvSpPr>
            <p:cNvPr id="179" name="圆角矩形 178"/>
            <p:cNvSpPr/>
            <p:nvPr/>
          </p:nvSpPr>
          <p:spPr>
            <a:xfrm rot="2760000">
              <a:off x="3182263" y="511578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圆角矩形 179"/>
            <p:cNvSpPr/>
            <p:nvPr/>
          </p:nvSpPr>
          <p:spPr>
            <a:xfrm>
              <a:off x="3443288" y="4853200"/>
              <a:ext cx="1108128" cy="1108128"/>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1" name="Group 41"/>
            <p:cNvGrpSpPr>
              <a:grpSpLocks noChangeAspect="1"/>
            </p:cNvGrpSpPr>
            <p:nvPr/>
          </p:nvGrpSpPr>
          <p:grpSpPr bwMode="auto">
            <a:xfrm>
              <a:off x="3773846" y="5132871"/>
              <a:ext cx="447011" cy="547203"/>
              <a:chOff x="3783" y="2089"/>
              <a:chExt cx="116" cy="142"/>
            </a:xfrm>
            <a:solidFill>
              <a:schemeClr val="bg1"/>
            </a:solidFill>
            <a:effectLst/>
          </p:grpSpPr>
          <p:sp>
            <p:nvSpPr>
              <p:cNvPr id="182"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3"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0" name="组合 189"/>
          <p:cNvGrpSpPr/>
          <p:nvPr/>
        </p:nvGrpSpPr>
        <p:grpSpPr>
          <a:xfrm>
            <a:off x="4685889" y="1937510"/>
            <a:ext cx="1382822" cy="1929172"/>
            <a:chOff x="6102297" y="1980126"/>
            <a:chExt cx="1843522" cy="2572825"/>
          </a:xfrm>
        </p:grpSpPr>
        <p:sp>
          <p:nvSpPr>
            <p:cNvPr id="191" name="圆角矩形 190"/>
            <p:cNvSpPr/>
            <p:nvPr/>
          </p:nvSpPr>
          <p:spPr>
            <a:xfrm rot="2760000">
              <a:off x="5864045" y="2471178"/>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2" name="组合 191"/>
            <p:cNvGrpSpPr/>
            <p:nvPr/>
          </p:nvGrpSpPr>
          <p:grpSpPr>
            <a:xfrm>
              <a:off x="6102297" y="2204940"/>
              <a:ext cx="1108128" cy="1108128"/>
              <a:chOff x="6102297" y="2204940"/>
              <a:chExt cx="1108128" cy="1108128"/>
            </a:xfrm>
          </p:grpSpPr>
          <p:sp>
            <p:nvSpPr>
              <p:cNvPr id="193" name="圆角矩形 192"/>
              <p:cNvSpPr/>
              <p:nvPr/>
            </p:nvSpPr>
            <p:spPr>
              <a:xfrm>
                <a:off x="6102297" y="2204940"/>
                <a:ext cx="1108128" cy="1108128"/>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4" name="Group 52"/>
              <p:cNvGrpSpPr>
                <a:grpSpLocks noChangeAspect="1"/>
              </p:cNvGrpSpPr>
              <p:nvPr/>
            </p:nvGrpSpPr>
            <p:grpSpPr bwMode="auto">
              <a:xfrm>
                <a:off x="6372767" y="2477855"/>
                <a:ext cx="567188" cy="562297"/>
                <a:chOff x="3783" y="2102"/>
                <a:chExt cx="116" cy="115"/>
              </a:xfrm>
              <a:solidFill>
                <a:schemeClr val="bg1"/>
              </a:solidFill>
              <a:effectLst/>
            </p:grpSpPr>
            <p:sp>
              <p:nvSpPr>
                <p:cNvPr id="195"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7"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8"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9"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0"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1"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02" name="组合 201"/>
          <p:cNvGrpSpPr/>
          <p:nvPr/>
        </p:nvGrpSpPr>
        <p:grpSpPr>
          <a:xfrm>
            <a:off x="3685522" y="2917076"/>
            <a:ext cx="1366498" cy="1929172"/>
            <a:chOff x="4768646" y="3286515"/>
            <a:chExt cx="1821760" cy="2572825"/>
          </a:xfrm>
        </p:grpSpPr>
        <p:sp>
          <p:nvSpPr>
            <p:cNvPr id="203" name="圆角矩形 202"/>
            <p:cNvSpPr/>
            <p:nvPr/>
          </p:nvSpPr>
          <p:spPr>
            <a:xfrm rot="2760000">
              <a:off x="4508632" y="377756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圆角矩形 203"/>
            <p:cNvSpPr/>
            <p:nvPr/>
          </p:nvSpPr>
          <p:spPr>
            <a:xfrm>
              <a:off x="4768646" y="3525740"/>
              <a:ext cx="1108128" cy="1108128"/>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5" name="Group 62"/>
            <p:cNvGrpSpPr>
              <a:grpSpLocks noChangeAspect="1"/>
            </p:cNvGrpSpPr>
            <p:nvPr/>
          </p:nvGrpSpPr>
          <p:grpSpPr bwMode="auto">
            <a:xfrm>
              <a:off x="5047787" y="3860292"/>
              <a:ext cx="549846" cy="439024"/>
              <a:chOff x="3775" y="2110"/>
              <a:chExt cx="129" cy="103"/>
            </a:xfrm>
            <a:solidFill>
              <a:schemeClr val="bg1"/>
            </a:solidFill>
            <a:effectLst/>
          </p:grpSpPr>
          <p:sp>
            <p:nvSpPr>
              <p:cNvPr id="20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9" name="组合 208"/>
          <p:cNvGrpSpPr/>
          <p:nvPr/>
        </p:nvGrpSpPr>
        <p:grpSpPr>
          <a:xfrm>
            <a:off x="5673067" y="927372"/>
            <a:ext cx="1381550" cy="1929172"/>
            <a:chOff x="7418361" y="632964"/>
            <a:chExt cx="1841827" cy="2572825"/>
          </a:xfrm>
        </p:grpSpPr>
        <p:sp>
          <p:nvSpPr>
            <p:cNvPr id="210" name="圆角矩形 209"/>
            <p:cNvSpPr/>
            <p:nvPr/>
          </p:nvSpPr>
          <p:spPr>
            <a:xfrm rot="2760000">
              <a:off x="7178414" y="1124016"/>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1" name="圆角矩形 210"/>
            <p:cNvSpPr/>
            <p:nvPr/>
          </p:nvSpPr>
          <p:spPr>
            <a:xfrm>
              <a:off x="7418361" y="886700"/>
              <a:ext cx="1108128" cy="1108128"/>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2" name="Group 68"/>
            <p:cNvGrpSpPr>
              <a:grpSpLocks noChangeAspect="1"/>
            </p:cNvGrpSpPr>
            <p:nvPr/>
          </p:nvGrpSpPr>
          <p:grpSpPr bwMode="auto">
            <a:xfrm>
              <a:off x="7702659" y="1180843"/>
              <a:ext cx="539531" cy="519841"/>
              <a:chOff x="3770" y="2095"/>
              <a:chExt cx="137" cy="132"/>
            </a:xfrm>
            <a:solidFill>
              <a:schemeClr val="bg1"/>
            </a:solidFill>
            <a:effectLst/>
          </p:grpSpPr>
          <p:sp>
            <p:nvSpPr>
              <p:cNvPr id="21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20" name="组合 219"/>
          <p:cNvGrpSpPr/>
          <p:nvPr/>
        </p:nvGrpSpPr>
        <p:grpSpPr>
          <a:xfrm flipH="1" flipV="1">
            <a:off x="1120558" y="3742416"/>
            <a:ext cx="1829253" cy="549230"/>
            <a:chOff x="5246304" y="4593021"/>
            <a:chExt cx="2438687" cy="732476"/>
          </a:xfrm>
        </p:grpSpPr>
        <p:sp>
          <p:nvSpPr>
            <p:cNvPr id="221" name="椭圆 220"/>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2" name="任意多边形 22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3" name="组合 222"/>
          <p:cNvGrpSpPr/>
          <p:nvPr/>
        </p:nvGrpSpPr>
        <p:grpSpPr>
          <a:xfrm flipH="1" flipV="1">
            <a:off x="3081279" y="1772470"/>
            <a:ext cx="1829253" cy="549230"/>
            <a:chOff x="5246304" y="4593021"/>
            <a:chExt cx="2438687" cy="732476"/>
          </a:xfrm>
        </p:grpSpPr>
        <p:sp>
          <p:nvSpPr>
            <p:cNvPr id="224" name="椭圆 223"/>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5" name="任意多边形 2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6" name="组合 225"/>
          <p:cNvGrpSpPr/>
          <p:nvPr/>
        </p:nvGrpSpPr>
        <p:grpSpPr>
          <a:xfrm>
            <a:off x="4310759" y="3712338"/>
            <a:ext cx="1829253" cy="549230"/>
            <a:chOff x="5246304" y="4593021"/>
            <a:chExt cx="2438687" cy="732476"/>
          </a:xfrm>
        </p:grpSpPr>
        <p:sp>
          <p:nvSpPr>
            <p:cNvPr id="227" name="椭圆 226"/>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8" name="任意多边形 2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9" name="组合 228"/>
          <p:cNvGrpSpPr/>
          <p:nvPr/>
        </p:nvGrpSpPr>
        <p:grpSpPr>
          <a:xfrm>
            <a:off x="6297052" y="1736313"/>
            <a:ext cx="1829253" cy="549230"/>
            <a:chOff x="5246304" y="4593021"/>
            <a:chExt cx="2438687" cy="732476"/>
          </a:xfrm>
        </p:grpSpPr>
        <p:sp>
          <p:nvSpPr>
            <p:cNvPr id="230" name="椭圆 229"/>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1" name="任意多边形 23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2" name="组合 231"/>
          <p:cNvGrpSpPr/>
          <p:nvPr/>
        </p:nvGrpSpPr>
        <p:grpSpPr>
          <a:xfrm>
            <a:off x="1102247" y="3031602"/>
            <a:ext cx="1699401" cy="676551"/>
            <a:chOff x="1324726" y="3439252"/>
            <a:chExt cx="2265573" cy="902276"/>
          </a:xfrm>
        </p:grpSpPr>
        <p:sp>
          <p:nvSpPr>
            <p:cNvPr id="233" name="文本框 75"/>
            <p:cNvSpPr txBox="1"/>
            <p:nvPr/>
          </p:nvSpPr>
          <p:spPr>
            <a:xfrm>
              <a:off x="1659757" y="3520391"/>
              <a:ext cx="1493849" cy="369417"/>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添加标题</a:t>
              </a:r>
            </a:p>
          </p:txBody>
        </p:sp>
        <p:sp>
          <p:nvSpPr>
            <p:cNvPr id="234" name="文本框 77"/>
            <p:cNvSpPr txBox="1"/>
            <p:nvPr/>
          </p:nvSpPr>
          <p:spPr>
            <a:xfrm>
              <a:off x="1324726" y="3439252"/>
              <a:ext cx="501541" cy="861973"/>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235" name="文本框 113"/>
            <p:cNvSpPr txBox="1"/>
            <p:nvPr/>
          </p:nvSpPr>
          <p:spPr>
            <a:xfrm>
              <a:off x="1342678" y="3848972"/>
              <a:ext cx="2247621" cy="492556"/>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36" name="组合 235"/>
          <p:cNvGrpSpPr/>
          <p:nvPr/>
        </p:nvGrpSpPr>
        <p:grpSpPr>
          <a:xfrm>
            <a:off x="4915283" y="4246564"/>
            <a:ext cx="1721291" cy="704572"/>
            <a:chOff x="6408112" y="5059574"/>
            <a:chExt cx="2294755" cy="939647"/>
          </a:xfrm>
        </p:grpSpPr>
        <p:sp>
          <p:nvSpPr>
            <p:cNvPr id="237" name="文本框 96"/>
            <p:cNvSpPr txBox="1"/>
            <p:nvPr/>
          </p:nvSpPr>
          <p:spPr>
            <a:xfrm>
              <a:off x="6743143" y="5140713"/>
              <a:ext cx="1493849"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添加标题</a:t>
              </a:r>
            </a:p>
          </p:txBody>
        </p:sp>
        <p:sp>
          <p:nvSpPr>
            <p:cNvPr id="238" name="文本框 98"/>
            <p:cNvSpPr txBox="1"/>
            <p:nvPr/>
          </p:nvSpPr>
          <p:spPr>
            <a:xfrm>
              <a:off x="6408112" y="5059574"/>
              <a:ext cx="631868"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239" name="文本框 113"/>
            <p:cNvSpPr txBox="1"/>
            <p:nvPr/>
          </p:nvSpPr>
          <p:spPr>
            <a:xfrm>
              <a:off x="6455246" y="5506664"/>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40" name="组合 239"/>
          <p:cNvGrpSpPr/>
          <p:nvPr/>
        </p:nvGrpSpPr>
        <p:grpSpPr>
          <a:xfrm>
            <a:off x="6906847" y="2260231"/>
            <a:ext cx="1716676" cy="723880"/>
            <a:chOff x="9063187" y="2410526"/>
            <a:chExt cx="2288603" cy="965398"/>
          </a:xfrm>
        </p:grpSpPr>
        <p:sp>
          <p:nvSpPr>
            <p:cNvPr id="241" name="文本框 92"/>
            <p:cNvSpPr txBox="1"/>
            <p:nvPr/>
          </p:nvSpPr>
          <p:spPr>
            <a:xfrm>
              <a:off x="9398218" y="2491665"/>
              <a:ext cx="1493849" cy="369418"/>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添加标题</a:t>
              </a:r>
            </a:p>
          </p:txBody>
        </p:sp>
        <p:sp>
          <p:nvSpPr>
            <p:cNvPr id="242" name="文本框 94"/>
            <p:cNvSpPr txBox="1"/>
            <p:nvPr/>
          </p:nvSpPr>
          <p:spPr>
            <a:xfrm>
              <a:off x="9063187" y="2410526"/>
              <a:ext cx="501543" cy="861975"/>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43" name="文本框 113"/>
            <p:cNvSpPr txBox="1"/>
            <p:nvPr/>
          </p:nvSpPr>
          <p:spPr>
            <a:xfrm>
              <a:off x="9104170" y="2883367"/>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44" name="组合 243"/>
          <p:cNvGrpSpPr/>
          <p:nvPr/>
        </p:nvGrpSpPr>
        <p:grpSpPr>
          <a:xfrm>
            <a:off x="3012996" y="1062289"/>
            <a:ext cx="1721588" cy="657752"/>
            <a:chOff x="3872062" y="812896"/>
            <a:chExt cx="2295152" cy="877206"/>
          </a:xfrm>
        </p:grpSpPr>
        <p:sp>
          <p:nvSpPr>
            <p:cNvPr id="245" name="文本框 82"/>
            <p:cNvSpPr txBox="1"/>
            <p:nvPr/>
          </p:nvSpPr>
          <p:spPr>
            <a:xfrm>
              <a:off x="4207093" y="894035"/>
              <a:ext cx="1493850"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添加标题</a:t>
              </a:r>
            </a:p>
          </p:txBody>
        </p:sp>
        <p:sp>
          <p:nvSpPr>
            <p:cNvPr id="246" name="文本框 84"/>
            <p:cNvSpPr txBox="1"/>
            <p:nvPr/>
          </p:nvSpPr>
          <p:spPr>
            <a:xfrm>
              <a:off x="3872062" y="812896"/>
              <a:ext cx="534838" cy="861975"/>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247" name="文本框 113"/>
            <p:cNvSpPr txBox="1"/>
            <p:nvPr/>
          </p:nvSpPr>
          <p:spPr>
            <a:xfrm>
              <a:off x="3919593" y="1197545"/>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19519670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grpId="0" nodeType="afterEffect">
                                  <p:stCondLst>
                                    <p:cond delay="0"/>
                                  </p:stCondLst>
                                  <p:childTnLst>
                                    <p:set>
                                      <p:cBhvr>
                                        <p:cTn id="10" dur="1" fill="hold">
                                          <p:stCondLst>
                                            <p:cond delay="0"/>
                                          </p:stCondLst>
                                        </p:cTn>
                                        <p:tgtEl>
                                          <p:spTgt spid="177"/>
                                        </p:tgtEl>
                                        <p:attrNameLst>
                                          <p:attrName>style.visibility</p:attrName>
                                        </p:attrNameLst>
                                      </p:cBhvr>
                                      <p:to>
                                        <p:strVal val="visible"/>
                                      </p:to>
                                    </p:set>
                                    <p:animEffect transition="in" filter="fade">
                                      <p:cBhvr>
                                        <p:cTn id="11" dur="1000"/>
                                        <p:tgtEl>
                                          <p:spTgt spid="177"/>
                                        </p:tgtEl>
                                      </p:cBhvr>
                                    </p:animEffect>
                                    <p:anim calcmode="lin" valueType="num">
                                      <p:cBhvr>
                                        <p:cTn id="12" dur="1000" fill="hold"/>
                                        <p:tgtEl>
                                          <p:spTgt spid="177"/>
                                        </p:tgtEl>
                                        <p:attrNameLst>
                                          <p:attrName>ppt_x</p:attrName>
                                        </p:attrNameLst>
                                      </p:cBhvr>
                                      <p:tavLst>
                                        <p:tav tm="0">
                                          <p:val>
                                            <p:strVal val="#ppt_x"/>
                                          </p:val>
                                        </p:tav>
                                        <p:tav tm="100000">
                                          <p:val>
                                            <p:strVal val="#ppt_x"/>
                                          </p:val>
                                        </p:tav>
                                      </p:tavLst>
                                    </p:anim>
                                    <p:anim calcmode="lin" valueType="num">
                                      <p:cBhvr>
                                        <p:cTn id="13" dur="1000" fill="hold"/>
                                        <p:tgtEl>
                                          <p:spTgt spid="177"/>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42" presetClass="entr" presetSubtype="0" fill="hold" nodeType="afterEffect">
                                  <p:stCondLst>
                                    <p:cond delay="0"/>
                                  </p:stCondLst>
                                  <p:childTnLst>
                                    <p:set>
                                      <p:cBhvr>
                                        <p:cTn id="16" dur="1" fill="hold">
                                          <p:stCondLst>
                                            <p:cond delay="0"/>
                                          </p:stCondLst>
                                        </p:cTn>
                                        <p:tgtEl>
                                          <p:spTgt spid="178"/>
                                        </p:tgtEl>
                                        <p:attrNameLst>
                                          <p:attrName>style.visibility</p:attrName>
                                        </p:attrNameLst>
                                      </p:cBhvr>
                                      <p:to>
                                        <p:strVal val="visible"/>
                                      </p:to>
                                    </p:set>
                                    <p:animEffect transition="in" filter="fade">
                                      <p:cBhvr>
                                        <p:cTn id="17" dur="1000"/>
                                        <p:tgtEl>
                                          <p:spTgt spid="178"/>
                                        </p:tgtEl>
                                      </p:cBhvr>
                                    </p:animEffect>
                                    <p:anim calcmode="lin" valueType="num">
                                      <p:cBhvr>
                                        <p:cTn id="18" dur="1000" fill="hold"/>
                                        <p:tgtEl>
                                          <p:spTgt spid="178"/>
                                        </p:tgtEl>
                                        <p:attrNameLst>
                                          <p:attrName>ppt_x</p:attrName>
                                        </p:attrNameLst>
                                      </p:cBhvr>
                                      <p:tavLst>
                                        <p:tav tm="0">
                                          <p:val>
                                            <p:strVal val="#ppt_x"/>
                                          </p:val>
                                        </p:tav>
                                        <p:tav tm="100000">
                                          <p:val>
                                            <p:strVal val="#ppt_x"/>
                                          </p:val>
                                        </p:tav>
                                      </p:tavLst>
                                    </p:anim>
                                    <p:anim calcmode="lin" valueType="num">
                                      <p:cBhvr>
                                        <p:cTn id="19" dur="1000" fill="hold"/>
                                        <p:tgtEl>
                                          <p:spTgt spid="178"/>
                                        </p:tgtEl>
                                        <p:attrNameLst>
                                          <p:attrName>ppt_y</p:attrName>
                                        </p:attrNameLst>
                                      </p:cBhvr>
                                      <p:tavLst>
                                        <p:tav tm="0">
                                          <p:val>
                                            <p:strVal val="#ppt_y+.1"/>
                                          </p:val>
                                        </p:tav>
                                        <p:tav tm="100000">
                                          <p:val>
                                            <p:strVal val="#ppt_y"/>
                                          </p:val>
                                        </p:tav>
                                      </p:tavLst>
                                    </p:anim>
                                  </p:childTnLst>
                                </p:cTn>
                              </p:par>
                            </p:childTnLst>
                          </p:cTn>
                        </p:par>
                        <p:par>
                          <p:cTn id="20" fill="hold">
                            <p:stCondLst>
                              <p:cond delay="2900"/>
                            </p:stCondLst>
                            <p:childTnLst>
                              <p:par>
                                <p:cTn id="21" presetID="42" presetClass="entr" presetSubtype="0" fill="hold" nodeType="afterEffect">
                                  <p:stCondLst>
                                    <p:cond delay="0"/>
                                  </p:stCondLst>
                                  <p:childTnLst>
                                    <p:set>
                                      <p:cBhvr>
                                        <p:cTn id="22" dur="1" fill="hold">
                                          <p:stCondLst>
                                            <p:cond delay="0"/>
                                          </p:stCondLst>
                                        </p:cTn>
                                        <p:tgtEl>
                                          <p:spTgt spid="202"/>
                                        </p:tgtEl>
                                        <p:attrNameLst>
                                          <p:attrName>style.visibility</p:attrName>
                                        </p:attrNameLst>
                                      </p:cBhvr>
                                      <p:to>
                                        <p:strVal val="visible"/>
                                      </p:to>
                                    </p:set>
                                    <p:animEffect transition="in" filter="fade">
                                      <p:cBhvr>
                                        <p:cTn id="23" dur="1000"/>
                                        <p:tgtEl>
                                          <p:spTgt spid="202"/>
                                        </p:tgtEl>
                                      </p:cBhvr>
                                    </p:animEffect>
                                    <p:anim calcmode="lin" valueType="num">
                                      <p:cBhvr>
                                        <p:cTn id="24" dur="1000" fill="hold"/>
                                        <p:tgtEl>
                                          <p:spTgt spid="202"/>
                                        </p:tgtEl>
                                        <p:attrNameLst>
                                          <p:attrName>ppt_x</p:attrName>
                                        </p:attrNameLst>
                                      </p:cBhvr>
                                      <p:tavLst>
                                        <p:tav tm="0">
                                          <p:val>
                                            <p:strVal val="#ppt_x"/>
                                          </p:val>
                                        </p:tav>
                                        <p:tav tm="100000">
                                          <p:val>
                                            <p:strVal val="#ppt_x"/>
                                          </p:val>
                                        </p:tav>
                                      </p:tavLst>
                                    </p:anim>
                                    <p:anim calcmode="lin" valueType="num">
                                      <p:cBhvr>
                                        <p:cTn id="25" dur="1000" fill="hold"/>
                                        <p:tgtEl>
                                          <p:spTgt spid="202"/>
                                        </p:tgtEl>
                                        <p:attrNameLst>
                                          <p:attrName>ppt_y</p:attrName>
                                        </p:attrNameLst>
                                      </p:cBhvr>
                                      <p:tavLst>
                                        <p:tav tm="0">
                                          <p:val>
                                            <p:strVal val="#ppt_y+.1"/>
                                          </p:val>
                                        </p:tav>
                                        <p:tav tm="100000">
                                          <p:val>
                                            <p:strVal val="#ppt_y"/>
                                          </p:val>
                                        </p:tav>
                                      </p:tavLst>
                                    </p:anim>
                                  </p:childTnLst>
                                </p:cTn>
                              </p:par>
                            </p:childTnLst>
                          </p:cTn>
                        </p:par>
                        <p:par>
                          <p:cTn id="26" fill="hold">
                            <p:stCondLst>
                              <p:cond delay="3900"/>
                            </p:stCondLst>
                            <p:childTnLst>
                              <p:par>
                                <p:cTn id="27" presetID="42" presetClass="entr" presetSubtype="0" fill="hold" nodeType="afterEffect">
                                  <p:stCondLst>
                                    <p:cond delay="0"/>
                                  </p:stCondLst>
                                  <p:childTnLst>
                                    <p:set>
                                      <p:cBhvr>
                                        <p:cTn id="28" dur="1" fill="hold">
                                          <p:stCondLst>
                                            <p:cond delay="0"/>
                                          </p:stCondLst>
                                        </p:cTn>
                                        <p:tgtEl>
                                          <p:spTgt spid="190"/>
                                        </p:tgtEl>
                                        <p:attrNameLst>
                                          <p:attrName>style.visibility</p:attrName>
                                        </p:attrNameLst>
                                      </p:cBhvr>
                                      <p:to>
                                        <p:strVal val="visible"/>
                                      </p:to>
                                    </p:set>
                                    <p:animEffect transition="in" filter="fade">
                                      <p:cBhvr>
                                        <p:cTn id="29" dur="1000"/>
                                        <p:tgtEl>
                                          <p:spTgt spid="190"/>
                                        </p:tgtEl>
                                      </p:cBhvr>
                                    </p:animEffect>
                                    <p:anim calcmode="lin" valueType="num">
                                      <p:cBhvr>
                                        <p:cTn id="30" dur="1000" fill="hold"/>
                                        <p:tgtEl>
                                          <p:spTgt spid="190"/>
                                        </p:tgtEl>
                                        <p:attrNameLst>
                                          <p:attrName>ppt_x</p:attrName>
                                        </p:attrNameLst>
                                      </p:cBhvr>
                                      <p:tavLst>
                                        <p:tav tm="0">
                                          <p:val>
                                            <p:strVal val="#ppt_x"/>
                                          </p:val>
                                        </p:tav>
                                        <p:tav tm="100000">
                                          <p:val>
                                            <p:strVal val="#ppt_x"/>
                                          </p:val>
                                        </p:tav>
                                      </p:tavLst>
                                    </p:anim>
                                    <p:anim calcmode="lin" valueType="num">
                                      <p:cBhvr>
                                        <p:cTn id="31" dur="1000" fill="hold"/>
                                        <p:tgtEl>
                                          <p:spTgt spid="190"/>
                                        </p:tgtEl>
                                        <p:attrNameLst>
                                          <p:attrName>ppt_y</p:attrName>
                                        </p:attrNameLst>
                                      </p:cBhvr>
                                      <p:tavLst>
                                        <p:tav tm="0">
                                          <p:val>
                                            <p:strVal val="#ppt_y+.1"/>
                                          </p:val>
                                        </p:tav>
                                        <p:tav tm="100000">
                                          <p:val>
                                            <p:strVal val="#ppt_y"/>
                                          </p:val>
                                        </p:tav>
                                      </p:tavLst>
                                    </p:anim>
                                  </p:childTnLst>
                                </p:cTn>
                              </p:par>
                            </p:childTnLst>
                          </p:cTn>
                        </p:par>
                        <p:par>
                          <p:cTn id="32" fill="hold">
                            <p:stCondLst>
                              <p:cond delay="4900"/>
                            </p:stCondLst>
                            <p:childTnLst>
                              <p:par>
                                <p:cTn id="33" presetID="42" presetClass="entr" presetSubtype="0" fill="hold" nodeType="afterEffect">
                                  <p:stCondLst>
                                    <p:cond delay="0"/>
                                  </p:stCondLst>
                                  <p:childTnLst>
                                    <p:set>
                                      <p:cBhvr>
                                        <p:cTn id="34" dur="1" fill="hold">
                                          <p:stCondLst>
                                            <p:cond delay="0"/>
                                          </p:stCondLst>
                                        </p:cTn>
                                        <p:tgtEl>
                                          <p:spTgt spid="209"/>
                                        </p:tgtEl>
                                        <p:attrNameLst>
                                          <p:attrName>style.visibility</p:attrName>
                                        </p:attrNameLst>
                                      </p:cBhvr>
                                      <p:to>
                                        <p:strVal val="visible"/>
                                      </p:to>
                                    </p:set>
                                    <p:animEffect transition="in" filter="fade">
                                      <p:cBhvr>
                                        <p:cTn id="35" dur="1000"/>
                                        <p:tgtEl>
                                          <p:spTgt spid="209"/>
                                        </p:tgtEl>
                                      </p:cBhvr>
                                    </p:animEffect>
                                    <p:anim calcmode="lin" valueType="num">
                                      <p:cBhvr>
                                        <p:cTn id="36" dur="1000" fill="hold"/>
                                        <p:tgtEl>
                                          <p:spTgt spid="209"/>
                                        </p:tgtEl>
                                        <p:attrNameLst>
                                          <p:attrName>ppt_x</p:attrName>
                                        </p:attrNameLst>
                                      </p:cBhvr>
                                      <p:tavLst>
                                        <p:tav tm="0">
                                          <p:val>
                                            <p:strVal val="#ppt_x"/>
                                          </p:val>
                                        </p:tav>
                                        <p:tav tm="100000">
                                          <p:val>
                                            <p:strVal val="#ppt_x"/>
                                          </p:val>
                                        </p:tav>
                                      </p:tavLst>
                                    </p:anim>
                                    <p:anim calcmode="lin" valueType="num">
                                      <p:cBhvr>
                                        <p:cTn id="37" dur="1000" fill="hold"/>
                                        <p:tgtEl>
                                          <p:spTgt spid="209"/>
                                        </p:tgtEl>
                                        <p:attrNameLst>
                                          <p:attrName>ppt_y</p:attrName>
                                        </p:attrNameLst>
                                      </p:cBhvr>
                                      <p:tavLst>
                                        <p:tav tm="0">
                                          <p:val>
                                            <p:strVal val="#ppt_y+.1"/>
                                          </p:val>
                                        </p:tav>
                                        <p:tav tm="100000">
                                          <p:val>
                                            <p:strVal val="#ppt_y"/>
                                          </p:val>
                                        </p:tav>
                                      </p:tavLst>
                                    </p:anim>
                                  </p:childTnLst>
                                </p:cTn>
                              </p:par>
                            </p:childTnLst>
                          </p:cTn>
                        </p:par>
                        <p:par>
                          <p:cTn id="38" fill="hold">
                            <p:stCondLst>
                              <p:cond delay="5900"/>
                            </p:stCondLst>
                            <p:childTnLst>
                              <p:par>
                                <p:cTn id="39" presetID="22" presetClass="entr" presetSubtype="2" fill="hold" nodeType="afterEffect">
                                  <p:stCondLst>
                                    <p:cond delay="0"/>
                                  </p:stCondLst>
                                  <p:childTnLst>
                                    <p:set>
                                      <p:cBhvr>
                                        <p:cTn id="40" dur="1" fill="hold">
                                          <p:stCondLst>
                                            <p:cond delay="0"/>
                                          </p:stCondLst>
                                        </p:cTn>
                                        <p:tgtEl>
                                          <p:spTgt spid="223"/>
                                        </p:tgtEl>
                                        <p:attrNameLst>
                                          <p:attrName>style.visibility</p:attrName>
                                        </p:attrNameLst>
                                      </p:cBhvr>
                                      <p:to>
                                        <p:strVal val="visible"/>
                                      </p:to>
                                    </p:set>
                                    <p:animEffect transition="in" filter="wipe(right)">
                                      <p:cBhvr>
                                        <p:cTn id="41" dur="500"/>
                                        <p:tgtEl>
                                          <p:spTgt spid="223"/>
                                        </p:tgtEl>
                                      </p:cBhvr>
                                    </p:animEffect>
                                  </p:childTnLst>
                                </p:cTn>
                              </p:par>
                              <p:par>
                                <p:cTn id="42" presetID="22" presetClass="entr" presetSubtype="8" fill="hold" nodeType="withEffect">
                                  <p:stCondLst>
                                    <p:cond delay="0"/>
                                  </p:stCondLst>
                                  <p:childTnLst>
                                    <p:set>
                                      <p:cBhvr>
                                        <p:cTn id="43" dur="1" fill="hold">
                                          <p:stCondLst>
                                            <p:cond delay="0"/>
                                          </p:stCondLst>
                                        </p:cTn>
                                        <p:tgtEl>
                                          <p:spTgt spid="229"/>
                                        </p:tgtEl>
                                        <p:attrNameLst>
                                          <p:attrName>style.visibility</p:attrName>
                                        </p:attrNameLst>
                                      </p:cBhvr>
                                      <p:to>
                                        <p:strVal val="visible"/>
                                      </p:to>
                                    </p:set>
                                    <p:animEffect transition="in" filter="wipe(left)">
                                      <p:cBhvr>
                                        <p:cTn id="44" dur="500"/>
                                        <p:tgtEl>
                                          <p:spTgt spid="229"/>
                                        </p:tgtEl>
                                      </p:cBhvr>
                                    </p:animEffect>
                                  </p:childTnLst>
                                </p:cTn>
                              </p:par>
                              <p:par>
                                <p:cTn id="45" presetID="22" presetClass="entr" presetSubtype="2" fill="hold" nodeType="withEffect">
                                  <p:stCondLst>
                                    <p:cond delay="0"/>
                                  </p:stCondLst>
                                  <p:childTnLst>
                                    <p:set>
                                      <p:cBhvr>
                                        <p:cTn id="46" dur="1" fill="hold">
                                          <p:stCondLst>
                                            <p:cond delay="0"/>
                                          </p:stCondLst>
                                        </p:cTn>
                                        <p:tgtEl>
                                          <p:spTgt spid="220"/>
                                        </p:tgtEl>
                                        <p:attrNameLst>
                                          <p:attrName>style.visibility</p:attrName>
                                        </p:attrNameLst>
                                      </p:cBhvr>
                                      <p:to>
                                        <p:strVal val="visible"/>
                                      </p:to>
                                    </p:set>
                                    <p:animEffect transition="in" filter="wipe(right)">
                                      <p:cBhvr>
                                        <p:cTn id="47" dur="500"/>
                                        <p:tgtEl>
                                          <p:spTgt spid="220"/>
                                        </p:tgtEl>
                                      </p:cBhvr>
                                    </p:animEffect>
                                  </p:childTnLst>
                                </p:cTn>
                              </p:par>
                              <p:par>
                                <p:cTn id="48" presetID="22" presetClass="entr" presetSubtype="8" fill="hold" nodeType="withEffect">
                                  <p:stCondLst>
                                    <p:cond delay="0"/>
                                  </p:stCondLst>
                                  <p:childTnLst>
                                    <p:set>
                                      <p:cBhvr>
                                        <p:cTn id="49" dur="1" fill="hold">
                                          <p:stCondLst>
                                            <p:cond delay="0"/>
                                          </p:stCondLst>
                                        </p:cTn>
                                        <p:tgtEl>
                                          <p:spTgt spid="226"/>
                                        </p:tgtEl>
                                        <p:attrNameLst>
                                          <p:attrName>style.visibility</p:attrName>
                                        </p:attrNameLst>
                                      </p:cBhvr>
                                      <p:to>
                                        <p:strVal val="visible"/>
                                      </p:to>
                                    </p:set>
                                    <p:animEffect transition="in" filter="wipe(left)">
                                      <p:cBhvr>
                                        <p:cTn id="50" dur="500"/>
                                        <p:tgtEl>
                                          <p:spTgt spid="226"/>
                                        </p:tgtEl>
                                      </p:cBhvr>
                                    </p:animEffect>
                                  </p:childTnLst>
                                </p:cTn>
                              </p:par>
                            </p:childTnLst>
                          </p:cTn>
                        </p:par>
                        <p:par>
                          <p:cTn id="51" fill="hold">
                            <p:stCondLst>
                              <p:cond delay="6400"/>
                            </p:stCondLst>
                            <p:childTnLst>
                              <p:par>
                                <p:cTn id="52" presetID="14" presetClass="entr" presetSubtype="10" fill="hold" nodeType="afterEffect">
                                  <p:stCondLst>
                                    <p:cond delay="0"/>
                                  </p:stCondLst>
                                  <p:childTnLst>
                                    <p:set>
                                      <p:cBhvr>
                                        <p:cTn id="53" dur="1" fill="hold">
                                          <p:stCondLst>
                                            <p:cond delay="0"/>
                                          </p:stCondLst>
                                        </p:cTn>
                                        <p:tgtEl>
                                          <p:spTgt spid="240"/>
                                        </p:tgtEl>
                                        <p:attrNameLst>
                                          <p:attrName>style.visibility</p:attrName>
                                        </p:attrNameLst>
                                      </p:cBhvr>
                                      <p:to>
                                        <p:strVal val="visible"/>
                                      </p:to>
                                    </p:set>
                                    <p:animEffect transition="in" filter="randombar(horizontal)">
                                      <p:cBhvr>
                                        <p:cTn id="54" dur="500"/>
                                        <p:tgtEl>
                                          <p:spTgt spid="240"/>
                                        </p:tgtEl>
                                      </p:cBhvr>
                                    </p:animEffect>
                                  </p:childTnLst>
                                </p:cTn>
                              </p:par>
                              <p:par>
                                <p:cTn id="55" presetID="14" presetClass="entr" presetSubtype="10" fill="hold" nodeType="withEffect">
                                  <p:stCondLst>
                                    <p:cond delay="0"/>
                                  </p:stCondLst>
                                  <p:childTnLst>
                                    <p:set>
                                      <p:cBhvr>
                                        <p:cTn id="56" dur="1" fill="hold">
                                          <p:stCondLst>
                                            <p:cond delay="0"/>
                                          </p:stCondLst>
                                        </p:cTn>
                                        <p:tgtEl>
                                          <p:spTgt spid="244"/>
                                        </p:tgtEl>
                                        <p:attrNameLst>
                                          <p:attrName>style.visibility</p:attrName>
                                        </p:attrNameLst>
                                      </p:cBhvr>
                                      <p:to>
                                        <p:strVal val="visible"/>
                                      </p:to>
                                    </p:set>
                                    <p:animEffect transition="in" filter="randombar(horizontal)">
                                      <p:cBhvr>
                                        <p:cTn id="57" dur="500"/>
                                        <p:tgtEl>
                                          <p:spTgt spid="244"/>
                                        </p:tgtEl>
                                      </p:cBhvr>
                                    </p:animEffect>
                                  </p:childTnLst>
                                </p:cTn>
                              </p:par>
                              <p:par>
                                <p:cTn id="58" presetID="14" presetClass="entr" presetSubtype="10" fill="hold" nodeType="withEffect">
                                  <p:stCondLst>
                                    <p:cond delay="0"/>
                                  </p:stCondLst>
                                  <p:childTnLst>
                                    <p:set>
                                      <p:cBhvr>
                                        <p:cTn id="59" dur="1" fill="hold">
                                          <p:stCondLst>
                                            <p:cond delay="0"/>
                                          </p:stCondLst>
                                        </p:cTn>
                                        <p:tgtEl>
                                          <p:spTgt spid="232"/>
                                        </p:tgtEl>
                                        <p:attrNameLst>
                                          <p:attrName>style.visibility</p:attrName>
                                        </p:attrNameLst>
                                      </p:cBhvr>
                                      <p:to>
                                        <p:strVal val="visible"/>
                                      </p:to>
                                    </p:set>
                                    <p:animEffect transition="in" filter="randombar(horizontal)">
                                      <p:cBhvr>
                                        <p:cTn id="60" dur="500"/>
                                        <p:tgtEl>
                                          <p:spTgt spid="232"/>
                                        </p:tgtEl>
                                      </p:cBhvr>
                                    </p:animEffect>
                                  </p:childTnLst>
                                </p:cTn>
                              </p:par>
                              <p:par>
                                <p:cTn id="61" presetID="14" presetClass="entr" presetSubtype="10" fill="hold" nodeType="withEffect">
                                  <p:stCondLst>
                                    <p:cond delay="0"/>
                                  </p:stCondLst>
                                  <p:childTnLst>
                                    <p:set>
                                      <p:cBhvr>
                                        <p:cTn id="62" dur="1" fill="hold">
                                          <p:stCondLst>
                                            <p:cond delay="0"/>
                                          </p:stCondLst>
                                        </p:cTn>
                                        <p:tgtEl>
                                          <p:spTgt spid="236"/>
                                        </p:tgtEl>
                                        <p:attrNameLst>
                                          <p:attrName>style.visibility</p:attrName>
                                        </p:attrNameLst>
                                      </p:cBhvr>
                                      <p:to>
                                        <p:strVal val="visible"/>
                                      </p:to>
                                    </p:set>
                                    <p:animEffect transition="in" filter="randombar(horizontal)">
                                      <p:cBhvr>
                                        <p:cTn id="63"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sp>
        <p:nvSpPr>
          <p:cNvPr id="3" name="六边形 2"/>
          <p:cNvSpPr/>
          <p:nvPr/>
        </p:nvSpPr>
        <p:spPr>
          <a:xfrm>
            <a:off x="5094027" y="1660430"/>
            <a:ext cx="1293230" cy="1114451"/>
          </a:xfrm>
          <a:prstGeom prst="hexagon">
            <a:avLst/>
          </a:prstGeom>
          <a:solidFill>
            <a:srgbClr val="01ACBE"/>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75" dirty="0">
                <a:solidFill>
                  <a:prstClr val="white"/>
                </a:solidFill>
                <a:latin typeface="微软雅黑" panose="020B0503020204020204" pitchFamily="34" charset="-122"/>
                <a:ea typeface="微软雅黑" panose="020B0503020204020204" pitchFamily="34" charset="-122"/>
              </a:rPr>
              <a:t>理念</a:t>
            </a:r>
          </a:p>
        </p:txBody>
      </p:sp>
      <p:sp>
        <p:nvSpPr>
          <p:cNvPr id="5" name="六边形 4"/>
          <p:cNvSpPr/>
          <p:nvPr/>
        </p:nvSpPr>
        <p:spPr>
          <a:xfrm>
            <a:off x="3998731" y="2258636"/>
            <a:ext cx="1293230" cy="1114451"/>
          </a:xfrm>
          <a:prstGeom prst="hexagon">
            <a:avLst/>
          </a:prstGeom>
          <a:blipFill dpi="0" rotWithShape="1">
            <a:blip r:embed="rId2" cstate="email">
              <a:extLst>
                <a:ext uri="{28A0092B-C50C-407E-A947-70E740481C1C}">
                  <a14:useLocalDpi xmlns:a14="http://schemas.microsoft.com/office/drawing/2010/main"/>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六边形 5"/>
          <p:cNvSpPr/>
          <p:nvPr/>
        </p:nvSpPr>
        <p:spPr>
          <a:xfrm>
            <a:off x="6189323" y="2068613"/>
            <a:ext cx="1731487" cy="1492121"/>
          </a:xfrm>
          <a:prstGeom prst="hexagon">
            <a:avLst/>
          </a:prstGeom>
          <a:blipFill>
            <a:blip r:embed="rId3" cstate="email">
              <a:extLst>
                <a:ext uri="{28A0092B-C50C-407E-A947-70E740481C1C}">
                  <a14:useLocalDpi xmlns:a14="http://schemas.microsoft.com/office/drawing/2010/main"/>
                </a:ext>
              </a:extLst>
            </a:blip>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六边形 6"/>
          <p:cNvSpPr/>
          <p:nvPr/>
        </p:nvSpPr>
        <p:spPr>
          <a:xfrm>
            <a:off x="5097547" y="2864755"/>
            <a:ext cx="1293230" cy="1114451"/>
          </a:xfrm>
          <a:prstGeom prst="hexagon">
            <a:avLst/>
          </a:prstGeom>
          <a:solidFill>
            <a:srgbClr val="663A77"/>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75" dirty="0">
                <a:solidFill>
                  <a:prstClr val="white"/>
                </a:solidFill>
                <a:latin typeface="微软雅黑" panose="020B0503020204020204" pitchFamily="34" charset="-122"/>
                <a:ea typeface="微软雅黑" panose="020B0503020204020204" pitchFamily="34" charset="-122"/>
              </a:rPr>
              <a:t>使命</a:t>
            </a:r>
          </a:p>
        </p:txBody>
      </p:sp>
      <p:sp>
        <p:nvSpPr>
          <p:cNvPr id="8" name="六边形 7"/>
          <p:cNvSpPr/>
          <p:nvPr/>
        </p:nvSpPr>
        <p:spPr>
          <a:xfrm>
            <a:off x="1331220" y="2047655"/>
            <a:ext cx="1731487" cy="1492121"/>
          </a:xfrm>
          <a:prstGeom prst="hexagon">
            <a:avLst/>
          </a:prstGeom>
          <a:blipFill>
            <a:blip r:embed="rId4" cstate="email">
              <a:extLst>
                <a:ext uri="{28A0092B-C50C-407E-A947-70E740481C1C}">
                  <a14:useLocalDpi xmlns:a14="http://schemas.microsoft.com/office/drawing/2010/main"/>
                </a:ext>
              </a:extLst>
            </a:blip>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六边形 8"/>
          <p:cNvSpPr/>
          <p:nvPr/>
        </p:nvSpPr>
        <p:spPr>
          <a:xfrm>
            <a:off x="2903437" y="2855437"/>
            <a:ext cx="1293230" cy="1114451"/>
          </a:xfrm>
          <a:prstGeom prst="hexagon">
            <a:avLst/>
          </a:prstGeom>
          <a:solidFill>
            <a:srgbClr val="E87071"/>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75" dirty="0">
                <a:solidFill>
                  <a:prstClr val="white"/>
                </a:solidFill>
                <a:latin typeface="微软雅黑" panose="020B0503020204020204" pitchFamily="34" charset="-122"/>
                <a:ea typeface="微软雅黑" panose="020B0503020204020204" pitchFamily="34" charset="-122"/>
              </a:rPr>
              <a:t>目标</a:t>
            </a:r>
          </a:p>
        </p:txBody>
      </p:sp>
      <p:sp>
        <p:nvSpPr>
          <p:cNvPr id="10" name="六边形 9"/>
          <p:cNvSpPr/>
          <p:nvPr/>
        </p:nvSpPr>
        <p:spPr>
          <a:xfrm>
            <a:off x="2888401" y="1640304"/>
            <a:ext cx="1293230" cy="1114451"/>
          </a:xfrm>
          <a:prstGeom prst="hexagon">
            <a:avLst/>
          </a:prstGeom>
          <a:solidFill>
            <a:srgbClr val="FFB850"/>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75" dirty="0">
                <a:solidFill>
                  <a:prstClr val="white"/>
                </a:solidFill>
                <a:latin typeface="微软雅黑" panose="020B0503020204020204" pitchFamily="34" charset="-122"/>
                <a:ea typeface="微软雅黑" panose="020B0503020204020204" pitchFamily="34" charset="-122"/>
              </a:rPr>
              <a:t>定位</a:t>
            </a:r>
          </a:p>
        </p:txBody>
      </p:sp>
      <p:sp>
        <p:nvSpPr>
          <p:cNvPr id="11" name="六边形 10"/>
          <p:cNvSpPr/>
          <p:nvPr/>
        </p:nvSpPr>
        <p:spPr>
          <a:xfrm>
            <a:off x="3998733" y="3470898"/>
            <a:ext cx="1293230" cy="1114451"/>
          </a:xfrm>
          <a:prstGeom prst="hexagon">
            <a:avLst/>
          </a:prstGeom>
          <a:blipFill>
            <a:blip r:embed="rId5" cstate="email">
              <a:extLst>
                <a:ext uri="{28A0092B-C50C-407E-A947-70E740481C1C}">
                  <a14:useLocalDpi xmlns:a14="http://schemas.microsoft.com/office/drawing/2010/main"/>
                </a:ext>
              </a:extLst>
            </a:blip>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六边形 11"/>
          <p:cNvSpPr/>
          <p:nvPr/>
        </p:nvSpPr>
        <p:spPr>
          <a:xfrm>
            <a:off x="3998731" y="1075772"/>
            <a:ext cx="1293230" cy="1114451"/>
          </a:xfrm>
          <a:prstGeom prst="hexagon">
            <a:avLst/>
          </a:prstGeom>
          <a:blipFill>
            <a:blip r:embed="rId6" cstate="email">
              <a:extLst>
                <a:ext uri="{28A0092B-C50C-407E-A947-70E740481C1C}">
                  <a14:useLocalDpi xmlns:a14="http://schemas.microsoft.com/office/drawing/2010/main"/>
                </a:ext>
              </a:extLst>
            </a:blip>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TextBox 10"/>
          <p:cNvSpPr txBox="1"/>
          <p:nvPr/>
        </p:nvSpPr>
        <p:spPr>
          <a:xfrm>
            <a:off x="380554" y="1238312"/>
            <a:ext cx="2294507" cy="707053"/>
          </a:xfrm>
          <a:prstGeom prst="rect">
            <a:avLst/>
          </a:prstGeom>
          <a:noFill/>
        </p:spPr>
        <p:txBody>
          <a:bodyPr wrap="square" rtlCol="0">
            <a:spAutoFit/>
          </a:bodyPr>
          <a:lstStyle/>
          <a:p>
            <a:pPr algn="r">
              <a:lnSpc>
                <a:spcPct val="150000"/>
              </a:lnSpc>
              <a:defRPr/>
            </a:pPr>
            <a:r>
              <a:rPr lang="zh-CN" altLang="en-US" sz="1013" kern="0" dirty="0">
                <a:solidFill>
                  <a:srgbClr val="FF9A05"/>
                </a:solidFill>
                <a:latin typeface="Arial" pitchFamily="34" charset="0"/>
                <a:ea typeface="微软雅黑" pitchFamily="34" charset="-122"/>
              </a:rPr>
              <a:t>添加标题</a:t>
            </a:r>
            <a:endParaRPr lang="en-US" altLang="zh-CN" sz="1013" kern="0" dirty="0">
              <a:solidFill>
                <a:srgbClr val="FF9A05"/>
              </a:solidFill>
              <a:latin typeface="Arial" pitchFamily="34" charset="0"/>
              <a:ea typeface="微软雅黑" pitchFamily="34" charset="-122"/>
            </a:endParaRPr>
          </a:p>
          <a:p>
            <a:pPr algn="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a:p>
            <a:pPr algn="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p:txBody>
      </p:sp>
      <p:sp>
        <p:nvSpPr>
          <p:cNvPr id="14" name="TextBox 11"/>
          <p:cNvSpPr txBox="1"/>
          <p:nvPr/>
        </p:nvSpPr>
        <p:spPr>
          <a:xfrm>
            <a:off x="380554" y="3647337"/>
            <a:ext cx="2294507" cy="707053"/>
          </a:xfrm>
          <a:prstGeom prst="rect">
            <a:avLst/>
          </a:prstGeom>
          <a:noFill/>
        </p:spPr>
        <p:txBody>
          <a:bodyPr wrap="square" rtlCol="0">
            <a:spAutoFit/>
          </a:bodyPr>
          <a:lstStyle/>
          <a:p>
            <a:pPr algn="r">
              <a:lnSpc>
                <a:spcPct val="150000"/>
              </a:lnSpc>
              <a:defRPr/>
            </a:pPr>
            <a:r>
              <a:rPr lang="zh-CN" altLang="en-US" sz="1013" kern="0" dirty="0">
                <a:solidFill>
                  <a:srgbClr val="FF8989"/>
                </a:solidFill>
                <a:latin typeface="Arial" pitchFamily="34" charset="0"/>
                <a:ea typeface="微软雅黑" pitchFamily="34" charset="-122"/>
              </a:rPr>
              <a:t>添加标题</a:t>
            </a:r>
            <a:endParaRPr lang="en-US" altLang="zh-CN" sz="1013" kern="0" dirty="0">
              <a:solidFill>
                <a:srgbClr val="FF8989"/>
              </a:solidFill>
              <a:latin typeface="Arial" pitchFamily="34" charset="0"/>
              <a:ea typeface="微软雅黑" pitchFamily="34" charset="-122"/>
            </a:endParaRPr>
          </a:p>
          <a:p>
            <a:pPr algn="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a:p>
            <a:pPr algn="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p:txBody>
      </p:sp>
      <p:sp>
        <p:nvSpPr>
          <p:cNvPr id="15" name="TextBox 12"/>
          <p:cNvSpPr txBox="1"/>
          <p:nvPr/>
        </p:nvSpPr>
        <p:spPr>
          <a:xfrm>
            <a:off x="6484629" y="3647337"/>
            <a:ext cx="2294507" cy="707053"/>
          </a:xfrm>
          <a:prstGeom prst="rect">
            <a:avLst/>
          </a:prstGeom>
          <a:noFill/>
        </p:spPr>
        <p:txBody>
          <a:bodyPr wrap="square" rtlCol="0">
            <a:spAutoFit/>
          </a:bodyPr>
          <a:lstStyle/>
          <a:p>
            <a:pPr>
              <a:lnSpc>
                <a:spcPct val="150000"/>
              </a:lnSpc>
              <a:defRPr/>
            </a:pPr>
            <a:r>
              <a:rPr lang="zh-CN" altLang="en-US" sz="1013" kern="0" dirty="0">
                <a:solidFill>
                  <a:srgbClr val="7030A0"/>
                </a:solidFill>
                <a:latin typeface="Arial" pitchFamily="34" charset="0"/>
                <a:ea typeface="微软雅黑" pitchFamily="34" charset="-122"/>
              </a:rPr>
              <a:t>添加标题</a:t>
            </a:r>
            <a:endParaRPr lang="en-US" altLang="zh-CN" sz="1013" kern="0" dirty="0">
              <a:solidFill>
                <a:srgbClr val="7030A0"/>
              </a:solidFill>
              <a:latin typeface="Arial" pitchFamily="34" charset="0"/>
              <a:ea typeface="微软雅黑" pitchFamily="34" charset="-122"/>
            </a:endParaRPr>
          </a:p>
          <a:p>
            <a:pP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a:p>
            <a:pP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p:txBody>
      </p:sp>
      <p:sp>
        <p:nvSpPr>
          <p:cNvPr id="16" name="TextBox 13"/>
          <p:cNvSpPr txBox="1"/>
          <p:nvPr/>
        </p:nvSpPr>
        <p:spPr>
          <a:xfrm>
            <a:off x="6484629" y="1238312"/>
            <a:ext cx="2294507" cy="707053"/>
          </a:xfrm>
          <a:prstGeom prst="rect">
            <a:avLst/>
          </a:prstGeom>
          <a:noFill/>
        </p:spPr>
        <p:txBody>
          <a:bodyPr wrap="square" rtlCol="0">
            <a:spAutoFit/>
          </a:bodyPr>
          <a:lstStyle/>
          <a:p>
            <a:pPr>
              <a:lnSpc>
                <a:spcPct val="150000"/>
              </a:lnSpc>
              <a:defRPr/>
            </a:pPr>
            <a:r>
              <a:rPr lang="zh-CN" altLang="en-US" sz="1013" kern="0" dirty="0">
                <a:solidFill>
                  <a:schemeClr val="accent5"/>
                </a:solidFill>
                <a:latin typeface="Arial" pitchFamily="34" charset="0"/>
                <a:ea typeface="微软雅黑" pitchFamily="34" charset="-122"/>
              </a:rPr>
              <a:t>添加标题</a:t>
            </a:r>
            <a:endParaRPr lang="en-US" altLang="zh-CN" sz="1013" kern="0" dirty="0">
              <a:solidFill>
                <a:schemeClr val="accent5"/>
              </a:solidFill>
              <a:latin typeface="Arial" pitchFamily="34" charset="0"/>
              <a:ea typeface="微软雅黑" pitchFamily="34" charset="-122"/>
            </a:endParaRPr>
          </a:p>
          <a:p>
            <a:pP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a:p>
            <a:pP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p:txBody>
      </p:sp>
    </p:spTree>
    <p:extLst>
      <p:ext uri="{BB962C8B-B14F-4D97-AF65-F5344CB8AC3E}">
        <p14:creationId xmlns:p14="http://schemas.microsoft.com/office/powerpoint/2010/main" val="334115052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3" presetClass="entr" presetSubtype="52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attrNameLst>
                                          <p:attrName>ppt_x</p:attrName>
                                        </p:attrNameLst>
                                      </p:cBhvr>
                                      <p:tavLst>
                                        <p:tav tm="0">
                                          <p:val>
                                            <p:fltVal val="0.5"/>
                                          </p:val>
                                        </p:tav>
                                        <p:tav tm="100000">
                                          <p:val>
                                            <p:strVal val="#ppt_x"/>
                                          </p:val>
                                        </p:tav>
                                      </p:tavLst>
                                    </p:anim>
                                    <p:anim calcmode="lin" valueType="num">
                                      <p:cBhvr>
                                        <p:cTn id="14" dur="500" fill="hold"/>
                                        <p:tgtEl>
                                          <p:spTgt spid="10"/>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250"/>
                                  </p:stCondLst>
                                  <p:childTnLst>
                                    <p:animEffect transition="out" filter="fade">
                                      <p:cBhvr>
                                        <p:cTn id="16" dur="500" tmFilter="0, 0; .2, .5; .8, .5; 1, 0"/>
                                        <p:tgtEl>
                                          <p:spTgt spid="10"/>
                                        </p:tgtEl>
                                      </p:cBhvr>
                                    </p:animEffect>
                                    <p:animScale>
                                      <p:cBhvr>
                                        <p:cTn id="17" dur="250" autoRev="1" fill="hold"/>
                                        <p:tgtEl>
                                          <p:spTgt spid="10"/>
                                        </p:tgtEl>
                                      </p:cBhvr>
                                      <p:by x="105000" y="105000"/>
                                    </p:animScale>
                                  </p:childTnLst>
                                </p:cTn>
                              </p:par>
                              <p:par>
                                <p:cTn id="18" presetID="23" presetClass="entr" presetSubtype="528" fill="hold" grpId="0" nodeType="withEffect">
                                  <p:stCondLst>
                                    <p:cond delay="10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 calcmode="lin" valueType="num">
                                      <p:cBhvr>
                                        <p:cTn id="22" dur="500" fill="hold"/>
                                        <p:tgtEl>
                                          <p:spTgt spid="8"/>
                                        </p:tgtEl>
                                        <p:attrNameLst>
                                          <p:attrName>ppt_x</p:attrName>
                                        </p:attrNameLst>
                                      </p:cBhvr>
                                      <p:tavLst>
                                        <p:tav tm="0">
                                          <p:val>
                                            <p:fltVal val="0.5"/>
                                          </p:val>
                                        </p:tav>
                                        <p:tav tm="100000">
                                          <p:val>
                                            <p:strVal val="#ppt_x"/>
                                          </p:val>
                                        </p:tav>
                                      </p:tavLst>
                                    </p:anim>
                                    <p:anim calcmode="lin" valueType="num">
                                      <p:cBhvr>
                                        <p:cTn id="23" dur="500" fill="hold"/>
                                        <p:tgtEl>
                                          <p:spTgt spid="8"/>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250"/>
                                  </p:stCondLst>
                                  <p:childTnLst>
                                    <p:animEffect transition="out" filter="fade">
                                      <p:cBhvr>
                                        <p:cTn id="25" dur="500" tmFilter="0, 0; .2, .5; .8, .5; 1, 0"/>
                                        <p:tgtEl>
                                          <p:spTgt spid="8"/>
                                        </p:tgtEl>
                                      </p:cBhvr>
                                    </p:animEffect>
                                    <p:animScale>
                                      <p:cBhvr>
                                        <p:cTn id="26" dur="250" autoRev="1" fill="hold"/>
                                        <p:tgtEl>
                                          <p:spTgt spid="8"/>
                                        </p:tgtEl>
                                      </p:cBhvr>
                                      <p:by x="105000" y="105000"/>
                                    </p:animScale>
                                  </p:childTnLst>
                                </p:cTn>
                              </p:par>
                              <p:par>
                                <p:cTn id="27" presetID="23" presetClass="entr" presetSubtype="528" fill="hold" grpId="0" nodeType="withEffect">
                                  <p:stCondLst>
                                    <p:cond delay="20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 calcmode="lin" valueType="num">
                                      <p:cBhvr>
                                        <p:cTn id="31" dur="500" fill="hold"/>
                                        <p:tgtEl>
                                          <p:spTgt spid="12"/>
                                        </p:tgtEl>
                                        <p:attrNameLst>
                                          <p:attrName>ppt_x</p:attrName>
                                        </p:attrNameLst>
                                      </p:cBhvr>
                                      <p:tavLst>
                                        <p:tav tm="0">
                                          <p:val>
                                            <p:fltVal val="0.5"/>
                                          </p:val>
                                        </p:tav>
                                        <p:tav tm="100000">
                                          <p:val>
                                            <p:strVal val="#ppt_x"/>
                                          </p:val>
                                        </p:tav>
                                      </p:tavLst>
                                    </p:anim>
                                    <p:anim calcmode="lin" valueType="num">
                                      <p:cBhvr>
                                        <p:cTn id="32" dur="500" fill="hold"/>
                                        <p:tgtEl>
                                          <p:spTgt spid="12"/>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250"/>
                                  </p:stCondLst>
                                  <p:childTnLst>
                                    <p:animEffect transition="out" filter="fade">
                                      <p:cBhvr>
                                        <p:cTn id="34" dur="500" tmFilter="0, 0; .2, .5; .8, .5; 1, 0"/>
                                        <p:tgtEl>
                                          <p:spTgt spid="12"/>
                                        </p:tgtEl>
                                      </p:cBhvr>
                                    </p:animEffect>
                                    <p:animScale>
                                      <p:cBhvr>
                                        <p:cTn id="35" dur="250" autoRev="1" fill="hold"/>
                                        <p:tgtEl>
                                          <p:spTgt spid="12"/>
                                        </p:tgtEl>
                                      </p:cBhvr>
                                      <p:by x="105000" y="105000"/>
                                    </p:animScale>
                                  </p:childTnLst>
                                </p:cTn>
                              </p:par>
                              <p:par>
                                <p:cTn id="36" presetID="23" presetClass="entr" presetSubtype="528" fill="hold" grpId="0" nodeType="withEffect">
                                  <p:stCondLst>
                                    <p:cond delay="30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 calcmode="lin" valueType="num">
                                      <p:cBhvr>
                                        <p:cTn id="40" dur="500" fill="hold"/>
                                        <p:tgtEl>
                                          <p:spTgt spid="3"/>
                                        </p:tgtEl>
                                        <p:attrNameLst>
                                          <p:attrName>ppt_x</p:attrName>
                                        </p:attrNameLst>
                                      </p:cBhvr>
                                      <p:tavLst>
                                        <p:tav tm="0">
                                          <p:val>
                                            <p:fltVal val="0.5"/>
                                          </p:val>
                                        </p:tav>
                                        <p:tav tm="100000">
                                          <p:val>
                                            <p:strVal val="#ppt_x"/>
                                          </p:val>
                                        </p:tav>
                                      </p:tavLst>
                                    </p:anim>
                                    <p:anim calcmode="lin" valueType="num">
                                      <p:cBhvr>
                                        <p:cTn id="41" dur="500" fill="hold"/>
                                        <p:tgtEl>
                                          <p:spTgt spid="3"/>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250"/>
                                  </p:stCondLst>
                                  <p:childTnLst>
                                    <p:animEffect transition="out" filter="fade">
                                      <p:cBhvr>
                                        <p:cTn id="43" dur="500" tmFilter="0, 0; .2, .5; .8, .5; 1, 0"/>
                                        <p:tgtEl>
                                          <p:spTgt spid="3"/>
                                        </p:tgtEl>
                                      </p:cBhvr>
                                    </p:animEffect>
                                    <p:animScale>
                                      <p:cBhvr>
                                        <p:cTn id="44" dur="250" autoRev="1" fill="hold"/>
                                        <p:tgtEl>
                                          <p:spTgt spid="3"/>
                                        </p:tgtEl>
                                      </p:cBhvr>
                                      <p:by x="105000" y="105000"/>
                                    </p:animScale>
                                  </p:childTnLst>
                                </p:cTn>
                              </p:par>
                              <p:par>
                                <p:cTn id="45" presetID="23" presetClass="entr" presetSubtype="528" fill="hold" grpId="0" nodeType="withEffect">
                                  <p:stCondLst>
                                    <p:cond delay="40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 calcmode="lin" valueType="num">
                                      <p:cBhvr>
                                        <p:cTn id="49" dur="500" fill="hold"/>
                                        <p:tgtEl>
                                          <p:spTgt spid="6"/>
                                        </p:tgtEl>
                                        <p:attrNameLst>
                                          <p:attrName>ppt_x</p:attrName>
                                        </p:attrNameLst>
                                      </p:cBhvr>
                                      <p:tavLst>
                                        <p:tav tm="0">
                                          <p:val>
                                            <p:fltVal val="0.5"/>
                                          </p:val>
                                        </p:tav>
                                        <p:tav tm="100000">
                                          <p:val>
                                            <p:strVal val="#ppt_x"/>
                                          </p:val>
                                        </p:tav>
                                      </p:tavLst>
                                    </p:anim>
                                    <p:anim calcmode="lin" valueType="num">
                                      <p:cBhvr>
                                        <p:cTn id="50" dur="500" fill="hold"/>
                                        <p:tgtEl>
                                          <p:spTgt spid="6"/>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250"/>
                                  </p:stCondLst>
                                  <p:childTnLst>
                                    <p:animEffect transition="out" filter="fade">
                                      <p:cBhvr>
                                        <p:cTn id="52" dur="500" tmFilter="0, 0; .2, .5; .8, .5; 1, 0"/>
                                        <p:tgtEl>
                                          <p:spTgt spid="6"/>
                                        </p:tgtEl>
                                      </p:cBhvr>
                                    </p:animEffect>
                                    <p:animScale>
                                      <p:cBhvr>
                                        <p:cTn id="53" dur="250" autoRev="1" fill="hold"/>
                                        <p:tgtEl>
                                          <p:spTgt spid="6"/>
                                        </p:tgtEl>
                                      </p:cBhvr>
                                      <p:by x="105000" y="105000"/>
                                    </p:animScale>
                                  </p:childTnLst>
                                </p:cTn>
                              </p:par>
                              <p:par>
                                <p:cTn id="54" presetID="23" presetClass="entr" presetSubtype="528" fill="hold" grpId="0" nodeType="withEffect">
                                  <p:stCondLst>
                                    <p:cond delay="50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 calcmode="lin" valueType="num">
                                      <p:cBhvr>
                                        <p:cTn id="58" dur="500" fill="hold"/>
                                        <p:tgtEl>
                                          <p:spTgt spid="9"/>
                                        </p:tgtEl>
                                        <p:attrNameLst>
                                          <p:attrName>ppt_x</p:attrName>
                                        </p:attrNameLst>
                                      </p:cBhvr>
                                      <p:tavLst>
                                        <p:tav tm="0">
                                          <p:val>
                                            <p:fltVal val="0.5"/>
                                          </p:val>
                                        </p:tav>
                                        <p:tav tm="100000">
                                          <p:val>
                                            <p:strVal val="#ppt_x"/>
                                          </p:val>
                                        </p:tav>
                                      </p:tavLst>
                                    </p:anim>
                                    <p:anim calcmode="lin" valueType="num">
                                      <p:cBhvr>
                                        <p:cTn id="59" dur="500" fill="hold"/>
                                        <p:tgtEl>
                                          <p:spTgt spid="9"/>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25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par>
                                <p:cTn id="63" presetID="23" presetClass="entr" presetSubtype="528" fill="hold" grpId="0" nodeType="withEffect">
                                  <p:stCondLst>
                                    <p:cond delay="600"/>
                                  </p:stCondLst>
                                  <p:childTnLst>
                                    <p:set>
                                      <p:cBhvr>
                                        <p:cTn id="64" dur="1" fill="hold">
                                          <p:stCondLst>
                                            <p:cond delay="0"/>
                                          </p:stCondLst>
                                        </p:cTn>
                                        <p:tgtEl>
                                          <p:spTgt spid="5"/>
                                        </p:tgtEl>
                                        <p:attrNameLst>
                                          <p:attrName>style.visibility</p:attrName>
                                        </p:attrNameLst>
                                      </p:cBhvr>
                                      <p:to>
                                        <p:strVal val="visible"/>
                                      </p:to>
                                    </p:set>
                                    <p:anim calcmode="lin" valueType="num">
                                      <p:cBhvr>
                                        <p:cTn id="65" dur="500" fill="hold"/>
                                        <p:tgtEl>
                                          <p:spTgt spid="5"/>
                                        </p:tgtEl>
                                        <p:attrNameLst>
                                          <p:attrName>ppt_w</p:attrName>
                                        </p:attrNameLst>
                                      </p:cBhvr>
                                      <p:tavLst>
                                        <p:tav tm="0">
                                          <p:val>
                                            <p:fltVal val="0"/>
                                          </p:val>
                                        </p:tav>
                                        <p:tav tm="100000">
                                          <p:val>
                                            <p:strVal val="#ppt_w"/>
                                          </p:val>
                                        </p:tav>
                                      </p:tavLst>
                                    </p:anim>
                                    <p:anim calcmode="lin" valueType="num">
                                      <p:cBhvr>
                                        <p:cTn id="66" dur="500" fill="hold"/>
                                        <p:tgtEl>
                                          <p:spTgt spid="5"/>
                                        </p:tgtEl>
                                        <p:attrNameLst>
                                          <p:attrName>ppt_h</p:attrName>
                                        </p:attrNameLst>
                                      </p:cBhvr>
                                      <p:tavLst>
                                        <p:tav tm="0">
                                          <p:val>
                                            <p:fltVal val="0"/>
                                          </p:val>
                                        </p:tav>
                                        <p:tav tm="100000">
                                          <p:val>
                                            <p:strVal val="#ppt_h"/>
                                          </p:val>
                                        </p:tav>
                                      </p:tavLst>
                                    </p:anim>
                                    <p:anim calcmode="lin" valueType="num">
                                      <p:cBhvr>
                                        <p:cTn id="67" dur="500" fill="hold"/>
                                        <p:tgtEl>
                                          <p:spTgt spid="5"/>
                                        </p:tgtEl>
                                        <p:attrNameLst>
                                          <p:attrName>ppt_x</p:attrName>
                                        </p:attrNameLst>
                                      </p:cBhvr>
                                      <p:tavLst>
                                        <p:tav tm="0">
                                          <p:val>
                                            <p:fltVal val="0.5"/>
                                          </p:val>
                                        </p:tav>
                                        <p:tav tm="100000">
                                          <p:val>
                                            <p:strVal val="#ppt_x"/>
                                          </p:val>
                                        </p:tav>
                                      </p:tavLst>
                                    </p:anim>
                                    <p:anim calcmode="lin" valueType="num">
                                      <p:cBhvr>
                                        <p:cTn id="68" dur="500" fill="hold"/>
                                        <p:tgtEl>
                                          <p:spTgt spid="5"/>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250"/>
                                  </p:stCondLst>
                                  <p:childTnLst>
                                    <p:animEffect transition="out" filter="fade">
                                      <p:cBhvr>
                                        <p:cTn id="70" dur="500" tmFilter="0, 0; .2, .5; .8, .5; 1, 0"/>
                                        <p:tgtEl>
                                          <p:spTgt spid="5"/>
                                        </p:tgtEl>
                                      </p:cBhvr>
                                    </p:animEffect>
                                    <p:animScale>
                                      <p:cBhvr>
                                        <p:cTn id="71" dur="250" autoRev="1" fill="hold"/>
                                        <p:tgtEl>
                                          <p:spTgt spid="5"/>
                                        </p:tgtEl>
                                      </p:cBhvr>
                                      <p:by x="105000" y="105000"/>
                                    </p:animScale>
                                  </p:childTnLst>
                                </p:cTn>
                              </p:par>
                              <p:par>
                                <p:cTn id="72" presetID="23" presetClass="entr" presetSubtype="528" fill="hold" grpId="0" nodeType="withEffect">
                                  <p:stCondLst>
                                    <p:cond delay="70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250"/>
                                  </p:stCondLst>
                                  <p:childTnLst>
                                    <p:animEffect transition="out" filter="fade">
                                      <p:cBhvr>
                                        <p:cTn id="79" dur="500" tmFilter="0, 0; .2, .5; .8, .5; 1, 0"/>
                                        <p:tgtEl>
                                          <p:spTgt spid="7"/>
                                        </p:tgtEl>
                                      </p:cBhvr>
                                    </p:animEffect>
                                    <p:animScale>
                                      <p:cBhvr>
                                        <p:cTn id="80" dur="250" autoRev="1" fill="hold"/>
                                        <p:tgtEl>
                                          <p:spTgt spid="7"/>
                                        </p:tgtEl>
                                      </p:cBhvr>
                                      <p:by x="105000" y="105000"/>
                                    </p:animScale>
                                  </p:childTnLst>
                                </p:cTn>
                              </p:par>
                              <p:par>
                                <p:cTn id="81" presetID="23" presetClass="entr" presetSubtype="528" fill="hold" grpId="0" nodeType="withEffect">
                                  <p:stCondLst>
                                    <p:cond delay="800"/>
                                  </p:stCondLst>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ppt_w</p:attrName>
                                        </p:attrNameLst>
                                      </p:cBhvr>
                                      <p:tavLst>
                                        <p:tav tm="0">
                                          <p:val>
                                            <p:fltVal val="0"/>
                                          </p:val>
                                        </p:tav>
                                        <p:tav tm="100000">
                                          <p:val>
                                            <p:strVal val="#ppt_w"/>
                                          </p:val>
                                        </p:tav>
                                      </p:tavLst>
                                    </p:anim>
                                    <p:anim calcmode="lin" valueType="num">
                                      <p:cBhvr>
                                        <p:cTn id="84" dur="500" fill="hold"/>
                                        <p:tgtEl>
                                          <p:spTgt spid="11"/>
                                        </p:tgtEl>
                                        <p:attrNameLst>
                                          <p:attrName>ppt_h</p:attrName>
                                        </p:attrNameLst>
                                      </p:cBhvr>
                                      <p:tavLst>
                                        <p:tav tm="0">
                                          <p:val>
                                            <p:fltVal val="0"/>
                                          </p:val>
                                        </p:tav>
                                        <p:tav tm="100000">
                                          <p:val>
                                            <p:strVal val="#ppt_h"/>
                                          </p:val>
                                        </p:tav>
                                      </p:tavLst>
                                    </p:anim>
                                    <p:anim calcmode="lin" valueType="num">
                                      <p:cBhvr>
                                        <p:cTn id="85" dur="500" fill="hold"/>
                                        <p:tgtEl>
                                          <p:spTgt spid="11"/>
                                        </p:tgtEl>
                                        <p:attrNameLst>
                                          <p:attrName>ppt_x</p:attrName>
                                        </p:attrNameLst>
                                      </p:cBhvr>
                                      <p:tavLst>
                                        <p:tav tm="0">
                                          <p:val>
                                            <p:fltVal val="0.5"/>
                                          </p:val>
                                        </p:tav>
                                        <p:tav tm="100000">
                                          <p:val>
                                            <p:strVal val="#ppt_x"/>
                                          </p:val>
                                        </p:tav>
                                      </p:tavLst>
                                    </p:anim>
                                    <p:anim calcmode="lin" valueType="num">
                                      <p:cBhvr>
                                        <p:cTn id="86" dur="500" fill="hold"/>
                                        <p:tgtEl>
                                          <p:spTgt spid="11"/>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250"/>
                                  </p:stCondLst>
                                  <p:childTnLst>
                                    <p:animEffect transition="out" filter="fade">
                                      <p:cBhvr>
                                        <p:cTn id="88" dur="500" tmFilter="0, 0; .2, .5; .8, .5; 1, 0"/>
                                        <p:tgtEl>
                                          <p:spTgt spid="11"/>
                                        </p:tgtEl>
                                      </p:cBhvr>
                                    </p:animEffect>
                                    <p:animScale>
                                      <p:cBhvr>
                                        <p:cTn id="89" dur="250" autoRev="1" fill="hold"/>
                                        <p:tgtEl>
                                          <p:spTgt spid="11"/>
                                        </p:tgtEl>
                                      </p:cBhvr>
                                      <p:by x="105000" y="105000"/>
                                    </p:animScale>
                                  </p:childTnLst>
                                </p:cTn>
                              </p:par>
                            </p:childTnLst>
                          </p:cTn>
                        </p:par>
                        <p:par>
                          <p:cTn id="90" fill="hold">
                            <p:stCondLst>
                              <p:cond delay="2200"/>
                            </p:stCondLst>
                            <p:childTnLst>
                              <p:par>
                                <p:cTn id="91" presetID="2" presetClass="entr" presetSubtype="8" accel="50000" decel="50000" fill="hold" grpId="0" nodeType="after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additive="base">
                                        <p:cTn id="93" dur="1000" fill="hold"/>
                                        <p:tgtEl>
                                          <p:spTgt spid="13"/>
                                        </p:tgtEl>
                                        <p:attrNameLst>
                                          <p:attrName>ppt_x</p:attrName>
                                        </p:attrNameLst>
                                      </p:cBhvr>
                                      <p:tavLst>
                                        <p:tav tm="0">
                                          <p:val>
                                            <p:strVal val="0-#ppt_w/2"/>
                                          </p:val>
                                        </p:tav>
                                        <p:tav tm="100000">
                                          <p:val>
                                            <p:strVal val="#ppt_x"/>
                                          </p:val>
                                        </p:tav>
                                      </p:tavLst>
                                    </p:anim>
                                    <p:anim calcmode="lin" valueType="num">
                                      <p:cBhvr additive="base">
                                        <p:cTn id="94" dur="1000" fill="hold"/>
                                        <p:tgtEl>
                                          <p:spTgt spid="13"/>
                                        </p:tgtEl>
                                        <p:attrNameLst>
                                          <p:attrName>ppt_y</p:attrName>
                                        </p:attrNameLst>
                                      </p:cBhvr>
                                      <p:tavLst>
                                        <p:tav tm="0">
                                          <p:val>
                                            <p:strVal val="#ppt_y"/>
                                          </p:val>
                                        </p:tav>
                                        <p:tav tm="100000">
                                          <p:val>
                                            <p:strVal val="#ppt_y"/>
                                          </p:val>
                                        </p:tav>
                                      </p:tavLst>
                                    </p:anim>
                                  </p:childTnLst>
                                </p:cTn>
                              </p:par>
                              <p:par>
                                <p:cTn id="95" presetID="2" presetClass="entr" presetSubtype="8" accel="50000" decel="50000"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1000" fill="hold"/>
                                        <p:tgtEl>
                                          <p:spTgt spid="14"/>
                                        </p:tgtEl>
                                        <p:attrNameLst>
                                          <p:attrName>ppt_x</p:attrName>
                                        </p:attrNameLst>
                                      </p:cBhvr>
                                      <p:tavLst>
                                        <p:tav tm="0">
                                          <p:val>
                                            <p:strVal val="0-#ppt_w/2"/>
                                          </p:val>
                                        </p:tav>
                                        <p:tav tm="100000">
                                          <p:val>
                                            <p:strVal val="#ppt_x"/>
                                          </p:val>
                                        </p:tav>
                                      </p:tavLst>
                                    </p:anim>
                                    <p:anim calcmode="lin" valueType="num">
                                      <p:cBhvr additive="base">
                                        <p:cTn id="98" dur="1000" fill="hold"/>
                                        <p:tgtEl>
                                          <p:spTgt spid="14"/>
                                        </p:tgtEl>
                                        <p:attrNameLst>
                                          <p:attrName>ppt_y</p:attrName>
                                        </p:attrNameLst>
                                      </p:cBhvr>
                                      <p:tavLst>
                                        <p:tav tm="0">
                                          <p:val>
                                            <p:strVal val="#ppt_y"/>
                                          </p:val>
                                        </p:tav>
                                        <p:tav tm="100000">
                                          <p:val>
                                            <p:strVal val="#ppt_y"/>
                                          </p:val>
                                        </p:tav>
                                      </p:tavLst>
                                    </p:anim>
                                  </p:childTnLst>
                                </p:cTn>
                              </p:par>
                              <p:par>
                                <p:cTn id="99" presetID="2" presetClass="entr" presetSubtype="2" accel="50000" decel="50000" fill="hold" grpId="0" nodeType="with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additive="base">
                                        <p:cTn id="101" dur="1000" fill="hold"/>
                                        <p:tgtEl>
                                          <p:spTgt spid="16"/>
                                        </p:tgtEl>
                                        <p:attrNameLst>
                                          <p:attrName>ppt_x</p:attrName>
                                        </p:attrNameLst>
                                      </p:cBhvr>
                                      <p:tavLst>
                                        <p:tav tm="0">
                                          <p:val>
                                            <p:strVal val="1+#ppt_w/2"/>
                                          </p:val>
                                        </p:tav>
                                        <p:tav tm="100000">
                                          <p:val>
                                            <p:strVal val="#ppt_x"/>
                                          </p:val>
                                        </p:tav>
                                      </p:tavLst>
                                    </p:anim>
                                    <p:anim calcmode="lin" valueType="num">
                                      <p:cBhvr additive="base">
                                        <p:cTn id="102" dur="1000" fill="hold"/>
                                        <p:tgtEl>
                                          <p:spTgt spid="16"/>
                                        </p:tgtEl>
                                        <p:attrNameLst>
                                          <p:attrName>ppt_y</p:attrName>
                                        </p:attrNameLst>
                                      </p:cBhvr>
                                      <p:tavLst>
                                        <p:tav tm="0">
                                          <p:val>
                                            <p:strVal val="#ppt_y"/>
                                          </p:val>
                                        </p:tav>
                                        <p:tav tm="100000">
                                          <p:val>
                                            <p:strVal val="#ppt_y"/>
                                          </p:val>
                                        </p:tav>
                                      </p:tavLst>
                                    </p:anim>
                                  </p:childTnLst>
                                </p:cTn>
                              </p:par>
                              <p:par>
                                <p:cTn id="103" presetID="2" presetClass="entr" presetSubtype="2" accel="50000" decel="50000" fill="hold" grpId="0" nodeType="withEffect">
                                  <p:stCondLst>
                                    <p:cond delay="0"/>
                                  </p:stCondLst>
                                  <p:childTnLst>
                                    <p:set>
                                      <p:cBhvr>
                                        <p:cTn id="104" dur="1" fill="hold">
                                          <p:stCondLst>
                                            <p:cond delay="0"/>
                                          </p:stCondLst>
                                        </p:cTn>
                                        <p:tgtEl>
                                          <p:spTgt spid="15"/>
                                        </p:tgtEl>
                                        <p:attrNameLst>
                                          <p:attrName>style.visibility</p:attrName>
                                        </p:attrNameLst>
                                      </p:cBhvr>
                                      <p:to>
                                        <p:strVal val="visible"/>
                                      </p:to>
                                    </p:set>
                                    <p:anim calcmode="lin" valueType="num">
                                      <p:cBhvr additive="base">
                                        <p:cTn id="105" dur="1000" fill="hold"/>
                                        <p:tgtEl>
                                          <p:spTgt spid="15"/>
                                        </p:tgtEl>
                                        <p:attrNameLst>
                                          <p:attrName>ppt_x</p:attrName>
                                        </p:attrNameLst>
                                      </p:cBhvr>
                                      <p:tavLst>
                                        <p:tav tm="0">
                                          <p:val>
                                            <p:strVal val="1+#ppt_w/2"/>
                                          </p:val>
                                        </p:tav>
                                        <p:tav tm="100000">
                                          <p:val>
                                            <p:strVal val="#ppt_x"/>
                                          </p:val>
                                        </p:tav>
                                      </p:tavLst>
                                    </p:anim>
                                    <p:anim calcmode="lin" valueType="num">
                                      <p:cBhvr additive="base">
                                        <p:cTn id="106"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3"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7"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10"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8"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9"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a:solidFill>
                    <a:srgbClr val="00A7B7"/>
                  </a:solidFill>
                  <a:latin typeface="微软雅黑" pitchFamily="34" charset="-122"/>
                  <a:ea typeface="微软雅黑" pitchFamily="34" charset="-122"/>
                </a:rPr>
                <a:t>发展规划</a:t>
              </a:r>
            </a:p>
          </p:txBody>
        </p:sp>
      </p:grpSp>
      <p:sp>
        <p:nvSpPr>
          <p:cNvPr id="13" name="TextBox 26"/>
          <p:cNvSpPr txBox="1"/>
          <p:nvPr/>
        </p:nvSpPr>
        <p:spPr>
          <a:xfrm>
            <a:off x="3588552" y="3547419"/>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rPr>
              <a:t>√ 单击添加标题</a:t>
            </a:r>
          </a:p>
        </p:txBody>
      </p:sp>
      <p:sp>
        <p:nvSpPr>
          <p:cNvPr id="14" name="TextBox 27"/>
          <p:cNvSpPr txBox="1"/>
          <p:nvPr/>
        </p:nvSpPr>
        <p:spPr>
          <a:xfrm>
            <a:off x="4666884" y="3547419"/>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√单击添加标题</a:t>
            </a:r>
          </a:p>
        </p:txBody>
      </p:sp>
      <p:sp>
        <p:nvSpPr>
          <p:cNvPr id="15" name="TextBox 28"/>
          <p:cNvSpPr txBox="1"/>
          <p:nvPr/>
        </p:nvSpPr>
        <p:spPr>
          <a:xfrm>
            <a:off x="3588552" y="3949364"/>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√单击添加标题</a:t>
            </a:r>
          </a:p>
        </p:txBody>
      </p:sp>
      <p:sp>
        <p:nvSpPr>
          <p:cNvPr id="16" name="TextBox 29"/>
          <p:cNvSpPr txBox="1"/>
          <p:nvPr/>
        </p:nvSpPr>
        <p:spPr>
          <a:xfrm>
            <a:off x="4666884" y="3949364"/>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306195788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sp>
        <p:nvSpPr>
          <p:cNvPr id="5" name="任意多边形 4"/>
          <p:cNvSpPr/>
          <p:nvPr/>
        </p:nvSpPr>
        <p:spPr>
          <a:xfrm>
            <a:off x="2697635" y="1825715"/>
            <a:ext cx="3748730" cy="1914803"/>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rgbClr val="663A77"/>
              </a:gs>
              <a:gs pos="78000">
                <a:srgbClr val="FFD597"/>
              </a:gs>
              <a:gs pos="69000">
                <a:srgbClr val="FFD597"/>
              </a:gs>
              <a:gs pos="21000">
                <a:srgbClr val="E87071"/>
              </a:gs>
              <a:gs pos="19000">
                <a:srgbClr val="01ACBE"/>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2619738" y="3221931"/>
            <a:ext cx="723176" cy="1063972"/>
            <a:chOff x="3492983" y="3722986"/>
            <a:chExt cx="964235" cy="1418629"/>
          </a:xfrm>
        </p:grpSpPr>
        <p:grpSp>
          <p:nvGrpSpPr>
            <p:cNvPr id="7" name="组合 6"/>
            <p:cNvGrpSpPr/>
            <p:nvPr/>
          </p:nvGrpSpPr>
          <p:grpSpPr>
            <a:xfrm>
              <a:off x="3492983" y="3722986"/>
              <a:ext cx="964235" cy="1418629"/>
              <a:chOff x="2993266" y="1723328"/>
              <a:chExt cx="1411736" cy="2077014"/>
            </a:xfrm>
          </p:grpSpPr>
          <p:sp>
            <p:nvSpPr>
              <p:cNvPr id="13" name="圆角矩形 12"/>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4" name="椭圆 1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圆角矩形 14"/>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6" name="椭圆 15"/>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 name="Group 4"/>
            <p:cNvGrpSpPr>
              <a:grpSpLocks noChangeAspect="1"/>
            </p:cNvGrpSpPr>
            <p:nvPr/>
          </p:nvGrpSpPr>
          <p:grpSpPr bwMode="auto">
            <a:xfrm>
              <a:off x="3688936" y="4021491"/>
              <a:ext cx="242633" cy="284336"/>
              <a:chOff x="1776" y="1776"/>
              <a:chExt cx="64" cy="75"/>
            </a:xfrm>
            <a:solidFill>
              <a:srgbClr val="E87071"/>
            </a:solidFill>
            <a:effectLst/>
          </p:grpSpPr>
          <p:sp>
            <p:nvSpPr>
              <p:cNvPr id="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4324713" y="1516956"/>
            <a:ext cx="723176" cy="1063972"/>
            <a:chOff x="5766283" y="1449686"/>
            <a:chExt cx="964235" cy="1418629"/>
          </a:xfrm>
        </p:grpSpPr>
        <p:grpSp>
          <p:nvGrpSpPr>
            <p:cNvPr id="18" name="组合 17"/>
            <p:cNvGrpSpPr/>
            <p:nvPr/>
          </p:nvGrpSpPr>
          <p:grpSpPr>
            <a:xfrm>
              <a:off x="5766283" y="1449686"/>
              <a:ext cx="964235" cy="1418629"/>
              <a:chOff x="2993266" y="1723328"/>
              <a:chExt cx="1411736" cy="2077014"/>
            </a:xfrm>
          </p:grpSpPr>
          <p:sp>
            <p:nvSpPr>
              <p:cNvPr id="25" name="圆角矩形 2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6" name="椭圆 2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圆角矩形 2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8" name="椭圆 2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2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9" name="组合 28"/>
          <p:cNvGrpSpPr/>
          <p:nvPr/>
        </p:nvGrpSpPr>
        <p:grpSpPr>
          <a:xfrm>
            <a:off x="6029687" y="3221931"/>
            <a:ext cx="723176" cy="1063972"/>
            <a:chOff x="8039582" y="3722986"/>
            <a:chExt cx="964235" cy="1418629"/>
          </a:xfrm>
        </p:grpSpPr>
        <p:grpSp>
          <p:nvGrpSpPr>
            <p:cNvPr id="30" name="组合 29"/>
            <p:cNvGrpSpPr/>
            <p:nvPr/>
          </p:nvGrpSpPr>
          <p:grpSpPr>
            <a:xfrm>
              <a:off x="8039582" y="3722986"/>
              <a:ext cx="964235" cy="1418629"/>
              <a:chOff x="2993266" y="1723328"/>
              <a:chExt cx="1411736" cy="2077014"/>
            </a:xfrm>
          </p:grpSpPr>
          <p:sp>
            <p:nvSpPr>
              <p:cNvPr id="34" name="圆角矩形 3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35" name="椭圆 3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圆角矩形 3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37" name="椭圆 3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1"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3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3119113" y="2016333"/>
            <a:ext cx="723176" cy="1063972"/>
            <a:chOff x="4158817" y="2115520"/>
            <a:chExt cx="964235" cy="1418629"/>
          </a:xfrm>
        </p:grpSpPr>
        <p:grpSp>
          <p:nvGrpSpPr>
            <p:cNvPr id="39" name="组合 38"/>
            <p:cNvGrpSpPr/>
            <p:nvPr/>
          </p:nvGrpSpPr>
          <p:grpSpPr>
            <a:xfrm>
              <a:off x="4158817" y="2115520"/>
              <a:ext cx="964235" cy="1418629"/>
              <a:chOff x="2993266" y="1723328"/>
              <a:chExt cx="1411736" cy="2077014"/>
            </a:xfrm>
          </p:grpSpPr>
          <p:sp>
            <p:nvSpPr>
              <p:cNvPr id="45" name="圆角矩形 4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6" name="椭圆 4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圆角矩形 4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8" name="椭圆 4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0" name="组合 39"/>
            <p:cNvGrpSpPr/>
            <p:nvPr/>
          </p:nvGrpSpPr>
          <p:grpSpPr>
            <a:xfrm>
              <a:off x="4351758" y="2428884"/>
              <a:ext cx="273678" cy="297818"/>
              <a:chOff x="4873620" y="1965325"/>
              <a:chExt cx="269882" cy="293688"/>
            </a:xfrm>
            <a:solidFill>
              <a:srgbClr val="01ACBE"/>
            </a:solidFill>
            <a:effectLst/>
          </p:grpSpPr>
          <p:sp>
            <p:nvSpPr>
              <p:cNvPr id="41"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9" name="组合 48"/>
          <p:cNvGrpSpPr/>
          <p:nvPr/>
        </p:nvGrpSpPr>
        <p:grpSpPr>
          <a:xfrm>
            <a:off x="5530312" y="2016333"/>
            <a:ext cx="723176" cy="1063972"/>
            <a:chOff x="7373748" y="2115520"/>
            <a:chExt cx="964235" cy="1418629"/>
          </a:xfrm>
        </p:grpSpPr>
        <p:grpSp>
          <p:nvGrpSpPr>
            <p:cNvPr id="50" name="组合 49"/>
            <p:cNvGrpSpPr/>
            <p:nvPr/>
          </p:nvGrpSpPr>
          <p:grpSpPr>
            <a:xfrm>
              <a:off x="7373748" y="2115520"/>
              <a:ext cx="964235" cy="1418629"/>
              <a:chOff x="2993266" y="1723328"/>
              <a:chExt cx="1411736" cy="2077014"/>
            </a:xfrm>
          </p:grpSpPr>
          <p:sp>
            <p:nvSpPr>
              <p:cNvPr id="55" name="圆角矩形 5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6" name="椭圆 5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圆角矩形 5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8" name="椭圆 5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1"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52"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53"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5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grpSp>
      </p:grpSp>
      <p:grpSp>
        <p:nvGrpSpPr>
          <p:cNvPr id="59" name="组合 58"/>
          <p:cNvGrpSpPr/>
          <p:nvPr/>
        </p:nvGrpSpPr>
        <p:grpSpPr>
          <a:xfrm>
            <a:off x="3258143" y="2480526"/>
            <a:ext cx="2627719" cy="2732662"/>
            <a:chOff x="4344188" y="2734445"/>
            <a:chExt cx="3503625" cy="3643549"/>
          </a:xfrm>
        </p:grpSpPr>
        <p:grpSp>
          <p:nvGrpSpPr>
            <p:cNvPr id="60" name="组合 59"/>
            <p:cNvGrpSpPr/>
            <p:nvPr/>
          </p:nvGrpSpPr>
          <p:grpSpPr>
            <a:xfrm>
              <a:off x="5089121" y="2734445"/>
              <a:ext cx="2013758" cy="3215014"/>
              <a:chOff x="2628900" y="0"/>
              <a:chExt cx="3924300" cy="6265240"/>
            </a:xfrm>
          </p:grpSpPr>
          <p:sp>
            <p:nvSpPr>
              <p:cNvPr id="62" name="圆角矩形 61"/>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62"/>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任意多边形 63"/>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圆角矩形 64"/>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圆角矩形 65"/>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圆角矩形 66"/>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圆角矩形 67"/>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任意多边形 68"/>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802289 w 3924300"/>
                  <a:gd name="connsiteY3" fmla="*/ 2740482 h 4667248"/>
                  <a:gd name="connsiteX4" fmla="*/ 3076575 w 3924300"/>
                  <a:gd name="connsiteY4" fmla="*/ 4362442 h 4667248"/>
                  <a:gd name="connsiteX5" fmla="*/ 2771769 w 3924300"/>
                  <a:gd name="connsiteY5" fmla="*/ 4667248 h 4667248"/>
                  <a:gd name="connsiteX6" fmla="*/ 1152531 w 3924300"/>
                  <a:gd name="connsiteY6" fmla="*/ 4667248 h 4667248"/>
                  <a:gd name="connsiteX7" fmla="*/ 847725 w 3924300"/>
                  <a:gd name="connsiteY7" fmla="*/ 4362442 h 4667248"/>
                  <a:gd name="connsiteX8" fmla="*/ 165554 w 3924300"/>
                  <a:gd name="connsiteY8" fmla="*/ 2765883 h 4667248"/>
                  <a:gd name="connsiteX9" fmla="*/ 172070 w 3924300"/>
                  <a:gd name="connsiteY9" fmla="*/ 2763013 h 4667248"/>
                  <a:gd name="connsiteX10" fmla="*/ 154196 w 3924300"/>
                  <a:gd name="connsiteY10" fmla="*/ 2725908 h 4667248"/>
                  <a:gd name="connsiteX11" fmla="*/ 0 w 3924300"/>
                  <a:gd name="connsiteY11" fmla="*/ 1962150 h 4667248"/>
                  <a:gd name="connsiteX12" fmla="*/ 1962150 w 3924300"/>
                  <a:gd name="connsiteY12"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chemeClr val="bg1"/>
                  </a:gs>
                  <a:gs pos="0">
                    <a:schemeClr val="bg1">
                      <a:lumMod val="9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圆角矩形 69"/>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圆角矩形 70"/>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圆角矩形 71"/>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圆角矩形 72"/>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圆角矩形 73"/>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圆角矩形 74"/>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圆角矩形 75"/>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圆角矩形 76"/>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椭圆 60"/>
            <p:cNvSpPr/>
            <p:nvPr/>
          </p:nvSpPr>
          <p:spPr>
            <a:xfrm>
              <a:off x="4344188" y="6004661"/>
              <a:ext cx="3503625" cy="373333"/>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8" name="组合 77"/>
          <p:cNvGrpSpPr/>
          <p:nvPr/>
        </p:nvGrpSpPr>
        <p:grpSpPr>
          <a:xfrm>
            <a:off x="1271975" y="3321901"/>
            <a:ext cx="1442342" cy="652617"/>
            <a:chOff x="3776606" y="2004244"/>
            <a:chExt cx="1923123" cy="870155"/>
          </a:xfrm>
        </p:grpSpPr>
        <p:sp>
          <p:nvSpPr>
            <p:cNvPr id="79" name="文本框 78"/>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80" name="文本框 79"/>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1" name="组合 80"/>
          <p:cNvGrpSpPr/>
          <p:nvPr/>
        </p:nvGrpSpPr>
        <p:grpSpPr>
          <a:xfrm>
            <a:off x="1821042" y="1763932"/>
            <a:ext cx="1442342" cy="652617"/>
            <a:chOff x="3776606" y="2004244"/>
            <a:chExt cx="1923123" cy="870155"/>
          </a:xfrm>
        </p:grpSpPr>
        <p:sp>
          <p:nvSpPr>
            <p:cNvPr id="82" name="文本框 8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83" name="文本框 82"/>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4" name="组合 83"/>
          <p:cNvGrpSpPr/>
          <p:nvPr/>
        </p:nvGrpSpPr>
        <p:grpSpPr>
          <a:xfrm>
            <a:off x="3961852" y="955139"/>
            <a:ext cx="1442342" cy="652617"/>
            <a:chOff x="3776606" y="2004244"/>
            <a:chExt cx="1923123" cy="870155"/>
          </a:xfrm>
        </p:grpSpPr>
        <p:sp>
          <p:nvSpPr>
            <p:cNvPr id="85" name="文本框 84"/>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86" name="文本框 85"/>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7" name="组合 86"/>
          <p:cNvGrpSpPr/>
          <p:nvPr/>
        </p:nvGrpSpPr>
        <p:grpSpPr>
          <a:xfrm>
            <a:off x="6766177" y="3361487"/>
            <a:ext cx="1442342" cy="652617"/>
            <a:chOff x="3776606" y="2004244"/>
            <a:chExt cx="1923123" cy="870155"/>
          </a:xfrm>
        </p:grpSpPr>
        <p:sp>
          <p:nvSpPr>
            <p:cNvPr id="88" name="文本框 8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在此添加标题</a:t>
              </a:r>
            </a:p>
          </p:txBody>
        </p:sp>
        <p:sp>
          <p:nvSpPr>
            <p:cNvPr id="89" name="文本框 88"/>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90" name="组合 89"/>
          <p:cNvGrpSpPr/>
          <p:nvPr/>
        </p:nvGrpSpPr>
        <p:grpSpPr>
          <a:xfrm>
            <a:off x="6232750" y="1790638"/>
            <a:ext cx="1442342" cy="652617"/>
            <a:chOff x="3776606" y="2004244"/>
            <a:chExt cx="1923123" cy="870155"/>
          </a:xfrm>
        </p:grpSpPr>
        <p:sp>
          <p:nvSpPr>
            <p:cNvPr id="91" name="文本框 9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92" name="文本框 91"/>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93" name="组合 92"/>
          <p:cNvGrpSpPr/>
          <p:nvPr/>
        </p:nvGrpSpPr>
        <p:grpSpPr>
          <a:xfrm>
            <a:off x="3937353" y="2601109"/>
            <a:ext cx="1269299" cy="1256732"/>
            <a:chOff x="5245265" y="2863322"/>
            <a:chExt cx="1538545" cy="1523312"/>
          </a:xfrm>
        </p:grpSpPr>
        <p:grpSp>
          <p:nvGrpSpPr>
            <p:cNvPr id="94" name="Group 35"/>
            <p:cNvGrpSpPr>
              <a:grpSpLocks noChangeAspect="1"/>
            </p:cNvGrpSpPr>
            <p:nvPr/>
          </p:nvGrpSpPr>
          <p:grpSpPr bwMode="auto">
            <a:xfrm>
              <a:off x="5329506" y="2866005"/>
              <a:ext cx="1431612" cy="1388230"/>
              <a:chOff x="3477" y="1809"/>
              <a:chExt cx="726" cy="704"/>
            </a:xfrm>
            <a:solidFill>
              <a:schemeClr val="bg1">
                <a:lumMod val="85000"/>
                <a:alpha val="76000"/>
              </a:schemeClr>
            </a:solidFill>
          </p:grpSpPr>
          <p:sp>
            <p:nvSpPr>
              <p:cNvPr id="96"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5" name="椭圆 94"/>
            <p:cNvSpPr/>
            <p:nvPr/>
          </p:nvSpPr>
          <p:spPr>
            <a:xfrm>
              <a:off x="5245265" y="2863322"/>
              <a:ext cx="1538545" cy="1523312"/>
            </a:xfrm>
            <a:prstGeom prst="ellipse">
              <a:avLst/>
            </a:prstGeom>
            <a:gradFill flip="none" rotWithShape="1">
              <a:gsLst>
                <a:gs pos="66000">
                  <a:schemeClr val="tx1">
                    <a:alpha val="4000"/>
                  </a:schemeClr>
                </a:gs>
                <a:gs pos="26000">
                  <a:schemeClr val="bg1">
                    <a:alpha val="0"/>
                  </a:schemeClr>
                </a:gs>
                <a:gs pos="100000">
                  <a:schemeClr val="tx1">
                    <a:alpha val="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5" name="文本框 79"/>
          <p:cNvSpPr txBox="1"/>
          <p:nvPr/>
        </p:nvSpPr>
        <p:spPr>
          <a:xfrm>
            <a:off x="4278886" y="2887933"/>
            <a:ext cx="656381" cy="646331"/>
          </a:xfrm>
          <a:prstGeom prst="rect">
            <a:avLst/>
          </a:prstGeom>
          <a:noFill/>
        </p:spPr>
        <p:txBody>
          <a:bodyPr wrap="square" rtlCol="0">
            <a:spAutoFit/>
          </a:bodyPr>
          <a:lstStyle/>
          <a:p>
            <a:r>
              <a:rPr lang="zh-CN" altLang="en-US" sz="1800" dirty="0">
                <a:solidFill>
                  <a:schemeClr val="accent5"/>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368876332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37" presetClass="entr" presetSubtype="0"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1000"/>
                                        <p:tgtEl>
                                          <p:spTgt spid="59"/>
                                        </p:tgtEl>
                                      </p:cBhvr>
                                    </p:animEffect>
                                    <p:anim calcmode="lin" valueType="num">
                                      <p:cBhvr>
                                        <p:cTn id="12" dur="1000" fill="hold"/>
                                        <p:tgtEl>
                                          <p:spTgt spid="59"/>
                                        </p:tgtEl>
                                        <p:attrNameLst>
                                          <p:attrName>ppt_x</p:attrName>
                                        </p:attrNameLst>
                                      </p:cBhvr>
                                      <p:tavLst>
                                        <p:tav tm="0">
                                          <p:val>
                                            <p:strVal val="#ppt_x"/>
                                          </p:val>
                                        </p:tav>
                                        <p:tav tm="100000">
                                          <p:val>
                                            <p:strVal val="#ppt_x"/>
                                          </p:val>
                                        </p:tav>
                                      </p:tavLst>
                                    </p:anim>
                                    <p:anim calcmode="lin" valueType="num">
                                      <p:cBhvr>
                                        <p:cTn id="13" dur="900" decel="100000" fill="hold"/>
                                        <p:tgtEl>
                                          <p:spTgt spid="59"/>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childTnLst>
                          </p:cTn>
                        </p:par>
                        <p:par>
                          <p:cTn id="15" fill="hold">
                            <p:stCondLst>
                              <p:cond delay="1900"/>
                            </p:stCondLst>
                            <p:childTnLst>
                              <p:par>
                                <p:cTn id="16" presetID="35" presetClass="entr" presetSubtype="0" fill="hold" nodeType="after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fade">
                                      <p:cBhvr>
                                        <p:cTn id="18" dur="1500"/>
                                        <p:tgtEl>
                                          <p:spTgt spid="93"/>
                                        </p:tgtEl>
                                      </p:cBhvr>
                                    </p:animEffect>
                                    <p:anim calcmode="lin" valueType="num">
                                      <p:cBhvr>
                                        <p:cTn id="19" dur="1500" fill="hold"/>
                                        <p:tgtEl>
                                          <p:spTgt spid="93"/>
                                        </p:tgtEl>
                                        <p:attrNameLst>
                                          <p:attrName>style.rotation</p:attrName>
                                        </p:attrNameLst>
                                      </p:cBhvr>
                                      <p:tavLst>
                                        <p:tav tm="0">
                                          <p:val>
                                            <p:fltVal val="720"/>
                                          </p:val>
                                        </p:tav>
                                        <p:tav tm="100000">
                                          <p:val>
                                            <p:fltVal val="0"/>
                                          </p:val>
                                        </p:tav>
                                      </p:tavLst>
                                    </p:anim>
                                    <p:anim calcmode="lin" valueType="num">
                                      <p:cBhvr>
                                        <p:cTn id="20" dur="1500" fill="hold"/>
                                        <p:tgtEl>
                                          <p:spTgt spid="93"/>
                                        </p:tgtEl>
                                        <p:attrNameLst>
                                          <p:attrName>ppt_h</p:attrName>
                                        </p:attrNameLst>
                                      </p:cBhvr>
                                      <p:tavLst>
                                        <p:tav tm="0">
                                          <p:val>
                                            <p:fltVal val="0"/>
                                          </p:val>
                                        </p:tav>
                                        <p:tav tm="100000">
                                          <p:val>
                                            <p:strVal val="#ppt_h"/>
                                          </p:val>
                                        </p:tav>
                                      </p:tavLst>
                                    </p:anim>
                                    <p:anim calcmode="lin" valueType="num">
                                      <p:cBhvr>
                                        <p:cTn id="21" dur="1500" fill="hold"/>
                                        <p:tgtEl>
                                          <p:spTgt spid="93"/>
                                        </p:tgtEl>
                                        <p:attrNameLst>
                                          <p:attrName>ppt_w</p:attrName>
                                        </p:attrNameLst>
                                      </p:cBhvr>
                                      <p:tavLst>
                                        <p:tav tm="0">
                                          <p:val>
                                            <p:fltVal val="0"/>
                                          </p:val>
                                        </p:tav>
                                        <p:tav tm="100000">
                                          <p:val>
                                            <p:strVal val="#ppt_w"/>
                                          </p:val>
                                        </p:tav>
                                      </p:tavLst>
                                    </p:anim>
                                  </p:childTnLst>
                                </p:cTn>
                              </p:par>
                            </p:childTnLst>
                          </p:cTn>
                        </p:par>
                        <p:par>
                          <p:cTn id="22" fill="hold">
                            <p:stCondLst>
                              <p:cond delay="3400"/>
                            </p:stCondLst>
                            <p:childTnLst>
                              <p:par>
                                <p:cTn id="23" presetID="14" presetClass="entr" presetSubtype="10" fill="hold" grpId="0"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randombar(horizontal)">
                                      <p:cBhvr>
                                        <p:cTn id="25" dur="500"/>
                                        <p:tgtEl>
                                          <p:spTgt spid="105"/>
                                        </p:tgtEl>
                                      </p:cBhvr>
                                    </p:animEffect>
                                  </p:childTnLst>
                                </p:cTn>
                              </p:par>
                            </p:childTnLst>
                          </p:cTn>
                        </p:par>
                        <p:par>
                          <p:cTn id="26" fill="hold">
                            <p:stCondLst>
                              <p:cond delay="39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4400"/>
                            </p:stCondLst>
                            <p:childTnLst>
                              <p:par>
                                <p:cTn id="31" presetID="10"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750"/>
                                        <p:tgtEl>
                                          <p:spTgt spid="6"/>
                                        </p:tgtEl>
                                      </p:cBhvr>
                                    </p:animEffect>
                                  </p:childTnLst>
                                </p:cTn>
                              </p:par>
                              <p:par>
                                <p:cTn id="34" presetID="42" presetClass="path" presetSubtype="0" accel="50000" decel="50000" fill="hold" nodeType="withEffect">
                                  <p:stCondLst>
                                    <p:cond delay="0"/>
                                  </p:stCondLst>
                                  <p:childTnLst>
                                    <p:animMotion origin="layout" path="M 0.1757 -0.11945 L -1.66667E-6 1.7284E-6 " pathEditMode="relative" rAng="0" ptsTypes="AA">
                                      <p:cBhvr>
                                        <p:cTn id="35" dur="750" fill="hold"/>
                                        <p:tgtEl>
                                          <p:spTgt spid="6"/>
                                        </p:tgtEl>
                                        <p:attrNameLst>
                                          <p:attrName>ppt_x</p:attrName>
                                          <p:attrName>ppt_y</p:attrName>
                                        </p:attrNameLst>
                                      </p:cBhvr>
                                      <p:rCtr x="-8785" y="5957"/>
                                    </p:animMotion>
                                  </p:childTnLst>
                                </p:cTn>
                              </p:par>
                              <p:par>
                                <p:cTn id="36" presetID="10" presetClass="entr" presetSubtype="0"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750"/>
                                        <p:tgtEl>
                                          <p:spTgt spid="38"/>
                                        </p:tgtEl>
                                      </p:cBhvr>
                                    </p:animEffect>
                                  </p:childTnLst>
                                </p:cTn>
                              </p:par>
                              <p:par>
                                <p:cTn id="39" presetID="42" presetClass="path" presetSubtype="0" accel="50000" decel="50000" fill="hold" nodeType="withEffect">
                                  <p:stCondLst>
                                    <p:cond delay="0"/>
                                  </p:stCondLst>
                                  <p:childTnLst>
                                    <p:animMotion origin="layout" path="M 0.11944 0.11389 L 4.44444E-6 -3.7037E-7 " pathEditMode="relative" rAng="0" ptsTypes="AA">
                                      <p:cBhvr>
                                        <p:cTn id="40" dur="750" fill="hold"/>
                                        <p:tgtEl>
                                          <p:spTgt spid="38"/>
                                        </p:tgtEl>
                                        <p:attrNameLst>
                                          <p:attrName>ppt_x</p:attrName>
                                          <p:attrName>ppt_y</p:attrName>
                                        </p:attrNameLst>
                                      </p:cBhvr>
                                      <p:rCtr x="-5972" y="-5710"/>
                                    </p:animMotion>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750"/>
                                        <p:tgtEl>
                                          <p:spTgt spid="17"/>
                                        </p:tgtEl>
                                      </p:cBhvr>
                                    </p:animEffect>
                                  </p:childTnLst>
                                </p:cTn>
                              </p:par>
                              <p:par>
                                <p:cTn id="44" presetID="42" presetClass="path" presetSubtype="0" accel="50000" decel="50000" fill="hold" nodeType="withEffect">
                                  <p:stCondLst>
                                    <p:cond delay="0"/>
                                  </p:stCondLst>
                                  <p:childTnLst>
                                    <p:animMotion origin="layout" path="M -0.01076 0.21018 L -1.11022E-16 3.20988E-6 " pathEditMode="relative" rAng="0" ptsTypes="AA">
                                      <p:cBhvr>
                                        <p:cTn id="45" dur="750" fill="hold"/>
                                        <p:tgtEl>
                                          <p:spTgt spid="17"/>
                                        </p:tgtEl>
                                        <p:attrNameLst>
                                          <p:attrName>ppt_x</p:attrName>
                                          <p:attrName>ppt_y</p:attrName>
                                        </p:attrNameLst>
                                      </p:cBhvr>
                                      <p:rCtr x="538" y="-10525"/>
                                    </p:animMotion>
                                  </p:childTnLst>
                                </p:cTn>
                              </p:par>
                              <p:par>
                                <p:cTn id="46" presetID="10"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750"/>
                                        <p:tgtEl>
                                          <p:spTgt spid="49"/>
                                        </p:tgtEl>
                                      </p:cBhvr>
                                    </p:animEffect>
                                  </p:childTnLst>
                                </p:cTn>
                              </p:par>
                              <p:par>
                                <p:cTn id="49" presetID="42" presetClass="path" presetSubtype="0" accel="50000" decel="50000" fill="hold" nodeType="withEffect">
                                  <p:stCondLst>
                                    <p:cond delay="0"/>
                                  </p:stCondLst>
                                  <p:childTnLst>
                                    <p:animMotion origin="layout" path="M -0.14496 0.11574 L -8.33333E-7 -3.7037E-7 " pathEditMode="relative" rAng="0" ptsTypes="AA">
                                      <p:cBhvr>
                                        <p:cTn id="50" dur="750" fill="hold"/>
                                        <p:tgtEl>
                                          <p:spTgt spid="49"/>
                                        </p:tgtEl>
                                        <p:attrNameLst>
                                          <p:attrName>ppt_x</p:attrName>
                                          <p:attrName>ppt_y</p:attrName>
                                        </p:attrNameLst>
                                      </p:cBhvr>
                                      <p:rCtr x="7240" y="-5802"/>
                                    </p:animMotion>
                                  </p:childTnLst>
                                </p:cTn>
                              </p:par>
                              <p:par>
                                <p:cTn id="51" presetID="10"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750"/>
                                        <p:tgtEl>
                                          <p:spTgt spid="29"/>
                                        </p:tgtEl>
                                      </p:cBhvr>
                                    </p:animEffect>
                                  </p:childTnLst>
                                </p:cTn>
                              </p:par>
                              <p:par>
                                <p:cTn id="54" presetID="42" presetClass="path" presetSubtype="0" accel="50000" decel="50000" fill="hold" nodeType="withEffect">
                                  <p:stCondLst>
                                    <p:cond delay="0"/>
                                  </p:stCondLst>
                                  <p:childTnLst>
                                    <p:animMotion origin="layout" path="M -0.19827 -0.11945 L 1.66667E-6 1.7284E-6 " pathEditMode="relative" rAng="0" ptsTypes="AA">
                                      <p:cBhvr>
                                        <p:cTn id="55" dur="750" fill="hold"/>
                                        <p:tgtEl>
                                          <p:spTgt spid="29"/>
                                        </p:tgtEl>
                                        <p:attrNameLst>
                                          <p:attrName>ppt_x</p:attrName>
                                          <p:attrName>ppt_y</p:attrName>
                                        </p:attrNameLst>
                                      </p:cBhvr>
                                      <p:rCtr x="9913" y="5957"/>
                                    </p:animMotion>
                                  </p:childTnLst>
                                </p:cTn>
                              </p:par>
                              <p:par>
                                <p:cTn id="56" presetID="1" presetClass="entr" presetSubtype="0" fill="hold" nodeType="withEffect">
                                  <p:stCondLst>
                                    <p:cond delay="1000"/>
                                  </p:stCondLst>
                                  <p:childTnLst>
                                    <p:set>
                                      <p:cBhvr>
                                        <p:cTn id="57" dur="1" fill="hold">
                                          <p:stCondLst>
                                            <p:cond delay="0"/>
                                          </p:stCondLst>
                                        </p:cTn>
                                        <p:tgtEl>
                                          <p:spTgt spid="78"/>
                                        </p:tgtEl>
                                        <p:attrNameLst>
                                          <p:attrName>style.visibility</p:attrName>
                                        </p:attrNameLst>
                                      </p:cBhvr>
                                      <p:to>
                                        <p:strVal val="visible"/>
                                      </p:to>
                                    </p:set>
                                  </p:childTnLst>
                                </p:cTn>
                              </p:par>
                              <p:par>
                                <p:cTn id="58" presetID="35" presetClass="emph" presetSubtype="0" repeatCount="2000" fill="hold" nodeType="withEffect">
                                  <p:stCondLst>
                                    <p:cond delay="1000"/>
                                  </p:stCondLst>
                                  <p:childTnLst>
                                    <p:anim calcmode="discrete" valueType="str">
                                      <p:cBhvr>
                                        <p:cTn id="59" dur="250" fill="hold"/>
                                        <p:tgtEl>
                                          <p:spTgt spid="78"/>
                                        </p:tgtEl>
                                        <p:attrNameLst>
                                          <p:attrName>style.visibility</p:attrName>
                                        </p:attrNameLst>
                                      </p:cBhvr>
                                      <p:tavLst>
                                        <p:tav tm="0">
                                          <p:val>
                                            <p:strVal val="hidden"/>
                                          </p:val>
                                        </p:tav>
                                        <p:tav tm="50000">
                                          <p:val>
                                            <p:strVal val="visible"/>
                                          </p:val>
                                        </p:tav>
                                      </p:tavLst>
                                    </p:anim>
                                  </p:childTnLst>
                                </p:cTn>
                              </p:par>
                            </p:childTnLst>
                          </p:cTn>
                        </p:par>
                        <p:par>
                          <p:cTn id="60" fill="hold">
                            <p:stCondLst>
                              <p:cond delay="5900"/>
                            </p:stCondLst>
                            <p:childTnLst>
                              <p:par>
                                <p:cTn id="61" presetID="1" presetClass="entr" presetSubtype="0" fill="hold" nodeType="afterEffect">
                                  <p:stCondLst>
                                    <p:cond delay="0"/>
                                  </p:stCondLst>
                                  <p:childTnLst>
                                    <p:set>
                                      <p:cBhvr>
                                        <p:cTn id="62" dur="1" fill="hold">
                                          <p:stCondLst>
                                            <p:cond delay="0"/>
                                          </p:stCondLst>
                                        </p:cTn>
                                        <p:tgtEl>
                                          <p:spTgt spid="81"/>
                                        </p:tgtEl>
                                        <p:attrNameLst>
                                          <p:attrName>style.visibility</p:attrName>
                                        </p:attrNameLst>
                                      </p:cBhvr>
                                      <p:to>
                                        <p:strVal val="visible"/>
                                      </p:to>
                                    </p:set>
                                  </p:childTnLst>
                                </p:cTn>
                              </p:par>
                              <p:par>
                                <p:cTn id="63" presetID="35" presetClass="emph" presetSubtype="0" repeatCount="2000" fill="hold" nodeType="withEffect">
                                  <p:stCondLst>
                                    <p:cond delay="0"/>
                                  </p:stCondLst>
                                  <p:childTnLst>
                                    <p:anim calcmode="discrete" valueType="str">
                                      <p:cBhvr>
                                        <p:cTn id="64" dur="250" fill="hold"/>
                                        <p:tgtEl>
                                          <p:spTgt spid="81"/>
                                        </p:tgtEl>
                                        <p:attrNameLst>
                                          <p:attrName>style.visibility</p:attrName>
                                        </p:attrNameLst>
                                      </p:cBhvr>
                                      <p:tavLst>
                                        <p:tav tm="0">
                                          <p:val>
                                            <p:strVal val="hidden"/>
                                          </p:val>
                                        </p:tav>
                                        <p:tav tm="50000">
                                          <p:val>
                                            <p:strVal val="visible"/>
                                          </p:val>
                                        </p:tav>
                                      </p:tavLst>
                                    </p:anim>
                                  </p:childTnLst>
                                </p:cTn>
                              </p:par>
                            </p:childTnLst>
                          </p:cTn>
                        </p:par>
                        <p:par>
                          <p:cTn id="65" fill="hold">
                            <p:stCondLst>
                              <p:cond delay="6400"/>
                            </p:stCondLst>
                            <p:childTnLst>
                              <p:par>
                                <p:cTn id="66" presetID="1" presetClass="entr" presetSubtype="0" fill="hold" nodeType="afterEffect">
                                  <p:stCondLst>
                                    <p:cond delay="0"/>
                                  </p:stCondLst>
                                  <p:childTnLst>
                                    <p:set>
                                      <p:cBhvr>
                                        <p:cTn id="67" dur="1" fill="hold">
                                          <p:stCondLst>
                                            <p:cond delay="0"/>
                                          </p:stCondLst>
                                        </p:cTn>
                                        <p:tgtEl>
                                          <p:spTgt spid="84"/>
                                        </p:tgtEl>
                                        <p:attrNameLst>
                                          <p:attrName>style.visibility</p:attrName>
                                        </p:attrNameLst>
                                      </p:cBhvr>
                                      <p:to>
                                        <p:strVal val="visible"/>
                                      </p:to>
                                    </p:set>
                                  </p:childTnLst>
                                </p:cTn>
                              </p:par>
                              <p:par>
                                <p:cTn id="68" presetID="35" presetClass="emph" presetSubtype="0" repeatCount="2000" fill="hold" nodeType="withEffect">
                                  <p:stCondLst>
                                    <p:cond delay="0"/>
                                  </p:stCondLst>
                                  <p:childTnLst>
                                    <p:anim calcmode="discrete" valueType="str">
                                      <p:cBhvr>
                                        <p:cTn id="69" dur="250" fill="hold"/>
                                        <p:tgtEl>
                                          <p:spTgt spid="84"/>
                                        </p:tgtEl>
                                        <p:attrNameLst>
                                          <p:attrName>style.visibility</p:attrName>
                                        </p:attrNameLst>
                                      </p:cBhvr>
                                      <p:tavLst>
                                        <p:tav tm="0">
                                          <p:val>
                                            <p:strVal val="hidden"/>
                                          </p:val>
                                        </p:tav>
                                        <p:tav tm="50000">
                                          <p:val>
                                            <p:strVal val="visible"/>
                                          </p:val>
                                        </p:tav>
                                      </p:tavLst>
                                    </p:anim>
                                  </p:childTnLst>
                                </p:cTn>
                              </p:par>
                            </p:childTnLst>
                          </p:cTn>
                        </p:par>
                        <p:par>
                          <p:cTn id="70" fill="hold">
                            <p:stCondLst>
                              <p:cond delay="6900"/>
                            </p:stCondLst>
                            <p:childTnLst>
                              <p:par>
                                <p:cTn id="71" presetID="1" presetClass="entr" presetSubtype="0" fill="hold" nodeType="afterEffect">
                                  <p:stCondLst>
                                    <p:cond delay="0"/>
                                  </p:stCondLst>
                                  <p:childTnLst>
                                    <p:set>
                                      <p:cBhvr>
                                        <p:cTn id="72" dur="1" fill="hold">
                                          <p:stCondLst>
                                            <p:cond delay="0"/>
                                          </p:stCondLst>
                                        </p:cTn>
                                        <p:tgtEl>
                                          <p:spTgt spid="90"/>
                                        </p:tgtEl>
                                        <p:attrNameLst>
                                          <p:attrName>style.visibility</p:attrName>
                                        </p:attrNameLst>
                                      </p:cBhvr>
                                      <p:to>
                                        <p:strVal val="visible"/>
                                      </p:to>
                                    </p:set>
                                  </p:childTnLst>
                                </p:cTn>
                              </p:par>
                              <p:par>
                                <p:cTn id="73" presetID="35" presetClass="emph" presetSubtype="0" repeatCount="2000" fill="hold" nodeType="withEffect">
                                  <p:stCondLst>
                                    <p:cond delay="0"/>
                                  </p:stCondLst>
                                  <p:childTnLst>
                                    <p:anim calcmode="discrete" valueType="str">
                                      <p:cBhvr>
                                        <p:cTn id="74" dur="250" fill="hold"/>
                                        <p:tgtEl>
                                          <p:spTgt spid="90"/>
                                        </p:tgtEl>
                                        <p:attrNameLst>
                                          <p:attrName>style.visibility</p:attrName>
                                        </p:attrNameLst>
                                      </p:cBhvr>
                                      <p:tavLst>
                                        <p:tav tm="0">
                                          <p:val>
                                            <p:strVal val="hidden"/>
                                          </p:val>
                                        </p:tav>
                                        <p:tav tm="50000">
                                          <p:val>
                                            <p:strVal val="visible"/>
                                          </p:val>
                                        </p:tav>
                                      </p:tavLst>
                                    </p:anim>
                                  </p:childTnLst>
                                </p:cTn>
                              </p:par>
                            </p:childTnLst>
                          </p:cTn>
                        </p:par>
                        <p:par>
                          <p:cTn id="75" fill="hold">
                            <p:stCondLst>
                              <p:cond delay="7400"/>
                            </p:stCondLst>
                            <p:childTnLst>
                              <p:par>
                                <p:cTn id="76" presetID="1" presetClass="entr" presetSubtype="0" fill="hold" nodeType="afterEffect">
                                  <p:stCondLst>
                                    <p:cond delay="0"/>
                                  </p:stCondLst>
                                  <p:childTnLst>
                                    <p:set>
                                      <p:cBhvr>
                                        <p:cTn id="77" dur="1" fill="hold">
                                          <p:stCondLst>
                                            <p:cond delay="0"/>
                                          </p:stCondLst>
                                        </p:cTn>
                                        <p:tgtEl>
                                          <p:spTgt spid="87"/>
                                        </p:tgtEl>
                                        <p:attrNameLst>
                                          <p:attrName>style.visibility</p:attrName>
                                        </p:attrNameLst>
                                      </p:cBhvr>
                                      <p:to>
                                        <p:strVal val="visible"/>
                                      </p:to>
                                    </p:set>
                                  </p:childTnLst>
                                </p:cTn>
                              </p:par>
                              <p:par>
                                <p:cTn id="78" presetID="35" presetClass="emph" presetSubtype="0" repeatCount="2000" fill="hold" nodeType="withEffect">
                                  <p:stCondLst>
                                    <p:cond delay="0"/>
                                  </p:stCondLst>
                                  <p:childTnLst>
                                    <p:anim calcmode="discrete" valueType="str">
                                      <p:cBhvr>
                                        <p:cTn id="79" dur="250" fill="hold"/>
                                        <p:tgtEl>
                                          <p:spTgt spid="8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grpSp>
        <p:nvGrpSpPr>
          <p:cNvPr id="140" name="组合 139"/>
          <p:cNvGrpSpPr/>
          <p:nvPr/>
        </p:nvGrpSpPr>
        <p:grpSpPr>
          <a:xfrm>
            <a:off x="2527023" y="921928"/>
            <a:ext cx="4074164" cy="3708832"/>
            <a:chOff x="2638696" y="526547"/>
            <a:chExt cx="6346736" cy="5779709"/>
          </a:xfrm>
        </p:grpSpPr>
        <p:grpSp>
          <p:nvGrpSpPr>
            <p:cNvPr id="141" name="组合 140"/>
            <p:cNvGrpSpPr/>
            <p:nvPr/>
          </p:nvGrpSpPr>
          <p:grpSpPr>
            <a:xfrm>
              <a:off x="2638696" y="526547"/>
              <a:ext cx="3383280" cy="3383640"/>
              <a:chOff x="2987040" y="1497648"/>
              <a:chExt cx="3383280" cy="3383640"/>
            </a:xfrm>
          </p:grpSpPr>
          <p:sp>
            <p:nvSpPr>
              <p:cNvPr id="155" name="任意多边形 154"/>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椭圆 155"/>
              <p:cNvSpPr/>
              <p:nvPr/>
            </p:nvSpPr>
            <p:spPr>
              <a:xfrm>
                <a:off x="3197860" y="1708648"/>
                <a:ext cx="2961640" cy="2961640"/>
              </a:xfrm>
              <a:prstGeom prst="ellipse">
                <a:avLst/>
              </a:prstGeom>
              <a:solidFill>
                <a:srgbClr val="01ADBF"/>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2" name="组合 141"/>
            <p:cNvGrpSpPr/>
            <p:nvPr/>
          </p:nvGrpSpPr>
          <p:grpSpPr>
            <a:xfrm flipH="1">
              <a:off x="6145712" y="1070165"/>
              <a:ext cx="2839720" cy="2840022"/>
              <a:chOff x="6748780" y="1497648"/>
              <a:chExt cx="3383280" cy="3383640"/>
            </a:xfrm>
          </p:grpSpPr>
          <p:sp>
            <p:nvSpPr>
              <p:cNvPr id="153" name="任意多边形 15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4" name="椭圆 153"/>
              <p:cNvSpPr/>
              <p:nvPr/>
            </p:nvSpPr>
            <p:spPr>
              <a:xfrm>
                <a:off x="6959600" y="1708648"/>
                <a:ext cx="2961640" cy="2961640"/>
              </a:xfrm>
              <a:prstGeom prst="ellipse">
                <a:avLst/>
              </a:prstGeom>
              <a:solidFill>
                <a:srgbClr val="FFB850"/>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3" name="组合 142"/>
            <p:cNvGrpSpPr/>
            <p:nvPr/>
          </p:nvGrpSpPr>
          <p:grpSpPr>
            <a:xfrm flipH="1" flipV="1">
              <a:off x="6145712" y="4029232"/>
              <a:ext cx="2276782" cy="2277024"/>
              <a:chOff x="6748780" y="1497648"/>
              <a:chExt cx="3383280" cy="3383640"/>
            </a:xfrm>
          </p:grpSpPr>
          <p:sp>
            <p:nvSpPr>
              <p:cNvPr id="151" name="任意多边形 150"/>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椭圆 151"/>
              <p:cNvSpPr/>
              <p:nvPr/>
            </p:nvSpPr>
            <p:spPr>
              <a:xfrm>
                <a:off x="6959600" y="1708648"/>
                <a:ext cx="2961640" cy="2961640"/>
              </a:xfrm>
              <a:prstGeom prst="ellipse">
                <a:avLst/>
              </a:prstGeom>
              <a:solidFill>
                <a:srgbClr val="663A77"/>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4" name="组合 143"/>
            <p:cNvGrpSpPr/>
            <p:nvPr/>
          </p:nvGrpSpPr>
          <p:grpSpPr>
            <a:xfrm flipV="1">
              <a:off x="4310634" y="4018644"/>
              <a:ext cx="1708764" cy="1708946"/>
              <a:chOff x="6748780" y="1497648"/>
              <a:chExt cx="3383280" cy="3383640"/>
            </a:xfrm>
          </p:grpSpPr>
          <p:sp>
            <p:nvSpPr>
              <p:cNvPr id="149" name="任意多边形 148"/>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0" name="椭圆 149"/>
              <p:cNvSpPr/>
              <p:nvPr/>
            </p:nvSpPr>
            <p:spPr>
              <a:xfrm>
                <a:off x="6959600" y="1708648"/>
                <a:ext cx="2961640" cy="2961640"/>
              </a:xfrm>
              <a:prstGeom prst="ellipse">
                <a:avLst/>
              </a:prstGeom>
              <a:solidFill>
                <a:srgbClr val="E87071"/>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45" name="文本框 40"/>
            <p:cNvSpPr txBox="1"/>
            <p:nvPr/>
          </p:nvSpPr>
          <p:spPr>
            <a:xfrm>
              <a:off x="3520710" y="1665289"/>
              <a:ext cx="1619250" cy="1223051"/>
            </a:xfrm>
            <a:prstGeom prst="rect">
              <a:avLst/>
            </a:prstGeom>
            <a:noFill/>
          </p:spPr>
          <p:txBody>
            <a:bodyPr wrap="square" rtlCol="0">
              <a:spAutoFit/>
            </a:bodyPr>
            <a:lstStyle/>
            <a:p>
              <a:pPr algn="ctr"/>
              <a:r>
                <a:rPr lang="en-US" altLang="zh-CN" sz="4500" dirty="0">
                  <a:solidFill>
                    <a:prstClr val="white"/>
                  </a:solidFill>
                  <a:latin typeface="Impact" panose="020B0806030902050204" pitchFamily="34" charset="0"/>
                </a:rPr>
                <a:t>95</a:t>
              </a:r>
              <a:r>
                <a:rPr lang="en-US" altLang="zh-CN" sz="2700" dirty="0">
                  <a:solidFill>
                    <a:prstClr val="white"/>
                  </a:solidFill>
                  <a:latin typeface="Impact" panose="020B0806030902050204" pitchFamily="34" charset="0"/>
                </a:rPr>
                <a:t>%</a:t>
              </a:r>
              <a:endParaRPr lang="zh-CN" altLang="en-US" sz="2700" dirty="0">
                <a:solidFill>
                  <a:prstClr val="white"/>
                </a:solidFill>
                <a:latin typeface="Impact" panose="020B0806030902050204" pitchFamily="34" charset="0"/>
              </a:endParaRPr>
            </a:p>
          </p:txBody>
        </p:sp>
        <p:sp>
          <p:nvSpPr>
            <p:cNvPr id="146" name="文本框 41"/>
            <p:cNvSpPr txBox="1"/>
            <p:nvPr/>
          </p:nvSpPr>
          <p:spPr>
            <a:xfrm>
              <a:off x="6755946" y="1982344"/>
              <a:ext cx="1619250" cy="1115135"/>
            </a:xfrm>
            <a:prstGeom prst="rect">
              <a:avLst/>
            </a:prstGeom>
            <a:noFill/>
          </p:spPr>
          <p:txBody>
            <a:bodyPr wrap="square" rtlCol="0">
              <a:spAutoFit/>
            </a:bodyPr>
            <a:lstStyle/>
            <a:p>
              <a:pPr algn="ctr"/>
              <a:r>
                <a:rPr lang="en-US" altLang="zh-CN" sz="4050" dirty="0">
                  <a:solidFill>
                    <a:prstClr val="white"/>
                  </a:solidFill>
                  <a:latin typeface="Impact" panose="020B0806030902050204" pitchFamily="34" charset="0"/>
                </a:rPr>
                <a:t>77</a:t>
              </a:r>
              <a:r>
                <a:rPr lang="en-US" altLang="zh-CN" sz="2400" dirty="0">
                  <a:solidFill>
                    <a:prstClr val="white"/>
                  </a:solidFill>
                  <a:latin typeface="Impact" panose="020B0806030902050204" pitchFamily="34" charset="0"/>
                </a:rPr>
                <a:t>%</a:t>
              </a:r>
              <a:endParaRPr lang="zh-CN" altLang="en-US" sz="2400" dirty="0">
                <a:solidFill>
                  <a:prstClr val="white"/>
                </a:solidFill>
                <a:latin typeface="Impact" panose="020B0806030902050204" pitchFamily="34" charset="0"/>
              </a:endParaRPr>
            </a:p>
          </p:txBody>
        </p:sp>
        <p:sp>
          <p:nvSpPr>
            <p:cNvPr id="147" name="文本框 42"/>
            <p:cNvSpPr txBox="1"/>
            <p:nvPr/>
          </p:nvSpPr>
          <p:spPr>
            <a:xfrm>
              <a:off x="6474478" y="4706077"/>
              <a:ext cx="1619250" cy="1007219"/>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56</a:t>
              </a:r>
              <a:r>
                <a:rPr lang="en-US" altLang="zh-CN" sz="2100" dirty="0">
                  <a:solidFill>
                    <a:prstClr val="white"/>
                  </a:solidFill>
                  <a:latin typeface="Impact" panose="020B0806030902050204" pitchFamily="34" charset="0"/>
                </a:rPr>
                <a:t>%</a:t>
              </a:r>
              <a:endParaRPr lang="zh-CN" altLang="en-US" sz="2100" dirty="0">
                <a:solidFill>
                  <a:prstClr val="white"/>
                </a:solidFill>
                <a:latin typeface="Impact" panose="020B0806030902050204" pitchFamily="34" charset="0"/>
              </a:endParaRPr>
            </a:p>
          </p:txBody>
        </p:sp>
        <p:sp>
          <p:nvSpPr>
            <p:cNvPr id="148" name="文本框 43"/>
            <p:cNvSpPr txBox="1"/>
            <p:nvPr/>
          </p:nvSpPr>
          <p:spPr>
            <a:xfrm>
              <a:off x="4381056" y="4491775"/>
              <a:ext cx="1619250" cy="935274"/>
            </a:xfrm>
            <a:prstGeom prst="rect">
              <a:avLst/>
            </a:prstGeom>
            <a:noFill/>
          </p:spPr>
          <p:txBody>
            <a:bodyPr wrap="square" rtlCol="0">
              <a:spAutoFit/>
            </a:bodyPr>
            <a:lstStyle/>
            <a:p>
              <a:pPr algn="ctr"/>
              <a:r>
                <a:rPr lang="en-US" altLang="zh-CN" sz="3300" dirty="0">
                  <a:solidFill>
                    <a:prstClr val="white"/>
                  </a:solidFill>
                  <a:latin typeface="Impact" panose="020B0806030902050204" pitchFamily="34" charset="0"/>
                </a:rPr>
                <a:t>36</a:t>
              </a:r>
              <a:r>
                <a:rPr lang="en-US" altLang="zh-CN" sz="1800" dirty="0">
                  <a:solidFill>
                    <a:prstClr val="white"/>
                  </a:solidFill>
                  <a:latin typeface="Impact" panose="020B0806030902050204" pitchFamily="34" charset="0"/>
                </a:rPr>
                <a:t>%</a:t>
              </a:r>
              <a:endParaRPr lang="zh-CN" altLang="en-US" sz="1800" dirty="0">
                <a:solidFill>
                  <a:prstClr val="white"/>
                </a:solidFill>
                <a:latin typeface="Impact" panose="020B0806030902050204" pitchFamily="34" charset="0"/>
              </a:endParaRPr>
            </a:p>
          </p:txBody>
        </p:sp>
      </p:grpSp>
      <p:sp>
        <p:nvSpPr>
          <p:cNvPr id="157" name="文本框 96"/>
          <p:cNvSpPr txBox="1"/>
          <p:nvPr/>
        </p:nvSpPr>
        <p:spPr>
          <a:xfrm>
            <a:off x="6732522" y="1653862"/>
            <a:ext cx="1120532" cy="276999"/>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158" name="文本框 113"/>
          <p:cNvSpPr txBox="1"/>
          <p:nvPr/>
        </p:nvSpPr>
        <p:spPr>
          <a:xfrm>
            <a:off x="662926" y="1955615"/>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59" name="文本框 100"/>
          <p:cNvSpPr txBox="1"/>
          <p:nvPr/>
        </p:nvSpPr>
        <p:spPr>
          <a:xfrm>
            <a:off x="6354431" y="3597628"/>
            <a:ext cx="1120532" cy="276999"/>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160" name="文本框 113"/>
          <p:cNvSpPr txBox="1"/>
          <p:nvPr/>
        </p:nvSpPr>
        <p:spPr>
          <a:xfrm>
            <a:off x="1777063" y="3714974"/>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1" name="文本框 104"/>
          <p:cNvSpPr txBox="1"/>
          <p:nvPr/>
        </p:nvSpPr>
        <p:spPr>
          <a:xfrm>
            <a:off x="2425221" y="3489641"/>
            <a:ext cx="1120532" cy="276999"/>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162" name="文本框 113"/>
          <p:cNvSpPr txBox="1"/>
          <p:nvPr/>
        </p:nvSpPr>
        <p:spPr>
          <a:xfrm>
            <a:off x="6732521" y="1902026"/>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3" name="文本框 108"/>
          <p:cNvSpPr txBox="1"/>
          <p:nvPr/>
        </p:nvSpPr>
        <p:spPr>
          <a:xfrm>
            <a:off x="1290947" y="1681587"/>
            <a:ext cx="1120532" cy="276999"/>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164" name="文本框 113"/>
          <p:cNvSpPr txBox="1"/>
          <p:nvPr/>
        </p:nvSpPr>
        <p:spPr>
          <a:xfrm>
            <a:off x="6383170" y="3858013"/>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8092809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5" presetClass="entr" presetSubtype="0" fill="hold"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2000"/>
                                        <p:tgtEl>
                                          <p:spTgt spid="140"/>
                                        </p:tgtEl>
                                      </p:cBhvr>
                                    </p:animEffect>
                                    <p:anim calcmode="lin" valueType="num">
                                      <p:cBhvr>
                                        <p:cTn id="12" dur="2000" fill="hold"/>
                                        <p:tgtEl>
                                          <p:spTgt spid="140"/>
                                        </p:tgtEl>
                                        <p:attrNameLst>
                                          <p:attrName>ppt_w</p:attrName>
                                        </p:attrNameLst>
                                      </p:cBhvr>
                                      <p:tavLst>
                                        <p:tav tm="0" fmla="#ppt_w*sin(2.5*pi*$)">
                                          <p:val>
                                            <p:fltVal val="0"/>
                                          </p:val>
                                        </p:tav>
                                        <p:tav tm="100000">
                                          <p:val>
                                            <p:fltVal val="1"/>
                                          </p:val>
                                        </p:tav>
                                      </p:tavLst>
                                    </p:anim>
                                    <p:anim calcmode="lin" valueType="num">
                                      <p:cBhvr>
                                        <p:cTn id="13" dur="2000" fill="hold"/>
                                        <p:tgtEl>
                                          <p:spTgt spid="140"/>
                                        </p:tgtEl>
                                        <p:attrNameLst>
                                          <p:attrName>ppt_h</p:attrName>
                                        </p:attrNameLst>
                                      </p:cBhvr>
                                      <p:tavLst>
                                        <p:tav tm="0">
                                          <p:val>
                                            <p:strVal val="#ppt_h"/>
                                          </p:val>
                                        </p:tav>
                                        <p:tav tm="100000">
                                          <p:val>
                                            <p:strVal val="#ppt_h"/>
                                          </p:val>
                                        </p:tav>
                                      </p:tavLst>
                                    </p:anim>
                                  </p:childTnLst>
                                </p:cTn>
                              </p:par>
                            </p:childTnLst>
                          </p:cTn>
                        </p:par>
                        <p:par>
                          <p:cTn id="14" fill="hold">
                            <p:stCondLst>
                              <p:cond delay="2900"/>
                            </p:stCondLst>
                            <p:childTnLst>
                              <p:par>
                                <p:cTn id="15" presetID="22" presetClass="entr" presetSubtype="8" fill="hold" grpId="0" nodeType="afterEffect">
                                  <p:stCondLst>
                                    <p:cond delay="0"/>
                                  </p:stCondLst>
                                  <p:childTnLst>
                                    <p:set>
                                      <p:cBhvr>
                                        <p:cTn id="16" dur="1" fill="hold">
                                          <p:stCondLst>
                                            <p:cond delay="0"/>
                                          </p:stCondLst>
                                        </p:cTn>
                                        <p:tgtEl>
                                          <p:spTgt spid="163"/>
                                        </p:tgtEl>
                                        <p:attrNameLst>
                                          <p:attrName>style.visibility</p:attrName>
                                        </p:attrNameLst>
                                      </p:cBhvr>
                                      <p:to>
                                        <p:strVal val="visible"/>
                                      </p:to>
                                    </p:set>
                                    <p:animEffect transition="in" filter="wipe(left)">
                                      <p:cBhvr>
                                        <p:cTn id="17" dur="500"/>
                                        <p:tgtEl>
                                          <p:spTgt spid="16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57"/>
                                        </p:tgtEl>
                                        <p:attrNameLst>
                                          <p:attrName>style.visibility</p:attrName>
                                        </p:attrNameLst>
                                      </p:cBhvr>
                                      <p:to>
                                        <p:strVal val="visible"/>
                                      </p:to>
                                    </p:set>
                                    <p:animEffect transition="in" filter="wipe(left)">
                                      <p:cBhvr>
                                        <p:cTn id="20" dur="500"/>
                                        <p:tgtEl>
                                          <p:spTgt spid="15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61"/>
                                        </p:tgtEl>
                                        <p:attrNameLst>
                                          <p:attrName>style.visibility</p:attrName>
                                        </p:attrNameLst>
                                      </p:cBhvr>
                                      <p:to>
                                        <p:strVal val="visible"/>
                                      </p:to>
                                    </p:set>
                                    <p:animEffect transition="in" filter="wipe(left)">
                                      <p:cBhvr>
                                        <p:cTn id="23" dur="500"/>
                                        <p:tgtEl>
                                          <p:spTgt spid="16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59"/>
                                        </p:tgtEl>
                                        <p:attrNameLst>
                                          <p:attrName>style.visibility</p:attrName>
                                        </p:attrNameLst>
                                      </p:cBhvr>
                                      <p:to>
                                        <p:strVal val="visible"/>
                                      </p:to>
                                    </p:set>
                                    <p:animEffect transition="in" filter="wipe(left)">
                                      <p:cBhvr>
                                        <p:cTn id="26" dur="500"/>
                                        <p:tgtEl>
                                          <p:spTgt spid="159"/>
                                        </p:tgtEl>
                                      </p:cBhvr>
                                    </p:animEffect>
                                  </p:childTnLst>
                                </p:cTn>
                              </p:par>
                            </p:childTnLst>
                          </p:cTn>
                        </p:par>
                        <p:par>
                          <p:cTn id="27" fill="hold">
                            <p:stCondLst>
                              <p:cond delay="3400"/>
                            </p:stCondLst>
                            <p:childTnLst>
                              <p:par>
                                <p:cTn id="28" presetID="22" presetClass="entr" presetSubtype="2" fill="hold" grpId="0" nodeType="afterEffect">
                                  <p:stCondLst>
                                    <p:cond delay="0"/>
                                  </p:stCondLst>
                                  <p:childTnLst>
                                    <p:set>
                                      <p:cBhvr>
                                        <p:cTn id="29" dur="1" fill="hold">
                                          <p:stCondLst>
                                            <p:cond delay="0"/>
                                          </p:stCondLst>
                                        </p:cTn>
                                        <p:tgtEl>
                                          <p:spTgt spid="158"/>
                                        </p:tgtEl>
                                        <p:attrNameLst>
                                          <p:attrName>style.visibility</p:attrName>
                                        </p:attrNameLst>
                                      </p:cBhvr>
                                      <p:to>
                                        <p:strVal val="visible"/>
                                      </p:to>
                                    </p:set>
                                    <p:animEffect transition="in" filter="wipe(right)">
                                      <p:cBhvr>
                                        <p:cTn id="30" dur="500"/>
                                        <p:tgtEl>
                                          <p:spTgt spid="158"/>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60"/>
                                        </p:tgtEl>
                                        <p:attrNameLst>
                                          <p:attrName>style.visibility</p:attrName>
                                        </p:attrNameLst>
                                      </p:cBhvr>
                                      <p:to>
                                        <p:strVal val="visible"/>
                                      </p:to>
                                    </p:set>
                                    <p:animEffect transition="in" filter="wipe(right)">
                                      <p:cBhvr>
                                        <p:cTn id="33" dur="500"/>
                                        <p:tgtEl>
                                          <p:spTgt spid="16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62"/>
                                        </p:tgtEl>
                                        <p:attrNameLst>
                                          <p:attrName>style.visibility</p:attrName>
                                        </p:attrNameLst>
                                      </p:cBhvr>
                                      <p:to>
                                        <p:strVal val="visible"/>
                                      </p:to>
                                    </p:set>
                                    <p:animEffect transition="in" filter="wipe(left)">
                                      <p:cBhvr>
                                        <p:cTn id="36" dur="500"/>
                                        <p:tgtEl>
                                          <p:spTgt spid="16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64"/>
                                        </p:tgtEl>
                                        <p:attrNameLst>
                                          <p:attrName>style.visibility</p:attrName>
                                        </p:attrNameLst>
                                      </p:cBhvr>
                                      <p:to>
                                        <p:strVal val="visible"/>
                                      </p:to>
                                    </p:set>
                                    <p:animEffect transition="in" filter="wipe(left)">
                                      <p:cBhvr>
                                        <p:cTn id="3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7" grpId="0"/>
      <p:bldP spid="158" grpId="0"/>
      <p:bldP spid="159" grpId="0"/>
      <p:bldP spid="160" grpId="0"/>
      <p:bldP spid="161" grpId="0"/>
      <p:bldP spid="162" grpId="0"/>
      <p:bldP spid="163" grpId="0"/>
      <p:bldP spid="16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圆角矩形 147"/>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grpSp>
        <p:nvGrpSpPr>
          <p:cNvPr id="149" name="组合 148"/>
          <p:cNvGrpSpPr/>
          <p:nvPr/>
        </p:nvGrpSpPr>
        <p:grpSpPr>
          <a:xfrm>
            <a:off x="1941422" y="1192751"/>
            <a:ext cx="5261156" cy="2891433"/>
            <a:chOff x="2402680" y="2725738"/>
            <a:chExt cx="2657475" cy="1460501"/>
          </a:xfrm>
          <a:solidFill>
            <a:schemeClr val="bg1">
              <a:lumMod val="85000"/>
              <a:alpha val="15000"/>
            </a:schemeClr>
          </a:solidFill>
        </p:grpSpPr>
        <p:sp>
          <p:nvSpPr>
            <p:cNvPr id="150"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4"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5"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6"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7"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8"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9"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0"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1"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2"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3"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4"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5"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6"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7"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8"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9"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0"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1"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2"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3"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4"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5"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6"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7"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8"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9"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0"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1"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2"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3"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4"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5"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196" name="椭圆 72"/>
          <p:cNvSpPr/>
          <p:nvPr/>
        </p:nvSpPr>
        <p:spPr>
          <a:xfrm rot="20131106">
            <a:off x="1705286" y="2062244"/>
            <a:ext cx="4034744" cy="2901258"/>
          </a:xfrm>
          <a:custGeom>
            <a:avLst/>
            <a:gdLst>
              <a:gd name="connsiteX0" fmla="*/ 0 w 5567622"/>
              <a:gd name="connsiteY0" fmla="*/ 1990465 h 3980930"/>
              <a:gd name="connsiteX1" fmla="*/ 2783811 w 5567622"/>
              <a:gd name="connsiteY1" fmla="*/ 0 h 3980930"/>
              <a:gd name="connsiteX2" fmla="*/ 5567622 w 5567622"/>
              <a:gd name="connsiteY2" fmla="*/ 1990465 h 3980930"/>
              <a:gd name="connsiteX3" fmla="*/ 2783811 w 5567622"/>
              <a:gd name="connsiteY3" fmla="*/ 3980930 h 3980930"/>
              <a:gd name="connsiteX4" fmla="*/ 0 w 5567622"/>
              <a:gd name="connsiteY4" fmla="*/ 1990465 h 3980930"/>
              <a:gd name="connsiteX0" fmla="*/ 643 w 5568265"/>
              <a:gd name="connsiteY0" fmla="*/ 1990465 h 3868344"/>
              <a:gd name="connsiteX1" fmla="*/ 2784454 w 5568265"/>
              <a:gd name="connsiteY1" fmla="*/ 0 h 3868344"/>
              <a:gd name="connsiteX2" fmla="*/ 5568265 w 5568265"/>
              <a:gd name="connsiteY2" fmla="*/ 1990465 h 3868344"/>
              <a:gd name="connsiteX3" fmla="*/ 2598491 w 5568265"/>
              <a:gd name="connsiteY3" fmla="*/ 3868344 h 3868344"/>
              <a:gd name="connsiteX4" fmla="*/ 643 w 5568265"/>
              <a:gd name="connsiteY4" fmla="*/ 1990465 h 3868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265" h="3868344">
                <a:moveTo>
                  <a:pt x="643" y="1990465"/>
                </a:moveTo>
                <a:cubicBezTo>
                  <a:pt x="31637" y="1345741"/>
                  <a:pt x="1246998" y="0"/>
                  <a:pt x="2784454" y="0"/>
                </a:cubicBezTo>
                <a:cubicBezTo>
                  <a:pt x="4321910" y="0"/>
                  <a:pt x="5568265" y="891162"/>
                  <a:pt x="5568265" y="1990465"/>
                </a:cubicBezTo>
                <a:cubicBezTo>
                  <a:pt x="5568265" y="3089768"/>
                  <a:pt x="4135947" y="3868344"/>
                  <a:pt x="2598491" y="3868344"/>
                </a:cubicBezTo>
                <a:cubicBezTo>
                  <a:pt x="1061035" y="3868344"/>
                  <a:pt x="-30351" y="2635189"/>
                  <a:pt x="643" y="1990465"/>
                </a:cubicBezTo>
                <a:close/>
              </a:path>
            </a:pathLst>
          </a:custGeom>
          <a:gradFill>
            <a:gsLst>
              <a:gs pos="50000">
                <a:srgbClr val="797979">
                  <a:alpha val="10000"/>
                </a:srgbClr>
              </a:gs>
              <a:gs pos="100000">
                <a:schemeClr val="tx1">
                  <a:alpha val="25000"/>
                </a:schemeClr>
              </a:gs>
              <a:gs pos="0">
                <a:srgbClr val="F2F2F2">
                  <a:alpha val="0"/>
                </a:srgbClr>
              </a:gs>
            </a:gsLst>
            <a:lin ang="0" scaled="0"/>
          </a:gradFill>
          <a:ln>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7" name="Freeform 16"/>
          <p:cNvSpPr>
            <a:spLocks/>
          </p:cNvSpPr>
          <p:nvPr/>
        </p:nvSpPr>
        <p:spPr bwMode="auto">
          <a:xfrm>
            <a:off x="3507375" y="2557538"/>
            <a:ext cx="2129255" cy="2584795"/>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2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89 h 411"/>
              <a:gd name="T28" fmla="*/ 302 w 338"/>
              <a:gd name="T29" fmla="*/ 307 h 411"/>
              <a:gd name="T30" fmla="*/ 279 w 338"/>
              <a:gd name="T31" fmla="*/ 320 h 411"/>
              <a:gd name="T32" fmla="*/ 236 w 338"/>
              <a:gd name="T33" fmla="*/ 320 h 411"/>
              <a:gd name="T34" fmla="*/ 228 w 338"/>
              <a:gd name="T35" fmla="*/ 321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49 h 411"/>
              <a:gd name="T50" fmla="*/ 25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5" y="123"/>
                  <a:pt x="303" y="143"/>
                </a:cubicBezTo>
                <a:cubicBezTo>
                  <a:pt x="303" y="143"/>
                  <a:pt x="289" y="155"/>
                  <a:pt x="302" y="169"/>
                </a:cubicBezTo>
                <a:cubicBezTo>
                  <a:pt x="314" y="182"/>
                  <a:pt x="334" y="211"/>
                  <a:pt x="334" y="211"/>
                </a:cubicBezTo>
                <a:cubicBezTo>
                  <a:pt x="334" y="211"/>
                  <a:pt x="338" y="219"/>
                  <a:pt x="330" y="222"/>
                </a:cubicBezTo>
                <a:cubicBezTo>
                  <a:pt x="323" y="226"/>
                  <a:pt x="317" y="226"/>
                  <a:pt x="312" y="230"/>
                </a:cubicBezTo>
                <a:cubicBezTo>
                  <a:pt x="307" y="234"/>
                  <a:pt x="306" y="237"/>
                  <a:pt x="312" y="242"/>
                </a:cubicBezTo>
                <a:cubicBezTo>
                  <a:pt x="317" y="247"/>
                  <a:pt x="315" y="254"/>
                  <a:pt x="311" y="257"/>
                </a:cubicBezTo>
                <a:cubicBezTo>
                  <a:pt x="307" y="260"/>
                  <a:pt x="305" y="261"/>
                  <a:pt x="305" y="261"/>
                </a:cubicBezTo>
                <a:cubicBezTo>
                  <a:pt x="305" y="261"/>
                  <a:pt x="314" y="267"/>
                  <a:pt x="306" y="274"/>
                </a:cubicBezTo>
                <a:cubicBezTo>
                  <a:pt x="298" y="281"/>
                  <a:pt x="300" y="285"/>
                  <a:pt x="300" y="289"/>
                </a:cubicBezTo>
                <a:cubicBezTo>
                  <a:pt x="301" y="294"/>
                  <a:pt x="305" y="301"/>
                  <a:pt x="302" y="307"/>
                </a:cubicBezTo>
                <a:cubicBezTo>
                  <a:pt x="299" y="313"/>
                  <a:pt x="294" y="318"/>
                  <a:pt x="279" y="320"/>
                </a:cubicBezTo>
                <a:cubicBezTo>
                  <a:pt x="279" y="320"/>
                  <a:pt x="245" y="318"/>
                  <a:pt x="236" y="320"/>
                </a:cubicBezTo>
                <a:cubicBezTo>
                  <a:pt x="229" y="321"/>
                  <a:pt x="228" y="321"/>
                  <a:pt x="228" y="321"/>
                </a:cubicBezTo>
                <a:cubicBezTo>
                  <a:pt x="228" y="321"/>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1" y="291"/>
                  <a:pt x="79" y="280"/>
                </a:cubicBezTo>
                <a:cubicBezTo>
                  <a:pt x="77" y="270"/>
                  <a:pt x="78" y="268"/>
                  <a:pt x="65" y="249"/>
                </a:cubicBezTo>
                <a:cubicBezTo>
                  <a:pt x="51" y="231"/>
                  <a:pt x="28" y="199"/>
                  <a:pt x="25" y="190"/>
                </a:cubicBezTo>
                <a:cubicBezTo>
                  <a:pt x="24" y="189"/>
                  <a:pt x="22" y="184"/>
                  <a:pt x="22" y="184"/>
                </a:cubicBezTo>
                <a:close/>
              </a:path>
            </a:pathLst>
          </a:custGeom>
          <a:gradFill flip="none" rotWithShape="1">
            <a:gsLst>
              <a:gs pos="0">
                <a:schemeClr val="bg1"/>
              </a:gs>
              <a:gs pos="100000">
                <a:srgbClr val="EEEEEE"/>
              </a:gs>
            </a:gsLst>
            <a:lin ang="0" scaled="0"/>
            <a:tileRect/>
          </a:gradFill>
          <a:ln w="22225">
            <a:gradFill>
              <a:gsLst>
                <a:gs pos="0">
                  <a:schemeClr val="bg1">
                    <a:lumMod val="85000"/>
                  </a:schemeClr>
                </a:gs>
                <a:gs pos="100000">
                  <a:schemeClr val="bg1"/>
                </a:gs>
              </a:gsLst>
              <a:lin ang="0" scaled="0"/>
            </a:gradFill>
          </a:ln>
          <a:effectLst>
            <a:outerShdw blurRad="520700" dist="203200" dir="8100000" algn="tr" rotWithShape="0">
              <a:prstClr val="black">
                <a:alpha val="14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98" name="Freeform 61"/>
          <p:cNvSpPr>
            <a:spLocks/>
          </p:cNvSpPr>
          <p:nvPr/>
        </p:nvSpPr>
        <p:spPr bwMode="auto">
          <a:xfrm>
            <a:off x="2121100" y="3795713"/>
            <a:ext cx="46435" cy="10716"/>
          </a:xfrm>
          <a:custGeom>
            <a:avLst/>
            <a:gdLst>
              <a:gd name="T0" fmla="*/ 7 w 9"/>
              <a:gd name="T1" fmla="*/ 0 h 2"/>
              <a:gd name="T2" fmla="*/ 5 w 9"/>
              <a:gd name="T3" fmla="*/ 1 h 2"/>
              <a:gd name="T4" fmla="*/ 4 w 9"/>
              <a:gd name="T5" fmla="*/ 1 h 2"/>
              <a:gd name="T6" fmla="*/ 2 w 9"/>
              <a:gd name="T7" fmla="*/ 1 h 2"/>
              <a:gd name="T8" fmla="*/ 0 w 9"/>
              <a:gd name="T9" fmla="*/ 2 h 2"/>
              <a:gd name="T10" fmla="*/ 1 w 9"/>
              <a:gd name="T11" fmla="*/ 2 h 2"/>
              <a:gd name="T12" fmla="*/ 3 w 9"/>
              <a:gd name="T13" fmla="*/ 2 h 2"/>
              <a:gd name="T14" fmla="*/ 5 w 9"/>
              <a:gd name="T15" fmla="*/ 2 h 2"/>
              <a:gd name="T16" fmla="*/ 7 w 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
                <a:moveTo>
                  <a:pt x="7" y="0"/>
                </a:moveTo>
                <a:cubicBezTo>
                  <a:pt x="7" y="1"/>
                  <a:pt x="6" y="1"/>
                  <a:pt x="5" y="1"/>
                </a:cubicBezTo>
                <a:cubicBezTo>
                  <a:pt x="5" y="1"/>
                  <a:pt x="4" y="1"/>
                  <a:pt x="4" y="1"/>
                </a:cubicBezTo>
                <a:cubicBezTo>
                  <a:pt x="3" y="1"/>
                  <a:pt x="3" y="1"/>
                  <a:pt x="2" y="1"/>
                </a:cubicBezTo>
                <a:cubicBezTo>
                  <a:pt x="1" y="1"/>
                  <a:pt x="0" y="1"/>
                  <a:pt x="0" y="2"/>
                </a:cubicBezTo>
                <a:cubicBezTo>
                  <a:pt x="0" y="2"/>
                  <a:pt x="1" y="2"/>
                  <a:pt x="1" y="2"/>
                </a:cubicBezTo>
                <a:cubicBezTo>
                  <a:pt x="2" y="2"/>
                  <a:pt x="2" y="2"/>
                  <a:pt x="3" y="2"/>
                </a:cubicBezTo>
                <a:cubicBezTo>
                  <a:pt x="4" y="2"/>
                  <a:pt x="5" y="2"/>
                  <a:pt x="5" y="2"/>
                </a:cubicBezTo>
                <a:cubicBezTo>
                  <a:pt x="7" y="2"/>
                  <a:pt x="9" y="2"/>
                  <a:pt x="7" y="0"/>
                </a:cubicBezTo>
              </a:path>
            </a:pathLst>
          </a:custGeom>
          <a:solidFill>
            <a:srgbClr val="E9E9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199" name="组合 198"/>
          <p:cNvGrpSpPr/>
          <p:nvPr/>
        </p:nvGrpSpPr>
        <p:grpSpPr>
          <a:xfrm>
            <a:off x="3676008" y="2952728"/>
            <a:ext cx="1697693" cy="933021"/>
            <a:chOff x="2402680" y="2725738"/>
            <a:chExt cx="2657475" cy="1460501"/>
          </a:xfrm>
          <a:solidFill>
            <a:schemeClr val="bg1">
              <a:lumMod val="85000"/>
              <a:alpha val="80000"/>
            </a:schemeClr>
          </a:solidFill>
        </p:grpSpPr>
        <p:sp>
          <p:nvSpPr>
            <p:cNvPr id="200"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1"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2"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3"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4"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5"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6"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7"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8"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9"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0"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1"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2"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3"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4"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5"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6"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7"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8"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9"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0"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1"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2"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3"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4"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5"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6"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7"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8"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9"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0"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1"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2"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3"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4"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5"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6"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7"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8"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9"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0"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1"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2"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3"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4"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5"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46" name="Freeform 86"/>
          <p:cNvSpPr>
            <a:spLocks/>
          </p:cNvSpPr>
          <p:nvPr/>
        </p:nvSpPr>
        <p:spPr bwMode="auto">
          <a:xfrm>
            <a:off x="6115147" y="2261821"/>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247" name="Freeform 86"/>
          <p:cNvSpPr>
            <a:spLocks/>
          </p:cNvSpPr>
          <p:nvPr/>
        </p:nvSpPr>
        <p:spPr bwMode="auto">
          <a:xfrm>
            <a:off x="4902968" y="134987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248" name="Freeform 86"/>
          <p:cNvSpPr>
            <a:spLocks/>
          </p:cNvSpPr>
          <p:nvPr/>
        </p:nvSpPr>
        <p:spPr bwMode="auto">
          <a:xfrm flipH="1">
            <a:off x="2764659" y="1323809"/>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249" name="Freeform 86"/>
          <p:cNvSpPr>
            <a:spLocks/>
          </p:cNvSpPr>
          <p:nvPr/>
        </p:nvSpPr>
        <p:spPr bwMode="auto">
          <a:xfrm flipH="1">
            <a:off x="1521540" y="2254896"/>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nvGrpSpPr>
          <p:cNvPr id="250" name="组合 249"/>
          <p:cNvGrpSpPr/>
          <p:nvPr/>
        </p:nvGrpSpPr>
        <p:grpSpPr>
          <a:xfrm>
            <a:off x="3861188" y="2905144"/>
            <a:ext cx="212519" cy="212519"/>
            <a:chOff x="2387600" y="2311381"/>
            <a:chExt cx="1219603" cy="1219603"/>
          </a:xfrm>
        </p:grpSpPr>
        <p:sp>
          <p:nvSpPr>
            <p:cNvPr id="251" name="泪滴形 250"/>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2" name="椭圆 251"/>
            <p:cNvSpPr/>
            <p:nvPr/>
          </p:nvSpPr>
          <p:spPr>
            <a:xfrm>
              <a:off x="2565783" y="2489564"/>
              <a:ext cx="863236" cy="863236"/>
            </a:xfrm>
            <a:prstGeom prst="ellipse">
              <a:avLst/>
            </a:prstGeom>
            <a:solidFill>
              <a:srgbClr val="FFD59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53" name="组合 252"/>
          <p:cNvGrpSpPr/>
          <p:nvPr/>
        </p:nvGrpSpPr>
        <p:grpSpPr>
          <a:xfrm>
            <a:off x="4376150" y="3111164"/>
            <a:ext cx="212519" cy="212519"/>
            <a:chOff x="2387600" y="2311381"/>
            <a:chExt cx="1219603" cy="1219603"/>
          </a:xfrm>
        </p:grpSpPr>
        <p:sp>
          <p:nvSpPr>
            <p:cNvPr id="254" name="泪滴形 253"/>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5" name="椭圆 254"/>
            <p:cNvSpPr/>
            <p:nvPr/>
          </p:nvSpPr>
          <p:spPr>
            <a:xfrm>
              <a:off x="2565783" y="2489564"/>
              <a:ext cx="863236" cy="863236"/>
            </a:xfrm>
            <a:prstGeom prst="ellipse">
              <a:avLst/>
            </a:prstGeom>
            <a:solidFill>
              <a:srgbClr val="01ACBE"/>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56" name="组合 255"/>
          <p:cNvGrpSpPr/>
          <p:nvPr/>
        </p:nvGrpSpPr>
        <p:grpSpPr>
          <a:xfrm>
            <a:off x="4813691" y="2839420"/>
            <a:ext cx="212519" cy="212519"/>
            <a:chOff x="2387600" y="2311381"/>
            <a:chExt cx="1219603" cy="1219603"/>
          </a:xfrm>
        </p:grpSpPr>
        <p:sp>
          <p:nvSpPr>
            <p:cNvPr id="257" name="泪滴形 256"/>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8" name="椭圆 257"/>
            <p:cNvSpPr/>
            <p:nvPr/>
          </p:nvSpPr>
          <p:spPr>
            <a:xfrm>
              <a:off x="2565783" y="2489564"/>
              <a:ext cx="863236" cy="863236"/>
            </a:xfrm>
            <a:prstGeom prst="ellipse">
              <a:avLst/>
            </a:prstGeom>
            <a:solidFill>
              <a:srgbClr val="E87071"/>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59" name="组合 258"/>
          <p:cNvGrpSpPr/>
          <p:nvPr/>
        </p:nvGrpSpPr>
        <p:grpSpPr>
          <a:xfrm>
            <a:off x="5096181" y="3388536"/>
            <a:ext cx="212519" cy="212519"/>
            <a:chOff x="2387600" y="2311381"/>
            <a:chExt cx="1219603" cy="1219603"/>
          </a:xfrm>
        </p:grpSpPr>
        <p:sp>
          <p:nvSpPr>
            <p:cNvPr id="260" name="泪滴形 259"/>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1" name="椭圆 260"/>
            <p:cNvSpPr/>
            <p:nvPr/>
          </p:nvSpPr>
          <p:spPr>
            <a:xfrm>
              <a:off x="2565783" y="2489564"/>
              <a:ext cx="863236" cy="863236"/>
            </a:xfrm>
            <a:prstGeom prst="ellipse">
              <a:avLst/>
            </a:prstGeom>
            <a:solidFill>
              <a:srgbClr val="663A7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62" name="Group 4"/>
          <p:cNvGrpSpPr>
            <a:grpSpLocks noChangeAspect="1"/>
          </p:cNvGrpSpPr>
          <p:nvPr/>
        </p:nvGrpSpPr>
        <p:grpSpPr bwMode="auto">
          <a:xfrm>
            <a:off x="1608163" y="2545795"/>
            <a:ext cx="215450" cy="252482"/>
            <a:chOff x="1776" y="1776"/>
            <a:chExt cx="64" cy="75"/>
          </a:xfrm>
          <a:solidFill>
            <a:srgbClr val="FFB850"/>
          </a:solidFill>
          <a:effectLst/>
        </p:grpSpPr>
        <p:sp>
          <p:nvSpPr>
            <p:cNvPr id="263"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4"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5"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6"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7" name="Group 18"/>
          <p:cNvGrpSpPr>
            <a:grpSpLocks noChangeAspect="1"/>
          </p:cNvGrpSpPr>
          <p:nvPr/>
        </p:nvGrpSpPr>
        <p:grpSpPr bwMode="auto">
          <a:xfrm>
            <a:off x="7448284" y="2585692"/>
            <a:ext cx="240689" cy="224276"/>
            <a:chOff x="3802" y="2858"/>
            <a:chExt cx="616" cy="574"/>
          </a:xfrm>
          <a:solidFill>
            <a:srgbClr val="663A77"/>
          </a:solidFill>
          <a:effectLst/>
        </p:grpSpPr>
        <p:sp>
          <p:nvSpPr>
            <p:cNvPr id="26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73" name="Group 13"/>
          <p:cNvGrpSpPr>
            <a:grpSpLocks noChangeAspect="1"/>
          </p:cNvGrpSpPr>
          <p:nvPr/>
        </p:nvGrpSpPr>
        <p:grpSpPr bwMode="auto">
          <a:xfrm>
            <a:off x="2824746" y="1616072"/>
            <a:ext cx="262734" cy="265836"/>
            <a:chOff x="2426" y="2781"/>
            <a:chExt cx="593" cy="600"/>
          </a:xfrm>
          <a:solidFill>
            <a:srgbClr val="01ACBE"/>
          </a:solidFill>
          <a:effectLst/>
        </p:grpSpPr>
        <p:sp>
          <p:nvSpPr>
            <p:cNvPr id="274"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76" name="组合 275"/>
          <p:cNvGrpSpPr/>
          <p:nvPr/>
        </p:nvGrpSpPr>
        <p:grpSpPr>
          <a:xfrm>
            <a:off x="6225217" y="1634580"/>
            <a:ext cx="248363" cy="270270"/>
            <a:chOff x="4873620" y="1965325"/>
            <a:chExt cx="269882" cy="293688"/>
          </a:xfrm>
          <a:solidFill>
            <a:srgbClr val="E87071"/>
          </a:solidFill>
          <a:effectLst/>
        </p:grpSpPr>
        <p:sp>
          <p:nvSpPr>
            <p:cNvPr id="277"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8"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9"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0"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1" name="组合 280"/>
          <p:cNvGrpSpPr/>
          <p:nvPr/>
        </p:nvGrpSpPr>
        <p:grpSpPr>
          <a:xfrm>
            <a:off x="1838884" y="2378720"/>
            <a:ext cx="1442342" cy="652617"/>
            <a:chOff x="3776606" y="2004244"/>
            <a:chExt cx="1923123" cy="870155"/>
          </a:xfrm>
        </p:grpSpPr>
        <p:sp>
          <p:nvSpPr>
            <p:cNvPr id="282" name="文本框 28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283" name="文本框 282"/>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84" name="组合 283"/>
          <p:cNvGrpSpPr/>
          <p:nvPr/>
        </p:nvGrpSpPr>
        <p:grpSpPr>
          <a:xfrm>
            <a:off x="6287293" y="2395240"/>
            <a:ext cx="1442342" cy="652617"/>
            <a:chOff x="3776606" y="2004244"/>
            <a:chExt cx="1923123" cy="870155"/>
          </a:xfrm>
        </p:grpSpPr>
        <p:sp>
          <p:nvSpPr>
            <p:cNvPr id="285" name="文本框 284"/>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286" name="文本框 285"/>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87" name="组合 286"/>
          <p:cNvGrpSpPr/>
          <p:nvPr/>
        </p:nvGrpSpPr>
        <p:grpSpPr>
          <a:xfrm>
            <a:off x="5066280" y="1475006"/>
            <a:ext cx="1442342" cy="652617"/>
            <a:chOff x="3776606" y="2004244"/>
            <a:chExt cx="1923123" cy="870155"/>
          </a:xfrm>
        </p:grpSpPr>
        <p:sp>
          <p:nvSpPr>
            <p:cNvPr id="288" name="文本框 28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89" name="文本框 288"/>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90" name="组合 289"/>
          <p:cNvGrpSpPr/>
          <p:nvPr/>
        </p:nvGrpSpPr>
        <p:grpSpPr>
          <a:xfrm>
            <a:off x="3072590" y="1434619"/>
            <a:ext cx="1442342" cy="652617"/>
            <a:chOff x="3776606" y="2004244"/>
            <a:chExt cx="1923123" cy="870155"/>
          </a:xfrm>
        </p:grpSpPr>
        <p:sp>
          <p:nvSpPr>
            <p:cNvPr id="291" name="文本框 29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92" name="文本框 291"/>
            <p:cNvSpPr txBox="1"/>
            <p:nvPr/>
          </p:nvSpPr>
          <p:spPr>
            <a:xfrm>
              <a:off x="3782527" y="2289624"/>
              <a:ext cx="1559316" cy="584775"/>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Tree>
    <p:extLst>
      <p:ext uri="{BB962C8B-B14F-4D97-AF65-F5344CB8AC3E}">
        <p14:creationId xmlns:p14="http://schemas.microsoft.com/office/powerpoint/2010/main" val="362973367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par>
                          <p:cTn id="8" fill="hold">
                            <p:stCondLst>
                              <p:cond delay="900"/>
                            </p:stCondLst>
                            <p:childTnLst>
                              <p:par>
                                <p:cTn id="9" presetID="42" presetClass="entr" presetSubtype="0" fill="hold" grpId="0" nodeType="afterEffect">
                                  <p:stCondLst>
                                    <p:cond delay="0"/>
                                  </p:stCondLst>
                                  <p:childTnLst>
                                    <p:set>
                                      <p:cBhvr>
                                        <p:cTn id="10" dur="1" fill="hold">
                                          <p:stCondLst>
                                            <p:cond delay="0"/>
                                          </p:stCondLst>
                                        </p:cTn>
                                        <p:tgtEl>
                                          <p:spTgt spid="197"/>
                                        </p:tgtEl>
                                        <p:attrNameLst>
                                          <p:attrName>style.visibility</p:attrName>
                                        </p:attrNameLst>
                                      </p:cBhvr>
                                      <p:to>
                                        <p:strVal val="visible"/>
                                      </p:to>
                                    </p:set>
                                    <p:animEffect transition="in" filter="fade">
                                      <p:cBhvr>
                                        <p:cTn id="11" dur="1000"/>
                                        <p:tgtEl>
                                          <p:spTgt spid="197"/>
                                        </p:tgtEl>
                                      </p:cBhvr>
                                    </p:animEffect>
                                    <p:anim calcmode="lin" valueType="num">
                                      <p:cBhvr>
                                        <p:cTn id="12" dur="1000" fill="hold"/>
                                        <p:tgtEl>
                                          <p:spTgt spid="197"/>
                                        </p:tgtEl>
                                        <p:attrNameLst>
                                          <p:attrName>ppt_x</p:attrName>
                                        </p:attrNameLst>
                                      </p:cBhvr>
                                      <p:tavLst>
                                        <p:tav tm="0">
                                          <p:val>
                                            <p:strVal val="#ppt_x"/>
                                          </p:val>
                                        </p:tav>
                                        <p:tav tm="100000">
                                          <p:val>
                                            <p:strVal val="#ppt_x"/>
                                          </p:val>
                                        </p:tav>
                                      </p:tavLst>
                                    </p:anim>
                                    <p:anim calcmode="lin" valueType="num">
                                      <p:cBhvr>
                                        <p:cTn id="13" dur="1000" fill="hold"/>
                                        <p:tgtEl>
                                          <p:spTgt spid="197"/>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nodeType="afterEffect">
                                  <p:stCondLst>
                                    <p:cond delay="0"/>
                                  </p:stCondLst>
                                  <p:childTnLst>
                                    <p:set>
                                      <p:cBhvr>
                                        <p:cTn id="16" dur="1" fill="hold">
                                          <p:stCondLst>
                                            <p:cond delay="0"/>
                                          </p:stCondLst>
                                        </p:cTn>
                                        <p:tgtEl>
                                          <p:spTgt spid="199"/>
                                        </p:tgtEl>
                                        <p:attrNameLst>
                                          <p:attrName>style.visibility</p:attrName>
                                        </p:attrNameLst>
                                      </p:cBhvr>
                                      <p:to>
                                        <p:strVal val="visible"/>
                                      </p:to>
                                    </p:set>
                                    <p:animEffect transition="in" filter="fade">
                                      <p:cBhvr>
                                        <p:cTn id="17" dur="500"/>
                                        <p:tgtEl>
                                          <p:spTgt spid="199"/>
                                        </p:tgtEl>
                                      </p:cBhvr>
                                    </p:animEffect>
                                  </p:childTnLst>
                                </p:cTn>
                              </p:par>
                            </p:childTnLst>
                          </p:cTn>
                        </p:par>
                        <p:par>
                          <p:cTn id="18" fill="hold">
                            <p:stCondLst>
                              <p:cond delay="2400"/>
                            </p:stCondLst>
                            <p:childTnLst>
                              <p:par>
                                <p:cTn id="19" presetID="42" presetClass="entr" presetSubtype="0" fill="hold" nodeType="afterEffect">
                                  <p:stCondLst>
                                    <p:cond delay="0"/>
                                  </p:stCondLst>
                                  <p:childTnLst>
                                    <p:set>
                                      <p:cBhvr>
                                        <p:cTn id="20" dur="1" fill="hold">
                                          <p:stCondLst>
                                            <p:cond delay="0"/>
                                          </p:stCondLst>
                                        </p:cTn>
                                        <p:tgtEl>
                                          <p:spTgt spid="250"/>
                                        </p:tgtEl>
                                        <p:attrNameLst>
                                          <p:attrName>style.visibility</p:attrName>
                                        </p:attrNameLst>
                                      </p:cBhvr>
                                      <p:to>
                                        <p:strVal val="visible"/>
                                      </p:to>
                                    </p:set>
                                    <p:animEffect transition="in" filter="fade">
                                      <p:cBhvr>
                                        <p:cTn id="21" dur="750"/>
                                        <p:tgtEl>
                                          <p:spTgt spid="250"/>
                                        </p:tgtEl>
                                      </p:cBhvr>
                                    </p:animEffect>
                                    <p:anim calcmode="lin" valueType="num">
                                      <p:cBhvr>
                                        <p:cTn id="22" dur="750" fill="hold"/>
                                        <p:tgtEl>
                                          <p:spTgt spid="250"/>
                                        </p:tgtEl>
                                        <p:attrNameLst>
                                          <p:attrName>ppt_x</p:attrName>
                                        </p:attrNameLst>
                                      </p:cBhvr>
                                      <p:tavLst>
                                        <p:tav tm="0">
                                          <p:val>
                                            <p:strVal val="#ppt_x"/>
                                          </p:val>
                                        </p:tav>
                                        <p:tav tm="100000">
                                          <p:val>
                                            <p:strVal val="#ppt_x"/>
                                          </p:val>
                                        </p:tav>
                                      </p:tavLst>
                                    </p:anim>
                                    <p:anim calcmode="lin" valueType="num">
                                      <p:cBhvr>
                                        <p:cTn id="23" dur="750" fill="hold"/>
                                        <p:tgtEl>
                                          <p:spTgt spid="25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253"/>
                                        </p:tgtEl>
                                        <p:attrNameLst>
                                          <p:attrName>style.visibility</p:attrName>
                                        </p:attrNameLst>
                                      </p:cBhvr>
                                      <p:to>
                                        <p:strVal val="visible"/>
                                      </p:to>
                                    </p:set>
                                    <p:animEffect transition="in" filter="fade">
                                      <p:cBhvr>
                                        <p:cTn id="26" dur="750"/>
                                        <p:tgtEl>
                                          <p:spTgt spid="253"/>
                                        </p:tgtEl>
                                      </p:cBhvr>
                                    </p:animEffect>
                                    <p:anim calcmode="lin" valueType="num">
                                      <p:cBhvr>
                                        <p:cTn id="27" dur="750" fill="hold"/>
                                        <p:tgtEl>
                                          <p:spTgt spid="253"/>
                                        </p:tgtEl>
                                        <p:attrNameLst>
                                          <p:attrName>ppt_x</p:attrName>
                                        </p:attrNameLst>
                                      </p:cBhvr>
                                      <p:tavLst>
                                        <p:tav tm="0">
                                          <p:val>
                                            <p:strVal val="#ppt_x"/>
                                          </p:val>
                                        </p:tav>
                                        <p:tav tm="100000">
                                          <p:val>
                                            <p:strVal val="#ppt_x"/>
                                          </p:val>
                                        </p:tav>
                                      </p:tavLst>
                                    </p:anim>
                                    <p:anim calcmode="lin" valueType="num">
                                      <p:cBhvr>
                                        <p:cTn id="28" dur="750" fill="hold"/>
                                        <p:tgtEl>
                                          <p:spTgt spid="25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256"/>
                                        </p:tgtEl>
                                        <p:attrNameLst>
                                          <p:attrName>style.visibility</p:attrName>
                                        </p:attrNameLst>
                                      </p:cBhvr>
                                      <p:to>
                                        <p:strVal val="visible"/>
                                      </p:to>
                                    </p:set>
                                    <p:animEffect transition="in" filter="fade">
                                      <p:cBhvr>
                                        <p:cTn id="31" dur="750"/>
                                        <p:tgtEl>
                                          <p:spTgt spid="256"/>
                                        </p:tgtEl>
                                      </p:cBhvr>
                                    </p:animEffect>
                                    <p:anim calcmode="lin" valueType="num">
                                      <p:cBhvr>
                                        <p:cTn id="32" dur="750" fill="hold"/>
                                        <p:tgtEl>
                                          <p:spTgt spid="256"/>
                                        </p:tgtEl>
                                        <p:attrNameLst>
                                          <p:attrName>ppt_x</p:attrName>
                                        </p:attrNameLst>
                                      </p:cBhvr>
                                      <p:tavLst>
                                        <p:tav tm="0">
                                          <p:val>
                                            <p:strVal val="#ppt_x"/>
                                          </p:val>
                                        </p:tav>
                                        <p:tav tm="100000">
                                          <p:val>
                                            <p:strVal val="#ppt_x"/>
                                          </p:val>
                                        </p:tav>
                                      </p:tavLst>
                                    </p:anim>
                                    <p:anim calcmode="lin" valueType="num">
                                      <p:cBhvr>
                                        <p:cTn id="33" dur="750" fill="hold"/>
                                        <p:tgtEl>
                                          <p:spTgt spid="25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750"/>
                                  </p:stCondLst>
                                  <p:childTnLst>
                                    <p:set>
                                      <p:cBhvr>
                                        <p:cTn id="35" dur="1" fill="hold">
                                          <p:stCondLst>
                                            <p:cond delay="0"/>
                                          </p:stCondLst>
                                        </p:cTn>
                                        <p:tgtEl>
                                          <p:spTgt spid="259"/>
                                        </p:tgtEl>
                                        <p:attrNameLst>
                                          <p:attrName>style.visibility</p:attrName>
                                        </p:attrNameLst>
                                      </p:cBhvr>
                                      <p:to>
                                        <p:strVal val="visible"/>
                                      </p:to>
                                    </p:set>
                                    <p:animEffect transition="in" filter="fade">
                                      <p:cBhvr>
                                        <p:cTn id="36" dur="750"/>
                                        <p:tgtEl>
                                          <p:spTgt spid="259"/>
                                        </p:tgtEl>
                                      </p:cBhvr>
                                    </p:animEffect>
                                    <p:anim calcmode="lin" valueType="num">
                                      <p:cBhvr>
                                        <p:cTn id="37" dur="750" fill="hold"/>
                                        <p:tgtEl>
                                          <p:spTgt spid="259"/>
                                        </p:tgtEl>
                                        <p:attrNameLst>
                                          <p:attrName>ppt_x</p:attrName>
                                        </p:attrNameLst>
                                      </p:cBhvr>
                                      <p:tavLst>
                                        <p:tav tm="0">
                                          <p:val>
                                            <p:strVal val="#ppt_x"/>
                                          </p:val>
                                        </p:tav>
                                        <p:tav tm="100000">
                                          <p:val>
                                            <p:strVal val="#ppt_x"/>
                                          </p:val>
                                        </p:tav>
                                      </p:tavLst>
                                    </p:anim>
                                    <p:anim calcmode="lin" valueType="num">
                                      <p:cBhvr>
                                        <p:cTn id="38" dur="750" fill="hold"/>
                                        <p:tgtEl>
                                          <p:spTgt spid="259"/>
                                        </p:tgtEl>
                                        <p:attrNameLst>
                                          <p:attrName>ppt_y</p:attrName>
                                        </p:attrNameLst>
                                      </p:cBhvr>
                                      <p:tavLst>
                                        <p:tav tm="0">
                                          <p:val>
                                            <p:strVal val="#ppt_y+.1"/>
                                          </p:val>
                                        </p:tav>
                                        <p:tav tm="100000">
                                          <p:val>
                                            <p:strVal val="#ppt_y"/>
                                          </p:val>
                                        </p:tav>
                                      </p:tavLst>
                                    </p:anim>
                                  </p:childTnLst>
                                </p:cTn>
                              </p:par>
                            </p:childTnLst>
                          </p:cTn>
                        </p:par>
                        <p:par>
                          <p:cTn id="39" fill="hold">
                            <p:stCondLst>
                              <p:cond delay="3900"/>
                            </p:stCondLst>
                            <p:childTnLst>
                              <p:par>
                                <p:cTn id="40" presetID="53" presetClass="entr" presetSubtype="16" fill="hold" grpId="0" nodeType="afterEffect">
                                  <p:stCondLst>
                                    <p:cond delay="0"/>
                                  </p:stCondLst>
                                  <p:childTnLst>
                                    <p:set>
                                      <p:cBhvr>
                                        <p:cTn id="41" dur="1" fill="hold">
                                          <p:stCondLst>
                                            <p:cond delay="0"/>
                                          </p:stCondLst>
                                        </p:cTn>
                                        <p:tgtEl>
                                          <p:spTgt spid="249"/>
                                        </p:tgtEl>
                                        <p:attrNameLst>
                                          <p:attrName>style.visibility</p:attrName>
                                        </p:attrNameLst>
                                      </p:cBhvr>
                                      <p:to>
                                        <p:strVal val="visible"/>
                                      </p:to>
                                    </p:set>
                                    <p:anim calcmode="lin" valueType="num">
                                      <p:cBhvr>
                                        <p:cTn id="42" dur="100" fill="hold"/>
                                        <p:tgtEl>
                                          <p:spTgt spid="249"/>
                                        </p:tgtEl>
                                        <p:attrNameLst>
                                          <p:attrName>ppt_w</p:attrName>
                                        </p:attrNameLst>
                                      </p:cBhvr>
                                      <p:tavLst>
                                        <p:tav tm="0">
                                          <p:val>
                                            <p:fltVal val="0"/>
                                          </p:val>
                                        </p:tav>
                                        <p:tav tm="100000">
                                          <p:val>
                                            <p:strVal val="#ppt_w"/>
                                          </p:val>
                                        </p:tav>
                                      </p:tavLst>
                                    </p:anim>
                                    <p:anim calcmode="lin" valueType="num">
                                      <p:cBhvr>
                                        <p:cTn id="43" dur="100" fill="hold"/>
                                        <p:tgtEl>
                                          <p:spTgt spid="249"/>
                                        </p:tgtEl>
                                        <p:attrNameLst>
                                          <p:attrName>ppt_h</p:attrName>
                                        </p:attrNameLst>
                                      </p:cBhvr>
                                      <p:tavLst>
                                        <p:tav tm="0">
                                          <p:val>
                                            <p:fltVal val="0"/>
                                          </p:val>
                                        </p:tav>
                                        <p:tav tm="100000">
                                          <p:val>
                                            <p:strVal val="#ppt_h"/>
                                          </p:val>
                                        </p:tav>
                                      </p:tavLst>
                                    </p:anim>
                                    <p:animEffect transition="in" filter="fade">
                                      <p:cBhvr>
                                        <p:cTn id="44" dur="100"/>
                                        <p:tgtEl>
                                          <p:spTgt spid="249"/>
                                        </p:tgtEl>
                                      </p:cBhvr>
                                    </p:animEffect>
                                  </p:childTnLst>
                                </p:cTn>
                              </p:par>
                              <p:par>
                                <p:cTn id="45" presetID="6" presetClass="emph" presetSubtype="0" fill="hold" grpId="1" nodeType="withEffect">
                                  <p:stCondLst>
                                    <p:cond delay="100"/>
                                  </p:stCondLst>
                                  <p:childTnLst>
                                    <p:animScale>
                                      <p:cBhvr>
                                        <p:cTn id="46" dur="100" fill="hold"/>
                                        <p:tgtEl>
                                          <p:spTgt spid="249"/>
                                        </p:tgtEl>
                                      </p:cBhvr>
                                      <p:by x="110000" y="110000"/>
                                    </p:animScale>
                                  </p:childTnLst>
                                </p:cTn>
                              </p:par>
                              <p:par>
                                <p:cTn id="47" presetID="6" presetClass="emph" presetSubtype="0" fill="hold" grpId="2" nodeType="withEffect">
                                  <p:stCondLst>
                                    <p:cond delay="200"/>
                                  </p:stCondLst>
                                  <p:childTnLst>
                                    <p:animScale>
                                      <p:cBhvr>
                                        <p:cTn id="48" dur="200" fill="hold"/>
                                        <p:tgtEl>
                                          <p:spTgt spid="249"/>
                                        </p:tgtEl>
                                      </p:cBhvr>
                                      <p:by x="90000" y="90000"/>
                                    </p:animScale>
                                  </p:childTnLst>
                                </p:cTn>
                              </p:par>
                              <p:par>
                                <p:cTn id="49" presetID="6" presetClass="emph" presetSubtype="0" fill="hold" grpId="3" nodeType="withEffect">
                                  <p:stCondLst>
                                    <p:cond delay="400"/>
                                  </p:stCondLst>
                                  <p:childTnLst>
                                    <p:animScale>
                                      <p:cBhvr>
                                        <p:cTn id="50" dur="100" fill="hold"/>
                                        <p:tgtEl>
                                          <p:spTgt spid="249"/>
                                        </p:tgtEl>
                                      </p:cBhvr>
                                      <p:by x="105000" y="105000"/>
                                    </p:animScale>
                                  </p:childTnLst>
                                </p:cTn>
                              </p:par>
                              <p:par>
                                <p:cTn id="51" presetID="6" presetClass="emph" presetSubtype="0" fill="hold" grpId="4" nodeType="withEffect">
                                  <p:stCondLst>
                                    <p:cond delay="500"/>
                                  </p:stCondLst>
                                  <p:childTnLst>
                                    <p:animScale>
                                      <p:cBhvr>
                                        <p:cTn id="52" dur="200" fill="hold"/>
                                        <p:tgtEl>
                                          <p:spTgt spid="249"/>
                                        </p:tgtEl>
                                      </p:cBhvr>
                                      <p:by x="95000" y="95000"/>
                                    </p:animScale>
                                  </p:childTnLst>
                                </p:cTn>
                              </p:par>
                            </p:childTnLst>
                          </p:cTn>
                        </p:par>
                        <p:par>
                          <p:cTn id="53" fill="hold">
                            <p:stCondLst>
                              <p:cond delay="4600"/>
                            </p:stCondLst>
                            <p:childTnLst>
                              <p:par>
                                <p:cTn id="54" presetID="53" presetClass="entr" presetSubtype="16" fill="hold" grpId="0" nodeType="afterEffect">
                                  <p:stCondLst>
                                    <p:cond delay="0"/>
                                  </p:stCondLst>
                                  <p:childTnLst>
                                    <p:set>
                                      <p:cBhvr>
                                        <p:cTn id="55" dur="1" fill="hold">
                                          <p:stCondLst>
                                            <p:cond delay="0"/>
                                          </p:stCondLst>
                                        </p:cTn>
                                        <p:tgtEl>
                                          <p:spTgt spid="248"/>
                                        </p:tgtEl>
                                        <p:attrNameLst>
                                          <p:attrName>style.visibility</p:attrName>
                                        </p:attrNameLst>
                                      </p:cBhvr>
                                      <p:to>
                                        <p:strVal val="visible"/>
                                      </p:to>
                                    </p:set>
                                    <p:anim calcmode="lin" valueType="num">
                                      <p:cBhvr>
                                        <p:cTn id="56" dur="100" fill="hold"/>
                                        <p:tgtEl>
                                          <p:spTgt spid="248"/>
                                        </p:tgtEl>
                                        <p:attrNameLst>
                                          <p:attrName>ppt_w</p:attrName>
                                        </p:attrNameLst>
                                      </p:cBhvr>
                                      <p:tavLst>
                                        <p:tav tm="0">
                                          <p:val>
                                            <p:fltVal val="0"/>
                                          </p:val>
                                        </p:tav>
                                        <p:tav tm="100000">
                                          <p:val>
                                            <p:strVal val="#ppt_w"/>
                                          </p:val>
                                        </p:tav>
                                      </p:tavLst>
                                    </p:anim>
                                    <p:anim calcmode="lin" valueType="num">
                                      <p:cBhvr>
                                        <p:cTn id="57" dur="100" fill="hold"/>
                                        <p:tgtEl>
                                          <p:spTgt spid="248"/>
                                        </p:tgtEl>
                                        <p:attrNameLst>
                                          <p:attrName>ppt_h</p:attrName>
                                        </p:attrNameLst>
                                      </p:cBhvr>
                                      <p:tavLst>
                                        <p:tav tm="0">
                                          <p:val>
                                            <p:fltVal val="0"/>
                                          </p:val>
                                        </p:tav>
                                        <p:tav tm="100000">
                                          <p:val>
                                            <p:strVal val="#ppt_h"/>
                                          </p:val>
                                        </p:tav>
                                      </p:tavLst>
                                    </p:anim>
                                    <p:animEffect transition="in" filter="fade">
                                      <p:cBhvr>
                                        <p:cTn id="58" dur="100"/>
                                        <p:tgtEl>
                                          <p:spTgt spid="248"/>
                                        </p:tgtEl>
                                      </p:cBhvr>
                                    </p:animEffect>
                                  </p:childTnLst>
                                </p:cTn>
                              </p:par>
                              <p:par>
                                <p:cTn id="59" presetID="6" presetClass="emph" presetSubtype="0" fill="hold" grpId="1" nodeType="withEffect">
                                  <p:stCondLst>
                                    <p:cond delay="100"/>
                                  </p:stCondLst>
                                  <p:childTnLst>
                                    <p:animScale>
                                      <p:cBhvr>
                                        <p:cTn id="60" dur="100" fill="hold"/>
                                        <p:tgtEl>
                                          <p:spTgt spid="248"/>
                                        </p:tgtEl>
                                      </p:cBhvr>
                                      <p:by x="110000" y="110000"/>
                                    </p:animScale>
                                  </p:childTnLst>
                                </p:cTn>
                              </p:par>
                              <p:par>
                                <p:cTn id="61" presetID="6" presetClass="emph" presetSubtype="0" fill="hold" grpId="2" nodeType="withEffect">
                                  <p:stCondLst>
                                    <p:cond delay="200"/>
                                  </p:stCondLst>
                                  <p:childTnLst>
                                    <p:animScale>
                                      <p:cBhvr>
                                        <p:cTn id="62" dur="200" fill="hold"/>
                                        <p:tgtEl>
                                          <p:spTgt spid="248"/>
                                        </p:tgtEl>
                                      </p:cBhvr>
                                      <p:by x="90000" y="90000"/>
                                    </p:animScale>
                                  </p:childTnLst>
                                </p:cTn>
                              </p:par>
                              <p:par>
                                <p:cTn id="63" presetID="6" presetClass="emph" presetSubtype="0" fill="hold" grpId="3" nodeType="withEffect">
                                  <p:stCondLst>
                                    <p:cond delay="400"/>
                                  </p:stCondLst>
                                  <p:childTnLst>
                                    <p:animScale>
                                      <p:cBhvr>
                                        <p:cTn id="64" dur="100" fill="hold"/>
                                        <p:tgtEl>
                                          <p:spTgt spid="248"/>
                                        </p:tgtEl>
                                      </p:cBhvr>
                                      <p:by x="105000" y="105000"/>
                                    </p:animScale>
                                  </p:childTnLst>
                                </p:cTn>
                              </p:par>
                              <p:par>
                                <p:cTn id="65" presetID="6" presetClass="emph" presetSubtype="0" fill="hold" grpId="4" nodeType="withEffect">
                                  <p:stCondLst>
                                    <p:cond delay="500"/>
                                  </p:stCondLst>
                                  <p:childTnLst>
                                    <p:animScale>
                                      <p:cBhvr>
                                        <p:cTn id="66" dur="200" fill="hold"/>
                                        <p:tgtEl>
                                          <p:spTgt spid="248"/>
                                        </p:tgtEl>
                                      </p:cBhvr>
                                      <p:by x="95000" y="95000"/>
                                    </p:animScale>
                                  </p:childTnLst>
                                </p:cTn>
                              </p:par>
                            </p:childTnLst>
                          </p:cTn>
                        </p:par>
                        <p:par>
                          <p:cTn id="67" fill="hold">
                            <p:stCondLst>
                              <p:cond delay="5300"/>
                            </p:stCondLst>
                            <p:childTnLst>
                              <p:par>
                                <p:cTn id="68" presetID="53" presetClass="entr" presetSubtype="16" fill="hold" grpId="0" nodeType="afterEffect">
                                  <p:stCondLst>
                                    <p:cond delay="0"/>
                                  </p:stCondLst>
                                  <p:childTnLst>
                                    <p:set>
                                      <p:cBhvr>
                                        <p:cTn id="69" dur="1" fill="hold">
                                          <p:stCondLst>
                                            <p:cond delay="0"/>
                                          </p:stCondLst>
                                        </p:cTn>
                                        <p:tgtEl>
                                          <p:spTgt spid="247"/>
                                        </p:tgtEl>
                                        <p:attrNameLst>
                                          <p:attrName>style.visibility</p:attrName>
                                        </p:attrNameLst>
                                      </p:cBhvr>
                                      <p:to>
                                        <p:strVal val="visible"/>
                                      </p:to>
                                    </p:set>
                                    <p:anim calcmode="lin" valueType="num">
                                      <p:cBhvr>
                                        <p:cTn id="70" dur="100" fill="hold"/>
                                        <p:tgtEl>
                                          <p:spTgt spid="247"/>
                                        </p:tgtEl>
                                        <p:attrNameLst>
                                          <p:attrName>ppt_w</p:attrName>
                                        </p:attrNameLst>
                                      </p:cBhvr>
                                      <p:tavLst>
                                        <p:tav tm="0">
                                          <p:val>
                                            <p:fltVal val="0"/>
                                          </p:val>
                                        </p:tav>
                                        <p:tav tm="100000">
                                          <p:val>
                                            <p:strVal val="#ppt_w"/>
                                          </p:val>
                                        </p:tav>
                                      </p:tavLst>
                                    </p:anim>
                                    <p:anim calcmode="lin" valueType="num">
                                      <p:cBhvr>
                                        <p:cTn id="71" dur="100" fill="hold"/>
                                        <p:tgtEl>
                                          <p:spTgt spid="247"/>
                                        </p:tgtEl>
                                        <p:attrNameLst>
                                          <p:attrName>ppt_h</p:attrName>
                                        </p:attrNameLst>
                                      </p:cBhvr>
                                      <p:tavLst>
                                        <p:tav tm="0">
                                          <p:val>
                                            <p:fltVal val="0"/>
                                          </p:val>
                                        </p:tav>
                                        <p:tav tm="100000">
                                          <p:val>
                                            <p:strVal val="#ppt_h"/>
                                          </p:val>
                                        </p:tav>
                                      </p:tavLst>
                                    </p:anim>
                                    <p:animEffect transition="in" filter="fade">
                                      <p:cBhvr>
                                        <p:cTn id="72" dur="100"/>
                                        <p:tgtEl>
                                          <p:spTgt spid="247"/>
                                        </p:tgtEl>
                                      </p:cBhvr>
                                    </p:animEffect>
                                  </p:childTnLst>
                                </p:cTn>
                              </p:par>
                              <p:par>
                                <p:cTn id="73" presetID="6" presetClass="emph" presetSubtype="0" fill="hold" grpId="1" nodeType="withEffect">
                                  <p:stCondLst>
                                    <p:cond delay="100"/>
                                  </p:stCondLst>
                                  <p:childTnLst>
                                    <p:animScale>
                                      <p:cBhvr>
                                        <p:cTn id="74" dur="100" fill="hold"/>
                                        <p:tgtEl>
                                          <p:spTgt spid="247"/>
                                        </p:tgtEl>
                                      </p:cBhvr>
                                      <p:by x="110000" y="110000"/>
                                    </p:animScale>
                                  </p:childTnLst>
                                </p:cTn>
                              </p:par>
                              <p:par>
                                <p:cTn id="75" presetID="6" presetClass="emph" presetSubtype="0" fill="hold" grpId="2" nodeType="withEffect">
                                  <p:stCondLst>
                                    <p:cond delay="200"/>
                                  </p:stCondLst>
                                  <p:childTnLst>
                                    <p:animScale>
                                      <p:cBhvr>
                                        <p:cTn id="76" dur="200" fill="hold"/>
                                        <p:tgtEl>
                                          <p:spTgt spid="247"/>
                                        </p:tgtEl>
                                      </p:cBhvr>
                                      <p:by x="90000" y="90000"/>
                                    </p:animScale>
                                  </p:childTnLst>
                                </p:cTn>
                              </p:par>
                              <p:par>
                                <p:cTn id="77" presetID="6" presetClass="emph" presetSubtype="0" fill="hold" grpId="3" nodeType="withEffect">
                                  <p:stCondLst>
                                    <p:cond delay="400"/>
                                  </p:stCondLst>
                                  <p:childTnLst>
                                    <p:animScale>
                                      <p:cBhvr>
                                        <p:cTn id="78" dur="100" fill="hold"/>
                                        <p:tgtEl>
                                          <p:spTgt spid="247"/>
                                        </p:tgtEl>
                                      </p:cBhvr>
                                      <p:by x="105000" y="105000"/>
                                    </p:animScale>
                                  </p:childTnLst>
                                </p:cTn>
                              </p:par>
                              <p:par>
                                <p:cTn id="79" presetID="6" presetClass="emph" presetSubtype="0" fill="hold" grpId="4" nodeType="withEffect">
                                  <p:stCondLst>
                                    <p:cond delay="500"/>
                                  </p:stCondLst>
                                  <p:childTnLst>
                                    <p:animScale>
                                      <p:cBhvr>
                                        <p:cTn id="80" dur="200" fill="hold"/>
                                        <p:tgtEl>
                                          <p:spTgt spid="247"/>
                                        </p:tgtEl>
                                      </p:cBhvr>
                                      <p:by x="95000" y="95000"/>
                                    </p:animScale>
                                  </p:childTnLst>
                                </p:cTn>
                              </p:par>
                            </p:childTnLst>
                          </p:cTn>
                        </p:par>
                        <p:par>
                          <p:cTn id="81" fill="hold">
                            <p:stCondLst>
                              <p:cond delay="6000"/>
                            </p:stCondLst>
                            <p:childTnLst>
                              <p:par>
                                <p:cTn id="82" presetID="53" presetClass="entr" presetSubtype="16" fill="hold" grpId="0" nodeType="afterEffect">
                                  <p:stCondLst>
                                    <p:cond delay="0"/>
                                  </p:stCondLst>
                                  <p:childTnLst>
                                    <p:set>
                                      <p:cBhvr>
                                        <p:cTn id="83" dur="1" fill="hold">
                                          <p:stCondLst>
                                            <p:cond delay="0"/>
                                          </p:stCondLst>
                                        </p:cTn>
                                        <p:tgtEl>
                                          <p:spTgt spid="246"/>
                                        </p:tgtEl>
                                        <p:attrNameLst>
                                          <p:attrName>style.visibility</p:attrName>
                                        </p:attrNameLst>
                                      </p:cBhvr>
                                      <p:to>
                                        <p:strVal val="visible"/>
                                      </p:to>
                                    </p:set>
                                    <p:anim calcmode="lin" valueType="num">
                                      <p:cBhvr>
                                        <p:cTn id="84" dur="100" fill="hold"/>
                                        <p:tgtEl>
                                          <p:spTgt spid="246"/>
                                        </p:tgtEl>
                                        <p:attrNameLst>
                                          <p:attrName>ppt_w</p:attrName>
                                        </p:attrNameLst>
                                      </p:cBhvr>
                                      <p:tavLst>
                                        <p:tav tm="0">
                                          <p:val>
                                            <p:fltVal val="0"/>
                                          </p:val>
                                        </p:tav>
                                        <p:tav tm="100000">
                                          <p:val>
                                            <p:strVal val="#ppt_w"/>
                                          </p:val>
                                        </p:tav>
                                      </p:tavLst>
                                    </p:anim>
                                    <p:anim calcmode="lin" valueType="num">
                                      <p:cBhvr>
                                        <p:cTn id="85" dur="100" fill="hold"/>
                                        <p:tgtEl>
                                          <p:spTgt spid="246"/>
                                        </p:tgtEl>
                                        <p:attrNameLst>
                                          <p:attrName>ppt_h</p:attrName>
                                        </p:attrNameLst>
                                      </p:cBhvr>
                                      <p:tavLst>
                                        <p:tav tm="0">
                                          <p:val>
                                            <p:fltVal val="0"/>
                                          </p:val>
                                        </p:tav>
                                        <p:tav tm="100000">
                                          <p:val>
                                            <p:strVal val="#ppt_h"/>
                                          </p:val>
                                        </p:tav>
                                      </p:tavLst>
                                    </p:anim>
                                    <p:animEffect transition="in" filter="fade">
                                      <p:cBhvr>
                                        <p:cTn id="86" dur="100"/>
                                        <p:tgtEl>
                                          <p:spTgt spid="246"/>
                                        </p:tgtEl>
                                      </p:cBhvr>
                                    </p:animEffect>
                                  </p:childTnLst>
                                </p:cTn>
                              </p:par>
                              <p:par>
                                <p:cTn id="87" presetID="6" presetClass="emph" presetSubtype="0" fill="hold" grpId="1" nodeType="withEffect">
                                  <p:stCondLst>
                                    <p:cond delay="100"/>
                                  </p:stCondLst>
                                  <p:childTnLst>
                                    <p:animScale>
                                      <p:cBhvr>
                                        <p:cTn id="88" dur="100" fill="hold"/>
                                        <p:tgtEl>
                                          <p:spTgt spid="246"/>
                                        </p:tgtEl>
                                      </p:cBhvr>
                                      <p:by x="110000" y="110000"/>
                                    </p:animScale>
                                  </p:childTnLst>
                                </p:cTn>
                              </p:par>
                              <p:par>
                                <p:cTn id="89" presetID="6" presetClass="emph" presetSubtype="0" fill="hold" grpId="2" nodeType="withEffect">
                                  <p:stCondLst>
                                    <p:cond delay="200"/>
                                  </p:stCondLst>
                                  <p:childTnLst>
                                    <p:animScale>
                                      <p:cBhvr>
                                        <p:cTn id="90" dur="200" fill="hold"/>
                                        <p:tgtEl>
                                          <p:spTgt spid="246"/>
                                        </p:tgtEl>
                                      </p:cBhvr>
                                      <p:by x="90000" y="90000"/>
                                    </p:animScale>
                                  </p:childTnLst>
                                </p:cTn>
                              </p:par>
                              <p:par>
                                <p:cTn id="91" presetID="6" presetClass="emph" presetSubtype="0" fill="hold" grpId="3" nodeType="withEffect">
                                  <p:stCondLst>
                                    <p:cond delay="400"/>
                                  </p:stCondLst>
                                  <p:childTnLst>
                                    <p:animScale>
                                      <p:cBhvr>
                                        <p:cTn id="92" dur="100" fill="hold"/>
                                        <p:tgtEl>
                                          <p:spTgt spid="246"/>
                                        </p:tgtEl>
                                      </p:cBhvr>
                                      <p:by x="105000" y="105000"/>
                                    </p:animScale>
                                  </p:childTnLst>
                                </p:cTn>
                              </p:par>
                              <p:par>
                                <p:cTn id="93" presetID="6" presetClass="emph" presetSubtype="0" fill="hold" grpId="4" nodeType="withEffect">
                                  <p:stCondLst>
                                    <p:cond delay="500"/>
                                  </p:stCondLst>
                                  <p:childTnLst>
                                    <p:animScale>
                                      <p:cBhvr>
                                        <p:cTn id="94" dur="200" fill="hold"/>
                                        <p:tgtEl>
                                          <p:spTgt spid="246"/>
                                        </p:tgtEl>
                                      </p:cBhvr>
                                      <p:by x="95000" y="95000"/>
                                    </p:animScale>
                                  </p:childTnLst>
                                </p:cTn>
                              </p:par>
                            </p:childTnLst>
                          </p:cTn>
                        </p:par>
                        <p:par>
                          <p:cTn id="95" fill="hold">
                            <p:stCondLst>
                              <p:cond delay="6700"/>
                            </p:stCondLst>
                            <p:childTnLst>
                              <p:par>
                                <p:cTn id="96" presetID="21" presetClass="entr" presetSubtype="1" fill="hold" nodeType="afterEffect">
                                  <p:stCondLst>
                                    <p:cond delay="0"/>
                                  </p:stCondLst>
                                  <p:childTnLst>
                                    <p:set>
                                      <p:cBhvr>
                                        <p:cTn id="97" dur="1" fill="hold">
                                          <p:stCondLst>
                                            <p:cond delay="0"/>
                                          </p:stCondLst>
                                        </p:cTn>
                                        <p:tgtEl>
                                          <p:spTgt spid="262"/>
                                        </p:tgtEl>
                                        <p:attrNameLst>
                                          <p:attrName>style.visibility</p:attrName>
                                        </p:attrNameLst>
                                      </p:cBhvr>
                                      <p:to>
                                        <p:strVal val="visible"/>
                                      </p:to>
                                    </p:set>
                                    <p:animEffect transition="in" filter="wheel(1)">
                                      <p:cBhvr>
                                        <p:cTn id="98" dur="1000"/>
                                        <p:tgtEl>
                                          <p:spTgt spid="262"/>
                                        </p:tgtEl>
                                      </p:cBhvr>
                                    </p:animEffect>
                                  </p:childTnLst>
                                </p:cTn>
                              </p:par>
                              <p:par>
                                <p:cTn id="99" presetID="21" presetClass="entr" presetSubtype="1" fill="hold" nodeType="withEffect">
                                  <p:stCondLst>
                                    <p:cond delay="250"/>
                                  </p:stCondLst>
                                  <p:childTnLst>
                                    <p:set>
                                      <p:cBhvr>
                                        <p:cTn id="100" dur="1" fill="hold">
                                          <p:stCondLst>
                                            <p:cond delay="0"/>
                                          </p:stCondLst>
                                        </p:cTn>
                                        <p:tgtEl>
                                          <p:spTgt spid="273"/>
                                        </p:tgtEl>
                                        <p:attrNameLst>
                                          <p:attrName>style.visibility</p:attrName>
                                        </p:attrNameLst>
                                      </p:cBhvr>
                                      <p:to>
                                        <p:strVal val="visible"/>
                                      </p:to>
                                    </p:set>
                                    <p:animEffect transition="in" filter="wheel(1)">
                                      <p:cBhvr>
                                        <p:cTn id="101" dur="1000"/>
                                        <p:tgtEl>
                                          <p:spTgt spid="273"/>
                                        </p:tgtEl>
                                      </p:cBhvr>
                                    </p:animEffect>
                                  </p:childTnLst>
                                </p:cTn>
                              </p:par>
                              <p:par>
                                <p:cTn id="102" presetID="21" presetClass="entr" presetSubtype="1" fill="hold" nodeType="withEffect">
                                  <p:stCondLst>
                                    <p:cond delay="500"/>
                                  </p:stCondLst>
                                  <p:childTnLst>
                                    <p:set>
                                      <p:cBhvr>
                                        <p:cTn id="103" dur="1" fill="hold">
                                          <p:stCondLst>
                                            <p:cond delay="0"/>
                                          </p:stCondLst>
                                        </p:cTn>
                                        <p:tgtEl>
                                          <p:spTgt spid="276"/>
                                        </p:tgtEl>
                                        <p:attrNameLst>
                                          <p:attrName>style.visibility</p:attrName>
                                        </p:attrNameLst>
                                      </p:cBhvr>
                                      <p:to>
                                        <p:strVal val="visible"/>
                                      </p:to>
                                    </p:set>
                                    <p:animEffect transition="in" filter="wheel(1)">
                                      <p:cBhvr>
                                        <p:cTn id="104" dur="1000"/>
                                        <p:tgtEl>
                                          <p:spTgt spid="276"/>
                                        </p:tgtEl>
                                      </p:cBhvr>
                                    </p:animEffect>
                                  </p:childTnLst>
                                </p:cTn>
                              </p:par>
                              <p:par>
                                <p:cTn id="105" presetID="21" presetClass="entr" presetSubtype="1" fill="hold" nodeType="withEffect">
                                  <p:stCondLst>
                                    <p:cond delay="750"/>
                                  </p:stCondLst>
                                  <p:childTnLst>
                                    <p:set>
                                      <p:cBhvr>
                                        <p:cTn id="106" dur="1" fill="hold">
                                          <p:stCondLst>
                                            <p:cond delay="0"/>
                                          </p:stCondLst>
                                        </p:cTn>
                                        <p:tgtEl>
                                          <p:spTgt spid="267"/>
                                        </p:tgtEl>
                                        <p:attrNameLst>
                                          <p:attrName>style.visibility</p:attrName>
                                        </p:attrNameLst>
                                      </p:cBhvr>
                                      <p:to>
                                        <p:strVal val="visible"/>
                                      </p:to>
                                    </p:set>
                                    <p:animEffect transition="in" filter="wheel(1)">
                                      <p:cBhvr>
                                        <p:cTn id="107" dur="1000"/>
                                        <p:tgtEl>
                                          <p:spTgt spid="267"/>
                                        </p:tgtEl>
                                      </p:cBhvr>
                                    </p:animEffect>
                                  </p:childTnLst>
                                </p:cTn>
                              </p:par>
                            </p:childTnLst>
                          </p:cTn>
                        </p:par>
                        <p:par>
                          <p:cTn id="108" fill="hold">
                            <p:stCondLst>
                              <p:cond delay="8450"/>
                            </p:stCondLst>
                            <p:childTnLst>
                              <p:par>
                                <p:cTn id="109" presetID="14" presetClass="entr" presetSubtype="5" fill="hold" nodeType="afterEffect">
                                  <p:stCondLst>
                                    <p:cond delay="0"/>
                                  </p:stCondLst>
                                  <p:childTnLst>
                                    <p:set>
                                      <p:cBhvr>
                                        <p:cTn id="110" dur="1" fill="hold">
                                          <p:stCondLst>
                                            <p:cond delay="0"/>
                                          </p:stCondLst>
                                        </p:cTn>
                                        <p:tgtEl>
                                          <p:spTgt spid="281"/>
                                        </p:tgtEl>
                                        <p:attrNameLst>
                                          <p:attrName>style.visibility</p:attrName>
                                        </p:attrNameLst>
                                      </p:cBhvr>
                                      <p:to>
                                        <p:strVal val="visible"/>
                                      </p:to>
                                    </p:set>
                                    <p:animEffect transition="in" filter="randombar(vertical)">
                                      <p:cBhvr>
                                        <p:cTn id="111" dur="500"/>
                                        <p:tgtEl>
                                          <p:spTgt spid="281"/>
                                        </p:tgtEl>
                                      </p:cBhvr>
                                    </p:animEffect>
                                  </p:childTnLst>
                                </p:cTn>
                              </p:par>
                              <p:par>
                                <p:cTn id="112" presetID="14" presetClass="entr" presetSubtype="5" fill="hold" nodeType="withEffect">
                                  <p:stCondLst>
                                    <p:cond delay="0"/>
                                  </p:stCondLst>
                                  <p:childTnLst>
                                    <p:set>
                                      <p:cBhvr>
                                        <p:cTn id="113" dur="1" fill="hold">
                                          <p:stCondLst>
                                            <p:cond delay="0"/>
                                          </p:stCondLst>
                                        </p:cTn>
                                        <p:tgtEl>
                                          <p:spTgt spid="290"/>
                                        </p:tgtEl>
                                        <p:attrNameLst>
                                          <p:attrName>style.visibility</p:attrName>
                                        </p:attrNameLst>
                                      </p:cBhvr>
                                      <p:to>
                                        <p:strVal val="visible"/>
                                      </p:to>
                                    </p:set>
                                    <p:animEffect transition="in" filter="randombar(vertical)">
                                      <p:cBhvr>
                                        <p:cTn id="114" dur="500"/>
                                        <p:tgtEl>
                                          <p:spTgt spid="290"/>
                                        </p:tgtEl>
                                      </p:cBhvr>
                                    </p:animEffect>
                                  </p:childTnLst>
                                </p:cTn>
                              </p:par>
                              <p:par>
                                <p:cTn id="115" presetID="14" presetClass="entr" presetSubtype="5" fill="hold" nodeType="withEffect">
                                  <p:stCondLst>
                                    <p:cond delay="0"/>
                                  </p:stCondLst>
                                  <p:childTnLst>
                                    <p:set>
                                      <p:cBhvr>
                                        <p:cTn id="116" dur="1" fill="hold">
                                          <p:stCondLst>
                                            <p:cond delay="0"/>
                                          </p:stCondLst>
                                        </p:cTn>
                                        <p:tgtEl>
                                          <p:spTgt spid="287"/>
                                        </p:tgtEl>
                                        <p:attrNameLst>
                                          <p:attrName>style.visibility</p:attrName>
                                        </p:attrNameLst>
                                      </p:cBhvr>
                                      <p:to>
                                        <p:strVal val="visible"/>
                                      </p:to>
                                    </p:set>
                                    <p:animEffect transition="in" filter="randombar(vertical)">
                                      <p:cBhvr>
                                        <p:cTn id="117" dur="500"/>
                                        <p:tgtEl>
                                          <p:spTgt spid="287"/>
                                        </p:tgtEl>
                                      </p:cBhvr>
                                    </p:animEffect>
                                  </p:childTnLst>
                                </p:cTn>
                              </p:par>
                              <p:par>
                                <p:cTn id="118" presetID="14" presetClass="entr" presetSubtype="5" fill="hold" nodeType="withEffect">
                                  <p:stCondLst>
                                    <p:cond delay="0"/>
                                  </p:stCondLst>
                                  <p:childTnLst>
                                    <p:set>
                                      <p:cBhvr>
                                        <p:cTn id="119" dur="1" fill="hold">
                                          <p:stCondLst>
                                            <p:cond delay="0"/>
                                          </p:stCondLst>
                                        </p:cTn>
                                        <p:tgtEl>
                                          <p:spTgt spid="284"/>
                                        </p:tgtEl>
                                        <p:attrNameLst>
                                          <p:attrName>style.visibility</p:attrName>
                                        </p:attrNameLst>
                                      </p:cBhvr>
                                      <p:to>
                                        <p:strVal val="visible"/>
                                      </p:to>
                                    </p:set>
                                    <p:animEffect transition="in" filter="randombar(vertical)">
                                      <p:cBhvr>
                                        <p:cTn id="120" dur="5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97" grpId="0" animBg="1"/>
      <p:bldP spid="246" grpId="0" animBg="1"/>
      <p:bldP spid="246" grpId="1" animBg="1"/>
      <p:bldP spid="246" grpId="2" animBg="1"/>
      <p:bldP spid="246" grpId="3" animBg="1"/>
      <p:bldP spid="246" grpId="4" animBg="1"/>
      <p:bldP spid="247" grpId="0" animBg="1"/>
      <p:bldP spid="247" grpId="1" animBg="1"/>
      <p:bldP spid="247" grpId="2" animBg="1"/>
      <p:bldP spid="247" grpId="3" animBg="1"/>
      <p:bldP spid="247" grpId="4" animBg="1"/>
      <p:bldP spid="248" grpId="0" animBg="1"/>
      <p:bldP spid="248" grpId="1" animBg="1"/>
      <p:bldP spid="248" grpId="2" animBg="1"/>
      <p:bldP spid="248" grpId="3" animBg="1"/>
      <p:bldP spid="248" grpId="4" animBg="1"/>
      <p:bldP spid="249" grpId="0" animBg="1"/>
      <p:bldP spid="249" grpId="1" animBg="1"/>
      <p:bldP spid="249" grpId="2" animBg="1"/>
      <p:bldP spid="249" grpId="3" animBg="1"/>
      <p:bldP spid="249" grpId="4"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grpSp>
        <p:nvGrpSpPr>
          <p:cNvPr id="46" name="组合 45"/>
          <p:cNvGrpSpPr/>
          <p:nvPr/>
        </p:nvGrpSpPr>
        <p:grpSpPr>
          <a:xfrm>
            <a:off x="4315959" y="1170984"/>
            <a:ext cx="2161436" cy="3679880"/>
            <a:chOff x="5574841" y="1186447"/>
            <a:chExt cx="2881540" cy="4907643"/>
          </a:xfrm>
        </p:grpSpPr>
        <p:grpSp>
          <p:nvGrpSpPr>
            <p:cNvPr id="47" name="组合 46"/>
            <p:cNvGrpSpPr/>
            <p:nvPr/>
          </p:nvGrpSpPr>
          <p:grpSpPr>
            <a:xfrm>
              <a:off x="5574841" y="1186447"/>
              <a:ext cx="2881540" cy="4907643"/>
              <a:chOff x="5574841" y="1186447"/>
              <a:chExt cx="2881540" cy="4907643"/>
            </a:xfrm>
          </p:grpSpPr>
          <p:sp>
            <p:nvSpPr>
              <p:cNvPr id="55" name="圆角矩形 54"/>
              <p:cNvSpPr/>
              <p:nvPr/>
            </p:nvSpPr>
            <p:spPr>
              <a:xfrm>
                <a:off x="5574841" y="1186447"/>
                <a:ext cx="2881540" cy="4907643"/>
              </a:xfrm>
              <a:prstGeom prst="roundRect">
                <a:avLst>
                  <a:gd name="adj" fmla="val 12701"/>
                </a:avLst>
              </a:prstGeom>
              <a:gradFill>
                <a:gsLst>
                  <a:gs pos="0">
                    <a:srgbClr val="F1F1F1"/>
                  </a:gs>
                  <a:gs pos="100000">
                    <a:srgbClr val="C0C1C3"/>
                  </a:gs>
                </a:gsLst>
                <a:lin ang="2700000" scaled="1"/>
              </a:gradFill>
              <a:ln w="15875">
                <a:gradFill flip="none" rotWithShape="1">
                  <a:gsLst>
                    <a:gs pos="0">
                      <a:schemeClr val="bg1"/>
                    </a:gs>
                    <a:gs pos="100000">
                      <a:schemeClr val="bg1">
                        <a:lumMod val="75000"/>
                      </a:schemeClr>
                    </a:gs>
                  </a:gsLst>
                  <a:lin ang="2700000" scaled="1"/>
                  <a:tileRect/>
                </a:gradFill>
              </a:ln>
              <a:effectLst>
                <a:outerShdw blurRad="685800" dist="203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圆角矩形 55"/>
              <p:cNvSpPr/>
              <p:nvPr/>
            </p:nvSpPr>
            <p:spPr>
              <a:xfrm>
                <a:off x="6500017" y="1399902"/>
                <a:ext cx="1032548" cy="66349"/>
              </a:xfrm>
              <a:prstGeom prst="roundRect">
                <a:avLst>
                  <a:gd name="adj" fmla="val 50000"/>
                </a:avLst>
              </a:prstGeom>
              <a:solidFill>
                <a:srgbClr val="4D4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8" name="矩形 47"/>
            <p:cNvSpPr/>
            <p:nvPr/>
          </p:nvSpPr>
          <p:spPr>
            <a:xfrm flipH="1">
              <a:off x="5658072" y="1840268"/>
              <a:ext cx="161310" cy="3600000"/>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矩形 48"/>
            <p:cNvSpPr/>
            <p:nvPr/>
          </p:nvSpPr>
          <p:spPr>
            <a:xfrm>
              <a:off x="8208731" y="1835877"/>
              <a:ext cx="163519" cy="3600000"/>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rot="16200000">
              <a:off x="6920801" y="565938"/>
              <a:ext cx="187330"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rot="16200000">
              <a:off x="6878258" y="1525877"/>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rot="16200000">
              <a:off x="6878258" y="2414298"/>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rot="16200000">
              <a:off x="6878258" y="3318907"/>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矩形 53"/>
            <p:cNvSpPr/>
            <p:nvPr/>
          </p:nvSpPr>
          <p:spPr>
            <a:xfrm rot="5400000" flipV="1">
              <a:off x="6938270" y="3999699"/>
              <a:ext cx="152392" cy="2715573"/>
            </a:xfrm>
            <a:prstGeom prst="rect">
              <a:avLst/>
            </a:prstGeom>
            <a:gradFill>
              <a:gsLst>
                <a:gs pos="61000">
                  <a:schemeClr val="tx1">
                    <a:alpha val="10000"/>
                  </a:schemeClr>
                </a:gs>
                <a:gs pos="100000">
                  <a:schemeClr val="tx1">
                    <a:alpha val="48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7" name="矩形 56"/>
          <p:cNvSpPr/>
          <p:nvPr/>
        </p:nvSpPr>
        <p:spPr>
          <a:xfrm>
            <a:off x="4378392" y="1661236"/>
            <a:ext cx="2036573" cy="674844"/>
          </a:xfrm>
          <a:prstGeom prst="rect">
            <a:avLst/>
          </a:prstGeom>
          <a:solidFill>
            <a:srgbClr val="FFC46D"/>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a:off x="4378392" y="2336079"/>
            <a:ext cx="2036573" cy="674844"/>
          </a:xfrm>
          <a:prstGeom prst="rect">
            <a:avLst/>
          </a:prstGeom>
          <a:solidFill>
            <a:srgbClr val="EF9F9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a:off x="4378392" y="3010923"/>
            <a:ext cx="2036573" cy="674844"/>
          </a:xfrm>
          <a:prstGeom prst="rect">
            <a:avLst/>
          </a:prstGeom>
          <a:solidFill>
            <a:srgbClr val="01BBC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a:off x="4378392" y="3685767"/>
            <a:ext cx="2036573" cy="674844"/>
          </a:xfrm>
          <a:prstGeom prst="rect">
            <a:avLst/>
          </a:prstGeom>
          <a:solidFill>
            <a:srgbClr val="7D479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1" name="组合 60"/>
          <p:cNvGrpSpPr/>
          <p:nvPr/>
        </p:nvGrpSpPr>
        <p:grpSpPr>
          <a:xfrm>
            <a:off x="844118" y="2248954"/>
            <a:ext cx="3466127" cy="849095"/>
            <a:chOff x="946321" y="2624074"/>
            <a:chExt cx="4620900" cy="1132388"/>
          </a:xfrm>
        </p:grpSpPr>
        <p:sp>
          <p:nvSpPr>
            <p:cNvPr id="62" name="矩形 61"/>
            <p:cNvSpPr/>
            <p:nvPr/>
          </p:nvSpPr>
          <p:spPr>
            <a:xfrm>
              <a:off x="1508352" y="2740268"/>
              <a:ext cx="4058869" cy="900000"/>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矩形 62"/>
            <p:cNvSpPr/>
            <p:nvPr/>
          </p:nvSpPr>
          <p:spPr>
            <a:xfrm rot="16200000">
              <a:off x="3403536" y="988464"/>
              <a:ext cx="407598" cy="3918038"/>
            </a:xfrm>
            <a:prstGeom prst="rect">
              <a:avLst/>
            </a:prstGeom>
            <a:gradFill>
              <a:gsLst>
                <a:gs pos="60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946321" y="2624074"/>
              <a:ext cx="1132388" cy="1132388"/>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文本框 43"/>
            <p:cNvSpPr txBox="1"/>
            <p:nvPr/>
          </p:nvSpPr>
          <p:spPr>
            <a:xfrm>
              <a:off x="1107628" y="2831949"/>
              <a:ext cx="801447" cy="738835"/>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02</a:t>
              </a:r>
              <a:endParaRPr lang="zh-CN" altLang="en-US" sz="3000" dirty="0">
                <a:solidFill>
                  <a:srgbClr val="E87071"/>
                </a:solidFill>
                <a:latin typeface="Impact" panose="020B0806030902050204" pitchFamily="34" charset="0"/>
              </a:endParaRPr>
            </a:p>
          </p:txBody>
        </p:sp>
      </p:grpSp>
      <p:grpSp>
        <p:nvGrpSpPr>
          <p:cNvPr id="66" name="组合 65"/>
          <p:cNvGrpSpPr/>
          <p:nvPr/>
        </p:nvGrpSpPr>
        <p:grpSpPr>
          <a:xfrm>
            <a:off x="1789553" y="1439944"/>
            <a:ext cx="2520690" cy="1701529"/>
            <a:chOff x="2206738" y="1545143"/>
            <a:chExt cx="3360483" cy="2269230"/>
          </a:xfrm>
        </p:grpSpPr>
        <p:sp>
          <p:nvSpPr>
            <p:cNvPr id="67" name="矩形 66"/>
            <p:cNvSpPr/>
            <p:nvPr/>
          </p:nvSpPr>
          <p:spPr>
            <a:xfrm>
              <a:off x="2772932" y="1840268"/>
              <a:ext cx="2794289" cy="900000"/>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2206738" y="1545143"/>
              <a:ext cx="1673823" cy="2269230"/>
              <a:chOff x="3944882" y="1432753"/>
              <a:chExt cx="1673823" cy="2269230"/>
            </a:xfrm>
          </p:grpSpPr>
          <p:sp>
            <p:nvSpPr>
              <p:cNvPr id="70" name="圆角矩形 69"/>
              <p:cNvSpPr/>
              <p:nvPr/>
            </p:nvSpPr>
            <p:spPr>
              <a:xfrm rot="2760000">
                <a:off x="3735659" y="1818936"/>
                <a:ext cx="2269230" cy="1496863"/>
              </a:xfrm>
              <a:prstGeom prst="roundRect">
                <a:avLst>
                  <a:gd name="adj" fmla="val 50000"/>
                </a:avLst>
              </a:prstGeom>
              <a:gradFill>
                <a:gsLst>
                  <a:gs pos="51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a:off x="3944882" y="1611684"/>
                <a:ext cx="1132388" cy="1132388"/>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9" name="文本框 42"/>
            <p:cNvSpPr txBox="1"/>
            <p:nvPr/>
          </p:nvSpPr>
          <p:spPr>
            <a:xfrm>
              <a:off x="2328579" y="1936325"/>
              <a:ext cx="801448" cy="738835"/>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grpSp>
      <p:grpSp>
        <p:nvGrpSpPr>
          <p:cNvPr id="72" name="组合 71"/>
          <p:cNvGrpSpPr/>
          <p:nvPr/>
        </p:nvGrpSpPr>
        <p:grpSpPr>
          <a:xfrm>
            <a:off x="843267" y="3598642"/>
            <a:ext cx="3466976" cy="849095"/>
            <a:chOff x="945189" y="4424074"/>
            <a:chExt cx="4622032" cy="1132388"/>
          </a:xfrm>
        </p:grpSpPr>
        <p:sp>
          <p:nvSpPr>
            <p:cNvPr id="73" name="矩形 72"/>
            <p:cNvSpPr/>
            <p:nvPr/>
          </p:nvSpPr>
          <p:spPr>
            <a:xfrm>
              <a:off x="1508352" y="4540268"/>
              <a:ext cx="4058869" cy="90000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矩形 73"/>
            <p:cNvSpPr/>
            <p:nvPr/>
          </p:nvSpPr>
          <p:spPr>
            <a:xfrm rot="16200000">
              <a:off x="4073631" y="3453871"/>
              <a:ext cx="407598" cy="2577845"/>
            </a:xfrm>
            <a:prstGeom prst="rect">
              <a:avLst/>
            </a:prstGeom>
            <a:gradFill>
              <a:gsLst>
                <a:gs pos="60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椭圆 74"/>
            <p:cNvSpPr/>
            <p:nvPr/>
          </p:nvSpPr>
          <p:spPr>
            <a:xfrm>
              <a:off x="945189" y="4424074"/>
              <a:ext cx="1132388" cy="1132388"/>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文本框 45"/>
            <p:cNvSpPr txBox="1"/>
            <p:nvPr/>
          </p:nvSpPr>
          <p:spPr>
            <a:xfrm>
              <a:off x="1110243" y="4631929"/>
              <a:ext cx="801447" cy="738835"/>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grpSp>
      <p:grpSp>
        <p:nvGrpSpPr>
          <p:cNvPr id="77" name="组合 76"/>
          <p:cNvGrpSpPr/>
          <p:nvPr/>
        </p:nvGrpSpPr>
        <p:grpSpPr>
          <a:xfrm>
            <a:off x="1755950" y="2923798"/>
            <a:ext cx="2554293" cy="849095"/>
            <a:chOff x="2161940" y="3524074"/>
            <a:chExt cx="3405281" cy="1132388"/>
          </a:xfrm>
        </p:grpSpPr>
        <p:sp>
          <p:nvSpPr>
            <p:cNvPr id="78" name="矩形 77"/>
            <p:cNvSpPr/>
            <p:nvPr/>
          </p:nvSpPr>
          <p:spPr>
            <a:xfrm>
              <a:off x="2772932" y="3640268"/>
              <a:ext cx="2794289" cy="90000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rot="16200000">
              <a:off x="4012129" y="2496200"/>
              <a:ext cx="407598" cy="2686953"/>
            </a:xfrm>
            <a:prstGeom prst="rect">
              <a:avLst/>
            </a:prstGeom>
            <a:gradFill>
              <a:gsLst>
                <a:gs pos="60000">
                  <a:schemeClr val="tx1">
                    <a:alpha val="10000"/>
                  </a:schemeClr>
                </a:gs>
                <a:gs pos="100000">
                  <a:schemeClr val="tx1">
                    <a:alpha val="41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2161940" y="3524074"/>
              <a:ext cx="1132388" cy="1132388"/>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文本框 44"/>
            <p:cNvSpPr txBox="1"/>
            <p:nvPr/>
          </p:nvSpPr>
          <p:spPr>
            <a:xfrm>
              <a:off x="2330682" y="3734503"/>
              <a:ext cx="801448" cy="738835"/>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03</a:t>
              </a:r>
              <a:endParaRPr lang="zh-CN" altLang="en-US" sz="3000" dirty="0">
                <a:solidFill>
                  <a:srgbClr val="01ACBE"/>
                </a:solidFill>
                <a:latin typeface="Impact" panose="020B0806030902050204" pitchFamily="34" charset="0"/>
              </a:endParaRPr>
            </a:p>
          </p:txBody>
        </p:sp>
      </p:grpSp>
      <p:sp>
        <p:nvSpPr>
          <p:cNvPr id="82" name="文本框 58"/>
          <p:cNvSpPr txBox="1"/>
          <p:nvPr/>
        </p:nvSpPr>
        <p:spPr>
          <a:xfrm>
            <a:off x="7082858" y="1807633"/>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83" name="文本框 113"/>
          <p:cNvSpPr txBox="1"/>
          <p:nvPr/>
        </p:nvSpPr>
        <p:spPr>
          <a:xfrm>
            <a:off x="7096154" y="2259178"/>
            <a:ext cx="1445054" cy="1788951"/>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单击添加详细文字说明，或复制文本黏贴自此右键只保留文字单击添加详细文字说明，或复制文本黏贴自此右键只保留文字</a:t>
            </a:r>
          </a:p>
        </p:txBody>
      </p:sp>
      <p:sp>
        <p:nvSpPr>
          <p:cNvPr id="84" name="文本框 113"/>
          <p:cNvSpPr txBox="1"/>
          <p:nvPr/>
        </p:nvSpPr>
        <p:spPr>
          <a:xfrm>
            <a:off x="2719791" y="1703914"/>
            <a:ext cx="1445054" cy="632481"/>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85" name="文本框 113"/>
          <p:cNvSpPr txBox="1"/>
          <p:nvPr/>
        </p:nvSpPr>
        <p:spPr>
          <a:xfrm>
            <a:off x="2719791" y="2368874"/>
            <a:ext cx="1445054" cy="632481"/>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86" name="文本框 113"/>
          <p:cNvSpPr txBox="1"/>
          <p:nvPr/>
        </p:nvSpPr>
        <p:spPr>
          <a:xfrm>
            <a:off x="2719791" y="3055048"/>
            <a:ext cx="1445054" cy="632481"/>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87" name="文本框 113"/>
          <p:cNvSpPr txBox="1"/>
          <p:nvPr/>
        </p:nvSpPr>
        <p:spPr>
          <a:xfrm>
            <a:off x="2719791" y="3720008"/>
            <a:ext cx="1445054" cy="632481"/>
          </a:xfrm>
          <a:prstGeom prst="rect">
            <a:avLst/>
          </a:prstGeom>
          <a:noFill/>
        </p:spPr>
        <p:txBody>
          <a:bodyPr wrap="square" rtlCol="0">
            <a:spAutoFit/>
          </a:bodyPr>
          <a:lstStyle/>
          <a:p>
            <a:pPr algn="just">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        单击添加详细文字说明，或复制文本黏贴自此右键只保留文字</a:t>
            </a:r>
          </a:p>
        </p:txBody>
      </p:sp>
      <p:grpSp>
        <p:nvGrpSpPr>
          <p:cNvPr id="88" name="组合 87"/>
          <p:cNvGrpSpPr/>
          <p:nvPr/>
        </p:nvGrpSpPr>
        <p:grpSpPr>
          <a:xfrm>
            <a:off x="5815083" y="1780241"/>
            <a:ext cx="475876" cy="475703"/>
            <a:chOff x="7573413" y="1998977"/>
            <a:chExt cx="634418" cy="634418"/>
          </a:xfrm>
        </p:grpSpPr>
        <p:sp>
          <p:nvSpPr>
            <p:cNvPr id="89" name="椭圆 88"/>
            <p:cNvSpPr/>
            <p:nvPr/>
          </p:nvSpPr>
          <p:spPr>
            <a:xfrm>
              <a:off x="7573413" y="1998977"/>
              <a:ext cx="634418" cy="634418"/>
            </a:xfrm>
            <a:prstGeom prst="ellipse">
              <a:avLst/>
            </a:prstGeom>
            <a:solidFill>
              <a:srgbClr val="FFD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0" name="组合 89"/>
            <p:cNvGrpSpPr/>
            <p:nvPr/>
          </p:nvGrpSpPr>
          <p:grpSpPr>
            <a:xfrm>
              <a:off x="7588992" y="2004731"/>
              <a:ext cx="609042" cy="573463"/>
              <a:chOff x="8219461" y="1873293"/>
              <a:chExt cx="609042" cy="573463"/>
            </a:xfrm>
          </p:grpSpPr>
          <p:sp>
            <p:nvSpPr>
              <p:cNvPr id="91" name="文本框 80"/>
              <p:cNvSpPr txBox="1"/>
              <p:nvPr/>
            </p:nvSpPr>
            <p:spPr>
              <a:xfrm>
                <a:off x="8288012" y="1873293"/>
                <a:ext cx="471940" cy="554126"/>
              </a:xfrm>
              <a:prstGeom prst="rect">
                <a:avLst/>
              </a:prstGeom>
              <a:noFill/>
            </p:spPr>
            <p:txBody>
              <a:bodyPr wrap="square" rtlCol="0">
                <a:spAutoFit/>
              </a:bodyPr>
              <a:lstStyle/>
              <a:p>
                <a:pPr algn="ctr"/>
                <a:r>
                  <a:rPr lang="en-US" altLang="zh-CN" sz="2100" dirty="0">
                    <a:solidFill>
                      <a:prstClr val="black">
                        <a:lumMod val="50000"/>
                        <a:lumOff val="50000"/>
                      </a:prstClr>
                    </a:solidFill>
                    <a:latin typeface="Impact" panose="020B0806030902050204" pitchFamily="34" charset="0"/>
                  </a:rPr>
                  <a:t>A</a:t>
                </a:r>
                <a:endParaRPr lang="zh-CN" altLang="en-US" sz="2100" dirty="0">
                  <a:solidFill>
                    <a:prstClr val="black">
                      <a:lumMod val="50000"/>
                      <a:lumOff val="50000"/>
                    </a:prstClr>
                  </a:solidFill>
                  <a:latin typeface="Impact" panose="020B0806030902050204" pitchFamily="34" charset="0"/>
                </a:endParaRPr>
              </a:p>
            </p:txBody>
          </p:sp>
          <p:sp>
            <p:nvSpPr>
              <p:cNvPr id="92" name="文本框 81"/>
              <p:cNvSpPr txBox="1"/>
              <p:nvPr/>
            </p:nvSpPr>
            <p:spPr>
              <a:xfrm>
                <a:off x="8219461" y="2215870"/>
                <a:ext cx="609042" cy="230886"/>
              </a:xfrm>
              <a:prstGeom prst="rect">
                <a:avLst/>
              </a:prstGeom>
              <a:noFill/>
            </p:spPr>
            <p:txBody>
              <a:bodyPr wrap="square" rtlCol="0">
                <a:spAutoFit/>
              </a:bodyPr>
              <a:lstStyle/>
              <a:p>
                <a:pPr algn="ctr"/>
                <a:r>
                  <a:rPr lang="en-US" altLang="zh-CN" sz="525" dirty="0">
                    <a:solidFill>
                      <a:prstClr val="black">
                        <a:lumMod val="50000"/>
                        <a:lumOff val="50000"/>
                      </a:prstClr>
                    </a:solidFill>
                    <a:latin typeface="时尚中黑简体" panose="01010104010101010101" pitchFamily="2" charset="-122"/>
                    <a:ea typeface="时尚中黑简体" panose="01010104010101010101" pitchFamily="2" charset="-122"/>
                  </a:rPr>
                  <a:t>ITEM</a:t>
                </a:r>
                <a:endParaRPr lang="zh-CN" altLang="en-US" sz="525"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grpSp>
      </p:grpSp>
      <p:grpSp>
        <p:nvGrpSpPr>
          <p:cNvPr id="93" name="组合 92"/>
          <p:cNvGrpSpPr/>
          <p:nvPr/>
        </p:nvGrpSpPr>
        <p:grpSpPr>
          <a:xfrm>
            <a:off x="4494343" y="2435904"/>
            <a:ext cx="475876" cy="475703"/>
            <a:chOff x="5812656" y="2873396"/>
            <a:chExt cx="634418" cy="634418"/>
          </a:xfrm>
        </p:grpSpPr>
        <p:sp>
          <p:nvSpPr>
            <p:cNvPr id="94" name="椭圆 93"/>
            <p:cNvSpPr/>
            <p:nvPr/>
          </p:nvSpPr>
          <p:spPr>
            <a:xfrm>
              <a:off x="5812656" y="2873396"/>
              <a:ext cx="634418" cy="634418"/>
            </a:xfrm>
            <a:prstGeom prst="ellipse">
              <a:avLst/>
            </a:prstGeom>
            <a:solidFill>
              <a:srgbClr val="F6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5828235" y="2879150"/>
              <a:ext cx="609042" cy="573463"/>
              <a:chOff x="8219461" y="1873293"/>
              <a:chExt cx="609042" cy="573463"/>
            </a:xfrm>
          </p:grpSpPr>
          <p:sp>
            <p:nvSpPr>
              <p:cNvPr id="96" name="文本框 85"/>
              <p:cNvSpPr txBox="1"/>
              <p:nvPr/>
            </p:nvSpPr>
            <p:spPr>
              <a:xfrm>
                <a:off x="8288012" y="1873293"/>
                <a:ext cx="471940" cy="554126"/>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rPr>
                  <a:t>B</a:t>
                </a:r>
                <a:endParaRPr lang="zh-CN" altLang="en-US" sz="2100" dirty="0">
                  <a:solidFill>
                    <a:prstClr val="white"/>
                  </a:solidFill>
                  <a:latin typeface="Impact" panose="020B0806030902050204" pitchFamily="34" charset="0"/>
                </a:endParaRPr>
              </a:p>
            </p:txBody>
          </p:sp>
          <p:sp>
            <p:nvSpPr>
              <p:cNvPr id="97" name="文本框 86"/>
              <p:cNvSpPr txBox="1"/>
              <p:nvPr/>
            </p:nvSpPr>
            <p:spPr>
              <a:xfrm>
                <a:off x="8219461" y="2215870"/>
                <a:ext cx="609042" cy="230886"/>
              </a:xfrm>
              <a:prstGeom prst="rect">
                <a:avLst/>
              </a:prstGeom>
              <a:noFill/>
            </p:spPr>
            <p:txBody>
              <a:bodyPr wrap="square" rtlCol="0">
                <a:spAutoFit/>
              </a:bodyPr>
              <a:lstStyle/>
              <a:p>
                <a:pPr algn="ctr"/>
                <a:r>
                  <a:rPr lang="en-US" altLang="zh-CN" sz="525" dirty="0">
                    <a:solidFill>
                      <a:prstClr val="white"/>
                    </a:solidFill>
                    <a:latin typeface="时尚中黑简体" panose="01010104010101010101" pitchFamily="2" charset="-122"/>
                    <a:ea typeface="时尚中黑简体" panose="01010104010101010101" pitchFamily="2" charset="-122"/>
                  </a:rPr>
                  <a:t>ITEM</a:t>
                </a:r>
                <a:endParaRPr lang="zh-CN" altLang="en-US" sz="525"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98" name="组合 97"/>
          <p:cNvGrpSpPr/>
          <p:nvPr/>
        </p:nvGrpSpPr>
        <p:grpSpPr>
          <a:xfrm>
            <a:off x="5803048" y="3098960"/>
            <a:ext cx="475876" cy="475703"/>
            <a:chOff x="7557369" y="3757676"/>
            <a:chExt cx="634418" cy="634418"/>
          </a:xfrm>
        </p:grpSpPr>
        <p:sp>
          <p:nvSpPr>
            <p:cNvPr id="99" name="椭圆 98"/>
            <p:cNvSpPr/>
            <p:nvPr/>
          </p:nvSpPr>
          <p:spPr>
            <a:xfrm>
              <a:off x="7557369" y="3757676"/>
              <a:ext cx="634418" cy="634418"/>
            </a:xfrm>
            <a:prstGeom prst="ellipse">
              <a:avLst/>
            </a:prstGeom>
            <a:solidFill>
              <a:srgbClr val="01E5FD">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0" name="组合 99"/>
            <p:cNvGrpSpPr/>
            <p:nvPr/>
          </p:nvGrpSpPr>
          <p:grpSpPr>
            <a:xfrm>
              <a:off x="7572948" y="3763430"/>
              <a:ext cx="609042" cy="573463"/>
              <a:chOff x="8219461" y="1873293"/>
              <a:chExt cx="609042" cy="573463"/>
            </a:xfrm>
          </p:grpSpPr>
          <p:sp>
            <p:nvSpPr>
              <p:cNvPr id="101" name="文本框 89"/>
              <p:cNvSpPr txBox="1"/>
              <p:nvPr/>
            </p:nvSpPr>
            <p:spPr>
              <a:xfrm>
                <a:off x="8288012" y="1873293"/>
                <a:ext cx="471940" cy="554126"/>
              </a:xfrm>
              <a:prstGeom prst="rect">
                <a:avLst/>
              </a:prstGeom>
              <a:noFill/>
            </p:spPr>
            <p:txBody>
              <a:bodyPr wrap="square" rtlCol="0">
                <a:spAutoFit/>
              </a:bodyPr>
              <a:lstStyle/>
              <a:p>
                <a:pPr algn="ctr"/>
                <a:r>
                  <a:rPr lang="en-US" altLang="zh-CN" sz="2100" dirty="0">
                    <a:solidFill>
                      <a:prstClr val="black">
                        <a:lumMod val="50000"/>
                        <a:lumOff val="50000"/>
                      </a:prstClr>
                    </a:solidFill>
                    <a:latin typeface="Impact" panose="020B0806030902050204" pitchFamily="34" charset="0"/>
                  </a:rPr>
                  <a:t>C</a:t>
                </a:r>
                <a:endParaRPr lang="zh-CN" altLang="en-US" sz="2100" dirty="0">
                  <a:solidFill>
                    <a:prstClr val="black">
                      <a:lumMod val="50000"/>
                      <a:lumOff val="50000"/>
                    </a:prstClr>
                  </a:solidFill>
                  <a:latin typeface="Impact" panose="020B0806030902050204" pitchFamily="34" charset="0"/>
                </a:endParaRPr>
              </a:p>
            </p:txBody>
          </p:sp>
          <p:sp>
            <p:nvSpPr>
              <p:cNvPr id="102" name="文本框 90"/>
              <p:cNvSpPr txBox="1"/>
              <p:nvPr/>
            </p:nvSpPr>
            <p:spPr>
              <a:xfrm>
                <a:off x="8219461" y="2215870"/>
                <a:ext cx="609042" cy="230886"/>
              </a:xfrm>
              <a:prstGeom prst="rect">
                <a:avLst/>
              </a:prstGeom>
              <a:noFill/>
            </p:spPr>
            <p:txBody>
              <a:bodyPr wrap="square" rtlCol="0">
                <a:spAutoFit/>
              </a:bodyPr>
              <a:lstStyle/>
              <a:p>
                <a:pPr algn="ctr"/>
                <a:r>
                  <a:rPr lang="en-US" altLang="zh-CN" sz="525" dirty="0">
                    <a:solidFill>
                      <a:prstClr val="black">
                        <a:lumMod val="50000"/>
                        <a:lumOff val="50000"/>
                      </a:prstClr>
                    </a:solidFill>
                    <a:latin typeface="时尚中黑简体" panose="01010104010101010101" pitchFamily="2" charset="-122"/>
                    <a:ea typeface="时尚中黑简体" panose="01010104010101010101" pitchFamily="2" charset="-122"/>
                  </a:rPr>
                  <a:t>ITEM</a:t>
                </a:r>
                <a:endParaRPr lang="zh-CN" altLang="en-US" sz="525"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grpSp>
      </p:grpSp>
      <p:grpSp>
        <p:nvGrpSpPr>
          <p:cNvPr id="103" name="组合 102"/>
          <p:cNvGrpSpPr/>
          <p:nvPr/>
        </p:nvGrpSpPr>
        <p:grpSpPr>
          <a:xfrm>
            <a:off x="4498714" y="3785646"/>
            <a:ext cx="475876" cy="475703"/>
            <a:chOff x="5818484" y="4673469"/>
            <a:chExt cx="634418" cy="634418"/>
          </a:xfrm>
        </p:grpSpPr>
        <p:sp>
          <p:nvSpPr>
            <p:cNvPr id="104" name="椭圆 103"/>
            <p:cNvSpPr/>
            <p:nvPr/>
          </p:nvSpPr>
          <p:spPr>
            <a:xfrm>
              <a:off x="5818484" y="4673469"/>
              <a:ext cx="634418" cy="634418"/>
            </a:xfrm>
            <a:prstGeom prst="ellipse">
              <a:avLst/>
            </a:prstGeom>
            <a:solidFill>
              <a:srgbClr val="AC7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5" name="组合 104"/>
            <p:cNvGrpSpPr/>
            <p:nvPr/>
          </p:nvGrpSpPr>
          <p:grpSpPr>
            <a:xfrm>
              <a:off x="5834063" y="4679223"/>
              <a:ext cx="609042" cy="573463"/>
              <a:chOff x="8219461" y="1873293"/>
              <a:chExt cx="609042" cy="573463"/>
            </a:xfrm>
          </p:grpSpPr>
          <p:sp>
            <p:nvSpPr>
              <p:cNvPr id="106" name="文本框 93"/>
              <p:cNvSpPr txBox="1"/>
              <p:nvPr/>
            </p:nvSpPr>
            <p:spPr>
              <a:xfrm>
                <a:off x="8288012" y="1873293"/>
                <a:ext cx="471940" cy="554126"/>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rPr>
                  <a:t>D</a:t>
                </a:r>
                <a:endParaRPr lang="zh-CN" altLang="en-US" sz="2100" dirty="0">
                  <a:solidFill>
                    <a:prstClr val="white"/>
                  </a:solidFill>
                  <a:latin typeface="Impact" panose="020B0806030902050204" pitchFamily="34" charset="0"/>
                </a:endParaRPr>
              </a:p>
            </p:txBody>
          </p:sp>
          <p:sp>
            <p:nvSpPr>
              <p:cNvPr id="107" name="文本框 94"/>
              <p:cNvSpPr txBox="1"/>
              <p:nvPr/>
            </p:nvSpPr>
            <p:spPr>
              <a:xfrm>
                <a:off x="8219461" y="2215870"/>
                <a:ext cx="609042" cy="230886"/>
              </a:xfrm>
              <a:prstGeom prst="rect">
                <a:avLst/>
              </a:prstGeom>
              <a:noFill/>
            </p:spPr>
            <p:txBody>
              <a:bodyPr wrap="square" rtlCol="0">
                <a:spAutoFit/>
              </a:bodyPr>
              <a:lstStyle/>
              <a:p>
                <a:pPr algn="ctr"/>
                <a:r>
                  <a:rPr lang="en-US" altLang="zh-CN" sz="525" dirty="0">
                    <a:solidFill>
                      <a:prstClr val="white"/>
                    </a:solidFill>
                    <a:latin typeface="时尚中黑简体" panose="01010104010101010101" pitchFamily="2" charset="-122"/>
                    <a:ea typeface="时尚中黑简体" panose="01010104010101010101" pitchFamily="2" charset="-122"/>
                  </a:rPr>
                  <a:t>ITEM</a:t>
                </a:r>
                <a:endParaRPr lang="zh-CN" altLang="en-US" sz="525" dirty="0">
                  <a:solidFill>
                    <a:prstClr val="white"/>
                  </a:solidFill>
                  <a:latin typeface="时尚中黑简体" panose="01010104010101010101" pitchFamily="2" charset="-122"/>
                  <a:ea typeface="时尚中黑简体" panose="01010104010101010101" pitchFamily="2" charset="-122"/>
                </a:endParaRPr>
              </a:p>
            </p:txBody>
          </p:sp>
        </p:grpSp>
      </p:grpSp>
      <p:sp>
        <p:nvSpPr>
          <p:cNvPr id="108" name="文本框 58"/>
          <p:cNvSpPr txBox="1"/>
          <p:nvPr/>
        </p:nvSpPr>
        <p:spPr>
          <a:xfrm>
            <a:off x="4652269" y="1863213"/>
            <a:ext cx="100399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sp>
        <p:nvSpPr>
          <p:cNvPr id="109" name="文本框 58"/>
          <p:cNvSpPr txBox="1"/>
          <p:nvPr/>
        </p:nvSpPr>
        <p:spPr>
          <a:xfrm>
            <a:off x="5149159" y="2520214"/>
            <a:ext cx="100399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sp>
        <p:nvSpPr>
          <p:cNvPr id="110" name="文本框 58"/>
          <p:cNvSpPr txBox="1"/>
          <p:nvPr/>
        </p:nvSpPr>
        <p:spPr>
          <a:xfrm>
            <a:off x="4652269" y="3196974"/>
            <a:ext cx="100399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sp>
        <p:nvSpPr>
          <p:cNvPr id="111" name="文本框 58"/>
          <p:cNvSpPr txBox="1"/>
          <p:nvPr/>
        </p:nvSpPr>
        <p:spPr>
          <a:xfrm>
            <a:off x="5123501" y="3873183"/>
            <a:ext cx="1003994"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3053891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37"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000"/>
                                        <p:tgtEl>
                                          <p:spTgt spid="46"/>
                                        </p:tgtEl>
                                      </p:cBhvr>
                                    </p:animEffect>
                                    <p:anim calcmode="lin" valueType="num">
                                      <p:cBhvr>
                                        <p:cTn id="12" dur="1000" fill="hold"/>
                                        <p:tgtEl>
                                          <p:spTgt spid="46"/>
                                        </p:tgtEl>
                                        <p:attrNameLst>
                                          <p:attrName>ppt_x</p:attrName>
                                        </p:attrNameLst>
                                      </p:cBhvr>
                                      <p:tavLst>
                                        <p:tav tm="0">
                                          <p:val>
                                            <p:strVal val="#ppt_x"/>
                                          </p:val>
                                        </p:tav>
                                        <p:tav tm="100000">
                                          <p:val>
                                            <p:strVal val="#ppt_x"/>
                                          </p:val>
                                        </p:tav>
                                      </p:tavLst>
                                    </p:anim>
                                    <p:anim calcmode="lin" valueType="num">
                                      <p:cBhvr>
                                        <p:cTn id="13" dur="900" decel="100000" fill="hold"/>
                                        <p:tgtEl>
                                          <p:spTgt spid="4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par>
                          <p:cTn id="15" fill="hold">
                            <p:stCondLst>
                              <p:cond delay="1900"/>
                            </p:stCondLst>
                            <p:childTnLst>
                              <p:par>
                                <p:cTn id="16" presetID="16" presetClass="entr" presetSubtype="37"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barn(outVertical)">
                                      <p:cBhvr>
                                        <p:cTn id="18" dur="500"/>
                                        <p:tgtEl>
                                          <p:spTgt spid="57"/>
                                        </p:tgtEl>
                                      </p:cBhvr>
                                    </p:animEffect>
                                  </p:childTnLst>
                                </p:cTn>
                              </p:par>
                            </p:childTnLst>
                          </p:cTn>
                        </p:par>
                        <p:par>
                          <p:cTn id="19" fill="hold">
                            <p:stCondLst>
                              <p:cond delay="2400"/>
                            </p:stCondLst>
                            <p:childTnLst>
                              <p:par>
                                <p:cTn id="20" presetID="16" presetClass="entr" presetSubtype="37"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barn(outVertical)">
                                      <p:cBhvr>
                                        <p:cTn id="22" dur="500"/>
                                        <p:tgtEl>
                                          <p:spTgt spid="58"/>
                                        </p:tgtEl>
                                      </p:cBhvr>
                                    </p:animEffect>
                                  </p:childTnLst>
                                </p:cTn>
                              </p:par>
                            </p:childTnLst>
                          </p:cTn>
                        </p:par>
                        <p:par>
                          <p:cTn id="23" fill="hold">
                            <p:stCondLst>
                              <p:cond delay="2900"/>
                            </p:stCondLst>
                            <p:childTnLst>
                              <p:par>
                                <p:cTn id="24" presetID="16" presetClass="entr" presetSubtype="37"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barn(outVertical)">
                                      <p:cBhvr>
                                        <p:cTn id="26" dur="500"/>
                                        <p:tgtEl>
                                          <p:spTgt spid="59"/>
                                        </p:tgtEl>
                                      </p:cBhvr>
                                    </p:animEffect>
                                  </p:childTnLst>
                                </p:cTn>
                              </p:par>
                            </p:childTnLst>
                          </p:cTn>
                        </p:par>
                        <p:par>
                          <p:cTn id="27" fill="hold">
                            <p:stCondLst>
                              <p:cond delay="3400"/>
                            </p:stCondLst>
                            <p:childTnLst>
                              <p:par>
                                <p:cTn id="28" presetID="16" presetClass="entr" presetSubtype="37"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barn(outVertical)">
                                      <p:cBhvr>
                                        <p:cTn id="30" dur="500"/>
                                        <p:tgtEl>
                                          <p:spTgt spid="60"/>
                                        </p:tgtEl>
                                      </p:cBhvr>
                                    </p:animEffect>
                                  </p:childTnLst>
                                </p:cTn>
                              </p:par>
                            </p:childTnLst>
                          </p:cTn>
                        </p:par>
                        <p:par>
                          <p:cTn id="31" fill="hold">
                            <p:stCondLst>
                              <p:cond delay="3900"/>
                            </p:stCondLst>
                            <p:childTnLst>
                              <p:par>
                                <p:cTn id="32" presetID="53" presetClass="entr" presetSubtype="16" fill="hold" nodeType="afterEffect">
                                  <p:stCondLst>
                                    <p:cond delay="0"/>
                                  </p:stCondLst>
                                  <p:childTnLst>
                                    <p:set>
                                      <p:cBhvr>
                                        <p:cTn id="33" dur="1" fill="hold">
                                          <p:stCondLst>
                                            <p:cond delay="0"/>
                                          </p:stCondLst>
                                        </p:cTn>
                                        <p:tgtEl>
                                          <p:spTgt spid="88"/>
                                        </p:tgtEl>
                                        <p:attrNameLst>
                                          <p:attrName>style.visibility</p:attrName>
                                        </p:attrNameLst>
                                      </p:cBhvr>
                                      <p:to>
                                        <p:strVal val="visible"/>
                                      </p:to>
                                    </p:set>
                                    <p:anim calcmode="lin" valueType="num">
                                      <p:cBhvr>
                                        <p:cTn id="34" dur="500" fill="hold"/>
                                        <p:tgtEl>
                                          <p:spTgt spid="88"/>
                                        </p:tgtEl>
                                        <p:attrNameLst>
                                          <p:attrName>ppt_w</p:attrName>
                                        </p:attrNameLst>
                                      </p:cBhvr>
                                      <p:tavLst>
                                        <p:tav tm="0">
                                          <p:val>
                                            <p:fltVal val="0"/>
                                          </p:val>
                                        </p:tav>
                                        <p:tav tm="100000">
                                          <p:val>
                                            <p:strVal val="#ppt_w"/>
                                          </p:val>
                                        </p:tav>
                                      </p:tavLst>
                                    </p:anim>
                                    <p:anim calcmode="lin" valueType="num">
                                      <p:cBhvr>
                                        <p:cTn id="35" dur="500" fill="hold"/>
                                        <p:tgtEl>
                                          <p:spTgt spid="88"/>
                                        </p:tgtEl>
                                        <p:attrNameLst>
                                          <p:attrName>ppt_h</p:attrName>
                                        </p:attrNameLst>
                                      </p:cBhvr>
                                      <p:tavLst>
                                        <p:tav tm="0">
                                          <p:val>
                                            <p:fltVal val="0"/>
                                          </p:val>
                                        </p:tav>
                                        <p:tav tm="100000">
                                          <p:val>
                                            <p:strVal val="#ppt_h"/>
                                          </p:val>
                                        </p:tav>
                                      </p:tavLst>
                                    </p:anim>
                                    <p:animEffect transition="in" filter="fade">
                                      <p:cBhvr>
                                        <p:cTn id="36" dur="500"/>
                                        <p:tgtEl>
                                          <p:spTgt spid="88"/>
                                        </p:tgtEl>
                                      </p:cBhvr>
                                    </p:animEffect>
                                  </p:childTnLst>
                                </p:cTn>
                              </p:par>
                            </p:childTnLst>
                          </p:cTn>
                        </p:par>
                        <p:par>
                          <p:cTn id="37" fill="hold">
                            <p:stCondLst>
                              <p:cond delay="4400"/>
                            </p:stCondLst>
                            <p:childTnLst>
                              <p:par>
                                <p:cTn id="38" presetID="53" presetClass="entr" presetSubtype="16" fill="hold" nodeType="afterEffect">
                                  <p:stCondLst>
                                    <p:cond delay="0"/>
                                  </p:stCondLst>
                                  <p:childTnLst>
                                    <p:set>
                                      <p:cBhvr>
                                        <p:cTn id="39" dur="1" fill="hold">
                                          <p:stCondLst>
                                            <p:cond delay="0"/>
                                          </p:stCondLst>
                                        </p:cTn>
                                        <p:tgtEl>
                                          <p:spTgt spid="93"/>
                                        </p:tgtEl>
                                        <p:attrNameLst>
                                          <p:attrName>style.visibility</p:attrName>
                                        </p:attrNameLst>
                                      </p:cBhvr>
                                      <p:to>
                                        <p:strVal val="visible"/>
                                      </p:to>
                                    </p:set>
                                    <p:anim calcmode="lin" valueType="num">
                                      <p:cBhvr>
                                        <p:cTn id="40" dur="500" fill="hold"/>
                                        <p:tgtEl>
                                          <p:spTgt spid="93"/>
                                        </p:tgtEl>
                                        <p:attrNameLst>
                                          <p:attrName>ppt_w</p:attrName>
                                        </p:attrNameLst>
                                      </p:cBhvr>
                                      <p:tavLst>
                                        <p:tav tm="0">
                                          <p:val>
                                            <p:fltVal val="0"/>
                                          </p:val>
                                        </p:tav>
                                        <p:tav tm="100000">
                                          <p:val>
                                            <p:strVal val="#ppt_w"/>
                                          </p:val>
                                        </p:tav>
                                      </p:tavLst>
                                    </p:anim>
                                    <p:anim calcmode="lin" valueType="num">
                                      <p:cBhvr>
                                        <p:cTn id="41" dur="500" fill="hold"/>
                                        <p:tgtEl>
                                          <p:spTgt spid="93"/>
                                        </p:tgtEl>
                                        <p:attrNameLst>
                                          <p:attrName>ppt_h</p:attrName>
                                        </p:attrNameLst>
                                      </p:cBhvr>
                                      <p:tavLst>
                                        <p:tav tm="0">
                                          <p:val>
                                            <p:fltVal val="0"/>
                                          </p:val>
                                        </p:tav>
                                        <p:tav tm="100000">
                                          <p:val>
                                            <p:strVal val="#ppt_h"/>
                                          </p:val>
                                        </p:tav>
                                      </p:tavLst>
                                    </p:anim>
                                    <p:animEffect transition="in" filter="fade">
                                      <p:cBhvr>
                                        <p:cTn id="42" dur="500"/>
                                        <p:tgtEl>
                                          <p:spTgt spid="93"/>
                                        </p:tgtEl>
                                      </p:cBhvr>
                                    </p:animEffect>
                                  </p:childTnLst>
                                </p:cTn>
                              </p:par>
                            </p:childTnLst>
                          </p:cTn>
                        </p:par>
                        <p:par>
                          <p:cTn id="43" fill="hold">
                            <p:stCondLst>
                              <p:cond delay="4900"/>
                            </p:stCondLst>
                            <p:childTnLst>
                              <p:par>
                                <p:cTn id="44" presetID="53" presetClass="entr" presetSubtype="16" fill="hold" nodeType="after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p:cTn id="46" dur="500" fill="hold"/>
                                        <p:tgtEl>
                                          <p:spTgt spid="98"/>
                                        </p:tgtEl>
                                        <p:attrNameLst>
                                          <p:attrName>ppt_w</p:attrName>
                                        </p:attrNameLst>
                                      </p:cBhvr>
                                      <p:tavLst>
                                        <p:tav tm="0">
                                          <p:val>
                                            <p:fltVal val="0"/>
                                          </p:val>
                                        </p:tav>
                                        <p:tav tm="100000">
                                          <p:val>
                                            <p:strVal val="#ppt_w"/>
                                          </p:val>
                                        </p:tav>
                                      </p:tavLst>
                                    </p:anim>
                                    <p:anim calcmode="lin" valueType="num">
                                      <p:cBhvr>
                                        <p:cTn id="47" dur="500" fill="hold"/>
                                        <p:tgtEl>
                                          <p:spTgt spid="98"/>
                                        </p:tgtEl>
                                        <p:attrNameLst>
                                          <p:attrName>ppt_h</p:attrName>
                                        </p:attrNameLst>
                                      </p:cBhvr>
                                      <p:tavLst>
                                        <p:tav tm="0">
                                          <p:val>
                                            <p:fltVal val="0"/>
                                          </p:val>
                                        </p:tav>
                                        <p:tav tm="100000">
                                          <p:val>
                                            <p:strVal val="#ppt_h"/>
                                          </p:val>
                                        </p:tav>
                                      </p:tavLst>
                                    </p:anim>
                                    <p:animEffect transition="in" filter="fade">
                                      <p:cBhvr>
                                        <p:cTn id="48" dur="500"/>
                                        <p:tgtEl>
                                          <p:spTgt spid="98"/>
                                        </p:tgtEl>
                                      </p:cBhvr>
                                    </p:animEffect>
                                  </p:childTnLst>
                                </p:cTn>
                              </p:par>
                            </p:childTnLst>
                          </p:cTn>
                        </p:par>
                        <p:par>
                          <p:cTn id="49" fill="hold">
                            <p:stCondLst>
                              <p:cond delay="5400"/>
                            </p:stCondLst>
                            <p:childTnLst>
                              <p:par>
                                <p:cTn id="50" presetID="53" presetClass="entr" presetSubtype="16" fill="hold" nodeType="afterEffect">
                                  <p:stCondLst>
                                    <p:cond delay="0"/>
                                  </p:stCondLst>
                                  <p:childTnLst>
                                    <p:set>
                                      <p:cBhvr>
                                        <p:cTn id="51" dur="1" fill="hold">
                                          <p:stCondLst>
                                            <p:cond delay="0"/>
                                          </p:stCondLst>
                                        </p:cTn>
                                        <p:tgtEl>
                                          <p:spTgt spid="103"/>
                                        </p:tgtEl>
                                        <p:attrNameLst>
                                          <p:attrName>style.visibility</p:attrName>
                                        </p:attrNameLst>
                                      </p:cBhvr>
                                      <p:to>
                                        <p:strVal val="visible"/>
                                      </p:to>
                                    </p:set>
                                    <p:anim calcmode="lin" valueType="num">
                                      <p:cBhvr>
                                        <p:cTn id="52" dur="500" fill="hold"/>
                                        <p:tgtEl>
                                          <p:spTgt spid="103"/>
                                        </p:tgtEl>
                                        <p:attrNameLst>
                                          <p:attrName>ppt_w</p:attrName>
                                        </p:attrNameLst>
                                      </p:cBhvr>
                                      <p:tavLst>
                                        <p:tav tm="0">
                                          <p:val>
                                            <p:fltVal val="0"/>
                                          </p:val>
                                        </p:tav>
                                        <p:tav tm="100000">
                                          <p:val>
                                            <p:strVal val="#ppt_w"/>
                                          </p:val>
                                        </p:tav>
                                      </p:tavLst>
                                    </p:anim>
                                    <p:anim calcmode="lin" valueType="num">
                                      <p:cBhvr>
                                        <p:cTn id="53" dur="500" fill="hold"/>
                                        <p:tgtEl>
                                          <p:spTgt spid="103"/>
                                        </p:tgtEl>
                                        <p:attrNameLst>
                                          <p:attrName>ppt_h</p:attrName>
                                        </p:attrNameLst>
                                      </p:cBhvr>
                                      <p:tavLst>
                                        <p:tav tm="0">
                                          <p:val>
                                            <p:fltVal val="0"/>
                                          </p:val>
                                        </p:tav>
                                        <p:tav tm="100000">
                                          <p:val>
                                            <p:strVal val="#ppt_h"/>
                                          </p:val>
                                        </p:tav>
                                      </p:tavLst>
                                    </p:anim>
                                    <p:animEffect transition="in" filter="fade">
                                      <p:cBhvr>
                                        <p:cTn id="54" dur="500"/>
                                        <p:tgtEl>
                                          <p:spTgt spid="103"/>
                                        </p:tgtEl>
                                      </p:cBhvr>
                                    </p:animEffect>
                                  </p:childTnLst>
                                </p:cTn>
                              </p:par>
                            </p:childTnLst>
                          </p:cTn>
                        </p:par>
                        <p:par>
                          <p:cTn id="55" fill="hold">
                            <p:stCondLst>
                              <p:cond delay="5900"/>
                            </p:stCondLst>
                            <p:childTnLst>
                              <p:par>
                                <p:cTn id="56" presetID="45" presetClass="entr" presetSubtype="0" fill="hold" grpId="0" nodeType="afterEffect">
                                  <p:stCondLst>
                                    <p:cond delay="0"/>
                                  </p:stCondLst>
                                  <p:childTnLst>
                                    <p:set>
                                      <p:cBhvr>
                                        <p:cTn id="57" dur="1" fill="hold">
                                          <p:stCondLst>
                                            <p:cond delay="0"/>
                                          </p:stCondLst>
                                        </p:cTn>
                                        <p:tgtEl>
                                          <p:spTgt spid="108"/>
                                        </p:tgtEl>
                                        <p:attrNameLst>
                                          <p:attrName>style.visibility</p:attrName>
                                        </p:attrNameLst>
                                      </p:cBhvr>
                                      <p:to>
                                        <p:strVal val="visible"/>
                                      </p:to>
                                    </p:set>
                                    <p:animEffect transition="in" filter="fade">
                                      <p:cBhvr>
                                        <p:cTn id="58" dur="1000"/>
                                        <p:tgtEl>
                                          <p:spTgt spid="108"/>
                                        </p:tgtEl>
                                      </p:cBhvr>
                                    </p:animEffect>
                                    <p:anim calcmode="lin" valueType="num">
                                      <p:cBhvr>
                                        <p:cTn id="59" dur="1000" fill="hold"/>
                                        <p:tgtEl>
                                          <p:spTgt spid="108"/>
                                        </p:tgtEl>
                                        <p:attrNameLst>
                                          <p:attrName>ppt_w</p:attrName>
                                        </p:attrNameLst>
                                      </p:cBhvr>
                                      <p:tavLst>
                                        <p:tav tm="0" fmla="#ppt_w*sin(2.5*pi*$)">
                                          <p:val>
                                            <p:fltVal val="0"/>
                                          </p:val>
                                        </p:tav>
                                        <p:tav tm="100000">
                                          <p:val>
                                            <p:fltVal val="1"/>
                                          </p:val>
                                        </p:tav>
                                      </p:tavLst>
                                    </p:anim>
                                    <p:anim calcmode="lin" valueType="num">
                                      <p:cBhvr>
                                        <p:cTn id="60" dur="1000" fill="hold"/>
                                        <p:tgtEl>
                                          <p:spTgt spid="10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109"/>
                                        </p:tgtEl>
                                        <p:attrNameLst>
                                          <p:attrName>style.visibility</p:attrName>
                                        </p:attrNameLst>
                                      </p:cBhvr>
                                      <p:to>
                                        <p:strVal val="visible"/>
                                      </p:to>
                                    </p:set>
                                    <p:animEffect transition="in" filter="fade">
                                      <p:cBhvr>
                                        <p:cTn id="63" dur="1000"/>
                                        <p:tgtEl>
                                          <p:spTgt spid="109"/>
                                        </p:tgtEl>
                                      </p:cBhvr>
                                    </p:animEffect>
                                    <p:anim calcmode="lin" valueType="num">
                                      <p:cBhvr>
                                        <p:cTn id="64" dur="1000" fill="hold"/>
                                        <p:tgtEl>
                                          <p:spTgt spid="109"/>
                                        </p:tgtEl>
                                        <p:attrNameLst>
                                          <p:attrName>ppt_w</p:attrName>
                                        </p:attrNameLst>
                                      </p:cBhvr>
                                      <p:tavLst>
                                        <p:tav tm="0" fmla="#ppt_w*sin(2.5*pi*$)">
                                          <p:val>
                                            <p:fltVal val="0"/>
                                          </p:val>
                                        </p:tav>
                                        <p:tav tm="100000">
                                          <p:val>
                                            <p:fltVal val="1"/>
                                          </p:val>
                                        </p:tav>
                                      </p:tavLst>
                                    </p:anim>
                                    <p:anim calcmode="lin" valueType="num">
                                      <p:cBhvr>
                                        <p:cTn id="65" dur="1000" fill="hold"/>
                                        <p:tgtEl>
                                          <p:spTgt spid="109"/>
                                        </p:tgtEl>
                                        <p:attrNameLst>
                                          <p:attrName>ppt_h</p:attrName>
                                        </p:attrNameLst>
                                      </p:cBhvr>
                                      <p:tavLst>
                                        <p:tav tm="0">
                                          <p:val>
                                            <p:strVal val="#ppt_h"/>
                                          </p:val>
                                        </p:tav>
                                        <p:tav tm="100000">
                                          <p:val>
                                            <p:strVal val="#ppt_h"/>
                                          </p:val>
                                        </p:tav>
                                      </p:tavLst>
                                    </p:anim>
                                  </p:childTnLst>
                                </p:cTn>
                              </p:par>
                              <p:par>
                                <p:cTn id="66" presetID="45" presetClass="entr" presetSubtype="0" fill="hold" grpId="0" nodeType="with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1000"/>
                                        <p:tgtEl>
                                          <p:spTgt spid="110"/>
                                        </p:tgtEl>
                                      </p:cBhvr>
                                    </p:animEffect>
                                    <p:anim calcmode="lin" valueType="num">
                                      <p:cBhvr>
                                        <p:cTn id="69" dur="1000" fill="hold"/>
                                        <p:tgtEl>
                                          <p:spTgt spid="110"/>
                                        </p:tgtEl>
                                        <p:attrNameLst>
                                          <p:attrName>ppt_w</p:attrName>
                                        </p:attrNameLst>
                                      </p:cBhvr>
                                      <p:tavLst>
                                        <p:tav tm="0" fmla="#ppt_w*sin(2.5*pi*$)">
                                          <p:val>
                                            <p:fltVal val="0"/>
                                          </p:val>
                                        </p:tav>
                                        <p:tav tm="100000">
                                          <p:val>
                                            <p:fltVal val="1"/>
                                          </p:val>
                                        </p:tav>
                                      </p:tavLst>
                                    </p:anim>
                                    <p:anim calcmode="lin" valueType="num">
                                      <p:cBhvr>
                                        <p:cTn id="70" dur="1000" fill="hold"/>
                                        <p:tgtEl>
                                          <p:spTgt spid="110"/>
                                        </p:tgtEl>
                                        <p:attrNameLst>
                                          <p:attrName>ppt_h</p:attrName>
                                        </p:attrNameLst>
                                      </p:cBhvr>
                                      <p:tavLst>
                                        <p:tav tm="0">
                                          <p:val>
                                            <p:strVal val="#ppt_h"/>
                                          </p:val>
                                        </p:tav>
                                        <p:tav tm="100000">
                                          <p:val>
                                            <p:strVal val="#ppt_h"/>
                                          </p:val>
                                        </p:tav>
                                      </p:tavLst>
                                    </p:anim>
                                  </p:childTnLst>
                                </p:cTn>
                              </p:par>
                              <p:par>
                                <p:cTn id="71" presetID="45" presetClass="entr" presetSubtype="0" fill="hold" grpId="0" nodeType="withEffect">
                                  <p:stCondLst>
                                    <p:cond delay="0"/>
                                  </p:stCondLst>
                                  <p:childTnLst>
                                    <p:set>
                                      <p:cBhvr>
                                        <p:cTn id="72" dur="1" fill="hold">
                                          <p:stCondLst>
                                            <p:cond delay="0"/>
                                          </p:stCondLst>
                                        </p:cTn>
                                        <p:tgtEl>
                                          <p:spTgt spid="111"/>
                                        </p:tgtEl>
                                        <p:attrNameLst>
                                          <p:attrName>style.visibility</p:attrName>
                                        </p:attrNameLst>
                                      </p:cBhvr>
                                      <p:to>
                                        <p:strVal val="visible"/>
                                      </p:to>
                                    </p:set>
                                    <p:animEffect transition="in" filter="fade">
                                      <p:cBhvr>
                                        <p:cTn id="73" dur="1000"/>
                                        <p:tgtEl>
                                          <p:spTgt spid="111"/>
                                        </p:tgtEl>
                                      </p:cBhvr>
                                    </p:animEffect>
                                    <p:anim calcmode="lin" valueType="num">
                                      <p:cBhvr>
                                        <p:cTn id="74" dur="1000" fill="hold"/>
                                        <p:tgtEl>
                                          <p:spTgt spid="111"/>
                                        </p:tgtEl>
                                        <p:attrNameLst>
                                          <p:attrName>ppt_w</p:attrName>
                                        </p:attrNameLst>
                                      </p:cBhvr>
                                      <p:tavLst>
                                        <p:tav tm="0" fmla="#ppt_w*sin(2.5*pi*$)">
                                          <p:val>
                                            <p:fltVal val="0"/>
                                          </p:val>
                                        </p:tav>
                                        <p:tav tm="100000">
                                          <p:val>
                                            <p:fltVal val="1"/>
                                          </p:val>
                                        </p:tav>
                                      </p:tavLst>
                                    </p:anim>
                                    <p:anim calcmode="lin" valueType="num">
                                      <p:cBhvr>
                                        <p:cTn id="75" dur="1000" fill="hold"/>
                                        <p:tgtEl>
                                          <p:spTgt spid="111"/>
                                        </p:tgtEl>
                                        <p:attrNameLst>
                                          <p:attrName>ppt_h</p:attrName>
                                        </p:attrNameLst>
                                      </p:cBhvr>
                                      <p:tavLst>
                                        <p:tav tm="0">
                                          <p:val>
                                            <p:strVal val="#ppt_h"/>
                                          </p:val>
                                        </p:tav>
                                        <p:tav tm="100000">
                                          <p:val>
                                            <p:strVal val="#ppt_h"/>
                                          </p:val>
                                        </p:tav>
                                      </p:tavLst>
                                    </p:anim>
                                  </p:childTnLst>
                                </p:cTn>
                              </p:par>
                            </p:childTnLst>
                          </p:cTn>
                        </p:par>
                        <p:par>
                          <p:cTn id="76" fill="hold">
                            <p:stCondLst>
                              <p:cond delay="6900"/>
                            </p:stCondLst>
                            <p:childTnLst>
                              <p:par>
                                <p:cTn id="77" presetID="22" presetClass="entr" presetSubtype="2" fill="hold" nodeType="after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wipe(right)">
                                      <p:cBhvr>
                                        <p:cTn id="79" dur="500"/>
                                        <p:tgtEl>
                                          <p:spTgt spid="66"/>
                                        </p:tgtEl>
                                      </p:cBhvr>
                                    </p:animEffect>
                                  </p:childTnLst>
                                </p:cTn>
                              </p:par>
                            </p:childTnLst>
                          </p:cTn>
                        </p:par>
                        <p:par>
                          <p:cTn id="80" fill="hold">
                            <p:stCondLst>
                              <p:cond delay="7400"/>
                            </p:stCondLst>
                            <p:childTnLst>
                              <p:par>
                                <p:cTn id="81" presetID="14" presetClass="entr" presetSubtype="10" fill="hold" grpId="0" nodeType="afterEffect">
                                  <p:stCondLst>
                                    <p:cond delay="0"/>
                                  </p:stCondLst>
                                  <p:childTnLst>
                                    <p:set>
                                      <p:cBhvr>
                                        <p:cTn id="82" dur="1" fill="hold">
                                          <p:stCondLst>
                                            <p:cond delay="0"/>
                                          </p:stCondLst>
                                        </p:cTn>
                                        <p:tgtEl>
                                          <p:spTgt spid="84"/>
                                        </p:tgtEl>
                                        <p:attrNameLst>
                                          <p:attrName>style.visibility</p:attrName>
                                        </p:attrNameLst>
                                      </p:cBhvr>
                                      <p:to>
                                        <p:strVal val="visible"/>
                                      </p:to>
                                    </p:set>
                                    <p:animEffect transition="in" filter="randombar(horizontal)">
                                      <p:cBhvr>
                                        <p:cTn id="83" dur="500"/>
                                        <p:tgtEl>
                                          <p:spTgt spid="84"/>
                                        </p:tgtEl>
                                      </p:cBhvr>
                                    </p:animEffect>
                                  </p:childTnLst>
                                </p:cTn>
                              </p:par>
                            </p:childTnLst>
                          </p:cTn>
                        </p:par>
                        <p:par>
                          <p:cTn id="84" fill="hold">
                            <p:stCondLst>
                              <p:cond delay="7900"/>
                            </p:stCondLst>
                            <p:childTnLst>
                              <p:par>
                                <p:cTn id="85" presetID="22" presetClass="entr" presetSubtype="2" fill="hold"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wipe(right)">
                                      <p:cBhvr>
                                        <p:cTn id="87" dur="500"/>
                                        <p:tgtEl>
                                          <p:spTgt spid="61"/>
                                        </p:tgtEl>
                                      </p:cBhvr>
                                    </p:animEffect>
                                  </p:childTnLst>
                                </p:cTn>
                              </p:par>
                            </p:childTnLst>
                          </p:cTn>
                        </p:par>
                        <p:par>
                          <p:cTn id="88" fill="hold">
                            <p:stCondLst>
                              <p:cond delay="8400"/>
                            </p:stCondLst>
                            <p:childTnLst>
                              <p:par>
                                <p:cTn id="89" presetID="14" presetClass="entr" presetSubtype="10" fill="hold" grpId="0" nodeType="after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randombar(horizontal)">
                                      <p:cBhvr>
                                        <p:cTn id="91" dur="500"/>
                                        <p:tgtEl>
                                          <p:spTgt spid="85"/>
                                        </p:tgtEl>
                                      </p:cBhvr>
                                    </p:animEffect>
                                  </p:childTnLst>
                                </p:cTn>
                              </p:par>
                            </p:childTnLst>
                          </p:cTn>
                        </p:par>
                        <p:par>
                          <p:cTn id="92" fill="hold">
                            <p:stCondLst>
                              <p:cond delay="8900"/>
                            </p:stCondLst>
                            <p:childTnLst>
                              <p:par>
                                <p:cTn id="93" presetID="22" presetClass="entr" presetSubtype="2" fill="hold" nodeType="afterEffect">
                                  <p:stCondLst>
                                    <p:cond delay="0"/>
                                  </p:stCondLst>
                                  <p:childTnLst>
                                    <p:set>
                                      <p:cBhvr>
                                        <p:cTn id="94" dur="1" fill="hold">
                                          <p:stCondLst>
                                            <p:cond delay="0"/>
                                          </p:stCondLst>
                                        </p:cTn>
                                        <p:tgtEl>
                                          <p:spTgt spid="77"/>
                                        </p:tgtEl>
                                        <p:attrNameLst>
                                          <p:attrName>style.visibility</p:attrName>
                                        </p:attrNameLst>
                                      </p:cBhvr>
                                      <p:to>
                                        <p:strVal val="visible"/>
                                      </p:to>
                                    </p:set>
                                    <p:animEffect transition="in" filter="wipe(right)">
                                      <p:cBhvr>
                                        <p:cTn id="95" dur="500"/>
                                        <p:tgtEl>
                                          <p:spTgt spid="77"/>
                                        </p:tgtEl>
                                      </p:cBhvr>
                                    </p:animEffect>
                                  </p:childTnLst>
                                </p:cTn>
                              </p:par>
                            </p:childTnLst>
                          </p:cTn>
                        </p:par>
                        <p:par>
                          <p:cTn id="96" fill="hold">
                            <p:stCondLst>
                              <p:cond delay="9400"/>
                            </p:stCondLst>
                            <p:childTnLst>
                              <p:par>
                                <p:cTn id="97" presetID="14" presetClass="entr" presetSubtype="10" fill="hold" grpId="0" nodeType="after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randombar(horizontal)">
                                      <p:cBhvr>
                                        <p:cTn id="99" dur="500"/>
                                        <p:tgtEl>
                                          <p:spTgt spid="86"/>
                                        </p:tgtEl>
                                      </p:cBhvr>
                                    </p:animEffect>
                                  </p:childTnLst>
                                </p:cTn>
                              </p:par>
                            </p:childTnLst>
                          </p:cTn>
                        </p:par>
                        <p:par>
                          <p:cTn id="100" fill="hold">
                            <p:stCondLst>
                              <p:cond delay="9900"/>
                            </p:stCondLst>
                            <p:childTnLst>
                              <p:par>
                                <p:cTn id="101" presetID="22" presetClass="entr" presetSubtype="2" fill="hold" nodeType="afterEffect">
                                  <p:stCondLst>
                                    <p:cond delay="0"/>
                                  </p:stCondLst>
                                  <p:childTnLst>
                                    <p:set>
                                      <p:cBhvr>
                                        <p:cTn id="102" dur="1" fill="hold">
                                          <p:stCondLst>
                                            <p:cond delay="0"/>
                                          </p:stCondLst>
                                        </p:cTn>
                                        <p:tgtEl>
                                          <p:spTgt spid="72"/>
                                        </p:tgtEl>
                                        <p:attrNameLst>
                                          <p:attrName>style.visibility</p:attrName>
                                        </p:attrNameLst>
                                      </p:cBhvr>
                                      <p:to>
                                        <p:strVal val="visible"/>
                                      </p:to>
                                    </p:set>
                                    <p:animEffect transition="in" filter="wipe(right)">
                                      <p:cBhvr>
                                        <p:cTn id="103" dur="500"/>
                                        <p:tgtEl>
                                          <p:spTgt spid="72"/>
                                        </p:tgtEl>
                                      </p:cBhvr>
                                    </p:animEffect>
                                  </p:childTnLst>
                                </p:cTn>
                              </p:par>
                            </p:childTnLst>
                          </p:cTn>
                        </p:par>
                        <p:par>
                          <p:cTn id="104" fill="hold">
                            <p:stCondLst>
                              <p:cond delay="10400"/>
                            </p:stCondLst>
                            <p:childTnLst>
                              <p:par>
                                <p:cTn id="105" presetID="14" presetClass="entr" presetSubtype="10" fill="hold" grpId="0" nodeType="afterEffect">
                                  <p:stCondLst>
                                    <p:cond delay="0"/>
                                  </p:stCondLst>
                                  <p:childTnLst>
                                    <p:set>
                                      <p:cBhvr>
                                        <p:cTn id="106" dur="1" fill="hold">
                                          <p:stCondLst>
                                            <p:cond delay="0"/>
                                          </p:stCondLst>
                                        </p:cTn>
                                        <p:tgtEl>
                                          <p:spTgt spid="87"/>
                                        </p:tgtEl>
                                        <p:attrNameLst>
                                          <p:attrName>style.visibility</p:attrName>
                                        </p:attrNameLst>
                                      </p:cBhvr>
                                      <p:to>
                                        <p:strVal val="visible"/>
                                      </p:to>
                                    </p:set>
                                    <p:animEffect transition="in" filter="randombar(horizontal)">
                                      <p:cBhvr>
                                        <p:cTn id="107" dur="500"/>
                                        <p:tgtEl>
                                          <p:spTgt spid="87"/>
                                        </p:tgtEl>
                                      </p:cBhvr>
                                    </p:animEffect>
                                  </p:childTnLst>
                                </p:cTn>
                              </p:par>
                            </p:childTnLst>
                          </p:cTn>
                        </p:par>
                        <p:par>
                          <p:cTn id="108" fill="hold">
                            <p:stCondLst>
                              <p:cond delay="10900"/>
                            </p:stCondLst>
                            <p:childTnLst>
                              <p:par>
                                <p:cTn id="109" presetID="26" presetClass="entr" presetSubtype="0" fill="hold" grpId="0" nodeType="afterEffect">
                                  <p:stCondLst>
                                    <p:cond delay="0"/>
                                  </p:stCondLst>
                                  <p:childTnLst>
                                    <p:set>
                                      <p:cBhvr>
                                        <p:cTn id="110" dur="1" fill="hold">
                                          <p:stCondLst>
                                            <p:cond delay="0"/>
                                          </p:stCondLst>
                                        </p:cTn>
                                        <p:tgtEl>
                                          <p:spTgt spid="82"/>
                                        </p:tgtEl>
                                        <p:attrNameLst>
                                          <p:attrName>style.visibility</p:attrName>
                                        </p:attrNameLst>
                                      </p:cBhvr>
                                      <p:to>
                                        <p:strVal val="visible"/>
                                      </p:to>
                                    </p:set>
                                    <p:animEffect transition="in" filter="wipe(down)">
                                      <p:cBhvr>
                                        <p:cTn id="111" dur="580">
                                          <p:stCondLst>
                                            <p:cond delay="0"/>
                                          </p:stCondLst>
                                        </p:cTn>
                                        <p:tgtEl>
                                          <p:spTgt spid="82"/>
                                        </p:tgtEl>
                                      </p:cBhvr>
                                    </p:animEffect>
                                    <p:anim calcmode="lin" valueType="num">
                                      <p:cBhvr>
                                        <p:cTn id="112" dur="1822" tmFilter="0,0; 0.14,0.36; 0.43,0.73; 0.71,0.91; 1.0,1.0">
                                          <p:stCondLst>
                                            <p:cond delay="0"/>
                                          </p:stCondLst>
                                        </p:cTn>
                                        <p:tgtEl>
                                          <p:spTgt spid="82"/>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82"/>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82"/>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82"/>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82"/>
                                        </p:tgtEl>
                                        <p:attrNameLst>
                                          <p:attrName>ppt_y</p:attrName>
                                        </p:attrNameLst>
                                      </p:cBhvr>
                                      <p:tavLst>
                                        <p:tav tm="0" fmla="#ppt_y-sin(pi*$)/81">
                                          <p:val>
                                            <p:fltVal val="0"/>
                                          </p:val>
                                        </p:tav>
                                        <p:tav tm="100000">
                                          <p:val>
                                            <p:fltVal val="1"/>
                                          </p:val>
                                        </p:tav>
                                      </p:tavLst>
                                    </p:anim>
                                    <p:animScale>
                                      <p:cBhvr>
                                        <p:cTn id="117" dur="26">
                                          <p:stCondLst>
                                            <p:cond delay="650"/>
                                          </p:stCondLst>
                                        </p:cTn>
                                        <p:tgtEl>
                                          <p:spTgt spid="82"/>
                                        </p:tgtEl>
                                      </p:cBhvr>
                                      <p:to x="100000" y="60000"/>
                                    </p:animScale>
                                    <p:animScale>
                                      <p:cBhvr>
                                        <p:cTn id="118" dur="166" decel="50000">
                                          <p:stCondLst>
                                            <p:cond delay="676"/>
                                          </p:stCondLst>
                                        </p:cTn>
                                        <p:tgtEl>
                                          <p:spTgt spid="82"/>
                                        </p:tgtEl>
                                      </p:cBhvr>
                                      <p:to x="100000" y="100000"/>
                                    </p:animScale>
                                    <p:animScale>
                                      <p:cBhvr>
                                        <p:cTn id="119" dur="26">
                                          <p:stCondLst>
                                            <p:cond delay="1312"/>
                                          </p:stCondLst>
                                        </p:cTn>
                                        <p:tgtEl>
                                          <p:spTgt spid="82"/>
                                        </p:tgtEl>
                                      </p:cBhvr>
                                      <p:to x="100000" y="80000"/>
                                    </p:animScale>
                                    <p:animScale>
                                      <p:cBhvr>
                                        <p:cTn id="120" dur="166" decel="50000">
                                          <p:stCondLst>
                                            <p:cond delay="1338"/>
                                          </p:stCondLst>
                                        </p:cTn>
                                        <p:tgtEl>
                                          <p:spTgt spid="82"/>
                                        </p:tgtEl>
                                      </p:cBhvr>
                                      <p:to x="100000" y="100000"/>
                                    </p:animScale>
                                    <p:animScale>
                                      <p:cBhvr>
                                        <p:cTn id="121" dur="26">
                                          <p:stCondLst>
                                            <p:cond delay="1642"/>
                                          </p:stCondLst>
                                        </p:cTn>
                                        <p:tgtEl>
                                          <p:spTgt spid="82"/>
                                        </p:tgtEl>
                                      </p:cBhvr>
                                      <p:to x="100000" y="90000"/>
                                    </p:animScale>
                                    <p:animScale>
                                      <p:cBhvr>
                                        <p:cTn id="122" dur="166" decel="50000">
                                          <p:stCondLst>
                                            <p:cond delay="1668"/>
                                          </p:stCondLst>
                                        </p:cTn>
                                        <p:tgtEl>
                                          <p:spTgt spid="82"/>
                                        </p:tgtEl>
                                      </p:cBhvr>
                                      <p:to x="100000" y="100000"/>
                                    </p:animScale>
                                    <p:animScale>
                                      <p:cBhvr>
                                        <p:cTn id="123" dur="26">
                                          <p:stCondLst>
                                            <p:cond delay="1808"/>
                                          </p:stCondLst>
                                        </p:cTn>
                                        <p:tgtEl>
                                          <p:spTgt spid="82"/>
                                        </p:tgtEl>
                                      </p:cBhvr>
                                      <p:to x="100000" y="95000"/>
                                    </p:animScale>
                                    <p:animScale>
                                      <p:cBhvr>
                                        <p:cTn id="124" dur="166" decel="50000">
                                          <p:stCondLst>
                                            <p:cond delay="1834"/>
                                          </p:stCondLst>
                                        </p:cTn>
                                        <p:tgtEl>
                                          <p:spTgt spid="82"/>
                                        </p:tgtEl>
                                      </p:cBhvr>
                                      <p:to x="100000" y="100000"/>
                                    </p:animScale>
                                  </p:childTnLst>
                                </p:cTn>
                              </p:par>
                            </p:childTnLst>
                          </p:cTn>
                        </p:par>
                        <p:par>
                          <p:cTn id="125" fill="hold">
                            <p:stCondLst>
                              <p:cond delay="12900"/>
                            </p:stCondLst>
                            <p:childTnLst>
                              <p:par>
                                <p:cTn id="126" presetID="22" presetClass="entr" presetSubtype="1" fill="hold" grpId="0" nodeType="afterEffect">
                                  <p:stCondLst>
                                    <p:cond delay="0"/>
                                  </p:stCondLst>
                                  <p:childTnLst>
                                    <p:set>
                                      <p:cBhvr>
                                        <p:cTn id="127" dur="1" fill="hold">
                                          <p:stCondLst>
                                            <p:cond delay="0"/>
                                          </p:stCondLst>
                                        </p:cTn>
                                        <p:tgtEl>
                                          <p:spTgt spid="83"/>
                                        </p:tgtEl>
                                        <p:attrNameLst>
                                          <p:attrName>style.visibility</p:attrName>
                                        </p:attrNameLst>
                                      </p:cBhvr>
                                      <p:to>
                                        <p:strVal val="visible"/>
                                      </p:to>
                                    </p:set>
                                    <p:animEffect transition="in" filter="wipe(up)">
                                      <p:cBhvr>
                                        <p:cTn id="128"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7" grpId="0" animBg="1"/>
      <p:bldP spid="58" grpId="0" animBg="1"/>
      <p:bldP spid="59" grpId="0" animBg="1"/>
      <p:bldP spid="60" grpId="0" animBg="1"/>
      <p:bldP spid="82" grpId="0"/>
      <p:bldP spid="83" grpId="0"/>
      <p:bldP spid="84" grpId="0"/>
      <p:bldP spid="85" grpId="0"/>
      <p:bldP spid="86" grpId="0"/>
      <p:bldP spid="87" grpId="0"/>
      <p:bldP spid="108" grpId="0"/>
      <p:bldP spid="109" grpId="0"/>
      <p:bldP spid="110" grpId="0"/>
      <p:bldP spid="1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grpSp>
        <p:nvGrpSpPr>
          <p:cNvPr id="79" name="组合 78"/>
          <p:cNvGrpSpPr/>
          <p:nvPr/>
        </p:nvGrpSpPr>
        <p:grpSpPr>
          <a:xfrm>
            <a:off x="575035" y="1329901"/>
            <a:ext cx="1640144" cy="1639550"/>
            <a:chOff x="2329032" y="904800"/>
            <a:chExt cx="2752780" cy="2752780"/>
          </a:xfrm>
        </p:grpSpPr>
        <p:sp>
          <p:nvSpPr>
            <p:cNvPr id="80" name="椭圆 79"/>
            <p:cNvSpPr/>
            <p:nvPr/>
          </p:nvSpPr>
          <p:spPr>
            <a:xfrm>
              <a:off x="2329032"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椭圆 80"/>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2" name="文本框 943"/>
          <p:cNvSpPr txBox="1"/>
          <p:nvPr/>
        </p:nvSpPr>
        <p:spPr>
          <a:xfrm>
            <a:off x="1015807" y="1871969"/>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83" name="组合 82"/>
          <p:cNvGrpSpPr/>
          <p:nvPr/>
        </p:nvGrpSpPr>
        <p:grpSpPr>
          <a:xfrm>
            <a:off x="728843" y="1442576"/>
            <a:ext cx="1356279" cy="1374330"/>
            <a:chOff x="1582158" y="2049866"/>
            <a:chExt cx="2594754" cy="2630239"/>
          </a:xfrm>
        </p:grpSpPr>
        <p:cxnSp>
          <p:nvCxnSpPr>
            <p:cNvPr id="84" name="直接连接符 83"/>
            <p:cNvCxnSpPr/>
            <p:nvPr/>
          </p:nvCxnSpPr>
          <p:spPr>
            <a:xfrm>
              <a:off x="2861295" y="2118156"/>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35000">
              <a:off x="2908723" y="211908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270000">
              <a:off x="2956078" y="212187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405000">
              <a:off x="3003287" y="21265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540000">
              <a:off x="3050279" y="21330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675000">
              <a:off x="3096978" y="214136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810000">
              <a:off x="3143314" y="215153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945000">
              <a:off x="3189215" y="21635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080000">
              <a:off x="3234610" y="21772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215000">
              <a:off x="3279430" y="21928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350000">
              <a:off x="3323605" y="22101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485000">
              <a:off x="3367066" y="22291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620000">
              <a:off x="3409749" y="224982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755000">
              <a:off x="3451585" y="227219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890000">
              <a:off x="3492511" y="22961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2025000">
              <a:off x="3532464" y="232175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2160000">
              <a:off x="3571382" y="23488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2295000">
              <a:off x="3609206" y="237750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2430000">
              <a:off x="3645875" y="240760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2565000">
              <a:off x="3681335" y="24391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2700000">
              <a:off x="3715532" y="247199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2835000">
              <a:off x="3748411" y="250618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2970000">
              <a:off x="3779922" y="25416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3105000">
              <a:off x="3810016" y="257831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3240000">
              <a:off x="3838646" y="2616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3375000">
              <a:off x="3865772" y="265506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3510000">
              <a:off x="3891346" y="26950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3645000">
              <a:off x="3915333" y="27359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3780000">
              <a:off x="3937696" y="27777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3915000">
              <a:off x="3958399" y="282045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4050000">
              <a:off x="3977410" y="28639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4185000">
              <a:off x="3994700" y="290809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4320000">
              <a:off x="4010239" y="29529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4455000">
              <a:off x="4024012" y="299830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4590000">
              <a:off x="4035989"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4725000">
              <a:off x="4046156"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4860000">
              <a:off x="4054495"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4995000">
              <a:off x="4060995"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5130000">
              <a:off x="4065645"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5265000">
              <a:off x="4068436"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5535000">
              <a:off x="4068436"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5670000">
              <a:off x="4065645"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5805000">
              <a:off x="4060995"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5940000">
              <a:off x="4054495"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6075000">
              <a:off x="4046156"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6210000">
              <a:off x="4035989"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6345000">
              <a:off x="4024012"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6480000">
              <a:off x="4010239"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6615000">
              <a:off x="3994700"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6750000">
              <a:off x="3977410"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6885000">
              <a:off x="3958399"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7020000">
              <a:off x="3937696"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7155000">
              <a:off x="3915333"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7290000">
              <a:off x="3891346"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7425000">
              <a:off x="3865772"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7560000">
              <a:off x="3838646"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7695000">
              <a:off x="3810016"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7830000">
              <a:off x="3779922"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7965000">
              <a:off x="3748411"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8100000">
              <a:off x="3715532"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8235000">
              <a:off x="3681335"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8370000">
              <a:off x="3645875"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8505000">
              <a:off x="3609206"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8640000">
              <a:off x="3571382"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8775000">
              <a:off x="353246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8910000">
              <a:off x="3492511"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9045000">
              <a:off x="3451585"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9180000">
              <a:off x="3409749"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9315000">
              <a:off x="3367066"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9450000">
              <a:off x="332360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9585000">
              <a:off x="3279430"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9720000">
              <a:off x="323461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9855000">
              <a:off x="3189215"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9990000">
              <a:off x="3143314"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10125000">
              <a:off x="3096978"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0260000">
              <a:off x="3050279"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0395000">
              <a:off x="3003287"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10530000">
              <a:off x="2956078"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10665000">
              <a:off x="2908723"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10935000">
              <a:off x="2813865"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11070000">
              <a:off x="2766510"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11205000">
              <a:off x="2719301"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11340000">
              <a:off x="2672311"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11475000">
              <a:off x="2625610"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11610000">
              <a:off x="2579275"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11745000">
              <a:off x="2533374"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rot="11880000">
              <a:off x="248798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rot="12015000">
              <a:off x="2443158"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rot="12150000">
              <a:off x="239898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rot="12285000">
              <a:off x="2355522"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rot="12420000">
              <a:off x="2312841"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rot="12555000">
              <a:off x="2271004"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rot="12690000">
              <a:off x="2230078"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rot="12825000">
              <a:off x="219012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rot="12960000">
              <a:off x="2151206"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13095000">
              <a:off x="2113383"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rot="13230000">
              <a:off x="2076713"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rot="13365000">
              <a:off x="2041253"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rot="13500000">
              <a:off x="2007056"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rot="13635000">
              <a:off x="1974179"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3770000">
              <a:off x="1942667"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13905000">
              <a:off x="1912573"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14040000">
              <a:off x="1883942"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14175000">
              <a:off x="1856818"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rot="14310000">
              <a:off x="1831243"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rot="14445000">
              <a:off x="1807255"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14580000">
              <a:off x="1784893"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14715000">
              <a:off x="1764191"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14850000">
              <a:off x="1745178"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14985000">
              <a:off x="1727888"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15120000">
              <a:off x="1712347"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15255000">
              <a:off x="1698577"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15390000">
              <a:off x="1686600"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15525000">
              <a:off x="1676433"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15660000">
              <a:off x="1668093"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15795000">
              <a:off x="1661594"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15930000">
              <a:off x="1656943"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16065000">
              <a:off x="1654152"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16335000">
              <a:off x="1654152"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16470000">
              <a:off x="1656943"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16605000">
              <a:off x="1661594"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16740000">
              <a:off x="1668093"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16875000">
              <a:off x="1676433"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17010000">
              <a:off x="1686600"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17145000">
              <a:off x="1698577" y="299830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17280000">
              <a:off x="1712347" y="29529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17415000">
              <a:off x="1727888" y="290809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17550000">
              <a:off x="1745178" y="286392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17685000">
              <a:off x="1764191" y="282045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17820000">
              <a:off x="1784893" y="2777775"/>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17955000">
              <a:off x="1807255" y="273593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18090000">
              <a:off x="1831243" y="26950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18225000">
              <a:off x="1856818" y="265506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18360000">
              <a:off x="1883942" y="261614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18495000">
              <a:off x="1912573" y="257831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18630000">
              <a:off x="1942667" y="254164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18765000">
              <a:off x="1974179" y="250618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18900000">
              <a:off x="2007056" y="247199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19035000">
              <a:off x="2041253" y="243911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19170000">
              <a:off x="2076713" y="240760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19305000">
              <a:off x="2113383" y="237750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19440000">
              <a:off x="2151206" y="23488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19575000">
              <a:off x="2190124" y="232175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19710000">
              <a:off x="2230078" y="22961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19845000">
              <a:off x="2271004" y="227219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19980000">
              <a:off x="2312841" y="224982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20115000">
              <a:off x="2355522" y="22291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20250000">
              <a:off x="2398985" y="22101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20385000">
              <a:off x="2443158" y="21928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20520000">
              <a:off x="2487980" y="217728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20655000">
              <a:off x="2533374" y="216351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20790000">
              <a:off x="2579275" y="215153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20925000">
              <a:off x="2625610" y="214136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21060000">
              <a:off x="2672311" y="21330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21195000">
              <a:off x="2719301" y="21265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21330000">
              <a:off x="2766510" y="212187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21465000">
              <a:off x="2813865" y="211908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41" name="组合 240"/>
            <p:cNvGrpSpPr/>
            <p:nvPr/>
          </p:nvGrpSpPr>
          <p:grpSpPr>
            <a:xfrm>
              <a:off x="1582158" y="3397290"/>
              <a:ext cx="2561358" cy="0"/>
              <a:chOff x="1701800" y="2755900"/>
              <a:chExt cx="2746511" cy="0"/>
            </a:xfrm>
          </p:grpSpPr>
          <p:cxnSp>
            <p:nvCxnSpPr>
              <p:cNvPr id="251" name="直接连接符 250"/>
              <p:cNvCxnSpPr/>
              <p:nvPr/>
            </p:nvCxnSpPr>
            <p:spPr>
              <a:xfrm flipH="1">
                <a:off x="4185511"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42" name="组合 241"/>
            <p:cNvGrpSpPr/>
            <p:nvPr/>
          </p:nvGrpSpPr>
          <p:grpSpPr>
            <a:xfrm rot="5400000">
              <a:off x="1579198" y="3399426"/>
              <a:ext cx="2561359" cy="0"/>
              <a:chOff x="1701801" y="2755900"/>
              <a:chExt cx="2746511" cy="1"/>
            </a:xfrm>
          </p:grpSpPr>
          <p:cxnSp>
            <p:nvCxnSpPr>
              <p:cNvPr id="249" name="直接连接符 248"/>
              <p:cNvCxnSpPr/>
              <p:nvPr/>
            </p:nvCxnSpPr>
            <p:spPr>
              <a:xfrm flipH="1">
                <a:off x="4185512"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701801" y="2755901"/>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43" name="组合 242"/>
            <p:cNvGrpSpPr/>
            <p:nvPr/>
          </p:nvGrpSpPr>
          <p:grpSpPr>
            <a:xfrm rot="2700000">
              <a:off x="1648710" y="3330546"/>
              <a:ext cx="2561359" cy="0"/>
              <a:chOff x="1701800" y="2755900"/>
              <a:chExt cx="2746511" cy="1"/>
            </a:xfrm>
          </p:grpSpPr>
          <p:cxnSp>
            <p:nvCxnSpPr>
              <p:cNvPr id="247" name="直接连接符 246"/>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44" name="组合 243"/>
            <p:cNvGrpSpPr/>
            <p:nvPr/>
          </p:nvGrpSpPr>
          <p:grpSpPr>
            <a:xfrm rot="18900000" flipH="1">
              <a:off x="1615553" y="3432524"/>
              <a:ext cx="2561359" cy="0"/>
              <a:chOff x="1701800" y="2755900"/>
              <a:chExt cx="2746511" cy="1"/>
            </a:xfrm>
          </p:grpSpPr>
          <p:cxnSp>
            <p:nvCxnSpPr>
              <p:cNvPr id="245" name="直接连接符 244"/>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53" name="组合 252"/>
          <p:cNvGrpSpPr/>
          <p:nvPr/>
        </p:nvGrpSpPr>
        <p:grpSpPr>
          <a:xfrm>
            <a:off x="2674960" y="1329901"/>
            <a:ext cx="1640144" cy="1639550"/>
            <a:chOff x="2329031" y="904800"/>
            <a:chExt cx="2752780" cy="2752780"/>
          </a:xfrm>
        </p:grpSpPr>
        <p:sp>
          <p:nvSpPr>
            <p:cNvPr id="254" name="椭圆 253"/>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5" name="椭圆 254"/>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6" name="文本框 1607"/>
          <p:cNvSpPr txBox="1"/>
          <p:nvPr/>
        </p:nvSpPr>
        <p:spPr>
          <a:xfrm>
            <a:off x="3115730" y="1871969"/>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257" name="组合 256"/>
          <p:cNvGrpSpPr/>
          <p:nvPr/>
        </p:nvGrpSpPr>
        <p:grpSpPr>
          <a:xfrm>
            <a:off x="2828764" y="1442578"/>
            <a:ext cx="1356280" cy="1374331"/>
            <a:chOff x="3654108" y="2497101"/>
            <a:chExt cx="1808138" cy="1832865"/>
          </a:xfrm>
        </p:grpSpPr>
        <p:cxnSp>
          <p:nvCxnSpPr>
            <p:cNvPr id="258" name="直接连接符 257"/>
            <p:cNvCxnSpPr/>
            <p:nvPr/>
          </p:nvCxnSpPr>
          <p:spPr>
            <a:xfrm>
              <a:off x="4545467" y="254468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135000">
              <a:off x="4578516" y="254533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270000">
              <a:off x="4611516" y="25472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405000">
              <a:off x="4644414" y="255052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540000">
              <a:off x="4677159" y="255505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675000">
              <a:off x="4709701" y="25608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810000">
              <a:off x="4741990" y="256794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945000">
              <a:off x="4773976" y="257629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080000">
              <a:off x="4805609" y="258589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215000">
              <a:off x="4836841" y="259672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350000">
              <a:off x="4867625" y="26087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485000">
              <a:off x="4897910" y="26220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620000">
              <a:off x="4927654" y="263644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755000">
              <a:off x="4956806" y="26520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890000">
              <a:off x="4985325" y="266874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2025000">
              <a:off x="5013167" y="268656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2160000">
              <a:off x="5040287" y="27054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2295000">
              <a:off x="5066644" y="27254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2430000">
              <a:off x="5092197" y="27463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2565000">
              <a:off x="5116906" y="2768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2700000">
              <a:off x="5140736" y="279125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2835000">
              <a:off x="5163648" y="28150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2970000">
              <a:off x="5185606" y="2839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3105000">
              <a:off x="5206577" y="286535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3240000">
              <a:off x="5226528" y="289170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3375000">
              <a:off x="5245430" y="29188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3510000">
              <a:off x="5263251" y="29466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3645000">
              <a:off x="5279967" y="29751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3780000">
              <a:off x="5295550" y="300433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3915000">
              <a:off x="5309976" y="30340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4050000">
              <a:off x="5323224" y="30643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4185000">
              <a:off x="5335273" y="309515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4320000">
              <a:off x="5346101" y="31263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4455000">
              <a:off x="5355698" y="315801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4590000">
              <a:off x="5364045" y="31900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4725000">
              <a:off x="5371130" y="322229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4860000">
              <a:off x="5376940" y="325483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4995000">
              <a:off x="5381470" y="328757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5130000">
              <a:off x="5384710" y="33204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5265000">
              <a:off x="5386656" y="335347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5535000">
              <a:off x="5386656" y="3419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5670000">
              <a:off x="5384710" y="3452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5805000">
              <a:off x="5381470" y="348547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5940000">
              <a:off x="5376940" y="351821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6075000">
              <a:off x="5371130" y="35507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6210000">
              <a:off x="5364045" y="358304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6345000">
              <a:off x="5355698" y="36150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6480000">
              <a:off x="5346101" y="36466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6615000">
              <a:off x="5335273" y="367790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6750000">
              <a:off x="5323224" y="37086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6885000">
              <a:off x="5309976" y="37389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7020000">
              <a:off x="5295550" y="376871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7155000">
              <a:off x="5279967" y="379786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7290000">
              <a:off x="5263251" y="382638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7425000">
              <a:off x="5245430" y="38542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7560000">
              <a:off x="5226528" y="3881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7695000">
              <a:off x="5206577" y="39077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7830000">
              <a:off x="5185606" y="393325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7965000">
              <a:off x="5163648" y="39579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8100000">
              <a:off x="5140736" y="3981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8235000">
              <a:off x="5116906" y="400470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8370000">
              <a:off x="5092197" y="40266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8505000">
              <a:off x="5066644" y="40476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8640000">
              <a:off x="5040287" y="40675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8775000">
              <a:off x="5013167" y="40864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8910000">
              <a:off x="4985325" y="410431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9045000">
              <a:off x="4956806" y="41210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9180000">
              <a:off x="4927654" y="413661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9315000">
              <a:off x="4897910" y="415103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9450000">
              <a:off x="4867625" y="416428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9585000">
              <a:off x="4836841" y="417633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9720000">
              <a:off x="4805609" y="41871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9855000">
              <a:off x="4773976" y="419675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9990000">
              <a:off x="4741990" y="420510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10125000">
              <a:off x="4709701" y="42121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10260000">
              <a:off x="4677159" y="421800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rot="10395000">
              <a:off x="4644414" y="422252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10530000">
              <a:off x="4611516" y="42257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10665000">
              <a:off x="4578516" y="422771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10935000">
              <a:off x="4512417" y="422771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11070000">
              <a:off x="4479417" y="42257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11205000">
              <a:off x="4446519" y="422252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p:nvPr/>
          </p:nvCxnSpPr>
          <p:spPr>
            <a:xfrm rot="11340000">
              <a:off x="4413775" y="421800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1" name="直接连接符 340"/>
            <p:cNvCxnSpPr/>
            <p:nvPr/>
          </p:nvCxnSpPr>
          <p:spPr>
            <a:xfrm rot="11475000">
              <a:off x="4381232" y="42121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2" name="直接连接符 341"/>
            <p:cNvCxnSpPr/>
            <p:nvPr/>
          </p:nvCxnSpPr>
          <p:spPr>
            <a:xfrm rot="11610000">
              <a:off x="4348943" y="420510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3" name="直接连接符 342"/>
            <p:cNvCxnSpPr/>
            <p:nvPr/>
          </p:nvCxnSpPr>
          <p:spPr>
            <a:xfrm rot="11745000">
              <a:off x="4316957" y="419675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4" name="直接连接符 343"/>
            <p:cNvCxnSpPr/>
            <p:nvPr/>
          </p:nvCxnSpPr>
          <p:spPr>
            <a:xfrm rot="11880000">
              <a:off x="4285325" y="41871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rot="12015000">
              <a:off x="4254092" y="417633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6" name="直接连接符 345"/>
            <p:cNvCxnSpPr/>
            <p:nvPr/>
          </p:nvCxnSpPr>
          <p:spPr>
            <a:xfrm rot="12150000">
              <a:off x="4223309" y="416428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7" name="直接连接符 346"/>
            <p:cNvCxnSpPr/>
            <p:nvPr/>
          </p:nvCxnSpPr>
          <p:spPr>
            <a:xfrm rot="12285000">
              <a:off x="4193023" y="415103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8" name="直接连接符 347"/>
            <p:cNvCxnSpPr/>
            <p:nvPr/>
          </p:nvCxnSpPr>
          <p:spPr>
            <a:xfrm rot="12420000">
              <a:off x="4163280" y="413661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49" name="直接连接符 348"/>
            <p:cNvCxnSpPr/>
            <p:nvPr/>
          </p:nvCxnSpPr>
          <p:spPr>
            <a:xfrm rot="12555000">
              <a:off x="4134127" y="41210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0" name="直接连接符 349"/>
            <p:cNvCxnSpPr/>
            <p:nvPr/>
          </p:nvCxnSpPr>
          <p:spPr>
            <a:xfrm rot="12690000">
              <a:off x="4105608" y="410431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1" name="直接连接符 350"/>
            <p:cNvCxnSpPr/>
            <p:nvPr/>
          </p:nvCxnSpPr>
          <p:spPr>
            <a:xfrm rot="12825000">
              <a:off x="4077766" y="40864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2" name="直接连接符 351"/>
            <p:cNvCxnSpPr/>
            <p:nvPr/>
          </p:nvCxnSpPr>
          <p:spPr>
            <a:xfrm rot="12960000">
              <a:off x="4050646" y="406758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3" name="直接连接符 352"/>
            <p:cNvCxnSpPr/>
            <p:nvPr/>
          </p:nvCxnSpPr>
          <p:spPr>
            <a:xfrm rot="13095000">
              <a:off x="4024289" y="40476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4" name="直接连接符 353"/>
            <p:cNvCxnSpPr/>
            <p:nvPr/>
          </p:nvCxnSpPr>
          <p:spPr>
            <a:xfrm rot="13230000">
              <a:off x="3998736" y="402666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rot="13365000">
              <a:off x="3974027" y="400470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6" name="直接连接符 355"/>
            <p:cNvCxnSpPr/>
            <p:nvPr/>
          </p:nvCxnSpPr>
          <p:spPr>
            <a:xfrm rot="13500000">
              <a:off x="3950197" y="3981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7" name="直接连接符 356"/>
            <p:cNvCxnSpPr/>
            <p:nvPr/>
          </p:nvCxnSpPr>
          <p:spPr>
            <a:xfrm rot="13635000">
              <a:off x="3927286" y="39579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rot="13770000">
              <a:off x="3905327" y="393325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59" name="直接连接符 358"/>
            <p:cNvCxnSpPr/>
            <p:nvPr/>
          </p:nvCxnSpPr>
          <p:spPr>
            <a:xfrm rot="13905000">
              <a:off x="3884357" y="39077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rot="14040000">
              <a:off x="3864405" y="388134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1" name="直接连接符 360"/>
            <p:cNvCxnSpPr/>
            <p:nvPr/>
          </p:nvCxnSpPr>
          <p:spPr>
            <a:xfrm rot="14175000">
              <a:off x="3845504" y="38542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rot="14310000">
              <a:off x="3827682" y="382638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3" name="直接连接符 362"/>
            <p:cNvCxnSpPr/>
            <p:nvPr/>
          </p:nvCxnSpPr>
          <p:spPr>
            <a:xfrm rot="14445000">
              <a:off x="3810966" y="379786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rot="14580000">
              <a:off x="3795383" y="376871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rot="14715000">
              <a:off x="3780957" y="37389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rot="14850000">
              <a:off x="3767709" y="37086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rot="14985000">
              <a:off x="3755660" y="367790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15120000">
              <a:off x="3744830" y="364666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15255000">
              <a:off x="3735235" y="36150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5390000">
              <a:off x="3726888" y="358304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15525000">
              <a:off x="3719803" y="35507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15660000">
              <a:off x="3713992" y="351821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15795000">
              <a:off x="3709463" y="348547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15930000">
              <a:off x="3706223" y="3452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16065000">
              <a:off x="3704277" y="3419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16335000">
              <a:off x="3704277" y="335347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16470000">
              <a:off x="3706223" y="33204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16605000">
              <a:off x="3709463" y="328757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16740000">
              <a:off x="3713992" y="325483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16875000">
              <a:off x="3719803" y="322229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17010000">
              <a:off x="3726888" y="31900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17145000">
              <a:off x="3735235" y="315801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17280000">
              <a:off x="3744830" y="31263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17415000">
              <a:off x="3755660" y="309515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17550000">
              <a:off x="3767709" y="30643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17685000">
              <a:off x="3780957" y="30340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17820000">
              <a:off x="3795383" y="300433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17955000">
              <a:off x="3810966" y="29751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18090000">
              <a:off x="3827682" y="29466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18225000">
              <a:off x="3845504" y="291882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18360000">
              <a:off x="3864405" y="289170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18495000">
              <a:off x="3884357" y="286535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18630000">
              <a:off x="3905327" y="2839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18765000">
              <a:off x="3927286" y="28150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18900000">
              <a:off x="3950197"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19035000">
              <a:off x="3974027"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19170000">
              <a:off x="3998736"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19305000">
              <a:off x="4024289"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19440000">
              <a:off x="4050646"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19575000">
              <a:off x="4077766"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19710000">
              <a:off x="4105608"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19845000">
              <a:off x="4134127"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19980000">
              <a:off x="4163280"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20115000">
              <a:off x="4193023"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20250000">
              <a:off x="4223309"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20385000">
              <a:off x="4254092"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20520000">
              <a:off x="4285325"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20655000">
              <a:off x="4316957"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20790000">
              <a:off x="4348943"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20925000">
              <a:off x="4381232"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21060000">
              <a:off x="4413775"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21195000">
              <a:off x="4446519"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21330000">
              <a:off x="4479417"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21465000">
              <a:off x="4512417"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15" name="组合 414"/>
            <p:cNvGrpSpPr/>
            <p:nvPr/>
          </p:nvGrpSpPr>
          <p:grpSpPr>
            <a:xfrm>
              <a:off x="3654108" y="3436045"/>
              <a:ext cx="1784866" cy="0"/>
              <a:chOff x="1701800" y="2755900"/>
              <a:chExt cx="2746508" cy="0"/>
            </a:xfrm>
          </p:grpSpPr>
          <p:cxnSp>
            <p:nvCxnSpPr>
              <p:cNvPr id="425" name="直接连接符 424"/>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16" name="组合 415"/>
            <p:cNvGrpSpPr/>
            <p:nvPr/>
          </p:nvGrpSpPr>
          <p:grpSpPr>
            <a:xfrm rot="5400000">
              <a:off x="3652046" y="3437533"/>
              <a:ext cx="1784866" cy="0"/>
              <a:chOff x="1701800" y="2755900"/>
              <a:chExt cx="2746508" cy="0"/>
            </a:xfrm>
          </p:grpSpPr>
          <p:cxnSp>
            <p:nvCxnSpPr>
              <p:cNvPr id="423" name="直接连接符 422"/>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17" name="组合 416"/>
            <p:cNvGrpSpPr/>
            <p:nvPr/>
          </p:nvGrpSpPr>
          <p:grpSpPr>
            <a:xfrm rot="2700000">
              <a:off x="3700486" y="3389534"/>
              <a:ext cx="1784866" cy="0"/>
              <a:chOff x="1701800" y="2755900"/>
              <a:chExt cx="2746508" cy="0"/>
            </a:xfrm>
          </p:grpSpPr>
          <p:cxnSp>
            <p:nvCxnSpPr>
              <p:cNvPr id="421" name="直接连接符 420"/>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18" name="组合 417"/>
            <p:cNvGrpSpPr/>
            <p:nvPr/>
          </p:nvGrpSpPr>
          <p:grpSpPr>
            <a:xfrm rot="18900000" flipH="1">
              <a:off x="3677380" y="3460596"/>
              <a:ext cx="1784866" cy="0"/>
              <a:chOff x="1701800" y="2755900"/>
              <a:chExt cx="2746508" cy="0"/>
            </a:xfrm>
          </p:grpSpPr>
          <p:cxnSp>
            <p:nvCxnSpPr>
              <p:cNvPr id="419" name="直接连接符 418"/>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427" name="组合 426"/>
          <p:cNvGrpSpPr/>
          <p:nvPr/>
        </p:nvGrpSpPr>
        <p:grpSpPr>
          <a:xfrm>
            <a:off x="4774883" y="1329901"/>
            <a:ext cx="1640144" cy="1639550"/>
            <a:chOff x="2329031" y="904800"/>
            <a:chExt cx="2752780" cy="2752780"/>
          </a:xfrm>
        </p:grpSpPr>
        <p:sp>
          <p:nvSpPr>
            <p:cNvPr id="428" name="椭圆 427"/>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椭圆 428"/>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0" name="文本框 1785"/>
          <p:cNvSpPr txBox="1"/>
          <p:nvPr/>
        </p:nvSpPr>
        <p:spPr>
          <a:xfrm>
            <a:off x="5215654" y="1871969"/>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431" name="组合 430"/>
          <p:cNvGrpSpPr/>
          <p:nvPr/>
        </p:nvGrpSpPr>
        <p:grpSpPr>
          <a:xfrm>
            <a:off x="4928691" y="1442578"/>
            <a:ext cx="1356279" cy="1374331"/>
            <a:chOff x="6132084" y="2497101"/>
            <a:chExt cx="1808137" cy="1832865"/>
          </a:xfrm>
        </p:grpSpPr>
        <p:cxnSp>
          <p:nvCxnSpPr>
            <p:cNvPr id="432" name="直接连接符 431"/>
            <p:cNvCxnSpPr/>
            <p:nvPr/>
          </p:nvCxnSpPr>
          <p:spPr>
            <a:xfrm>
              <a:off x="7023442" y="254468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135000">
              <a:off x="7056492" y="254533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270000">
              <a:off x="7089492" y="25472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405000">
              <a:off x="7122388" y="255052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540000">
              <a:off x="7155134" y="255505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675000">
              <a:off x="7187676" y="25608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810000">
              <a:off x="7219965" y="256794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945000">
              <a:off x="7251951" y="257629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1080000">
              <a:off x="7283584" y="258589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1215000">
              <a:off x="7314817" y="259672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1350000">
              <a:off x="7345599" y="26087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485000">
              <a:off x="7375886" y="26220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620000">
              <a:off x="7405628" y="263644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755000">
              <a:off x="7434782" y="26520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890000">
              <a:off x="7463301" y="266874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2025000">
              <a:off x="7491142" y="268656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2160000">
              <a:off x="7518262" y="27054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2295000">
              <a:off x="7544618" y="27254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2430000">
              <a:off x="7570172" y="274638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2565000">
              <a:off x="7594881" y="276834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2700000">
              <a:off x="7618711" y="279125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2835000">
              <a:off x="7641623" y="28150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2970000">
              <a:off x="7663581" y="283979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3105000">
              <a:off x="7684552" y="286535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3240000">
              <a:off x="7704503" y="289170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3375000">
              <a:off x="7723404" y="29188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3510000">
              <a:off x="7741226" y="294666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3645000">
              <a:off x="7757942" y="29751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3780000">
              <a:off x="7773525" y="300433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3915000">
              <a:off x="7787952" y="30340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4050000">
              <a:off x="7801199" y="30643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4185000">
              <a:off x="7813247" y="309515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4320000">
              <a:off x="7824077" y="31263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4455000">
              <a:off x="7833674" y="315801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4590000">
              <a:off x="7842019" y="319000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4725000">
              <a:off x="7849104" y="322229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4860000">
              <a:off x="7854915" y="325483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4995000">
              <a:off x="7859445" y="328757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5130000">
              <a:off x="7862685" y="33204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5265000">
              <a:off x="7864630" y="335347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5535000">
              <a:off x="7864630" y="3419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5670000">
              <a:off x="7862685" y="3452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5805000">
              <a:off x="7859445" y="348547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5940000">
              <a:off x="7854915" y="351821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6075000">
              <a:off x="7849104" y="355076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6210000">
              <a:off x="7842019" y="358304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6345000">
              <a:off x="7833674" y="361503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6480000">
              <a:off x="7824077" y="36466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6615000">
              <a:off x="7813247" y="367790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6750000">
              <a:off x="7801199" y="37086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6885000">
              <a:off x="7787952" y="37389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7020000">
              <a:off x="7773525" y="376871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7155000">
              <a:off x="7757942"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7290000">
              <a:off x="7741226"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7425000">
              <a:off x="7723404"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7560000">
              <a:off x="7704503"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7695000">
              <a:off x="7684552"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7830000">
              <a:off x="7663581"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7965000">
              <a:off x="7641623"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8100000">
              <a:off x="7618711"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8235000">
              <a:off x="7594881"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8370000">
              <a:off x="7570172"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8505000">
              <a:off x="7544618"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8640000">
              <a:off x="7518262"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8775000">
              <a:off x="7491142"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8910000">
              <a:off x="7463301"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9045000">
              <a:off x="7434782"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9180000">
              <a:off x="7405628"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9315000">
              <a:off x="7375886"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9450000">
              <a:off x="7345599"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9585000">
              <a:off x="7314817"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9720000">
              <a:off x="7283584"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9855000">
              <a:off x="7251951"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9990000">
              <a:off x="7219965"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10125000">
              <a:off x="7187676"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10260000">
              <a:off x="7155134"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10395000">
              <a:off x="7122388"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10530000">
              <a:off x="7089492"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10665000">
              <a:off x="7056492"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10935000">
              <a:off x="6990391"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11070000">
              <a:off x="6957391"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11205000">
              <a:off x="6924495"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4" name="直接连接符 513"/>
            <p:cNvCxnSpPr/>
            <p:nvPr/>
          </p:nvCxnSpPr>
          <p:spPr>
            <a:xfrm rot="11340000">
              <a:off x="6891749"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5" name="直接连接符 514"/>
            <p:cNvCxnSpPr/>
            <p:nvPr/>
          </p:nvCxnSpPr>
          <p:spPr>
            <a:xfrm rot="11475000">
              <a:off x="6859207"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6" name="直接连接符 515"/>
            <p:cNvCxnSpPr/>
            <p:nvPr/>
          </p:nvCxnSpPr>
          <p:spPr>
            <a:xfrm rot="11610000">
              <a:off x="6826918"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7" name="直接连接符 516"/>
            <p:cNvCxnSpPr/>
            <p:nvPr/>
          </p:nvCxnSpPr>
          <p:spPr>
            <a:xfrm rot="11745000">
              <a:off x="6794932"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8" name="直接连接符 517"/>
            <p:cNvCxnSpPr/>
            <p:nvPr/>
          </p:nvCxnSpPr>
          <p:spPr>
            <a:xfrm rot="11880000">
              <a:off x="6763300"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rot="12015000">
              <a:off x="6732066"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0" name="直接连接符 519"/>
            <p:cNvCxnSpPr/>
            <p:nvPr/>
          </p:nvCxnSpPr>
          <p:spPr>
            <a:xfrm rot="12150000">
              <a:off x="6701284"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rot="12285000">
              <a:off x="6670997"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2" name="直接连接符 521"/>
            <p:cNvCxnSpPr/>
            <p:nvPr/>
          </p:nvCxnSpPr>
          <p:spPr>
            <a:xfrm rot="12420000">
              <a:off x="6641256"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rot="12555000">
              <a:off x="6612101"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4" name="直接连接符 523"/>
            <p:cNvCxnSpPr/>
            <p:nvPr/>
          </p:nvCxnSpPr>
          <p:spPr>
            <a:xfrm rot="12690000">
              <a:off x="6583582"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rot="12825000">
              <a:off x="6555741"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6" name="直接连接符 525"/>
            <p:cNvCxnSpPr/>
            <p:nvPr/>
          </p:nvCxnSpPr>
          <p:spPr>
            <a:xfrm rot="12960000">
              <a:off x="6528621"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7" name="直接连接符 526"/>
            <p:cNvCxnSpPr/>
            <p:nvPr/>
          </p:nvCxnSpPr>
          <p:spPr>
            <a:xfrm rot="13095000">
              <a:off x="6502264"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8" name="直接连接符 527"/>
            <p:cNvCxnSpPr/>
            <p:nvPr/>
          </p:nvCxnSpPr>
          <p:spPr>
            <a:xfrm rot="13230000">
              <a:off x="6476711"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29" name="直接连接符 528"/>
            <p:cNvCxnSpPr/>
            <p:nvPr/>
          </p:nvCxnSpPr>
          <p:spPr>
            <a:xfrm rot="13365000">
              <a:off x="6452002"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0" name="直接连接符 529"/>
            <p:cNvCxnSpPr/>
            <p:nvPr/>
          </p:nvCxnSpPr>
          <p:spPr>
            <a:xfrm rot="13500000">
              <a:off x="6428172"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1" name="直接连接符 530"/>
            <p:cNvCxnSpPr/>
            <p:nvPr/>
          </p:nvCxnSpPr>
          <p:spPr>
            <a:xfrm rot="13635000">
              <a:off x="6405261"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2" name="直接连接符 531"/>
            <p:cNvCxnSpPr/>
            <p:nvPr/>
          </p:nvCxnSpPr>
          <p:spPr>
            <a:xfrm rot="13770000">
              <a:off x="6383302"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rot="13905000">
              <a:off x="6362331"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4" name="直接连接符 533"/>
            <p:cNvCxnSpPr/>
            <p:nvPr/>
          </p:nvCxnSpPr>
          <p:spPr>
            <a:xfrm rot="14040000">
              <a:off x="6342380"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rot="14175000">
              <a:off x="6323478"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6" name="直接连接符 535"/>
            <p:cNvCxnSpPr/>
            <p:nvPr/>
          </p:nvCxnSpPr>
          <p:spPr>
            <a:xfrm rot="14310000">
              <a:off x="6305657"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7" name="直接连接符 536"/>
            <p:cNvCxnSpPr/>
            <p:nvPr/>
          </p:nvCxnSpPr>
          <p:spPr>
            <a:xfrm rot="14445000">
              <a:off x="6288941"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8" name="直接连接符 537"/>
            <p:cNvCxnSpPr/>
            <p:nvPr/>
          </p:nvCxnSpPr>
          <p:spPr>
            <a:xfrm rot="14580000">
              <a:off x="6273358" y="376871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39" name="直接连接符 538"/>
            <p:cNvCxnSpPr/>
            <p:nvPr/>
          </p:nvCxnSpPr>
          <p:spPr>
            <a:xfrm rot="14715000">
              <a:off x="6258932" y="37389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0" name="直接连接符 539"/>
            <p:cNvCxnSpPr/>
            <p:nvPr/>
          </p:nvCxnSpPr>
          <p:spPr>
            <a:xfrm rot="14850000">
              <a:off x="6245684" y="37086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1" name="直接连接符 540"/>
            <p:cNvCxnSpPr/>
            <p:nvPr/>
          </p:nvCxnSpPr>
          <p:spPr>
            <a:xfrm rot="14985000">
              <a:off x="6233636" y="367790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2" name="直接连接符 541"/>
            <p:cNvCxnSpPr/>
            <p:nvPr/>
          </p:nvCxnSpPr>
          <p:spPr>
            <a:xfrm rot="15120000">
              <a:off x="6222805" y="364666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3" name="直接连接符 542"/>
            <p:cNvCxnSpPr/>
            <p:nvPr/>
          </p:nvCxnSpPr>
          <p:spPr>
            <a:xfrm rot="15255000">
              <a:off x="6213209" y="36150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4" name="直接连接符 543"/>
            <p:cNvCxnSpPr/>
            <p:nvPr/>
          </p:nvCxnSpPr>
          <p:spPr>
            <a:xfrm rot="15390000">
              <a:off x="6204864" y="358304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5" name="直接连接符 544"/>
            <p:cNvCxnSpPr/>
            <p:nvPr/>
          </p:nvCxnSpPr>
          <p:spPr>
            <a:xfrm rot="15525000">
              <a:off x="6197779" y="35507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6" name="直接连接符 545"/>
            <p:cNvCxnSpPr/>
            <p:nvPr/>
          </p:nvCxnSpPr>
          <p:spPr>
            <a:xfrm rot="15660000">
              <a:off x="6191967" y="351821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15795000">
              <a:off x="6187438" y="348547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15930000">
              <a:off x="6184198" y="3452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16065000">
              <a:off x="6182253" y="3419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16335000">
              <a:off x="6182253" y="335347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16470000">
              <a:off x="6184198" y="33204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16605000">
              <a:off x="6187438" y="328757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16740000">
              <a:off x="6191967" y="325483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16875000">
              <a:off x="6197779" y="322229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17010000">
              <a:off x="6204864" y="31900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17145000">
              <a:off x="6213209" y="315801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17280000">
              <a:off x="6222805" y="31263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17415000">
              <a:off x="6233636" y="309515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17550000">
              <a:off x="6245684" y="30643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17685000">
              <a:off x="6258932" y="30340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17820000">
              <a:off x="6273358" y="300433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17955000">
              <a:off x="6288941" y="297518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18090000">
              <a:off x="6305657" y="29466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18225000">
              <a:off x="6323478" y="291882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18360000">
              <a:off x="6342380" y="289170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18495000">
              <a:off x="6362331" y="286535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18630000">
              <a:off x="6383302" y="283979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18765000">
              <a:off x="6405261" y="281508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18900000">
              <a:off x="6428172"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19035000">
              <a:off x="6452002"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19170000">
              <a:off x="6476711"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19305000">
              <a:off x="6502264"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19440000">
              <a:off x="6528621"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19575000">
              <a:off x="6555741"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19710000">
              <a:off x="6583582"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19845000">
              <a:off x="6612101"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19980000">
              <a:off x="6641256"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20115000">
              <a:off x="6670997"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20250000">
              <a:off x="6701284"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20385000">
              <a:off x="6732066"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20520000">
              <a:off x="6763300"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20655000">
              <a:off x="6794932"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20790000">
              <a:off x="6826918"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20925000">
              <a:off x="6859207"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21060000">
              <a:off x="6891749"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21195000">
              <a:off x="6924495"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21330000">
              <a:off x="6957391"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21465000">
              <a:off x="6990391"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89" name="组合 588"/>
            <p:cNvGrpSpPr/>
            <p:nvPr/>
          </p:nvGrpSpPr>
          <p:grpSpPr>
            <a:xfrm>
              <a:off x="6132084" y="3436045"/>
              <a:ext cx="1784866" cy="0"/>
              <a:chOff x="1701800" y="2755900"/>
              <a:chExt cx="2746508" cy="0"/>
            </a:xfrm>
          </p:grpSpPr>
          <p:cxnSp>
            <p:nvCxnSpPr>
              <p:cNvPr id="599" name="直接连接符 598"/>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90" name="组合 589"/>
            <p:cNvGrpSpPr/>
            <p:nvPr/>
          </p:nvGrpSpPr>
          <p:grpSpPr>
            <a:xfrm rot="5400000">
              <a:off x="6130021" y="3437533"/>
              <a:ext cx="1784866" cy="0"/>
              <a:chOff x="1701800" y="2755900"/>
              <a:chExt cx="2746508" cy="0"/>
            </a:xfrm>
          </p:grpSpPr>
          <p:cxnSp>
            <p:nvCxnSpPr>
              <p:cNvPr id="597" name="直接连接符 596"/>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91" name="组合 590"/>
            <p:cNvGrpSpPr/>
            <p:nvPr/>
          </p:nvGrpSpPr>
          <p:grpSpPr>
            <a:xfrm rot="2700000">
              <a:off x="6178461" y="3389534"/>
              <a:ext cx="1784866" cy="0"/>
              <a:chOff x="1701800" y="2755900"/>
              <a:chExt cx="2746508" cy="0"/>
            </a:xfrm>
          </p:grpSpPr>
          <p:cxnSp>
            <p:nvCxnSpPr>
              <p:cNvPr id="595" name="直接连接符 594"/>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92" name="组合 591"/>
            <p:cNvGrpSpPr/>
            <p:nvPr/>
          </p:nvGrpSpPr>
          <p:grpSpPr>
            <a:xfrm rot="18900000" flipH="1">
              <a:off x="6155355" y="3460596"/>
              <a:ext cx="1784866" cy="0"/>
              <a:chOff x="1701800" y="2755900"/>
              <a:chExt cx="2746508" cy="0"/>
            </a:xfrm>
          </p:grpSpPr>
          <p:cxnSp>
            <p:nvCxnSpPr>
              <p:cNvPr id="593" name="直接连接符 592"/>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601" name="组合 600"/>
          <p:cNvGrpSpPr/>
          <p:nvPr/>
        </p:nvGrpSpPr>
        <p:grpSpPr>
          <a:xfrm>
            <a:off x="6874807" y="1329901"/>
            <a:ext cx="1640144" cy="1639550"/>
            <a:chOff x="2329031" y="904800"/>
            <a:chExt cx="2752780" cy="2752780"/>
          </a:xfrm>
        </p:grpSpPr>
        <p:sp>
          <p:nvSpPr>
            <p:cNvPr id="602" name="椭圆 601"/>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3" name="椭圆 602"/>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04" name="文本框 1607"/>
          <p:cNvSpPr txBox="1"/>
          <p:nvPr/>
        </p:nvSpPr>
        <p:spPr>
          <a:xfrm>
            <a:off x="7315579" y="1871969"/>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605" name="组合 604"/>
          <p:cNvGrpSpPr/>
          <p:nvPr/>
        </p:nvGrpSpPr>
        <p:grpSpPr>
          <a:xfrm>
            <a:off x="7028613" y="1442577"/>
            <a:ext cx="1356280" cy="1374331"/>
            <a:chOff x="9370263" y="1923879"/>
            <a:chExt cx="1808138" cy="1832865"/>
          </a:xfrm>
        </p:grpSpPr>
        <p:cxnSp>
          <p:nvCxnSpPr>
            <p:cNvPr id="606" name="直接连接符 605"/>
            <p:cNvCxnSpPr/>
            <p:nvPr/>
          </p:nvCxnSpPr>
          <p:spPr>
            <a:xfrm>
              <a:off x="10261622" y="197146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135000">
              <a:off x="10294671" y="197211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270000">
              <a:off x="10327671" y="19740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405000">
              <a:off x="10360569" y="197730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540000">
              <a:off x="10393314" y="198183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675000">
              <a:off x="10425856" y="19876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810000">
              <a:off x="10458145" y="199472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945000">
              <a:off x="10490131" y="200307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1080000">
              <a:off x="10521764" y="201266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1215000">
              <a:off x="10552996" y="202349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1350000">
              <a:off x="10583780" y="20355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1485000">
              <a:off x="10614065" y="20487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1620000">
              <a:off x="10643809" y="206322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1755000">
              <a:off x="10672961" y="20788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890000">
              <a:off x="10701480" y="209551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2025000">
              <a:off x="10729322" y="211334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2160000">
              <a:off x="10756442"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2295000">
              <a:off x="10782799"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2430000">
              <a:off x="10808352"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2565000">
              <a:off x="10833061"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2700000">
              <a:off x="10856891"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2835000">
              <a:off x="10879803"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2970000">
              <a:off x="10901761"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3105000">
              <a:off x="1092273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3240000">
              <a:off x="10942683"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3375000">
              <a:off x="10961585"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3510000">
              <a:off x="10979406"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3645000">
              <a:off x="10996122"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3780000">
              <a:off x="11011705"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3915000">
              <a:off x="11026131"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4050000">
              <a:off x="11039379"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4185000">
              <a:off x="11051428"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4320000">
              <a:off x="11062256"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4455000">
              <a:off x="11071853"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4590000">
              <a:off x="11080200"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4725000">
              <a:off x="11087285"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4860000">
              <a:off x="11093095"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4995000">
              <a:off x="11097625"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5130000">
              <a:off x="11100865"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5265000">
              <a:off x="11102811"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5535000">
              <a:off x="11102811"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5670000">
              <a:off x="11100865"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5805000">
              <a:off x="11097625"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5940000">
              <a:off x="11093095"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6075000">
              <a:off x="11087285"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6210000">
              <a:off x="11080200"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6345000">
              <a:off x="11071853"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6480000">
              <a:off x="11062256"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6615000">
              <a:off x="11051428"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6750000">
              <a:off x="11039379"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6885000">
              <a:off x="11026131"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7020000">
              <a:off x="11011705"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7155000">
              <a:off x="10996122"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7290000">
              <a:off x="10979406"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7425000">
              <a:off x="10961585"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7560000">
              <a:off x="10942683"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7695000">
              <a:off x="1092273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7830000">
              <a:off x="10901761"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7965000">
              <a:off x="10879803"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8100000">
              <a:off x="10856891"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8235000">
              <a:off x="10833061"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8370000">
              <a:off x="10808352"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8505000">
              <a:off x="10782799"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8640000">
              <a:off x="10756442"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8775000">
              <a:off x="10729322"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8910000">
              <a:off x="10701480"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9045000">
              <a:off x="10672961"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9180000">
              <a:off x="10643809"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9315000">
              <a:off x="10614065"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9450000">
              <a:off x="10583780"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9585000">
              <a:off x="10552996"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9720000">
              <a:off x="10521764"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9855000">
              <a:off x="10490131"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9990000">
              <a:off x="10458145"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10125000">
              <a:off x="10425856"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10260000">
              <a:off x="10393314"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10395000">
              <a:off x="10360569"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10530000">
              <a:off x="10327671"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10665000">
              <a:off x="10294671"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10935000">
              <a:off x="10228572"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11070000">
              <a:off x="10195572"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11205000">
              <a:off x="10162674"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8" name="直接连接符 687"/>
            <p:cNvCxnSpPr/>
            <p:nvPr/>
          </p:nvCxnSpPr>
          <p:spPr>
            <a:xfrm rot="11340000">
              <a:off x="10129930"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9" name="直接连接符 688"/>
            <p:cNvCxnSpPr/>
            <p:nvPr/>
          </p:nvCxnSpPr>
          <p:spPr>
            <a:xfrm rot="11475000">
              <a:off x="10097387"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0" name="直接连接符 689"/>
            <p:cNvCxnSpPr/>
            <p:nvPr/>
          </p:nvCxnSpPr>
          <p:spPr>
            <a:xfrm rot="11610000">
              <a:off x="10065098"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1" name="直接连接符 690"/>
            <p:cNvCxnSpPr/>
            <p:nvPr/>
          </p:nvCxnSpPr>
          <p:spPr>
            <a:xfrm rot="11745000">
              <a:off x="10033112"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2" name="直接连接符 691"/>
            <p:cNvCxnSpPr/>
            <p:nvPr/>
          </p:nvCxnSpPr>
          <p:spPr>
            <a:xfrm rot="11880000">
              <a:off x="10001480"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rot="12015000">
              <a:off x="9970247"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4" name="直接连接符 693"/>
            <p:cNvCxnSpPr/>
            <p:nvPr/>
          </p:nvCxnSpPr>
          <p:spPr>
            <a:xfrm rot="12150000">
              <a:off x="9939464"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rot="12285000">
              <a:off x="9909178"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6" name="直接连接符 695"/>
            <p:cNvCxnSpPr/>
            <p:nvPr/>
          </p:nvCxnSpPr>
          <p:spPr>
            <a:xfrm rot="12420000">
              <a:off x="9879435"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rot="12555000">
              <a:off x="9850282"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8" name="直接连接符 697"/>
            <p:cNvCxnSpPr/>
            <p:nvPr/>
          </p:nvCxnSpPr>
          <p:spPr>
            <a:xfrm rot="12690000">
              <a:off x="9821763"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rot="12825000">
              <a:off x="9793921"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0" name="直接连接符 699"/>
            <p:cNvCxnSpPr/>
            <p:nvPr/>
          </p:nvCxnSpPr>
          <p:spPr>
            <a:xfrm rot="12960000">
              <a:off x="9766801"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1" name="直接连接符 700"/>
            <p:cNvCxnSpPr/>
            <p:nvPr/>
          </p:nvCxnSpPr>
          <p:spPr>
            <a:xfrm rot="13095000">
              <a:off x="9740444"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2" name="直接连接符 701"/>
            <p:cNvCxnSpPr/>
            <p:nvPr/>
          </p:nvCxnSpPr>
          <p:spPr>
            <a:xfrm rot="13230000">
              <a:off x="9714891"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3" name="直接连接符 702"/>
            <p:cNvCxnSpPr/>
            <p:nvPr/>
          </p:nvCxnSpPr>
          <p:spPr>
            <a:xfrm rot="13365000">
              <a:off x="9690182"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4" name="直接连接符 703"/>
            <p:cNvCxnSpPr/>
            <p:nvPr/>
          </p:nvCxnSpPr>
          <p:spPr>
            <a:xfrm rot="13500000">
              <a:off x="9666352"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5" name="直接连接符 704"/>
            <p:cNvCxnSpPr/>
            <p:nvPr/>
          </p:nvCxnSpPr>
          <p:spPr>
            <a:xfrm rot="13635000">
              <a:off x="9643441"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6" name="直接连接符 705"/>
            <p:cNvCxnSpPr/>
            <p:nvPr/>
          </p:nvCxnSpPr>
          <p:spPr>
            <a:xfrm rot="13770000">
              <a:off x="9621482"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7" name="直接连接符 706"/>
            <p:cNvCxnSpPr/>
            <p:nvPr/>
          </p:nvCxnSpPr>
          <p:spPr>
            <a:xfrm rot="13905000">
              <a:off x="960051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8" name="直接连接符 707"/>
            <p:cNvCxnSpPr/>
            <p:nvPr/>
          </p:nvCxnSpPr>
          <p:spPr>
            <a:xfrm rot="14040000">
              <a:off x="9580560"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09" name="直接连接符 708"/>
            <p:cNvCxnSpPr/>
            <p:nvPr/>
          </p:nvCxnSpPr>
          <p:spPr>
            <a:xfrm rot="14175000">
              <a:off x="9561659"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0" name="直接连接符 709"/>
            <p:cNvCxnSpPr/>
            <p:nvPr/>
          </p:nvCxnSpPr>
          <p:spPr>
            <a:xfrm rot="14310000">
              <a:off x="9543837"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1" name="直接连接符 710"/>
            <p:cNvCxnSpPr/>
            <p:nvPr/>
          </p:nvCxnSpPr>
          <p:spPr>
            <a:xfrm rot="14445000">
              <a:off x="9527121"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2" name="直接连接符 711"/>
            <p:cNvCxnSpPr/>
            <p:nvPr/>
          </p:nvCxnSpPr>
          <p:spPr>
            <a:xfrm rot="14580000">
              <a:off x="9511538"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3" name="直接连接符 712"/>
            <p:cNvCxnSpPr/>
            <p:nvPr/>
          </p:nvCxnSpPr>
          <p:spPr>
            <a:xfrm rot="14715000">
              <a:off x="9497112"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4" name="直接连接符 713"/>
            <p:cNvCxnSpPr/>
            <p:nvPr/>
          </p:nvCxnSpPr>
          <p:spPr>
            <a:xfrm rot="14850000">
              <a:off x="9483864"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5" name="直接连接符 714"/>
            <p:cNvCxnSpPr/>
            <p:nvPr/>
          </p:nvCxnSpPr>
          <p:spPr>
            <a:xfrm rot="14985000">
              <a:off x="9471815"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6" name="直接连接符 715"/>
            <p:cNvCxnSpPr/>
            <p:nvPr/>
          </p:nvCxnSpPr>
          <p:spPr>
            <a:xfrm rot="15120000">
              <a:off x="9460985"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7" name="直接连接符 716"/>
            <p:cNvCxnSpPr/>
            <p:nvPr/>
          </p:nvCxnSpPr>
          <p:spPr>
            <a:xfrm rot="15255000">
              <a:off x="9451390"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8" name="直接连接符 717"/>
            <p:cNvCxnSpPr/>
            <p:nvPr/>
          </p:nvCxnSpPr>
          <p:spPr>
            <a:xfrm rot="15390000">
              <a:off x="9443043"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9" name="直接连接符 718"/>
            <p:cNvCxnSpPr/>
            <p:nvPr/>
          </p:nvCxnSpPr>
          <p:spPr>
            <a:xfrm rot="15525000">
              <a:off x="9435958"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0" name="直接连接符 719"/>
            <p:cNvCxnSpPr/>
            <p:nvPr/>
          </p:nvCxnSpPr>
          <p:spPr>
            <a:xfrm rot="15660000">
              <a:off x="9430147"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1" name="直接连接符 720"/>
            <p:cNvCxnSpPr/>
            <p:nvPr/>
          </p:nvCxnSpPr>
          <p:spPr>
            <a:xfrm rot="15795000">
              <a:off x="9425618"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2" name="直接连接符 721"/>
            <p:cNvCxnSpPr/>
            <p:nvPr/>
          </p:nvCxnSpPr>
          <p:spPr>
            <a:xfrm rot="15930000">
              <a:off x="9422378"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3" name="直接连接符 722"/>
            <p:cNvCxnSpPr/>
            <p:nvPr/>
          </p:nvCxnSpPr>
          <p:spPr>
            <a:xfrm rot="16065000">
              <a:off x="9420432"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4" name="直接连接符 723"/>
            <p:cNvCxnSpPr/>
            <p:nvPr/>
          </p:nvCxnSpPr>
          <p:spPr>
            <a:xfrm rot="16335000">
              <a:off x="9420432"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5" name="直接连接符 724"/>
            <p:cNvCxnSpPr/>
            <p:nvPr/>
          </p:nvCxnSpPr>
          <p:spPr>
            <a:xfrm rot="16470000">
              <a:off x="9422378"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6" name="直接连接符 725"/>
            <p:cNvCxnSpPr/>
            <p:nvPr/>
          </p:nvCxnSpPr>
          <p:spPr>
            <a:xfrm rot="16605000">
              <a:off x="9425618"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7" name="直接连接符 726"/>
            <p:cNvCxnSpPr/>
            <p:nvPr/>
          </p:nvCxnSpPr>
          <p:spPr>
            <a:xfrm rot="16740000">
              <a:off x="9430147"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8" name="直接连接符 727"/>
            <p:cNvCxnSpPr/>
            <p:nvPr/>
          </p:nvCxnSpPr>
          <p:spPr>
            <a:xfrm rot="16875000">
              <a:off x="9435958"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29" name="直接连接符 728"/>
            <p:cNvCxnSpPr/>
            <p:nvPr/>
          </p:nvCxnSpPr>
          <p:spPr>
            <a:xfrm rot="17010000">
              <a:off x="9443043"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0" name="直接连接符 729"/>
            <p:cNvCxnSpPr/>
            <p:nvPr/>
          </p:nvCxnSpPr>
          <p:spPr>
            <a:xfrm rot="17145000">
              <a:off x="9451390"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1" name="直接连接符 730"/>
            <p:cNvCxnSpPr/>
            <p:nvPr/>
          </p:nvCxnSpPr>
          <p:spPr>
            <a:xfrm rot="17280000">
              <a:off x="9460985"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2" name="直接连接符 731"/>
            <p:cNvCxnSpPr/>
            <p:nvPr/>
          </p:nvCxnSpPr>
          <p:spPr>
            <a:xfrm rot="17415000">
              <a:off x="9471815"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3" name="直接连接符 732"/>
            <p:cNvCxnSpPr/>
            <p:nvPr/>
          </p:nvCxnSpPr>
          <p:spPr>
            <a:xfrm rot="17550000">
              <a:off x="9483864"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4" name="直接连接符 733"/>
            <p:cNvCxnSpPr/>
            <p:nvPr/>
          </p:nvCxnSpPr>
          <p:spPr>
            <a:xfrm rot="17685000">
              <a:off x="9497112"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5" name="直接连接符 734"/>
            <p:cNvCxnSpPr/>
            <p:nvPr/>
          </p:nvCxnSpPr>
          <p:spPr>
            <a:xfrm rot="17820000">
              <a:off x="9511538"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6" name="直接连接符 735"/>
            <p:cNvCxnSpPr/>
            <p:nvPr/>
          </p:nvCxnSpPr>
          <p:spPr>
            <a:xfrm rot="17955000">
              <a:off x="9527121"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7" name="直接连接符 736"/>
            <p:cNvCxnSpPr/>
            <p:nvPr/>
          </p:nvCxnSpPr>
          <p:spPr>
            <a:xfrm rot="18090000">
              <a:off x="9543837"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8" name="直接连接符 737"/>
            <p:cNvCxnSpPr/>
            <p:nvPr/>
          </p:nvCxnSpPr>
          <p:spPr>
            <a:xfrm rot="18225000">
              <a:off x="9561659"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9" name="直接连接符 738"/>
            <p:cNvCxnSpPr/>
            <p:nvPr/>
          </p:nvCxnSpPr>
          <p:spPr>
            <a:xfrm rot="18360000">
              <a:off x="9580560"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0" name="直接连接符 739"/>
            <p:cNvCxnSpPr/>
            <p:nvPr/>
          </p:nvCxnSpPr>
          <p:spPr>
            <a:xfrm rot="18495000">
              <a:off x="960051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1" name="直接连接符 740"/>
            <p:cNvCxnSpPr/>
            <p:nvPr/>
          </p:nvCxnSpPr>
          <p:spPr>
            <a:xfrm rot="18630000">
              <a:off x="9621482"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2" name="直接连接符 741"/>
            <p:cNvCxnSpPr/>
            <p:nvPr/>
          </p:nvCxnSpPr>
          <p:spPr>
            <a:xfrm rot="18765000">
              <a:off x="9643441"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3" name="直接连接符 742"/>
            <p:cNvCxnSpPr/>
            <p:nvPr/>
          </p:nvCxnSpPr>
          <p:spPr>
            <a:xfrm rot="18900000">
              <a:off x="9666352"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4" name="直接连接符 743"/>
            <p:cNvCxnSpPr/>
            <p:nvPr/>
          </p:nvCxnSpPr>
          <p:spPr>
            <a:xfrm rot="19035000">
              <a:off x="9690182"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5" name="直接连接符 744"/>
            <p:cNvCxnSpPr/>
            <p:nvPr/>
          </p:nvCxnSpPr>
          <p:spPr>
            <a:xfrm rot="19170000">
              <a:off x="9714891"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6" name="直接连接符 745"/>
            <p:cNvCxnSpPr/>
            <p:nvPr/>
          </p:nvCxnSpPr>
          <p:spPr>
            <a:xfrm rot="19305000">
              <a:off x="9740444"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7" name="直接连接符 746"/>
            <p:cNvCxnSpPr/>
            <p:nvPr/>
          </p:nvCxnSpPr>
          <p:spPr>
            <a:xfrm rot="19440000">
              <a:off x="9766801"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48" name="直接连接符 747"/>
            <p:cNvCxnSpPr/>
            <p:nvPr/>
          </p:nvCxnSpPr>
          <p:spPr>
            <a:xfrm rot="19575000">
              <a:off x="9793921" y="21133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9" name="直接连接符 748"/>
            <p:cNvCxnSpPr/>
            <p:nvPr/>
          </p:nvCxnSpPr>
          <p:spPr>
            <a:xfrm rot="19710000">
              <a:off x="9821763" y="209551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0" name="直接连接符 749"/>
            <p:cNvCxnSpPr/>
            <p:nvPr/>
          </p:nvCxnSpPr>
          <p:spPr>
            <a:xfrm rot="19845000">
              <a:off x="9850282" y="207880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1" name="直接连接符 750"/>
            <p:cNvCxnSpPr/>
            <p:nvPr/>
          </p:nvCxnSpPr>
          <p:spPr>
            <a:xfrm rot="19980000">
              <a:off x="9879435" y="20632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2" name="直接连接符 751"/>
            <p:cNvCxnSpPr/>
            <p:nvPr/>
          </p:nvCxnSpPr>
          <p:spPr>
            <a:xfrm rot="20115000">
              <a:off x="9909178" y="20487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3" name="直接连接符 752"/>
            <p:cNvCxnSpPr/>
            <p:nvPr/>
          </p:nvCxnSpPr>
          <p:spPr>
            <a:xfrm rot="20250000">
              <a:off x="9939464" y="20355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4" name="直接连接符 753"/>
            <p:cNvCxnSpPr/>
            <p:nvPr/>
          </p:nvCxnSpPr>
          <p:spPr>
            <a:xfrm rot="20385000">
              <a:off x="9970247" y="202349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5" name="直接连接符 754"/>
            <p:cNvCxnSpPr/>
            <p:nvPr/>
          </p:nvCxnSpPr>
          <p:spPr>
            <a:xfrm rot="20520000">
              <a:off x="10001480" y="20126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6" name="直接连接符 755"/>
            <p:cNvCxnSpPr/>
            <p:nvPr/>
          </p:nvCxnSpPr>
          <p:spPr>
            <a:xfrm rot="20655000">
              <a:off x="10033112" y="200307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7" name="直接连接符 756"/>
            <p:cNvCxnSpPr/>
            <p:nvPr/>
          </p:nvCxnSpPr>
          <p:spPr>
            <a:xfrm rot="20790000">
              <a:off x="10065098" y="199472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8" name="直接连接符 757"/>
            <p:cNvCxnSpPr/>
            <p:nvPr/>
          </p:nvCxnSpPr>
          <p:spPr>
            <a:xfrm rot="20925000">
              <a:off x="10097387" y="19876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9" name="直接连接符 758"/>
            <p:cNvCxnSpPr/>
            <p:nvPr/>
          </p:nvCxnSpPr>
          <p:spPr>
            <a:xfrm rot="21060000">
              <a:off x="10129930" y="198183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0" name="直接连接符 759"/>
            <p:cNvCxnSpPr/>
            <p:nvPr/>
          </p:nvCxnSpPr>
          <p:spPr>
            <a:xfrm rot="21195000">
              <a:off x="10162674" y="197730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1" name="直接连接符 760"/>
            <p:cNvCxnSpPr/>
            <p:nvPr/>
          </p:nvCxnSpPr>
          <p:spPr>
            <a:xfrm rot="21330000">
              <a:off x="10195572" y="197406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2" name="直接连接符 761"/>
            <p:cNvCxnSpPr/>
            <p:nvPr/>
          </p:nvCxnSpPr>
          <p:spPr>
            <a:xfrm rot="21465000">
              <a:off x="10228572" y="197211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763" name="组合 762"/>
            <p:cNvGrpSpPr/>
            <p:nvPr/>
          </p:nvGrpSpPr>
          <p:grpSpPr>
            <a:xfrm>
              <a:off x="9370263" y="2862823"/>
              <a:ext cx="1784866" cy="0"/>
              <a:chOff x="1701800" y="2755900"/>
              <a:chExt cx="2746508" cy="0"/>
            </a:xfrm>
          </p:grpSpPr>
          <p:cxnSp>
            <p:nvCxnSpPr>
              <p:cNvPr id="773" name="直接连接符 772"/>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4" name="直接连接符 773"/>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64" name="组合 763"/>
            <p:cNvGrpSpPr/>
            <p:nvPr/>
          </p:nvGrpSpPr>
          <p:grpSpPr>
            <a:xfrm rot="5400000">
              <a:off x="9368201" y="2864311"/>
              <a:ext cx="1784866" cy="0"/>
              <a:chOff x="1701800" y="2755900"/>
              <a:chExt cx="2746508" cy="0"/>
            </a:xfrm>
          </p:grpSpPr>
          <p:cxnSp>
            <p:nvCxnSpPr>
              <p:cNvPr id="771" name="直接连接符 770"/>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2" name="直接连接符 771"/>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65" name="组合 764"/>
            <p:cNvGrpSpPr/>
            <p:nvPr/>
          </p:nvGrpSpPr>
          <p:grpSpPr>
            <a:xfrm rot="2700000">
              <a:off x="9416641" y="2816312"/>
              <a:ext cx="1784866" cy="0"/>
              <a:chOff x="1701800" y="2755900"/>
              <a:chExt cx="2746508" cy="0"/>
            </a:xfrm>
          </p:grpSpPr>
          <p:cxnSp>
            <p:nvCxnSpPr>
              <p:cNvPr id="769" name="直接连接符 768"/>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0" name="直接连接符 769"/>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66" name="组合 765"/>
            <p:cNvGrpSpPr/>
            <p:nvPr/>
          </p:nvGrpSpPr>
          <p:grpSpPr>
            <a:xfrm rot="18900000" flipH="1">
              <a:off x="9393535" y="2887374"/>
              <a:ext cx="1784866" cy="0"/>
              <a:chOff x="1701800" y="2755900"/>
              <a:chExt cx="2746508" cy="0"/>
            </a:xfrm>
          </p:grpSpPr>
          <p:cxnSp>
            <p:nvCxnSpPr>
              <p:cNvPr id="767" name="直接连接符 766"/>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8" name="直接连接符 767"/>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75" name="组合 774"/>
          <p:cNvGrpSpPr/>
          <p:nvPr/>
        </p:nvGrpSpPr>
        <p:grpSpPr>
          <a:xfrm>
            <a:off x="4992168" y="3241409"/>
            <a:ext cx="1403053" cy="1492739"/>
            <a:chOff x="6655354" y="4322879"/>
            <a:chExt cx="1870493" cy="1990779"/>
          </a:xfrm>
        </p:grpSpPr>
        <p:sp>
          <p:nvSpPr>
            <p:cNvPr id="776" name="文本框 168"/>
            <p:cNvSpPr txBox="1"/>
            <p:nvPr/>
          </p:nvSpPr>
          <p:spPr>
            <a:xfrm>
              <a:off x="6655354" y="4322879"/>
              <a:ext cx="1870493" cy="430986"/>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77" name="文本框 113"/>
            <p:cNvSpPr txBox="1"/>
            <p:nvPr/>
          </p:nvSpPr>
          <p:spPr>
            <a:xfrm>
              <a:off x="6673660"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78" name="组合 777"/>
          <p:cNvGrpSpPr/>
          <p:nvPr/>
        </p:nvGrpSpPr>
        <p:grpSpPr>
          <a:xfrm>
            <a:off x="2894628" y="3241409"/>
            <a:ext cx="1403053" cy="1492739"/>
            <a:chOff x="3858998" y="4322879"/>
            <a:chExt cx="1870493" cy="1990779"/>
          </a:xfrm>
        </p:grpSpPr>
        <p:sp>
          <p:nvSpPr>
            <p:cNvPr id="779" name="文本框 170"/>
            <p:cNvSpPr txBox="1"/>
            <p:nvPr/>
          </p:nvSpPr>
          <p:spPr>
            <a:xfrm>
              <a:off x="3858998" y="4322879"/>
              <a:ext cx="1870493" cy="43098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80" name="文本框 113"/>
            <p:cNvSpPr txBox="1"/>
            <p:nvPr/>
          </p:nvSpPr>
          <p:spPr>
            <a:xfrm>
              <a:off x="3915404"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81" name="组合 780"/>
          <p:cNvGrpSpPr/>
          <p:nvPr/>
        </p:nvGrpSpPr>
        <p:grpSpPr>
          <a:xfrm>
            <a:off x="7187028" y="3241409"/>
            <a:ext cx="1403053" cy="1492739"/>
            <a:chOff x="9581453" y="4322879"/>
            <a:chExt cx="1870493" cy="1990779"/>
          </a:xfrm>
        </p:grpSpPr>
        <p:sp>
          <p:nvSpPr>
            <p:cNvPr id="782" name="文本框 166"/>
            <p:cNvSpPr txBox="1"/>
            <p:nvPr/>
          </p:nvSpPr>
          <p:spPr>
            <a:xfrm>
              <a:off x="9581453" y="4322879"/>
              <a:ext cx="1870493" cy="430986"/>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83" name="文本框 113"/>
            <p:cNvSpPr txBox="1"/>
            <p:nvPr/>
          </p:nvSpPr>
          <p:spPr>
            <a:xfrm>
              <a:off x="9634793"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84" name="组合 783"/>
          <p:cNvGrpSpPr/>
          <p:nvPr/>
        </p:nvGrpSpPr>
        <p:grpSpPr>
          <a:xfrm>
            <a:off x="720884" y="3241409"/>
            <a:ext cx="1404339" cy="1492739"/>
            <a:chOff x="961052" y="4322879"/>
            <a:chExt cx="1872208" cy="1990779"/>
          </a:xfrm>
        </p:grpSpPr>
        <p:sp>
          <p:nvSpPr>
            <p:cNvPr id="785" name="文本框 161"/>
            <p:cNvSpPr txBox="1"/>
            <p:nvPr/>
          </p:nvSpPr>
          <p:spPr>
            <a:xfrm>
              <a:off x="962766" y="4322879"/>
              <a:ext cx="1870494"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86" name="文本框 113"/>
            <p:cNvSpPr txBox="1"/>
            <p:nvPr/>
          </p:nvSpPr>
          <p:spPr>
            <a:xfrm>
              <a:off x="961052"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5365386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p:cTn id="11" dur="100" fill="hold"/>
                                        <p:tgtEl>
                                          <p:spTgt spid="79"/>
                                        </p:tgtEl>
                                        <p:attrNameLst>
                                          <p:attrName>ppt_w</p:attrName>
                                        </p:attrNameLst>
                                      </p:cBhvr>
                                      <p:tavLst>
                                        <p:tav tm="0">
                                          <p:val>
                                            <p:fltVal val="0"/>
                                          </p:val>
                                        </p:tav>
                                        <p:tav tm="100000">
                                          <p:val>
                                            <p:strVal val="#ppt_w"/>
                                          </p:val>
                                        </p:tav>
                                      </p:tavLst>
                                    </p:anim>
                                    <p:anim calcmode="lin" valueType="num">
                                      <p:cBhvr>
                                        <p:cTn id="12" dur="100" fill="hold"/>
                                        <p:tgtEl>
                                          <p:spTgt spid="79"/>
                                        </p:tgtEl>
                                        <p:attrNameLst>
                                          <p:attrName>ppt_h</p:attrName>
                                        </p:attrNameLst>
                                      </p:cBhvr>
                                      <p:tavLst>
                                        <p:tav tm="0">
                                          <p:val>
                                            <p:fltVal val="0"/>
                                          </p:val>
                                        </p:tav>
                                        <p:tav tm="100000">
                                          <p:val>
                                            <p:strVal val="#ppt_h"/>
                                          </p:val>
                                        </p:tav>
                                      </p:tavLst>
                                    </p:anim>
                                    <p:animEffect transition="in" filter="fade">
                                      <p:cBhvr>
                                        <p:cTn id="13" dur="100"/>
                                        <p:tgtEl>
                                          <p:spTgt spid="79"/>
                                        </p:tgtEl>
                                      </p:cBhvr>
                                    </p:animEffect>
                                  </p:childTnLst>
                                </p:cTn>
                              </p:par>
                              <p:par>
                                <p:cTn id="14" presetID="6" presetClass="emph" presetSubtype="0" fill="hold" nodeType="withEffect">
                                  <p:stCondLst>
                                    <p:cond delay="100"/>
                                  </p:stCondLst>
                                  <p:childTnLst>
                                    <p:animScale>
                                      <p:cBhvr>
                                        <p:cTn id="15" dur="100" fill="hold"/>
                                        <p:tgtEl>
                                          <p:spTgt spid="79"/>
                                        </p:tgtEl>
                                      </p:cBhvr>
                                      <p:by x="110000" y="110000"/>
                                    </p:animScale>
                                  </p:childTnLst>
                                </p:cTn>
                              </p:par>
                              <p:par>
                                <p:cTn id="16" presetID="6" presetClass="emph" presetSubtype="0" fill="hold" nodeType="withEffect">
                                  <p:stCondLst>
                                    <p:cond delay="200"/>
                                  </p:stCondLst>
                                  <p:childTnLst>
                                    <p:animScale>
                                      <p:cBhvr>
                                        <p:cTn id="17" dur="200" fill="hold"/>
                                        <p:tgtEl>
                                          <p:spTgt spid="79"/>
                                        </p:tgtEl>
                                      </p:cBhvr>
                                      <p:by x="90000" y="90000"/>
                                    </p:animScale>
                                  </p:childTnLst>
                                </p:cTn>
                              </p:par>
                              <p:par>
                                <p:cTn id="18" presetID="6" presetClass="emph" presetSubtype="0" fill="hold" nodeType="withEffect">
                                  <p:stCondLst>
                                    <p:cond delay="400"/>
                                  </p:stCondLst>
                                  <p:childTnLst>
                                    <p:animScale>
                                      <p:cBhvr>
                                        <p:cTn id="19" dur="100" fill="hold"/>
                                        <p:tgtEl>
                                          <p:spTgt spid="79"/>
                                        </p:tgtEl>
                                      </p:cBhvr>
                                      <p:by x="105000" y="105000"/>
                                    </p:animScale>
                                  </p:childTnLst>
                                </p:cTn>
                              </p:par>
                              <p:par>
                                <p:cTn id="20" presetID="6" presetClass="emph" presetSubtype="0" fill="hold" nodeType="withEffect">
                                  <p:stCondLst>
                                    <p:cond delay="500"/>
                                  </p:stCondLst>
                                  <p:childTnLst>
                                    <p:animScale>
                                      <p:cBhvr>
                                        <p:cTn id="21" dur="200" fill="hold"/>
                                        <p:tgtEl>
                                          <p:spTgt spid="79"/>
                                        </p:tgtEl>
                                      </p:cBhvr>
                                      <p:by x="95000" y="95000"/>
                                    </p:animScale>
                                  </p:childTnLst>
                                </p:cTn>
                              </p:par>
                            </p:childTnLst>
                          </p:cTn>
                        </p:par>
                        <p:par>
                          <p:cTn id="22" fill="hold">
                            <p:stCondLst>
                              <p:cond delay="1600"/>
                            </p:stCondLst>
                            <p:childTnLst>
                              <p:par>
                                <p:cTn id="23" presetID="53" presetClass="entr" presetSubtype="16" fill="hold" nodeType="afterEffect">
                                  <p:stCondLst>
                                    <p:cond delay="0"/>
                                  </p:stCondLst>
                                  <p:childTnLst>
                                    <p:set>
                                      <p:cBhvr>
                                        <p:cTn id="24" dur="1" fill="hold">
                                          <p:stCondLst>
                                            <p:cond delay="0"/>
                                          </p:stCondLst>
                                        </p:cTn>
                                        <p:tgtEl>
                                          <p:spTgt spid="253"/>
                                        </p:tgtEl>
                                        <p:attrNameLst>
                                          <p:attrName>style.visibility</p:attrName>
                                        </p:attrNameLst>
                                      </p:cBhvr>
                                      <p:to>
                                        <p:strVal val="visible"/>
                                      </p:to>
                                    </p:set>
                                    <p:anim calcmode="lin" valueType="num">
                                      <p:cBhvr>
                                        <p:cTn id="25" dur="100" fill="hold"/>
                                        <p:tgtEl>
                                          <p:spTgt spid="253"/>
                                        </p:tgtEl>
                                        <p:attrNameLst>
                                          <p:attrName>ppt_w</p:attrName>
                                        </p:attrNameLst>
                                      </p:cBhvr>
                                      <p:tavLst>
                                        <p:tav tm="0">
                                          <p:val>
                                            <p:fltVal val="0"/>
                                          </p:val>
                                        </p:tav>
                                        <p:tav tm="100000">
                                          <p:val>
                                            <p:strVal val="#ppt_w"/>
                                          </p:val>
                                        </p:tav>
                                      </p:tavLst>
                                    </p:anim>
                                    <p:anim calcmode="lin" valueType="num">
                                      <p:cBhvr>
                                        <p:cTn id="26" dur="100" fill="hold"/>
                                        <p:tgtEl>
                                          <p:spTgt spid="253"/>
                                        </p:tgtEl>
                                        <p:attrNameLst>
                                          <p:attrName>ppt_h</p:attrName>
                                        </p:attrNameLst>
                                      </p:cBhvr>
                                      <p:tavLst>
                                        <p:tav tm="0">
                                          <p:val>
                                            <p:fltVal val="0"/>
                                          </p:val>
                                        </p:tav>
                                        <p:tav tm="100000">
                                          <p:val>
                                            <p:strVal val="#ppt_h"/>
                                          </p:val>
                                        </p:tav>
                                      </p:tavLst>
                                    </p:anim>
                                    <p:animEffect transition="in" filter="fade">
                                      <p:cBhvr>
                                        <p:cTn id="27" dur="100"/>
                                        <p:tgtEl>
                                          <p:spTgt spid="253"/>
                                        </p:tgtEl>
                                      </p:cBhvr>
                                    </p:animEffect>
                                  </p:childTnLst>
                                </p:cTn>
                              </p:par>
                              <p:par>
                                <p:cTn id="28" presetID="6" presetClass="emph" presetSubtype="0" fill="hold" nodeType="withEffect">
                                  <p:stCondLst>
                                    <p:cond delay="100"/>
                                  </p:stCondLst>
                                  <p:childTnLst>
                                    <p:animScale>
                                      <p:cBhvr>
                                        <p:cTn id="29" dur="100" fill="hold"/>
                                        <p:tgtEl>
                                          <p:spTgt spid="253"/>
                                        </p:tgtEl>
                                      </p:cBhvr>
                                      <p:by x="110000" y="110000"/>
                                    </p:animScale>
                                  </p:childTnLst>
                                </p:cTn>
                              </p:par>
                              <p:par>
                                <p:cTn id="30" presetID="6" presetClass="emph" presetSubtype="0" fill="hold" nodeType="withEffect">
                                  <p:stCondLst>
                                    <p:cond delay="200"/>
                                  </p:stCondLst>
                                  <p:childTnLst>
                                    <p:animScale>
                                      <p:cBhvr>
                                        <p:cTn id="31" dur="200" fill="hold"/>
                                        <p:tgtEl>
                                          <p:spTgt spid="253"/>
                                        </p:tgtEl>
                                      </p:cBhvr>
                                      <p:by x="90000" y="90000"/>
                                    </p:animScale>
                                  </p:childTnLst>
                                </p:cTn>
                              </p:par>
                              <p:par>
                                <p:cTn id="32" presetID="6" presetClass="emph" presetSubtype="0" fill="hold" nodeType="withEffect">
                                  <p:stCondLst>
                                    <p:cond delay="400"/>
                                  </p:stCondLst>
                                  <p:childTnLst>
                                    <p:animScale>
                                      <p:cBhvr>
                                        <p:cTn id="33" dur="100" fill="hold"/>
                                        <p:tgtEl>
                                          <p:spTgt spid="253"/>
                                        </p:tgtEl>
                                      </p:cBhvr>
                                      <p:by x="105000" y="105000"/>
                                    </p:animScale>
                                  </p:childTnLst>
                                </p:cTn>
                              </p:par>
                              <p:par>
                                <p:cTn id="34" presetID="6" presetClass="emph" presetSubtype="0" fill="hold" nodeType="withEffect">
                                  <p:stCondLst>
                                    <p:cond delay="500"/>
                                  </p:stCondLst>
                                  <p:childTnLst>
                                    <p:animScale>
                                      <p:cBhvr>
                                        <p:cTn id="35" dur="200" fill="hold"/>
                                        <p:tgtEl>
                                          <p:spTgt spid="253"/>
                                        </p:tgtEl>
                                      </p:cBhvr>
                                      <p:by x="95000" y="95000"/>
                                    </p:animScale>
                                  </p:childTnLst>
                                </p:cTn>
                              </p:par>
                            </p:childTnLst>
                          </p:cTn>
                        </p:par>
                        <p:par>
                          <p:cTn id="36" fill="hold">
                            <p:stCondLst>
                              <p:cond delay="2300"/>
                            </p:stCondLst>
                            <p:childTnLst>
                              <p:par>
                                <p:cTn id="37" presetID="53" presetClass="entr" presetSubtype="16" fill="hold" nodeType="afterEffect">
                                  <p:stCondLst>
                                    <p:cond delay="0"/>
                                  </p:stCondLst>
                                  <p:childTnLst>
                                    <p:set>
                                      <p:cBhvr>
                                        <p:cTn id="38" dur="1" fill="hold">
                                          <p:stCondLst>
                                            <p:cond delay="0"/>
                                          </p:stCondLst>
                                        </p:cTn>
                                        <p:tgtEl>
                                          <p:spTgt spid="427"/>
                                        </p:tgtEl>
                                        <p:attrNameLst>
                                          <p:attrName>style.visibility</p:attrName>
                                        </p:attrNameLst>
                                      </p:cBhvr>
                                      <p:to>
                                        <p:strVal val="visible"/>
                                      </p:to>
                                    </p:set>
                                    <p:anim calcmode="lin" valueType="num">
                                      <p:cBhvr>
                                        <p:cTn id="39" dur="100" fill="hold"/>
                                        <p:tgtEl>
                                          <p:spTgt spid="427"/>
                                        </p:tgtEl>
                                        <p:attrNameLst>
                                          <p:attrName>ppt_w</p:attrName>
                                        </p:attrNameLst>
                                      </p:cBhvr>
                                      <p:tavLst>
                                        <p:tav tm="0">
                                          <p:val>
                                            <p:fltVal val="0"/>
                                          </p:val>
                                        </p:tav>
                                        <p:tav tm="100000">
                                          <p:val>
                                            <p:strVal val="#ppt_w"/>
                                          </p:val>
                                        </p:tav>
                                      </p:tavLst>
                                    </p:anim>
                                    <p:anim calcmode="lin" valueType="num">
                                      <p:cBhvr>
                                        <p:cTn id="40" dur="100" fill="hold"/>
                                        <p:tgtEl>
                                          <p:spTgt spid="427"/>
                                        </p:tgtEl>
                                        <p:attrNameLst>
                                          <p:attrName>ppt_h</p:attrName>
                                        </p:attrNameLst>
                                      </p:cBhvr>
                                      <p:tavLst>
                                        <p:tav tm="0">
                                          <p:val>
                                            <p:fltVal val="0"/>
                                          </p:val>
                                        </p:tav>
                                        <p:tav tm="100000">
                                          <p:val>
                                            <p:strVal val="#ppt_h"/>
                                          </p:val>
                                        </p:tav>
                                      </p:tavLst>
                                    </p:anim>
                                    <p:animEffect transition="in" filter="fade">
                                      <p:cBhvr>
                                        <p:cTn id="41" dur="100"/>
                                        <p:tgtEl>
                                          <p:spTgt spid="427"/>
                                        </p:tgtEl>
                                      </p:cBhvr>
                                    </p:animEffect>
                                  </p:childTnLst>
                                </p:cTn>
                              </p:par>
                              <p:par>
                                <p:cTn id="42" presetID="6" presetClass="emph" presetSubtype="0" fill="hold" nodeType="withEffect">
                                  <p:stCondLst>
                                    <p:cond delay="100"/>
                                  </p:stCondLst>
                                  <p:childTnLst>
                                    <p:animScale>
                                      <p:cBhvr>
                                        <p:cTn id="43" dur="100" fill="hold"/>
                                        <p:tgtEl>
                                          <p:spTgt spid="427"/>
                                        </p:tgtEl>
                                      </p:cBhvr>
                                      <p:by x="110000" y="110000"/>
                                    </p:animScale>
                                  </p:childTnLst>
                                </p:cTn>
                              </p:par>
                              <p:par>
                                <p:cTn id="44" presetID="6" presetClass="emph" presetSubtype="0" fill="hold" nodeType="withEffect">
                                  <p:stCondLst>
                                    <p:cond delay="200"/>
                                  </p:stCondLst>
                                  <p:childTnLst>
                                    <p:animScale>
                                      <p:cBhvr>
                                        <p:cTn id="45" dur="200" fill="hold"/>
                                        <p:tgtEl>
                                          <p:spTgt spid="427"/>
                                        </p:tgtEl>
                                      </p:cBhvr>
                                      <p:by x="90000" y="90000"/>
                                    </p:animScale>
                                  </p:childTnLst>
                                </p:cTn>
                              </p:par>
                              <p:par>
                                <p:cTn id="46" presetID="6" presetClass="emph" presetSubtype="0" fill="hold" nodeType="withEffect">
                                  <p:stCondLst>
                                    <p:cond delay="400"/>
                                  </p:stCondLst>
                                  <p:childTnLst>
                                    <p:animScale>
                                      <p:cBhvr>
                                        <p:cTn id="47" dur="100" fill="hold"/>
                                        <p:tgtEl>
                                          <p:spTgt spid="427"/>
                                        </p:tgtEl>
                                      </p:cBhvr>
                                      <p:by x="105000" y="105000"/>
                                    </p:animScale>
                                  </p:childTnLst>
                                </p:cTn>
                              </p:par>
                              <p:par>
                                <p:cTn id="48" presetID="6" presetClass="emph" presetSubtype="0" fill="hold" nodeType="withEffect">
                                  <p:stCondLst>
                                    <p:cond delay="500"/>
                                  </p:stCondLst>
                                  <p:childTnLst>
                                    <p:animScale>
                                      <p:cBhvr>
                                        <p:cTn id="49" dur="200" fill="hold"/>
                                        <p:tgtEl>
                                          <p:spTgt spid="427"/>
                                        </p:tgtEl>
                                      </p:cBhvr>
                                      <p:by x="95000" y="95000"/>
                                    </p:animScale>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01"/>
                                        </p:tgtEl>
                                        <p:attrNameLst>
                                          <p:attrName>style.visibility</p:attrName>
                                        </p:attrNameLst>
                                      </p:cBhvr>
                                      <p:to>
                                        <p:strVal val="visible"/>
                                      </p:to>
                                    </p:set>
                                    <p:anim calcmode="lin" valueType="num">
                                      <p:cBhvr>
                                        <p:cTn id="53" dur="100" fill="hold"/>
                                        <p:tgtEl>
                                          <p:spTgt spid="601"/>
                                        </p:tgtEl>
                                        <p:attrNameLst>
                                          <p:attrName>ppt_w</p:attrName>
                                        </p:attrNameLst>
                                      </p:cBhvr>
                                      <p:tavLst>
                                        <p:tav tm="0">
                                          <p:val>
                                            <p:fltVal val="0"/>
                                          </p:val>
                                        </p:tav>
                                        <p:tav tm="100000">
                                          <p:val>
                                            <p:strVal val="#ppt_w"/>
                                          </p:val>
                                        </p:tav>
                                      </p:tavLst>
                                    </p:anim>
                                    <p:anim calcmode="lin" valueType="num">
                                      <p:cBhvr>
                                        <p:cTn id="54" dur="100" fill="hold"/>
                                        <p:tgtEl>
                                          <p:spTgt spid="601"/>
                                        </p:tgtEl>
                                        <p:attrNameLst>
                                          <p:attrName>ppt_h</p:attrName>
                                        </p:attrNameLst>
                                      </p:cBhvr>
                                      <p:tavLst>
                                        <p:tav tm="0">
                                          <p:val>
                                            <p:fltVal val="0"/>
                                          </p:val>
                                        </p:tav>
                                        <p:tav tm="100000">
                                          <p:val>
                                            <p:strVal val="#ppt_h"/>
                                          </p:val>
                                        </p:tav>
                                      </p:tavLst>
                                    </p:anim>
                                    <p:animEffect transition="in" filter="fade">
                                      <p:cBhvr>
                                        <p:cTn id="55" dur="100"/>
                                        <p:tgtEl>
                                          <p:spTgt spid="601"/>
                                        </p:tgtEl>
                                      </p:cBhvr>
                                    </p:animEffect>
                                  </p:childTnLst>
                                </p:cTn>
                              </p:par>
                              <p:par>
                                <p:cTn id="56" presetID="6" presetClass="emph" presetSubtype="0" fill="hold" nodeType="withEffect">
                                  <p:stCondLst>
                                    <p:cond delay="100"/>
                                  </p:stCondLst>
                                  <p:childTnLst>
                                    <p:animScale>
                                      <p:cBhvr>
                                        <p:cTn id="57" dur="100" fill="hold"/>
                                        <p:tgtEl>
                                          <p:spTgt spid="601"/>
                                        </p:tgtEl>
                                      </p:cBhvr>
                                      <p:by x="110000" y="110000"/>
                                    </p:animScale>
                                  </p:childTnLst>
                                </p:cTn>
                              </p:par>
                              <p:par>
                                <p:cTn id="58" presetID="6" presetClass="emph" presetSubtype="0" fill="hold" nodeType="withEffect">
                                  <p:stCondLst>
                                    <p:cond delay="200"/>
                                  </p:stCondLst>
                                  <p:childTnLst>
                                    <p:animScale>
                                      <p:cBhvr>
                                        <p:cTn id="59" dur="200" fill="hold"/>
                                        <p:tgtEl>
                                          <p:spTgt spid="601"/>
                                        </p:tgtEl>
                                      </p:cBhvr>
                                      <p:by x="90000" y="90000"/>
                                    </p:animScale>
                                  </p:childTnLst>
                                </p:cTn>
                              </p:par>
                              <p:par>
                                <p:cTn id="60" presetID="6" presetClass="emph" presetSubtype="0" fill="hold" nodeType="withEffect">
                                  <p:stCondLst>
                                    <p:cond delay="400"/>
                                  </p:stCondLst>
                                  <p:childTnLst>
                                    <p:animScale>
                                      <p:cBhvr>
                                        <p:cTn id="61" dur="100" fill="hold"/>
                                        <p:tgtEl>
                                          <p:spTgt spid="601"/>
                                        </p:tgtEl>
                                      </p:cBhvr>
                                      <p:by x="105000" y="105000"/>
                                    </p:animScale>
                                  </p:childTnLst>
                                </p:cTn>
                              </p:par>
                              <p:par>
                                <p:cTn id="62" presetID="6" presetClass="emph" presetSubtype="0" fill="hold" nodeType="withEffect">
                                  <p:stCondLst>
                                    <p:cond delay="500"/>
                                  </p:stCondLst>
                                  <p:childTnLst>
                                    <p:animScale>
                                      <p:cBhvr>
                                        <p:cTn id="63" dur="200" fill="hold"/>
                                        <p:tgtEl>
                                          <p:spTgt spid="601"/>
                                        </p:tgtEl>
                                      </p:cBhvr>
                                      <p:by x="95000" y="95000"/>
                                    </p:animScale>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heel(1)">
                                      <p:cBhvr>
                                        <p:cTn id="67" dur="1000"/>
                                        <p:tgtEl>
                                          <p:spTgt spid="83"/>
                                        </p:tgtEl>
                                      </p:cBhvr>
                                    </p:animEffect>
                                  </p:childTnLst>
                                </p:cTn>
                              </p:par>
                            </p:childTnLst>
                          </p:cTn>
                        </p:par>
                        <p:par>
                          <p:cTn id="68" fill="hold">
                            <p:stCondLst>
                              <p:cond delay="4700"/>
                            </p:stCondLst>
                            <p:childTnLst>
                              <p:par>
                                <p:cTn id="69" presetID="14" presetClass="entr" presetSubtype="10"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randombar(horizontal)">
                                      <p:cBhvr>
                                        <p:cTn id="71" dur="500"/>
                                        <p:tgtEl>
                                          <p:spTgt spid="82"/>
                                        </p:tgtEl>
                                      </p:cBhvr>
                                    </p:animEffect>
                                  </p:childTnLst>
                                </p:cTn>
                              </p:par>
                            </p:childTnLst>
                          </p:cTn>
                        </p:par>
                        <p:par>
                          <p:cTn id="72" fill="hold">
                            <p:stCondLst>
                              <p:cond delay="5200"/>
                            </p:stCondLst>
                            <p:childTnLst>
                              <p:par>
                                <p:cTn id="73" presetID="22" presetClass="entr" presetSubtype="1" fill="hold" nodeType="afterEffect">
                                  <p:stCondLst>
                                    <p:cond delay="0"/>
                                  </p:stCondLst>
                                  <p:childTnLst>
                                    <p:set>
                                      <p:cBhvr>
                                        <p:cTn id="74" dur="1" fill="hold">
                                          <p:stCondLst>
                                            <p:cond delay="0"/>
                                          </p:stCondLst>
                                        </p:cTn>
                                        <p:tgtEl>
                                          <p:spTgt spid="784"/>
                                        </p:tgtEl>
                                        <p:attrNameLst>
                                          <p:attrName>style.visibility</p:attrName>
                                        </p:attrNameLst>
                                      </p:cBhvr>
                                      <p:to>
                                        <p:strVal val="visible"/>
                                      </p:to>
                                    </p:set>
                                    <p:animEffect transition="in" filter="wipe(up)">
                                      <p:cBhvr>
                                        <p:cTn id="75" dur="500"/>
                                        <p:tgtEl>
                                          <p:spTgt spid="784"/>
                                        </p:tgtEl>
                                      </p:cBhvr>
                                    </p:animEffect>
                                  </p:childTnLst>
                                </p:cTn>
                              </p:par>
                            </p:childTnLst>
                          </p:cTn>
                        </p:par>
                        <p:par>
                          <p:cTn id="76" fill="hold">
                            <p:stCondLst>
                              <p:cond delay="5700"/>
                            </p:stCondLst>
                            <p:childTnLst>
                              <p:par>
                                <p:cTn id="77" presetID="21" presetClass="entr" presetSubtype="1" fill="hold" nodeType="afterEffect">
                                  <p:stCondLst>
                                    <p:cond delay="0"/>
                                  </p:stCondLst>
                                  <p:childTnLst>
                                    <p:set>
                                      <p:cBhvr>
                                        <p:cTn id="78" dur="1" fill="hold">
                                          <p:stCondLst>
                                            <p:cond delay="0"/>
                                          </p:stCondLst>
                                        </p:cTn>
                                        <p:tgtEl>
                                          <p:spTgt spid="257"/>
                                        </p:tgtEl>
                                        <p:attrNameLst>
                                          <p:attrName>style.visibility</p:attrName>
                                        </p:attrNameLst>
                                      </p:cBhvr>
                                      <p:to>
                                        <p:strVal val="visible"/>
                                      </p:to>
                                    </p:set>
                                    <p:animEffect transition="in" filter="wheel(1)">
                                      <p:cBhvr>
                                        <p:cTn id="79" dur="1000"/>
                                        <p:tgtEl>
                                          <p:spTgt spid="257"/>
                                        </p:tgtEl>
                                      </p:cBhvr>
                                    </p:animEffect>
                                  </p:childTnLst>
                                </p:cTn>
                              </p:par>
                            </p:childTnLst>
                          </p:cTn>
                        </p:par>
                        <p:par>
                          <p:cTn id="80" fill="hold">
                            <p:stCondLst>
                              <p:cond delay="6700"/>
                            </p:stCondLst>
                            <p:childTnLst>
                              <p:par>
                                <p:cTn id="81" presetID="14" presetClass="entr" presetSubtype="10" fill="hold" grpId="0" nodeType="afterEffect">
                                  <p:stCondLst>
                                    <p:cond delay="0"/>
                                  </p:stCondLst>
                                  <p:childTnLst>
                                    <p:set>
                                      <p:cBhvr>
                                        <p:cTn id="82" dur="1" fill="hold">
                                          <p:stCondLst>
                                            <p:cond delay="0"/>
                                          </p:stCondLst>
                                        </p:cTn>
                                        <p:tgtEl>
                                          <p:spTgt spid="256"/>
                                        </p:tgtEl>
                                        <p:attrNameLst>
                                          <p:attrName>style.visibility</p:attrName>
                                        </p:attrNameLst>
                                      </p:cBhvr>
                                      <p:to>
                                        <p:strVal val="visible"/>
                                      </p:to>
                                    </p:set>
                                    <p:animEffect transition="in" filter="randombar(horizontal)">
                                      <p:cBhvr>
                                        <p:cTn id="83" dur="500"/>
                                        <p:tgtEl>
                                          <p:spTgt spid="256"/>
                                        </p:tgtEl>
                                      </p:cBhvr>
                                    </p:animEffect>
                                  </p:childTnLst>
                                </p:cTn>
                              </p:par>
                            </p:childTnLst>
                          </p:cTn>
                        </p:par>
                        <p:par>
                          <p:cTn id="84" fill="hold">
                            <p:stCondLst>
                              <p:cond delay="7200"/>
                            </p:stCondLst>
                            <p:childTnLst>
                              <p:par>
                                <p:cTn id="85" presetID="22" presetClass="entr" presetSubtype="1" fill="hold" nodeType="afterEffect">
                                  <p:stCondLst>
                                    <p:cond delay="0"/>
                                  </p:stCondLst>
                                  <p:childTnLst>
                                    <p:set>
                                      <p:cBhvr>
                                        <p:cTn id="86" dur="1" fill="hold">
                                          <p:stCondLst>
                                            <p:cond delay="0"/>
                                          </p:stCondLst>
                                        </p:cTn>
                                        <p:tgtEl>
                                          <p:spTgt spid="778"/>
                                        </p:tgtEl>
                                        <p:attrNameLst>
                                          <p:attrName>style.visibility</p:attrName>
                                        </p:attrNameLst>
                                      </p:cBhvr>
                                      <p:to>
                                        <p:strVal val="visible"/>
                                      </p:to>
                                    </p:set>
                                    <p:animEffect transition="in" filter="wipe(up)">
                                      <p:cBhvr>
                                        <p:cTn id="87" dur="500"/>
                                        <p:tgtEl>
                                          <p:spTgt spid="778"/>
                                        </p:tgtEl>
                                      </p:cBhvr>
                                    </p:animEffect>
                                  </p:childTnLst>
                                </p:cTn>
                              </p:par>
                            </p:childTnLst>
                          </p:cTn>
                        </p:par>
                        <p:par>
                          <p:cTn id="88" fill="hold">
                            <p:stCondLst>
                              <p:cond delay="7700"/>
                            </p:stCondLst>
                            <p:childTnLst>
                              <p:par>
                                <p:cTn id="89" presetID="21" presetClass="entr" presetSubtype="1" fill="hold" nodeType="afterEffect">
                                  <p:stCondLst>
                                    <p:cond delay="0"/>
                                  </p:stCondLst>
                                  <p:childTnLst>
                                    <p:set>
                                      <p:cBhvr>
                                        <p:cTn id="90" dur="1" fill="hold">
                                          <p:stCondLst>
                                            <p:cond delay="0"/>
                                          </p:stCondLst>
                                        </p:cTn>
                                        <p:tgtEl>
                                          <p:spTgt spid="431"/>
                                        </p:tgtEl>
                                        <p:attrNameLst>
                                          <p:attrName>style.visibility</p:attrName>
                                        </p:attrNameLst>
                                      </p:cBhvr>
                                      <p:to>
                                        <p:strVal val="visible"/>
                                      </p:to>
                                    </p:set>
                                    <p:animEffect transition="in" filter="wheel(1)">
                                      <p:cBhvr>
                                        <p:cTn id="91" dur="1000"/>
                                        <p:tgtEl>
                                          <p:spTgt spid="431"/>
                                        </p:tgtEl>
                                      </p:cBhvr>
                                    </p:animEffect>
                                  </p:childTnLst>
                                </p:cTn>
                              </p:par>
                            </p:childTnLst>
                          </p:cTn>
                        </p:par>
                        <p:par>
                          <p:cTn id="92" fill="hold">
                            <p:stCondLst>
                              <p:cond delay="8700"/>
                            </p:stCondLst>
                            <p:childTnLst>
                              <p:par>
                                <p:cTn id="93" presetID="14" presetClass="entr" presetSubtype="10" fill="hold" grpId="0" nodeType="afterEffect">
                                  <p:stCondLst>
                                    <p:cond delay="0"/>
                                  </p:stCondLst>
                                  <p:childTnLst>
                                    <p:set>
                                      <p:cBhvr>
                                        <p:cTn id="94" dur="1" fill="hold">
                                          <p:stCondLst>
                                            <p:cond delay="0"/>
                                          </p:stCondLst>
                                        </p:cTn>
                                        <p:tgtEl>
                                          <p:spTgt spid="430"/>
                                        </p:tgtEl>
                                        <p:attrNameLst>
                                          <p:attrName>style.visibility</p:attrName>
                                        </p:attrNameLst>
                                      </p:cBhvr>
                                      <p:to>
                                        <p:strVal val="visible"/>
                                      </p:to>
                                    </p:set>
                                    <p:animEffect transition="in" filter="randombar(horizontal)">
                                      <p:cBhvr>
                                        <p:cTn id="95" dur="500"/>
                                        <p:tgtEl>
                                          <p:spTgt spid="430"/>
                                        </p:tgtEl>
                                      </p:cBhvr>
                                    </p:animEffect>
                                  </p:childTnLst>
                                </p:cTn>
                              </p:par>
                            </p:childTnLst>
                          </p:cTn>
                        </p:par>
                        <p:par>
                          <p:cTn id="96" fill="hold">
                            <p:stCondLst>
                              <p:cond delay="9200"/>
                            </p:stCondLst>
                            <p:childTnLst>
                              <p:par>
                                <p:cTn id="97" presetID="22" presetClass="entr" presetSubtype="1" fill="hold" nodeType="afterEffect">
                                  <p:stCondLst>
                                    <p:cond delay="0"/>
                                  </p:stCondLst>
                                  <p:childTnLst>
                                    <p:set>
                                      <p:cBhvr>
                                        <p:cTn id="98" dur="1" fill="hold">
                                          <p:stCondLst>
                                            <p:cond delay="0"/>
                                          </p:stCondLst>
                                        </p:cTn>
                                        <p:tgtEl>
                                          <p:spTgt spid="775"/>
                                        </p:tgtEl>
                                        <p:attrNameLst>
                                          <p:attrName>style.visibility</p:attrName>
                                        </p:attrNameLst>
                                      </p:cBhvr>
                                      <p:to>
                                        <p:strVal val="visible"/>
                                      </p:to>
                                    </p:set>
                                    <p:animEffect transition="in" filter="wipe(up)">
                                      <p:cBhvr>
                                        <p:cTn id="99" dur="500"/>
                                        <p:tgtEl>
                                          <p:spTgt spid="775"/>
                                        </p:tgtEl>
                                      </p:cBhvr>
                                    </p:animEffect>
                                  </p:childTnLst>
                                </p:cTn>
                              </p:par>
                            </p:childTnLst>
                          </p:cTn>
                        </p:par>
                        <p:par>
                          <p:cTn id="100" fill="hold">
                            <p:stCondLst>
                              <p:cond delay="9700"/>
                            </p:stCondLst>
                            <p:childTnLst>
                              <p:par>
                                <p:cTn id="101" presetID="21" presetClass="entr" presetSubtype="1" fill="hold" nodeType="afterEffect">
                                  <p:stCondLst>
                                    <p:cond delay="0"/>
                                  </p:stCondLst>
                                  <p:childTnLst>
                                    <p:set>
                                      <p:cBhvr>
                                        <p:cTn id="102" dur="1" fill="hold">
                                          <p:stCondLst>
                                            <p:cond delay="0"/>
                                          </p:stCondLst>
                                        </p:cTn>
                                        <p:tgtEl>
                                          <p:spTgt spid="605"/>
                                        </p:tgtEl>
                                        <p:attrNameLst>
                                          <p:attrName>style.visibility</p:attrName>
                                        </p:attrNameLst>
                                      </p:cBhvr>
                                      <p:to>
                                        <p:strVal val="visible"/>
                                      </p:to>
                                    </p:set>
                                    <p:animEffect transition="in" filter="wheel(1)">
                                      <p:cBhvr>
                                        <p:cTn id="103" dur="1000"/>
                                        <p:tgtEl>
                                          <p:spTgt spid="605"/>
                                        </p:tgtEl>
                                      </p:cBhvr>
                                    </p:animEffect>
                                  </p:childTnLst>
                                </p:cTn>
                              </p:par>
                            </p:childTnLst>
                          </p:cTn>
                        </p:par>
                        <p:par>
                          <p:cTn id="104" fill="hold">
                            <p:stCondLst>
                              <p:cond delay="10700"/>
                            </p:stCondLst>
                            <p:childTnLst>
                              <p:par>
                                <p:cTn id="105" presetID="14" presetClass="entr" presetSubtype="10" fill="hold" grpId="0" nodeType="afterEffect">
                                  <p:stCondLst>
                                    <p:cond delay="0"/>
                                  </p:stCondLst>
                                  <p:childTnLst>
                                    <p:set>
                                      <p:cBhvr>
                                        <p:cTn id="106" dur="1" fill="hold">
                                          <p:stCondLst>
                                            <p:cond delay="0"/>
                                          </p:stCondLst>
                                        </p:cTn>
                                        <p:tgtEl>
                                          <p:spTgt spid="604"/>
                                        </p:tgtEl>
                                        <p:attrNameLst>
                                          <p:attrName>style.visibility</p:attrName>
                                        </p:attrNameLst>
                                      </p:cBhvr>
                                      <p:to>
                                        <p:strVal val="visible"/>
                                      </p:to>
                                    </p:set>
                                    <p:animEffect transition="in" filter="randombar(horizontal)">
                                      <p:cBhvr>
                                        <p:cTn id="107" dur="500"/>
                                        <p:tgtEl>
                                          <p:spTgt spid="604"/>
                                        </p:tgtEl>
                                      </p:cBhvr>
                                    </p:animEffect>
                                  </p:childTnLst>
                                </p:cTn>
                              </p:par>
                            </p:childTnLst>
                          </p:cTn>
                        </p:par>
                        <p:par>
                          <p:cTn id="108" fill="hold">
                            <p:stCondLst>
                              <p:cond delay="11200"/>
                            </p:stCondLst>
                            <p:childTnLst>
                              <p:par>
                                <p:cTn id="109" presetID="22" presetClass="entr" presetSubtype="1" fill="hold" nodeType="afterEffect">
                                  <p:stCondLst>
                                    <p:cond delay="0"/>
                                  </p:stCondLst>
                                  <p:childTnLst>
                                    <p:set>
                                      <p:cBhvr>
                                        <p:cTn id="110" dur="1" fill="hold">
                                          <p:stCondLst>
                                            <p:cond delay="0"/>
                                          </p:stCondLst>
                                        </p:cTn>
                                        <p:tgtEl>
                                          <p:spTgt spid="781"/>
                                        </p:tgtEl>
                                        <p:attrNameLst>
                                          <p:attrName>style.visibility</p:attrName>
                                        </p:attrNameLst>
                                      </p:cBhvr>
                                      <p:to>
                                        <p:strVal val="visible"/>
                                      </p:to>
                                    </p:set>
                                    <p:animEffect transition="in" filter="wipe(up)">
                                      <p:cBhvr>
                                        <p:cTn id="111" dur="500"/>
                                        <p:tgtEl>
                                          <p:spTgt spid="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2" grpId="0"/>
      <p:bldP spid="256" grpId="0"/>
      <p:bldP spid="430" grpId="0"/>
      <p:bldP spid="60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7"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6C407D"/>
                </a:solidFill>
                <a:latin typeface="微软雅黑" panose="020B0503020204020204" pitchFamily="34" charset="-122"/>
                <a:ea typeface="微软雅黑" panose="020B0503020204020204" pitchFamily="34" charset="-122"/>
              </a:rPr>
              <a:t>单击添加标题</a:t>
            </a:r>
          </a:p>
        </p:txBody>
      </p:sp>
      <p:sp>
        <p:nvSpPr>
          <p:cNvPr id="3" name="任意多边形 2"/>
          <p:cNvSpPr/>
          <p:nvPr/>
        </p:nvSpPr>
        <p:spPr>
          <a:xfrm>
            <a:off x="4096908" y="1782980"/>
            <a:ext cx="5047092" cy="2016543"/>
          </a:xfrm>
          <a:custGeom>
            <a:avLst/>
            <a:gdLst>
              <a:gd name="connsiteX0" fmla="*/ 238128 w 4486009"/>
              <a:gd name="connsiteY0" fmla="*/ 0 h 914400"/>
              <a:gd name="connsiteX1" fmla="*/ 1053311 w 4486009"/>
              <a:gd name="connsiteY1" fmla="*/ 0 h 914400"/>
              <a:gd name="connsiteX2" fmla="*/ 4247881 w 4486009"/>
              <a:gd name="connsiteY2" fmla="*/ 0 h 914400"/>
              <a:gd name="connsiteX3" fmla="*/ 4486009 w 4486009"/>
              <a:gd name="connsiteY3" fmla="*/ 457200 h 914400"/>
              <a:gd name="connsiteX4" fmla="*/ 4247881 w 4486009"/>
              <a:gd name="connsiteY4" fmla="*/ 914400 h 914400"/>
              <a:gd name="connsiteX5" fmla="*/ 1053311 w 4486009"/>
              <a:gd name="connsiteY5" fmla="*/ 914400 h 914400"/>
              <a:gd name="connsiteX6" fmla="*/ 238128 w 4486009"/>
              <a:gd name="connsiteY6" fmla="*/ 914400 h 914400"/>
              <a:gd name="connsiteX7" fmla="*/ 0 w 4486009"/>
              <a:gd name="connsiteY7" fmla="*/ 457200 h 914400"/>
              <a:gd name="connsiteX0" fmla="*/ 238128 w 4247881"/>
              <a:gd name="connsiteY0" fmla="*/ 0 h 914400"/>
              <a:gd name="connsiteX1" fmla="*/ 1053311 w 4247881"/>
              <a:gd name="connsiteY1" fmla="*/ 0 h 914400"/>
              <a:gd name="connsiteX2" fmla="*/ 4247881 w 4247881"/>
              <a:gd name="connsiteY2" fmla="*/ 0 h 914400"/>
              <a:gd name="connsiteX3" fmla="*/ 4247881 w 4247881"/>
              <a:gd name="connsiteY3" fmla="*/ 914400 h 914400"/>
              <a:gd name="connsiteX4" fmla="*/ 1053311 w 4247881"/>
              <a:gd name="connsiteY4" fmla="*/ 914400 h 914400"/>
              <a:gd name="connsiteX5" fmla="*/ 238128 w 4247881"/>
              <a:gd name="connsiteY5" fmla="*/ 914400 h 914400"/>
              <a:gd name="connsiteX6" fmla="*/ 0 w 4247881"/>
              <a:gd name="connsiteY6" fmla="*/ 457200 h 914400"/>
              <a:gd name="connsiteX7" fmla="*/ 238128 w 4247881"/>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362905 w 4009753"/>
              <a:gd name="connsiteY6" fmla="*/ 457200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46125 w 4009753"/>
              <a:gd name="connsiteY6" fmla="*/ 462136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02602 w 4009753"/>
              <a:gd name="connsiteY6" fmla="*/ 462136 h 914400"/>
              <a:gd name="connsiteX7" fmla="*/ 0 w 4009753"/>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753" h="914400">
                <a:moveTo>
                  <a:pt x="0" y="0"/>
                </a:moveTo>
                <a:lnTo>
                  <a:pt x="815183" y="0"/>
                </a:lnTo>
                <a:lnTo>
                  <a:pt x="4009753" y="0"/>
                </a:lnTo>
                <a:lnTo>
                  <a:pt x="4009753" y="914400"/>
                </a:lnTo>
                <a:lnTo>
                  <a:pt x="815183" y="914400"/>
                </a:lnTo>
                <a:lnTo>
                  <a:pt x="0" y="914400"/>
                </a:lnTo>
                <a:lnTo>
                  <a:pt x="402602" y="462136"/>
                </a:lnTo>
                <a:lnTo>
                  <a:pt x="0" y="0"/>
                </a:lnTo>
                <a:close/>
              </a:path>
            </a:pathLst>
          </a:cu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 name="组合 4"/>
          <p:cNvGrpSpPr/>
          <p:nvPr/>
        </p:nvGrpSpPr>
        <p:grpSpPr>
          <a:xfrm>
            <a:off x="2148800" y="1782980"/>
            <a:ext cx="2339188" cy="2016543"/>
            <a:chOff x="979199" y="1599428"/>
            <a:chExt cx="2532090" cy="2182838"/>
          </a:xfrm>
        </p:grpSpPr>
        <p:sp>
          <p:nvSpPr>
            <p:cNvPr id="6" name="六边形 5"/>
            <p:cNvSpPr/>
            <p:nvPr/>
          </p:nvSpPr>
          <p:spPr>
            <a:xfrm>
              <a:off x="979199" y="1599428"/>
              <a:ext cx="2532090" cy="2182838"/>
            </a:xfrm>
            <a:prstGeom prst="hexagon">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六边形 6"/>
            <p:cNvSpPr/>
            <p:nvPr/>
          </p:nvSpPr>
          <p:spPr>
            <a:xfrm>
              <a:off x="1131599" y="1734086"/>
              <a:ext cx="2221201" cy="1914830"/>
            </a:xfrm>
            <a:prstGeom prst="hexagon">
              <a:avLst/>
            </a:prstGeom>
            <a:blipFill dpi="0" rotWithShape="0">
              <a:blip r:embed="rId2" cstate="email">
                <a:extLst>
                  <a:ext uri="{28A0092B-C50C-407E-A947-70E740481C1C}">
                    <a14:useLocalDpi xmlns:a14="http://schemas.microsoft.com/office/drawing/2010/main"/>
                  </a:ext>
                </a:extLst>
              </a:blip>
              <a:srcRect/>
              <a:stretch>
                <a:fillRect/>
              </a:stretch>
            </a:blipFill>
            <a:ln w="22225">
              <a:gradFill flip="none" rotWithShape="1">
                <a:gsLst>
                  <a:gs pos="39000">
                    <a:schemeClr val="bg1"/>
                  </a:gs>
                  <a:gs pos="100000">
                    <a:schemeClr val="bg1">
                      <a:lumMod val="85000"/>
                    </a:schemeClr>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 name="组合 7"/>
          <p:cNvGrpSpPr/>
          <p:nvPr/>
        </p:nvGrpSpPr>
        <p:grpSpPr>
          <a:xfrm>
            <a:off x="638190" y="1183275"/>
            <a:ext cx="1808891" cy="1559390"/>
            <a:chOff x="979199" y="1599428"/>
            <a:chExt cx="2532090" cy="2182838"/>
          </a:xfrm>
        </p:grpSpPr>
        <p:sp>
          <p:nvSpPr>
            <p:cNvPr id="9" name="六边形 8"/>
            <p:cNvSpPr/>
            <p:nvPr/>
          </p:nvSpPr>
          <p:spPr>
            <a:xfrm>
              <a:off x="979199" y="1599428"/>
              <a:ext cx="2532090" cy="2182838"/>
            </a:xfrm>
            <a:prstGeom prst="hexagon">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六边形 9"/>
            <p:cNvSpPr/>
            <p:nvPr/>
          </p:nvSpPr>
          <p:spPr>
            <a:xfrm>
              <a:off x="1131599" y="1734086"/>
              <a:ext cx="2221201" cy="1914830"/>
            </a:xfrm>
            <a:prstGeom prst="hexagon">
              <a:avLst/>
            </a:prstGeom>
            <a:blipFill dpi="0" rotWithShape="0">
              <a:blip r:embed="rId3" cstate="email">
                <a:extLst>
                  <a:ext uri="{28A0092B-C50C-407E-A947-70E740481C1C}">
                    <a14:useLocalDpi xmlns:a14="http://schemas.microsoft.com/office/drawing/2010/main"/>
                  </a:ext>
                </a:extLst>
              </a:blip>
              <a:srcRect/>
              <a:stretch>
                <a:fillRect/>
              </a:stretch>
            </a:blipFill>
            <a:ln w="22225">
              <a:gradFill flip="none" rotWithShape="1">
                <a:gsLst>
                  <a:gs pos="39000">
                    <a:schemeClr val="bg1"/>
                  </a:gs>
                  <a:gs pos="100000">
                    <a:schemeClr val="bg1">
                      <a:lumMod val="85000"/>
                    </a:schemeClr>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638190" y="2862076"/>
            <a:ext cx="1808891" cy="1559390"/>
            <a:chOff x="979199" y="1599428"/>
            <a:chExt cx="2532090" cy="2182838"/>
          </a:xfrm>
        </p:grpSpPr>
        <p:sp>
          <p:nvSpPr>
            <p:cNvPr id="12" name="六边形 11"/>
            <p:cNvSpPr/>
            <p:nvPr/>
          </p:nvSpPr>
          <p:spPr>
            <a:xfrm>
              <a:off x="979199" y="1599428"/>
              <a:ext cx="2532090" cy="2182838"/>
            </a:xfrm>
            <a:prstGeom prst="hexagon">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六边形 12"/>
            <p:cNvSpPr/>
            <p:nvPr/>
          </p:nvSpPr>
          <p:spPr>
            <a:xfrm>
              <a:off x="1131599" y="1734086"/>
              <a:ext cx="2221201" cy="1914830"/>
            </a:xfrm>
            <a:prstGeom prst="hexagon">
              <a:avLst/>
            </a:prstGeom>
            <a:blipFill dpi="0" rotWithShape="0">
              <a:blip r:embed="rId4" cstate="email">
                <a:extLst>
                  <a:ext uri="{28A0092B-C50C-407E-A947-70E740481C1C}">
                    <a14:useLocalDpi xmlns:a14="http://schemas.microsoft.com/office/drawing/2010/main"/>
                  </a:ext>
                </a:extLst>
              </a:blip>
              <a:srcRect/>
              <a:stretch>
                <a:fillRect/>
              </a:stretch>
            </a:blipFill>
            <a:ln w="22225">
              <a:gradFill flip="none" rotWithShape="1">
                <a:gsLst>
                  <a:gs pos="39000">
                    <a:schemeClr val="bg1"/>
                  </a:gs>
                  <a:gs pos="100000">
                    <a:schemeClr val="bg1">
                      <a:lumMod val="85000"/>
                    </a:schemeClr>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4" name="TextBox 11"/>
          <p:cNvSpPr txBox="1"/>
          <p:nvPr/>
        </p:nvSpPr>
        <p:spPr>
          <a:xfrm>
            <a:off x="4831838" y="1183274"/>
            <a:ext cx="2135020" cy="507831"/>
          </a:xfrm>
          <a:prstGeom prst="rect">
            <a:avLst/>
          </a:prstGeom>
          <a:noFill/>
        </p:spPr>
        <p:txBody>
          <a:bodyPr wrap="square" rtlCol="0">
            <a:spAutoFit/>
          </a:bodyPr>
          <a:lstStyle/>
          <a:p>
            <a:pPr marL="342900" indent="-342900">
              <a:lnSpc>
                <a:spcPct val="120000"/>
              </a:lnSpc>
              <a:buFont typeface="Wingdings" panose="05000000000000000000" pitchFamily="2" charset="2"/>
              <a:buChar char="Ø"/>
              <a:defRPr/>
            </a:pPr>
            <a:r>
              <a:rPr lang="zh-CN" altLang="en-US" sz="2250" b="1" kern="0" dirty="0">
                <a:solidFill>
                  <a:srgbClr val="EB9624"/>
                </a:solidFill>
                <a:latin typeface="Arial" pitchFamily="34" charset="0"/>
                <a:ea typeface="微软雅黑" pitchFamily="34" charset="-122"/>
              </a:rPr>
              <a:t>添加标题</a:t>
            </a:r>
          </a:p>
        </p:txBody>
      </p:sp>
      <p:sp>
        <p:nvSpPr>
          <p:cNvPr id="15" name="TextBox 12"/>
          <p:cNvSpPr txBox="1"/>
          <p:nvPr/>
        </p:nvSpPr>
        <p:spPr>
          <a:xfrm>
            <a:off x="4831840" y="2356815"/>
            <a:ext cx="3593705" cy="1425390"/>
          </a:xfrm>
          <a:prstGeom prst="rect">
            <a:avLst/>
          </a:prstGeom>
          <a:noFill/>
        </p:spPr>
        <p:txBody>
          <a:bodyPr wrap="square" rtlCol="0">
            <a:spAutoFit/>
          </a:bodyPr>
          <a:lstStyle/>
          <a:p>
            <a:pPr>
              <a:lnSpc>
                <a:spcPct val="150000"/>
              </a:lnSpc>
              <a:defRPr/>
            </a:pPr>
            <a:r>
              <a:rPr lang="zh-CN" altLang="en-US" sz="825" kern="0" dirty="0">
                <a:solidFill>
                  <a:srgbClr val="646464"/>
                </a:solidFill>
                <a:latin typeface="Arial" pitchFamily="34" charset="0"/>
                <a:ea typeface="微软雅黑" pitchFamily="34" charset="-122"/>
              </a:rPr>
              <a:t>        点击此处添加段落文本点击此处添加段落文本点击此处添加段落文本点击此处添加段落文本点击此处添加段落文本点击此处添加段落文本点击此处添加段落文本</a:t>
            </a:r>
            <a:endParaRPr lang="en-US" altLang="zh-CN" sz="825" kern="0" dirty="0">
              <a:solidFill>
                <a:srgbClr val="646464"/>
              </a:solidFill>
              <a:latin typeface="Arial" pitchFamily="34" charset="0"/>
              <a:ea typeface="微软雅黑" pitchFamily="34" charset="-122"/>
            </a:endParaRPr>
          </a:p>
          <a:p>
            <a:pPr>
              <a:lnSpc>
                <a:spcPct val="150000"/>
              </a:lnSpc>
              <a:defRPr/>
            </a:pPr>
            <a:endParaRPr lang="en-US" altLang="zh-CN" sz="825" kern="0" dirty="0">
              <a:solidFill>
                <a:srgbClr val="646464"/>
              </a:solidFill>
              <a:latin typeface="Arial" pitchFamily="34" charset="0"/>
              <a:ea typeface="微软雅黑" pitchFamily="34" charset="-122"/>
            </a:endParaRPr>
          </a:p>
          <a:p>
            <a:pPr>
              <a:lnSpc>
                <a:spcPct val="150000"/>
              </a:lnSpc>
              <a:defRPr/>
            </a:pPr>
            <a:r>
              <a:rPr lang="en-US" altLang="zh-CN" sz="825" kern="0" dirty="0">
                <a:solidFill>
                  <a:srgbClr val="646464"/>
                </a:solidFill>
                <a:latin typeface="Arial" pitchFamily="34" charset="0"/>
                <a:ea typeface="微软雅黑" pitchFamily="34" charset="-122"/>
              </a:rPr>
              <a:t>        </a:t>
            </a:r>
            <a:r>
              <a:rPr lang="zh-CN" altLang="en-US" sz="825" kern="0" dirty="0">
                <a:solidFill>
                  <a:srgbClr val="646464"/>
                </a:solidFill>
                <a:latin typeface="Arial" pitchFamily="34" charset="0"/>
                <a:ea typeface="微软雅黑" pitchFamily="34" charset="-122"/>
              </a:rPr>
              <a:t>点击此处添加段落文本点击此处添加段落文本点击此处添加段落文本点击此处添加段落文本点击此处添加段落文本</a:t>
            </a:r>
            <a:endParaRPr lang="en-US" altLang="zh-CN" sz="825" kern="0" dirty="0">
              <a:solidFill>
                <a:srgbClr val="646464"/>
              </a:solidFill>
              <a:latin typeface="Arial" pitchFamily="34" charset="0"/>
              <a:ea typeface="微软雅黑" pitchFamily="34" charset="-122"/>
            </a:endParaRPr>
          </a:p>
          <a:p>
            <a:pPr>
              <a:lnSpc>
                <a:spcPct val="150000"/>
              </a:lnSpc>
              <a:defRPr/>
            </a:pPr>
            <a:endParaRPr lang="en-US" altLang="zh-CN" sz="825" kern="0" dirty="0">
              <a:solidFill>
                <a:srgbClr val="646464"/>
              </a:solidFill>
              <a:latin typeface="Arial" pitchFamily="34" charset="0"/>
              <a:ea typeface="微软雅黑" pitchFamily="34" charset="-122"/>
            </a:endParaRPr>
          </a:p>
        </p:txBody>
      </p:sp>
      <p:sp>
        <p:nvSpPr>
          <p:cNvPr id="16" name="TextBox 13"/>
          <p:cNvSpPr txBox="1"/>
          <p:nvPr/>
        </p:nvSpPr>
        <p:spPr>
          <a:xfrm>
            <a:off x="4831837" y="1984142"/>
            <a:ext cx="1982620" cy="326180"/>
          </a:xfrm>
          <a:prstGeom prst="rect">
            <a:avLst/>
          </a:prstGeom>
          <a:noFill/>
        </p:spPr>
        <p:txBody>
          <a:bodyPr wrap="square" rtlCol="0">
            <a:spAutoFit/>
          </a:bodyPr>
          <a:lstStyle/>
          <a:p>
            <a:pPr>
              <a:lnSpc>
                <a:spcPct val="150000"/>
              </a:lnSpc>
              <a:defRPr/>
            </a:pPr>
            <a:r>
              <a:rPr lang="zh-CN" altLang="en-US" sz="1013" b="1" kern="0" dirty="0">
                <a:solidFill>
                  <a:srgbClr val="5A2781"/>
                </a:solidFill>
                <a:latin typeface="Arial" pitchFamily="34" charset="0"/>
                <a:ea typeface="微软雅黑" pitchFamily="34" charset="-122"/>
              </a:rPr>
              <a:t>在此添加标题</a:t>
            </a:r>
            <a:endParaRPr lang="en-US" altLang="zh-CN" sz="1013" b="1" kern="0" dirty="0">
              <a:solidFill>
                <a:srgbClr val="5A2781"/>
              </a:solidFill>
              <a:latin typeface="Arial" pitchFamily="34" charset="0"/>
              <a:ea typeface="微软雅黑" pitchFamily="34" charset="-122"/>
            </a:endParaRPr>
          </a:p>
        </p:txBody>
      </p:sp>
    </p:spTree>
    <p:extLst>
      <p:ext uri="{BB962C8B-B14F-4D97-AF65-F5344CB8AC3E}">
        <p14:creationId xmlns:p14="http://schemas.microsoft.com/office/powerpoint/2010/main" val="239282346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par>
                                    <p:cTn id="15" presetID="3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par>
                                    <p:cTn id="21" presetID="3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par>
                              <p:cTn id="27" fill="hold">
                                <p:stCondLst>
                                  <p:cond delay="1900"/>
                                </p:stCondLst>
                                <p:childTnLst>
                                  <p:par>
                                    <p:cTn id="28" presetID="2" presetClass="entr" presetSubtype="2" accel="40000" fill="hold" grpId="0" nodeType="afterEffect" p14:presetBounceEnd="40000">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14:bounceEnd="40000">
                                          <p:cBhvr additive="base">
                                            <p:cTn id="30" dur="20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31" dur="20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39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45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6"/>
                                            </p:tgtEl>
                                            <p:attrNameLst>
                                              <p:attrName>ppt_y</p:attrName>
                                            </p:attrNameLst>
                                          </p:cBhvr>
                                          <p:tavLst>
                                            <p:tav tm="0">
                                              <p:val>
                                                <p:strVal val="#ppt_y"/>
                                              </p:val>
                                            </p:tav>
                                            <p:tav tm="100000">
                                              <p:val>
                                                <p:strVal val="#ppt_y"/>
                                              </p:val>
                                            </p:tav>
                                          </p:tavLst>
                                        </p:anim>
                                        <p:anim calcmode="lin" valueType="num">
                                          <p:cBhvr>
                                            <p:cTn id="4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6"/>
                                            </p:tgtEl>
                                          </p:cBhvr>
                                        </p:animEffect>
                                      </p:childTnLst>
                                    </p:cTn>
                                  </p:par>
                                </p:childTnLst>
                              </p:cTn>
                            </p:par>
                            <p:par>
                              <p:cTn id="44" fill="hold">
                                <p:stCondLst>
                                  <p:cond delay="5300"/>
                                </p:stCondLst>
                                <p:childTnLst>
                                  <p:par>
                                    <p:cTn id="45" presetID="14" presetClass="entr" presetSubtype="1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randombar(horizontal)">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par>
                                    <p:cTn id="15" presetID="3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par>
                                    <p:cTn id="21" presetID="3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par>
                              <p:cTn id="27" fill="hold">
                                <p:stCondLst>
                                  <p:cond delay="1900"/>
                                </p:stCondLst>
                                <p:childTnLst>
                                  <p:par>
                                    <p:cTn id="28" presetID="2" presetClass="entr" presetSubtype="2" accel="4000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2000" fill="hold"/>
                                            <p:tgtEl>
                                              <p:spTgt spid="3"/>
                                            </p:tgtEl>
                                            <p:attrNameLst>
                                              <p:attrName>ppt_x</p:attrName>
                                            </p:attrNameLst>
                                          </p:cBhvr>
                                          <p:tavLst>
                                            <p:tav tm="0">
                                              <p:val>
                                                <p:strVal val="1+#ppt_w/2"/>
                                              </p:val>
                                            </p:tav>
                                            <p:tav tm="100000">
                                              <p:val>
                                                <p:strVal val="#ppt_x"/>
                                              </p:val>
                                            </p:tav>
                                          </p:tavLst>
                                        </p:anim>
                                        <p:anim calcmode="lin" valueType="num">
                                          <p:cBhvr additive="base">
                                            <p:cTn id="31" dur="20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39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45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6"/>
                                            </p:tgtEl>
                                            <p:attrNameLst>
                                              <p:attrName>ppt_y</p:attrName>
                                            </p:attrNameLst>
                                          </p:cBhvr>
                                          <p:tavLst>
                                            <p:tav tm="0">
                                              <p:val>
                                                <p:strVal val="#ppt_y"/>
                                              </p:val>
                                            </p:tav>
                                            <p:tav tm="100000">
                                              <p:val>
                                                <p:strVal val="#ppt_y"/>
                                              </p:val>
                                            </p:tav>
                                          </p:tavLst>
                                        </p:anim>
                                        <p:anim calcmode="lin" valueType="num">
                                          <p:cBhvr>
                                            <p:cTn id="4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6"/>
                                            </p:tgtEl>
                                          </p:cBhvr>
                                        </p:animEffect>
                                      </p:childTnLst>
                                    </p:cTn>
                                  </p:par>
                                </p:childTnLst>
                              </p:cTn>
                            </p:par>
                            <p:par>
                              <p:cTn id="44" fill="hold">
                                <p:stCondLst>
                                  <p:cond delay="5300"/>
                                </p:stCondLst>
                                <p:childTnLst>
                                  <p:par>
                                    <p:cTn id="45" presetID="14" presetClass="entr" presetSubtype="1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randombar(horizontal)">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4" grpId="0"/>
          <p:bldP spid="15" grpId="0"/>
          <p:bldP spid="1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0" y="2"/>
            <a:ext cx="9144000" cy="2326167"/>
          </a:xfrm>
          <a:custGeom>
            <a:avLst/>
            <a:gdLst>
              <a:gd name="connsiteX0" fmla="*/ 0 w 12192000"/>
              <a:gd name="connsiteY0" fmla="*/ 0 h 3101556"/>
              <a:gd name="connsiteX1" fmla="*/ 12192000 w 12192000"/>
              <a:gd name="connsiteY1" fmla="*/ 0 h 3101556"/>
              <a:gd name="connsiteX2" fmla="*/ 12192000 w 12192000"/>
              <a:gd name="connsiteY2" fmla="*/ 3101556 h 3101556"/>
              <a:gd name="connsiteX3" fmla="*/ 4152453 w 12192000"/>
              <a:gd name="connsiteY3" fmla="*/ 3101556 h 3101556"/>
              <a:gd name="connsiteX4" fmla="*/ 4130878 w 12192000"/>
              <a:gd name="connsiteY4" fmla="*/ 2887533 h 3101556"/>
              <a:gd name="connsiteX5" fmla="*/ 2875546 w 12192000"/>
              <a:gd name="connsiteY5" fmla="*/ 1864408 h 3101556"/>
              <a:gd name="connsiteX6" fmla="*/ 1620215 w 12192000"/>
              <a:gd name="connsiteY6" fmla="*/ 2887533 h 3101556"/>
              <a:gd name="connsiteX7" fmla="*/ 1598640 w 12192000"/>
              <a:gd name="connsiteY7" fmla="*/ 3101556 h 3101556"/>
              <a:gd name="connsiteX8" fmla="*/ 0 w 12192000"/>
              <a:gd name="connsiteY8" fmla="*/ 3101556 h 310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101556">
                <a:moveTo>
                  <a:pt x="0" y="0"/>
                </a:moveTo>
                <a:lnTo>
                  <a:pt x="12192000" y="0"/>
                </a:lnTo>
                <a:lnTo>
                  <a:pt x="12192000" y="3101556"/>
                </a:lnTo>
                <a:lnTo>
                  <a:pt x="4152453" y="3101556"/>
                </a:lnTo>
                <a:lnTo>
                  <a:pt x="4130878" y="2887533"/>
                </a:lnTo>
                <a:cubicBezTo>
                  <a:pt x="4011395" y="2303637"/>
                  <a:pt x="3494765" y="1864408"/>
                  <a:pt x="2875546" y="1864408"/>
                </a:cubicBezTo>
                <a:cubicBezTo>
                  <a:pt x="2256328" y="1864408"/>
                  <a:pt x="1739697" y="2303637"/>
                  <a:pt x="1620215" y="2887533"/>
                </a:cubicBezTo>
                <a:lnTo>
                  <a:pt x="1598640" y="3101556"/>
                </a:lnTo>
                <a:lnTo>
                  <a:pt x="0" y="3101556"/>
                </a:lnTo>
                <a:close/>
              </a:path>
            </a:pathLst>
          </a:cu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cxnSp>
        <p:nvCxnSpPr>
          <p:cNvPr id="29" name="直接连接符 28"/>
          <p:cNvCxnSpPr/>
          <p:nvPr/>
        </p:nvCxnSpPr>
        <p:spPr>
          <a:xfrm>
            <a:off x="3582406" y="3474770"/>
            <a:ext cx="1967163"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1461840" y="1640207"/>
            <a:ext cx="1389647" cy="1389647"/>
          </a:xfrm>
          <a:prstGeom prst="ellipse">
            <a:avLst/>
          </a:prstGeom>
          <a:solidFill>
            <a:srgbClr val="E74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dirty="0">
                <a:latin typeface="微软雅黑" panose="020B0503020204020204" pitchFamily="34" charset="-122"/>
                <a:ea typeface="微软雅黑" panose="020B0503020204020204" pitchFamily="34" charset="-122"/>
              </a:rPr>
              <a:t>公司</a:t>
            </a:r>
            <a:r>
              <a:rPr lang="en-US" altLang="zh-CN" sz="1500" dirty="0">
                <a:latin typeface="微软雅黑" panose="020B0503020204020204" pitchFamily="34" charset="-122"/>
                <a:ea typeface="微软雅黑" panose="020B0503020204020204" pitchFamily="34" charset="-122"/>
              </a:rPr>
              <a:t>logo</a:t>
            </a:r>
            <a:endParaRPr lang="zh-CN" altLang="en-US" sz="15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3582404" y="1684117"/>
            <a:ext cx="4349416" cy="600164"/>
          </a:xfrm>
          <a:prstGeom prst="rect">
            <a:avLst/>
          </a:prstGeom>
          <a:noFill/>
        </p:spPr>
        <p:txBody>
          <a:bodyPr wrap="square" rtlCol="0">
            <a:spAutoFit/>
          </a:bodyPr>
          <a:lstStyle/>
          <a:p>
            <a:pPr algn="dist"/>
            <a:r>
              <a:rPr lang="zh-CN" altLang="en-US" sz="3300" b="1" dirty="0">
                <a:solidFill>
                  <a:srgbClr val="FCF8ED"/>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感谢您的聆听</a:t>
            </a:r>
          </a:p>
        </p:txBody>
      </p:sp>
      <p:grpSp>
        <p:nvGrpSpPr>
          <p:cNvPr id="32" name="组合 31"/>
          <p:cNvGrpSpPr/>
          <p:nvPr/>
        </p:nvGrpSpPr>
        <p:grpSpPr>
          <a:xfrm>
            <a:off x="4921127" y="2623468"/>
            <a:ext cx="3406062" cy="323165"/>
            <a:chOff x="7098631" y="3600852"/>
            <a:chExt cx="2562727" cy="430886"/>
          </a:xfrm>
        </p:grpSpPr>
        <p:sp>
          <p:nvSpPr>
            <p:cNvPr id="33" name="文本框 32"/>
            <p:cNvSpPr txBox="1"/>
            <p:nvPr/>
          </p:nvSpPr>
          <p:spPr>
            <a:xfrm>
              <a:off x="7399420" y="3600852"/>
              <a:ext cx="1985211" cy="430886"/>
            </a:xfrm>
            <a:prstGeom prst="rect">
              <a:avLst/>
            </a:prstGeom>
            <a:noFill/>
          </p:spPr>
          <p:txBody>
            <a:bodyPr wrap="square" rtlCol="0">
              <a:spAutoFit/>
            </a:bodyPr>
            <a:lstStyle/>
            <a:p>
              <a:pPr algn="dist"/>
              <a:r>
                <a:rPr lang="zh-CN" altLang="en-US" sz="1500" b="1" dirty="0">
                  <a:solidFill>
                    <a:srgbClr val="131426"/>
                  </a:solidFill>
                  <a:latin typeface="微软雅黑" panose="020B0503020204020204" pitchFamily="34" charset="-122"/>
                  <a:ea typeface="微软雅黑" panose="020B0503020204020204" pitchFamily="34" charset="-122"/>
                </a:rPr>
                <a:t>适用于企业宣传等</a:t>
              </a:r>
              <a:r>
                <a:rPr lang="en-US" altLang="zh-CN" sz="1500" b="1" dirty="0">
                  <a:solidFill>
                    <a:srgbClr val="131426"/>
                  </a:solidFill>
                  <a:latin typeface="微软雅黑" panose="020B0503020204020204" pitchFamily="34" charset="-122"/>
                  <a:ea typeface="微软雅黑" panose="020B0503020204020204" pitchFamily="34" charset="-122"/>
                </a:rPr>
                <a:t>PPT</a:t>
              </a:r>
              <a:r>
                <a:rPr lang="zh-CN" altLang="en-US" sz="1500" b="1" dirty="0">
                  <a:solidFill>
                    <a:srgbClr val="131426"/>
                  </a:solidFill>
                  <a:latin typeface="微软雅黑" panose="020B0503020204020204" pitchFamily="34" charset="-122"/>
                  <a:ea typeface="微软雅黑" panose="020B0503020204020204" pitchFamily="34" charset="-122"/>
                </a:rPr>
                <a:t>演讲</a:t>
              </a:r>
            </a:p>
          </p:txBody>
        </p:sp>
        <p:cxnSp>
          <p:nvCxnSpPr>
            <p:cNvPr id="34" name="直接连接符 33"/>
            <p:cNvCxnSpPr/>
            <p:nvPr/>
          </p:nvCxnSpPr>
          <p:spPr>
            <a:xfrm>
              <a:off x="7098631" y="3780664"/>
              <a:ext cx="288758" cy="0"/>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372600" y="3768633"/>
              <a:ext cx="288758" cy="0"/>
            </a:xfrm>
            <a:prstGeom prst="line">
              <a:avLst/>
            </a:prstGeom>
            <a:ln>
              <a:solidFill>
                <a:srgbClr val="131426"/>
              </a:solidFill>
            </a:ln>
          </p:spPr>
          <p:style>
            <a:lnRef idx="1">
              <a:schemeClr val="accent1"/>
            </a:lnRef>
            <a:fillRef idx="0">
              <a:schemeClr val="accent1"/>
            </a:fillRef>
            <a:effectRef idx="0">
              <a:schemeClr val="accent1"/>
            </a:effectRef>
            <a:fontRef idx="minor">
              <a:schemeClr val="tx1"/>
            </a:fontRef>
          </p:style>
        </p:cxnSp>
      </p:grpSp>
      <p:sp>
        <p:nvSpPr>
          <p:cNvPr id="44" name="矩形 43"/>
          <p:cNvSpPr/>
          <p:nvPr/>
        </p:nvSpPr>
        <p:spPr>
          <a:xfrm>
            <a:off x="2" y="4834206"/>
            <a:ext cx="9143999" cy="314321"/>
          </a:xfrm>
          <a:prstGeom prst="rect">
            <a:avLst/>
          </a:prstGeom>
          <a:solidFill>
            <a:srgbClr val="E74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5" name="矩形 44"/>
          <p:cNvSpPr/>
          <p:nvPr/>
        </p:nvSpPr>
        <p:spPr>
          <a:xfrm>
            <a:off x="0" y="4834206"/>
            <a:ext cx="796835" cy="314321"/>
          </a:xfrm>
          <a:prstGeom prst="rect">
            <a:avLst/>
          </a:pr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椭圆 46"/>
          <p:cNvSpPr/>
          <p:nvPr/>
        </p:nvSpPr>
        <p:spPr>
          <a:xfrm>
            <a:off x="8662740" y="4872415"/>
            <a:ext cx="224839" cy="224839"/>
          </a:xfrm>
          <a:prstGeom prst="ellipse">
            <a:avLst/>
          </a:prstGeom>
          <a:solidFill>
            <a:srgbClr val="FCF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右箭头 47"/>
          <p:cNvSpPr/>
          <p:nvPr/>
        </p:nvSpPr>
        <p:spPr>
          <a:xfrm>
            <a:off x="8730037" y="4917532"/>
            <a:ext cx="108284" cy="126332"/>
          </a:xfrm>
          <a:prstGeom prst="rightArrow">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矩形 14"/>
          <p:cNvSpPr/>
          <p:nvPr/>
        </p:nvSpPr>
        <p:spPr>
          <a:xfrm>
            <a:off x="392170" y="4541792"/>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PPT</a:t>
            </a:r>
            <a:r>
              <a:rPr kumimoji="0" lang="zh-CN" altLang="en-US" sz="100" b="0" i="0" u="none" strike="noStrike" kern="0" cap="none" spc="0" normalizeH="0" baseline="0" noProof="0" dirty="0">
                <a:ln>
                  <a:noFill/>
                </a:ln>
                <a:solidFill>
                  <a:sysClr val="window" lastClr="FFFFFF"/>
                </a:solidFill>
                <a:effectLst/>
                <a:uLnTx/>
                <a:uFillTx/>
              </a:rPr>
              <a:t>论坛：</a:t>
            </a:r>
            <a:r>
              <a:rPr kumimoji="0" lang="en-US" altLang="zh-CN" sz="100" b="0" i="0" u="none" strike="noStrike" kern="0" cap="none" spc="0" normalizeH="0" baseline="0" noProof="0" dirty="0">
                <a:ln>
                  <a:noFill/>
                </a:ln>
                <a:solidFill>
                  <a:sysClr val="window" lastClr="FFFFFF"/>
                </a:solidFill>
                <a:effectLst/>
                <a:uLnTx/>
                <a:uFillTx/>
              </a:rPr>
              <a:t>www.1ppt.cn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spTree>
    <p:extLst>
      <p:ext uri="{BB962C8B-B14F-4D97-AF65-F5344CB8AC3E}">
        <p14:creationId xmlns:p14="http://schemas.microsoft.com/office/powerpoint/2010/main" val="356048781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ppt_w</p:attrName>
                                            </p:attrNameLst>
                                          </p:cBhvr>
                                          <p:tavLst>
                                            <p:tav tm="0" fmla="#ppt_w*sin(2.5*pi*$)">
                                              <p:val>
                                                <p:fltVal val="0"/>
                                              </p:val>
                                            </p:tav>
                                            <p:tav tm="100000">
                                              <p:val>
                                                <p:fltVal val="1"/>
                                              </p:val>
                                            </p:tav>
                                          </p:tavLst>
                                        </p:anim>
                                        <p:anim calcmode="lin" valueType="num">
                                          <p:cBhvr>
                                            <p:cTn id="9" dur="750" fill="hold"/>
                                            <p:tgtEl>
                                              <p:spTgt spid="30"/>
                                            </p:tgtEl>
                                            <p:attrNameLst>
                                              <p:attrName>ppt_h</p:attrName>
                                            </p:attrNameLst>
                                          </p:cBhvr>
                                          <p:tavLst>
                                            <p:tav tm="0">
                                              <p:val>
                                                <p:strVal val="#ppt_h"/>
                                              </p:val>
                                            </p:tav>
                                            <p:tav tm="100000">
                                              <p:val>
                                                <p:strVal val="#ppt_h"/>
                                              </p:val>
                                            </p:tav>
                                          </p:tavLst>
                                        </p:anim>
                                      </p:childTnLst>
                                    </p:cTn>
                                  </p:par>
                                </p:childTnLst>
                              </p:cTn>
                            </p:par>
                            <p:par>
                              <p:cTn id="10" fill="hold">
                                <p:stCondLst>
                                  <p:cond delay="750"/>
                                </p:stCondLst>
                                <p:childTnLst>
                                  <p:par>
                                    <p:cTn id="11" presetID="2" presetClass="entr" presetSubtype="2" fill="hold" grpId="0" nodeType="afterEffect" p14:presetBounceEnd="24000">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14:bounceEnd="24000">
                                          <p:cBhvr additive="base">
                                            <p:cTn id="13" dur="500" fill="hold"/>
                                            <p:tgtEl>
                                              <p:spTgt spid="31"/>
                                            </p:tgtEl>
                                            <p:attrNameLst>
                                              <p:attrName>ppt_x</p:attrName>
                                            </p:attrNameLst>
                                          </p:cBhvr>
                                          <p:tavLst>
                                            <p:tav tm="0">
                                              <p:val>
                                                <p:strVal val="1+#ppt_w/2"/>
                                              </p:val>
                                            </p:tav>
                                            <p:tav tm="100000">
                                              <p:val>
                                                <p:strVal val="#ppt_x"/>
                                              </p:val>
                                            </p:tav>
                                          </p:tavLst>
                                        </p:anim>
                                        <p:anim calcmode="lin" valueType="num" p14:bounceEnd="24000">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250"/>
                                            <p:tgtEl>
                                              <p:spTgt spid="32"/>
                                            </p:tgtEl>
                                            <p:attrNameLst>
                                              <p:attrName>ppt_x</p:attrName>
                                            </p:attrNameLst>
                                          </p:cBhvr>
                                          <p:tavLst>
                                            <p:tav tm="0">
                                              <p:val>
                                                <p:strVal val="#ppt_x+#ppt_w*1.125000"/>
                                              </p:val>
                                            </p:tav>
                                            <p:tav tm="100000">
                                              <p:val>
                                                <p:strVal val="#ppt_x"/>
                                              </p:val>
                                            </p:tav>
                                          </p:tavLst>
                                        </p:anim>
                                        <p:animEffect transition="in" filter="wipe(left)">
                                          <p:cBhvr>
                                            <p:cTn id="19"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ppt_w</p:attrName>
                                            </p:attrNameLst>
                                          </p:cBhvr>
                                          <p:tavLst>
                                            <p:tav tm="0" fmla="#ppt_w*sin(2.5*pi*$)">
                                              <p:val>
                                                <p:fltVal val="0"/>
                                              </p:val>
                                            </p:tav>
                                            <p:tav tm="100000">
                                              <p:val>
                                                <p:fltVal val="1"/>
                                              </p:val>
                                            </p:tav>
                                          </p:tavLst>
                                        </p:anim>
                                        <p:anim calcmode="lin" valueType="num">
                                          <p:cBhvr>
                                            <p:cTn id="9" dur="750" fill="hold"/>
                                            <p:tgtEl>
                                              <p:spTgt spid="30"/>
                                            </p:tgtEl>
                                            <p:attrNameLst>
                                              <p:attrName>ppt_h</p:attrName>
                                            </p:attrNameLst>
                                          </p:cBhvr>
                                          <p:tavLst>
                                            <p:tav tm="0">
                                              <p:val>
                                                <p:strVal val="#ppt_h"/>
                                              </p:val>
                                            </p:tav>
                                            <p:tav tm="100000">
                                              <p:val>
                                                <p:strVal val="#ppt_h"/>
                                              </p:val>
                                            </p:tav>
                                          </p:tavLst>
                                        </p:anim>
                                      </p:childTnLst>
                                    </p:cTn>
                                  </p:par>
                                </p:childTnLst>
                              </p:cTn>
                            </p:par>
                            <p:par>
                              <p:cTn id="10" fill="hold">
                                <p:stCondLst>
                                  <p:cond delay="75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1+#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250"/>
                                            <p:tgtEl>
                                              <p:spTgt spid="32"/>
                                            </p:tgtEl>
                                            <p:attrNameLst>
                                              <p:attrName>ppt_x</p:attrName>
                                            </p:attrNameLst>
                                          </p:cBhvr>
                                          <p:tavLst>
                                            <p:tav tm="0">
                                              <p:val>
                                                <p:strVal val="#ppt_x+#ppt_w*1.125000"/>
                                              </p:val>
                                            </p:tav>
                                            <p:tav tm="100000">
                                              <p:val>
                                                <p:strVal val="#ppt_x"/>
                                              </p:val>
                                            </p:tav>
                                          </p:tavLst>
                                        </p:anim>
                                        <p:animEffect transition="in" filter="wipe(left)">
                                          <p:cBhvr>
                                            <p:cTn id="19"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Lst>
      </p:timing>
    </mc:Fallback>
  </mc:AlternateContent>
</p:sld>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115</TotalTime>
  <Words>2799</Words>
  <Application>Microsoft Office PowerPoint</Application>
  <PresentationFormat>全屏显示(16:9)</PresentationFormat>
  <Paragraphs>375</Paragraphs>
  <Slides>32</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LiHei Pro</vt:lpstr>
      <vt:lpstr>方正兰亭超细黑简体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lastModifiedBy>Sky123.Org</cp:lastModifiedBy>
  <cp:revision>11</cp:revision>
  <dcterms:created xsi:type="dcterms:W3CDTF">2016-07-24T12:07:35Z</dcterms:created>
  <dcterms:modified xsi:type="dcterms:W3CDTF">2019-11-23T06:35:55Z</dcterms:modified>
</cp:coreProperties>
</file>