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</p:sldIdLst>
  <p:sldSz cx="9144000" cy="5143500" type="screen16x9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44" d="100"/>
          <a:sy n="144" d="100"/>
        </p:scale>
        <p:origin x="-684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image" Target="../media/image47.png"/><Relationship Id="rId5" Type="http://schemas.openxmlformats.org/officeDocument/2006/relationships/package" Target="../embeddings/Microsoft_Office_Excel____1.xlsx"/><Relationship Id="rId4" Type="http://schemas.openxmlformats.org/officeDocument/2006/relationships/image" Target="../media/image50.png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>
        <c:manualLayout>
          <c:layoutTarget val="inner"/>
          <c:xMode val="edge"/>
          <c:yMode val="edge"/>
          <c:x val="2.9090019594690059E-2"/>
          <c:y val="2.1322261228676746E-2"/>
          <c:w val="0.96562500000000007"/>
          <c:h val="0.75397676218154763"/>
        </c:manualLayout>
      </c:layout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noFill/>
            <a:ln>
              <a:noFill/>
            </a:ln>
            <a:effectLst/>
          </c:spPr>
          <c:cat>
            <c:numRef>
              <c:f>Sheet1!$A$2:$A$7</c:f>
              <c:numCache>
                <c:formatCode>General</c:formatCode>
                <c:ptCount val="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8</c:v>
                </c:pt>
                <c:pt idx="1">
                  <c:v>8</c:v>
                </c:pt>
                <c:pt idx="2">
                  <c:v>8</c:v>
                </c:pt>
                <c:pt idx="3">
                  <c:v>8</c:v>
                </c:pt>
                <c:pt idx="4">
                  <c:v>8</c:v>
                </c:pt>
                <c:pt idx="5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CE6-4BCE-83B8-65321CBBC8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>
              <a:noFill/>
            </a:ln>
            <a:effectLst/>
          </c:spPr>
          <c:dPt>
            <c:idx val="1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FCE6-4BCE-83B8-65321CBBC8B2}"/>
              </c:ext>
            </c:extLst>
          </c:dPt>
          <c:dPt>
            <c:idx val="2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FCE6-4BCE-83B8-65321CBBC8B2}"/>
              </c:ext>
            </c:extLst>
          </c:dPt>
          <c:dPt>
            <c:idx val="3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FCE6-4BCE-83B8-65321CBBC8B2}"/>
              </c:ext>
            </c:extLst>
          </c:dPt>
          <c:dPt>
            <c:idx val="5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FCE6-4BCE-83B8-65321CBBC8B2}"/>
              </c:ext>
            </c:extLst>
          </c:dPt>
          <c:cat>
            <c:numRef>
              <c:f>Sheet1!$A$2:$A$7</c:f>
              <c:numCache>
                <c:formatCode>General</c:formatCode>
                <c:ptCount val="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FCE6-4BCE-83B8-65321CBBC8B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数据</c:v>
                </c:pt>
              </c:strCache>
            </c:strRef>
          </c:tx>
          <c:spPr>
            <a:solidFill>
              <a:srgbClr val="ED145B"/>
            </a:solidFill>
            <a:ln>
              <a:noFill/>
            </a:ln>
            <a:effectLst/>
          </c:spPr>
          <c:dPt>
            <c:idx val="1"/>
            <c:spPr>
              <a:solidFill>
                <a:srgbClr val="25252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FCE6-4BCE-83B8-65321CBBC8B2}"/>
              </c:ext>
            </c:extLst>
          </c:dPt>
          <c:dPt>
            <c:idx val="2"/>
            <c:spPr>
              <a:solidFill>
                <a:srgbClr val="25252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FCE6-4BCE-83B8-65321CBBC8B2}"/>
              </c:ext>
            </c:extLst>
          </c:dPt>
          <c:dPt>
            <c:idx val="3"/>
            <c:spPr>
              <a:solidFill>
                <a:srgbClr val="25252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FCE6-4BCE-83B8-65321CBBC8B2}"/>
              </c:ext>
            </c:extLst>
          </c:dPt>
          <c:dPt>
            <c:idx val="5"/>
            <c:spPr>
              <a:solidFill>
                <a:srgbClr val="25252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FCE6-4BCE-83B8-65321CBBC8B2}"/>
              </c:ext>
            </c:extLst>
          </c:dPt>
          <c:dLbls>
            <c:dLbl>
              <c:idx val="0"/>
              <c:layout>
                <c:manualLayout>
                  <c:x val="1.5625611382211666E-3"/>
                  <c:y val="-0.21304123670244585"/>
                </c:manualLayout>
              </c:layout>
              <c:tx>
                <c:rich>
                  <a:bodyPr/>
                  <a:lstStyle/>
                  <a:p>
                    <a:fld id="{99B05601-AF1C-4A41-AF51-F558D25BF8EB}" type="VALUE">
                      <a:rPr lang="en-US" altLang="zh-CN">
                        <a:solidFill>
                          <a:srgbClr val="ED145B"/>
                        </a:solidFill>
                      </a:rPr>
                      <a:pPr/>
                      <a:t>[值]</a:t>
                    </a:fld>
                    <a:endParaRPr lang="zh-CN" altLang="en-US"/>
                  </a:p>
                </c:rich>
              </c:tx>
              <c:dLblPos val="ctr"/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2-FCE6-4BCE-83B8-65321CBBC8B2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2.7276361940362816E-17"/>
                  <c:y val="-0.26466418277343867"/>
                </c:manualLayout>
              </c:layout>
              <c:dLblPos val="ctr"/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FCE6-4BCE-83B8-65321CBBC8B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5625611382211735E-3"/>
                  <c:y val="-0.29378725507652326"/>
                </c:manualLayout>
              </c:layout>
              <c:dLblPos val="ctr"/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FCE6-4BCE-83B8-65321CBBC8B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1.5624936203370442E-3"/>
                  <c:y val="-0.35665765062314481"/>
                </c:manualLayout>
              </c:layout>
              <c:dLblPos val="ctr"/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FCE6-4BCE-83B8-65321CBBC8B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5625611382211735E-3"/>
                  <c:y val="-0.35200848545407687"/>
                </c:manualLayout>
              </c:layout>
              <c:tx>
                <c:rich>
                  <a:bodyPr/>
                  <a:lstStyle/>
                  <a:p>
                    <a:fld id="{4E29204C-8245-429E-8E89-BBDC89CB71AD}" type="VALUE">
                      <a:rPr lang="en-US" altLang="zh-CN">
                        <a:solidFill>
                          <a:srgbClr val="ED145B"/>
                        </a:solidFill>
                      </a:rPr>
                      <a:pPr/>
                      <a:t>[值]</a:t>
                    </a:fld>
                    <a:endParaRPr lang="zh-CN" altLang="en-US"/>
                  </a:p>
                </c:rich>
              </c:tx>
              <c:dLblPos val="ctr"/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3-FCE6-4BCE-83B8-65321CBBC8B2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5"/>
              <c:layout>
                <c:manualLayout>
                  <c:x val="-1.0910544776145126E-16"/>
                  <c:y val="-0.28248915068391228"/>
                </c:manualLayout>
              </c:layout>
              <c:dLblPos val="ctr"/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FCE6-4BCE-83B8-65321CBBC8B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750" b="1" i="0" u="none" strike="noStrike" kern="1200" baseline="0">
                    <a:solidFill>
                      <a:srgbClr val="252525"/>
                    </a:solidFill>
                    <a:latin typeface="Tahoma" panose="020B0604030504040204" pitchFamily="34" charset="0"/>
                    <a:ea typeface="+mn-ea"/>
                    <a:cs typeface="+mn-cs"/>
                  </a:defRPr>
                </a:pPr>
                <a:endParaRPr lang="zh-CN"/>
              </a:p>
            </c:txPr>
            <c:dLblPos val="in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  <c:pt idx="0">
                  <c:v>20</c:v>
                </c:pt>
                <c:pt idx="1">
                  <c:v>25</c:v>
                </c:pt>
                <c:pt idx="2">
                  <c:v>30</c:v>
                </c:pt>
                <c:pt idx="3">
                  <c:v>45</c:v>
                </c:pt>
                <c:pt idx="4">
                  <c:v>38</c:v>
                </c:pt>
                <c:pt idx="5">
                  <c:v>26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4-FCE6-4BCE-83B8-65321CBBC8B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系列 4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dPt>
            <c:idx val="1"/>
            <c:spPr>
              <a:blipFill>
                <a:blip xmlns:r="http://schemas.openxmlformats.org/officeDocument/2006/relationships" r:embed="rId4"/>
                <a:stretch>
                  <a:fillRect/>
                </a:stretch>
              </a:blip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6-FCE6-4BCE-83B8-65321CBBC8B2}"/>
              </c:ext>
            </c:extLst>
          </c:dPt>
          <c:dPt>
            <c:idx val="2"/>
            <c:spPr>
              <a:blipFill>
                <a:blip xmlns:r="http://schemas.openxmlformats.org/officeDocument/2006/relationships" r:embed="rId4"/>
                <a:stretch>
                  <a:fillRect/>
                </a:stretch>
              </a:blip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8-FCE6-4BCE-83B8-65321CBBC8B2}"/>
              </c:ext>
            </c:extLst>
          </c:dPt>
          <c:dPt>
            <c:idx val="3"/>
            <c:spPr>
              <a:blipFill>
                <a:blip xmlns:r="http://schemas.openxmlformats.org/officeDocument/2006/relationships" r:embed="rId4"/>
                <a:stretch>
                  <a:fillRect/>
                </a:stretch>
              </a:blip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A-FCE6-4BCE-83B8-65321CBBC8B2}"/>
              </c:ext>
            </c:extLst>
          </c:dPt>
          <c:dPt>
            <c:idx val="5"/>
            <c:spPr>
              <a:blipFill>
                <a:blip xmlns:r="http://schemas.openxmlformats.org/officeDocument/2006/relationships" r:embed="rId4"/>
                <a:stretch>
                  <a:fillRect/>
                </a:stretch>
              </a:blip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C-FCE6-4BCE-83B8-65321CBBC8B2}"/>
              </c:ext>
            </c:extLst>
          </c:dPt>
          <c:cat>
            <c:numRef>
              <c:f>Sheet1!$A$2:$A$7</c:f>
              <c:numCache>
                <c:formatCode>General</c:formatCode>
                <c:ptCount val="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</c:numCache>
            </c:numRef>
          </c:cat>
          <c:val>
            <c:numRef>
              <c:f>Sheet1!$E$2:$E$7</c:f>
              <c:numCache>
                <c:formatCode>General</c:formatCode>
                <c:ptCount val="6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D-FCE6-4BCE-83B8-65321CBBC8B2}"/>
            </c:ext>
          </c:extLst>
        </c:ser>
        <c:dLbls/>
        <c:gapWidth val="219"/>
        <c:overlap val="100"/>
        <c:axId val="222804992"/>
        <c:axId val="222814976"/>
      </c:barChart>
      <c:lineChart>
        <c:grouping val="stacked"/>
        <c:ser>
          <c:idx val="4"/>
          <c:order val="4"/>
          <c:tx>
            <c:strRef>
              <c:f>Sheet1!$F$1</c:f>
              <c:strCache>
                <c:ptCount val="1"/>
                <c:pt idx="0">
                  <c:v>系列 5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13"/>
            <c:spPr>
              <a:solidFill>
                <a:srgbClr val="ED145B"/>
              </a:solidFill>
              <a:ln w="9525">
                <a:noFill/>
              </a:ln>
              <a:effectLst/>
            </c:spPr>
          </c:marker>
          <c:dPt>
            <c:idx val="1"/>
            <c:marker>
              <c:spPr>
                <a:solidFill>
                  <a:srgbClr val="252525"/>
                </a:solidFill>
                <a:ln w="9525">
                  <a:noFill/>
                </a:ln>
                <a:effectLst/>
              </c:spPr>
            </c:marker>
            <c:extLst xmlns:c16r2="http://schemas.microsoft.com/office/drawing/2015/06/chart">
              <c:ext xmlns:c16="http://schemas.microsoft.com/office/drawing/2014/chart" uri="{C3380CC4-5D6E-409C-BE32-E72D297353CC}">
                <c16:uniqueId val="{0000001E-FCE6-4BCE-83B8-65321CBBC8B2}"/>
              </c:ext>
            </c:extLst>
          </c:dPt>
          <c:dPt>
            <c:idx val="2"/>
            <c:marker>
              <c:spPr>
                <a:solidFill>
                  <a:srgbClr val="252525"/>
                </a:solidFill>
                <a:ln w="9525">
                  <a:noFill/>
                </a:ln>
                <a:effectLst/>
              </c:spPr>
            </c:marker>
            <c:extLst xmlns:c16r2="http://schemas.microsoft.com/office/drawing/2015/06/chart">
              <c:ext xmlns:c16="http://schemas.microsoft.com/office/drawing/2014/chart" uri="{C3380CC4-5D6E-409C-BE32-E72D297353CC}">
                <c16:uniqueId val="{0000001F-FCE6-4BCE-83B8-65321CBBC8B2}"/>
              </c:ext>
            </c:extLst>
          </c:dPt>
          <c:dPt>
            <c:idx val="3"/>
            <c:marker>
              <c:spPr>
                <a:solidFill>
                  <a:srgbClr val="252525"/>
                </a:solidFill>
                <a:ln w="9525">
                  <a:noFill/>
                </a:ln>
                <a:effectLst/>
              </c:spPr>
            </c:marker>
            <c:extLst xmlns:c16r2="http://schemas.microsoft.com/office/drawing/2015/06/chart">
              <c:ext xmlns:c16="http://schemas.microsoft.com/office/drawing/2014/chart" uri="{C3380CC4-5D6E-409C-BE32-E72D297353CC}">
                <c16:uniqueId val="{00000020-FCE6-4BCE-83B8-65321CBBC8B2}"/>
              </c:ext>
            </c:extLst>
          </c:dPt>
          <c:dPt>
            <c:idx val="5"/>
            <c:marker>
              <c:spPr>
                <a:solidFill>
                  <a:srgbClr val="252525"/>
                </a:solidFill>
                <a:ln w="9525">
                  <a:noFill/>
                </a:ln>
                <a:effectLst/>
              </c:spPr>
            </c:marker>
            <c:extLst xmlns:c16r2="http://schemas.microsoft.com/office/drawing/2015/06/chart">
              <c:ext xmlns:c16="http://schemas.microsoft.com/office/drawing/2014/chart" uri="{C3380CC4-5D6E-409C-BE32-E72D297353CC}">
                <c16:uniqueId val="{00000021-FCE6-4BCE-83B8-65321CBBC8B2}"/>
              </c:ext>
            </c:extLst>
          </c:dPt>
          <c:cat>
            <c:numRef>
              <c:f>Sheet1!$A$2:$A$7</c:f>
              <c:numCache>
                <c:formatCode>General</c:formatCode>
                <c:ptCount val="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</c:numCache>
            </c:numRef>
          </c:cat>
          <c:val>
            <c:numRef>
              <c:f>Sheet1!$F$2:$F$7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2-FCE6-4BCE-83B8-65321CBBC8B2}"/>
            </c:ext>
          </c:extLst>
        </c:ser>
        <c:dLbls/>
        <c:marker val="1"/>
        <c:axId val="222804992"/>
        <c:axId val="222814976"/>
      </c:lineChart>
      <c:catAx>
        <c:axId val="22280499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53975" cap="flat" cmpd="sng" algn="ctr">
            <a:solidFill>
              <a:srgbClr val="252525"/>
            </a:solidFill>
            <a:prstDash val="dashDot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-14000">
                <a:solidFill>
                  <a:srgbClr val="ED145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22814976"/>
        <c:crosses val="autoZero"/>
        <c:auto val="1"/>
        <c:lblAlgn val="ctr"/>
        <c:lblOffset val="100"/>
      </c:catAx>
      <c:valAx>
        <c:axId val="222814976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222804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>
        <c:manualLayout>
          <c:layoutTarget val="inner"/>
          <c:xMode val="edge"/>
          <c:yMode val="edge"/>
          <c:x val="2.4609464696775551E-2"/>
          <c:y val="3.9662566292960624E-2"/>
          <c:w val="0.9699217653706077"/>
          <c:h val="0.92728529512957225"/>
        </c:manualLayout>
      </c:layout>
      <c:lineChart>
        <c:grouping val="standard"/>
        <c:ser>
          <c:idx val="1"/>
          <c:order val="0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26262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43</c:v>
                </c:pt>
                <c:pt idx="1">
                  <c:v>25</c:v>
                </c:pt>
                <c:pt idx="2">
                  <c:v>35</c:v>
                </c:pt>
                <c:pt idx="3">
                  <c:v>42</c:v>
                </c:pt>
                <c:pt idx="4">
                  <c:v>23</c:v>
                </c:pt>
                <c:pt idx="5">
                  <c:v>35</c:v>
                </c:pt>
                <c:pt idx="6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C3E-4657-B88A-3383DEB21976}"/>
            </c:ext>
          </c:extLst>
        </c:ser>
        <c:dLbls/>
        <c:marker val="1"/>
        <c:axId val="223160960"/>
        <c:axId val="68063616"/>
      </c:lineChart>
      <c:catAx>
        <c:axId val="223160960"/>
        <c:scaling>
          <c:orientation val="minMax"/>
        </c:scaling>
        <c:delete val="1"/>
        <c:axPos val="b"/>
        <c:numFmt formatCode="General" sourceLinked="1"/>
        <c:majorTickMark val="none"/>
        <c:tickLblPos val="nextTo"/>
        <c:crossAx val="68063616"/>
        <c:crosses val="autoZero"/>
        <c:auto val="1"/>
        <c:lblAlgn val="ctr"/>
        <c:lblOffset val="100"/>
      </c:catAx>
      <c:valAx>
        <c:axId val="68063616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2231609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barChart>
        <c:barDir val="col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Pt>
            <c:idx val="0"/>
            <c:spPr>
              <a:solidFill>
                <a:srgbClr val="ED145B"/>
              </a:solidFill>
              <a:ln>
                <a:solidFill>
                  <a:srgbClr val="ED145B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577-4150-992D-57AB46A29A67}"/>
              </c:ext>
            </c:extLst>
          </c:dPt>
          <c:dPt>
            <c:idx val="1"/>
            <c:spPr>
              <a:solidFill>
                <a:srgbClr val="ED145B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577-4150-992D-57AB46A29A67}"/>
              </c:ext>
            </c:extLst>
          </c:dPt>
          <c:dPt>
            <c:idx val="2"/>
            <c:spPr>
              <a:solidFill>
                <a:srgbClr val="ED145B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577-4150-992D-57AB46A29A67}"/>
              </c:ext>
            </c:extLst>
          </c:dPt>
          <c:dPt>
            <c:idx val="3"/>
            <c:spPr>
              <a:solidFill>
                <a:srgbClr val="ED145B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577-4150-992D-57AB46A29A67}"/>
              </c:ext>
            </c:extLst>
          </c:dPt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65</c:v>
                </c:pt>
                <c:pt idx="2">
                  <c:v>30</c:v>
                </c:pt>
                <c:pt idx="3">
                  <c:v>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0577-4150-992D-57AB46A29A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60</c:v>
                </c:pt>
                <c:pt idx="1">
                  <c:v>35</c:v>
                </c:pt>
                <c:pt idx="2">
                  <c:v>70</c:v>
                </c:pt>
                <c:pt idx="3">
                  <c:v>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0577-4150-992D-57AB46A29A67}"/>
            </c:ext>
          </c:extLst>
        </c:ser>
        <c:dLbls/>
        <c:gapWidth val="219"/>
        <c:overlap val="100"/>
        <c:axId val="223468544"/>
        <c:axId val="226235136"/>
      </c:barChart>
      <c:catAx>
        <c:axId val="22346854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26235136"/>
        <c:crosses val="autoZero"/>
        <c:auto val="1"/>
        <c:lblAlgn val="ctr"/>
        <c:lblOffset val="100"/>
      </c:catAx>
      <c:valAx>
        <c:axId val="22623513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23468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2EAF5F-2DFC-4820-B90A-DD97CAD3AE6E}" type="datetimeFigureOut">
              <a:rPr lang="zh-CN" altLang="en-US" smtClean="0"/>
              <a:pPr/>
              <a:t>2020/9/12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A0590C-76DC-448B-B52F-1D68F0537BA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98130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15173-FC31-4A80-9F36-98B00D947556}" type="slidenum">
              <a:rPr lang="zh-CN" altLang="en-US" smtClean="0">
                <a:solidFill>
                  <a:prstClr val="black"/>
                </a:solidFill>
              </a:rPr>
              <a:pPr/>
              <a:t>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4078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15173-FC31-4A80-9F36-98B00D947556}" type="slidenum">
              <a:rPr lang="zh-CN" altLang="en-US" smtClean="0">
                <a:solidFill>
                  <a:prstClr val="black"/>
                </a:solidFill>
              </a:rPr>
              <a:pPr/>
              <a:t>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32325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15173-FC31-4A80-9F36-98B00D947556}" type="slidenum">
              <a:rPr lang="zh-CN" altLang="en-US" smtClean="0">
                <a:solidFill>
                  <a:prstClr val="black"/>
                </a:solidFill>
              </a:rPr>
              <a:pPr/>
              <a:t>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8519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15173-FC31-4A80-9F36-98B00D947556}" type="slidenum">
              <a:rPr lang="zh-CN" altLang="en-US" smtClean="0">
                <a:solidFill>
                  <a:prstClr val="black"/>
                </a:solidFill>
              </a:rPr>
              <a:pPr/>
              <a:t>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29808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15173-FC31-4A80-9F36-98B00D947556}" type="slidenum">
              <a:rPr lang="zh-CN" altLang="en-US" smtClean="0">
                <a:solidFill>
                  <a:prstClr val="black"/>
                </a:solidFill>
              </a:rPr>
              <a:pPr/>
              <a:t>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17888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15173-FC31-4A80-9F36-98B00D947556}" type="slidenum">
              <a:rPr lang="zh-CN" altLang="en-US" smtClean="0">
                <a:solidFill>
                  <a:prstClr val="black"/>
                </a:solidFill>
              </a:rPr>
              <a:pPr/>
              <a:t>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03983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15173-FC31-4A80-9F36-98B00D947556}" type="slidenum">
              <a:rPr lang="zh-CN" altLang="en-US" smtClean="0">
                <a:solidFill>
                  <a:prstClr val="black"/>
                </a:solidFill>
              </a:rPr>
              <a:pPr/>
              <a:t>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81480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15173-FC31-4A80-9F36-98B00D947556}" type="slidenum">
              <a:rPr lang="zh-CN" altLang="en-US" smtClean="0">
                <a:solidFill>
                  <a:prstClr val="black"/>
                </a:solidFill>
              </a:rPr>
              <a:pPr/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07398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15173-FC31-4A80-9F36-98B00D947556}" type="slidenum">
              <a:rPr lang="zh-CN" altLang="en-US" smtClean="0">
                <a:solidFill>
                  <a:prstClr val="black"/>
                </a:solidFill>
              </a:rPr>
              <a:pPr/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213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15173-FC31-4A80-9F36-98B00D947556}" type="slidenum">
              <a:rPr lang="zh-CN" altLang="en-US" smtClean="0">
                <a:solidFill>
                  <a:prstClr val="black"/>
                </a:solidFill>
              </a:rPr>
              <a:pPr/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55535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15173-FC31-4A80-9F36-98B00D947556}" type="slidenum">
              <a:rPr lang="zh-CN" altLang="en-US" smtClean="0">
                <a:solidFill>
                  <a:prstClr val="black"/>
                </a:solidFill>
              </a:rPr>
              <a:pPr/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82999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15173-FC31-4A80-9F36-98B00D947556}" type="slidenum">
              <a:rPr lang="zh-CN" altLang="en-US" smtClean="0">
                <a:solidFill>
                  <a:prstClr val="black"/>
                </a:solidFill>
              </a:rPr>
              <a:pPr/>
              <a:t>12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8928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15173-FC31-4A80-9F36-98B00D947556}" type="slidenum">
              <a:rPr lang="zh-CN" altLang="en-US" smtClean="0">
                <a:solidFill>
                  <a:prstClr val="black"/>
                </a:solidFill>
              </a:rPr>
              <a:pPr/>
              <a:t>13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0638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15173-FC31-4A80-9F36-98B00D947556}" type="slidenum">
              <a:rPr lang="zh-CN" altLang="en-US" smtClean="0">
                <a:solidFill>
                  <a:prstClr val="black"/>
                </a:solidFill>
              </a:rPr>
              <a:pPr/>
              <a:t>14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96842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15173-FC31-4A80-9F36-98B00D947556}" type="slidenum">
              <a:rPr lang="zh-CN" altLang="en-US" smtClean="0">
                <a:solidFill>
                  <a:prstClr val="black"/>
                </a:solidFill>
              </a:rPr>
              <a:pPr/>
              <a:t>15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88393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15173-FC31-4A80-9F36-98B00D947556}" type="slidenum">
              <a:rPr lang="zh-CN" altLang="en-US" smtClean="0">
                <a:solidFill>
                  <a:prstClr val="black"/>
                </a:solidFill>
              </a:rPr>
              <a:pPr/>
              <a:t>16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40649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15173-FC31-4A80-9F36-98B00D947556}" type="slidenum">
              <a:rPr lang="zh-CN" altLang="en-US" smtClean="0">
                <a:solidFill>
                  <a:prstClr val="black"/>
                </a:solidFill>
              </a:rPr>
              <a:pPr/>
              <a:t>17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38913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15173-FC31-4A80-9F36-98B00D947556}" type="slidenum">
              <a:rPr lang="zh-CN" altLang="en-US" smtClean="0">
                <a:solidFill>
                  <a:prstClr val="black"/>
                </a:solidFill>
              </a:rPr>
              <a:pPr/>
              <a:t>18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08264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15173-FC31-4A80-9F36-98B00D947556}" type="slidenum">
              <a:rPr lang="zh-CN" altLang="en-US" smtClean="0">
                <a:solidFill>
                  <a:prstClr val="black"/>
                </a:solidFill>
              </a:rPr>
              <a:pPr/>
              <a:t>19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326915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15173-FC31-4A80-9F36-98B00D947556}" type="slidenum">
              <a:rPr lang="zh-CN" altLang="en-US" smtClean="0">
                <a:solidFill>
                  <a:prstClr val="black"/>
                </a:solidFill>
              </a:rPr>
              <a:pPr/>
              <a:t>20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67416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15173-FC31-4A80-9F36-98B00D947556}" type="slidenum">
              <a:rPr lang="zh-CN" altLang="en-US" smtClean="0">
                <a:solidFill>
                  <a:prstClr val="black"/>
                </a:solidFill>
              </a:rPr>
              <a:pPr/>
              <a:t>21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4085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15173-FC31-4A80-9F36-98B00D947556}" type="slidenum">
              <a:rPr lang="zh-CN" altLang="en-US" smtClean="0">
                <a:solidFill>
                  <a:prstClr val="black"/>
                </a:solidFill>
              </a:rPr>
              <a:pPr/>
              <a:t>22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36554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15173-FC31-4A80-9F36-98B00D947556}" type="slidenum">
              <a:rPr lang="zh-CN" altLang="en-US" smtClean="0">
                <a:solidFill>
                  <a:prstClr val="black"/>
                </a:solidFill>
              </a:rPr>
              <a:pPr/>
              <a:t>23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219541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15173-FC31-4A80-9F36-98B00D947556}" type="slidenum">
              <a:rPr lang="zh-CN" altLang="en-US" smtClean="0">
                <a:solidFill>
                  <a:prstClr val="black"/>
                </a:solidFill>
              </a:rPr>
              <a:pPr/>
              <a:t>24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2317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15173-FC31-4A80-9F36-98B00D947556}" type="slidenum">
              <a:rPr lang="zh-CN" altLang="en-US" smtClean="0">
                <a:solidFill>
                  <a:prstClr val="black"/>
                </a:solidFill>
              </a:rPr>
              <a:pPr/>
              <a:t>25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72430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15173-FC31-4A80-9F36-98B00D947556}" type="slidenum">
              <a:rPr lang="zh-CN" altLang="en-US" smtClean="0">
                <a:solidFill>
                  <a:prstClr val="black"/>
                </a:solidFill>
              </a:rPr>
              <a:pPr/>
              <a:t>26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064797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15173-FC31-4A80-9F36-98B00D947556}" type="slidenum">
              <a:rPr lang="zh-CN" altLang="en-US" smtClean="0">
                <a:solidFill>
                  <a:prstClr val="black"/>
                </a:solidFill>
              </a:rPr>
              <a:pPr/>
              <a:t>27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37714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15173-FC31-4A80-9F36-98B00D947556}" type="slidenum">
              <a:rPr lang="zh-CN" altLang="en-US" smtClean="0">
                <a:solidFill>
                  <a:prstClr val="black"/>
                </a:solidFill>
              </a:rPr>
              <a:pPr/>
              <a:t>28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807390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15173-FC31-4A80-9F36-98B00D947556}" type="slidenum">
              <a:rPr lang="zh-CN" altLang="en-US" smtClean="0">
                <a:solidFill>
                  <a:prstClr val="black"/>
                </a:solidFill>
              </a:rPr>
              <a:pPr/>
              <a:t>29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833245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15173-FC31-4A80-9F36-98B00D947556}" type="slidenum">
              <a:rPr lang="zh-CN" altLang="en-US" smtClean="0">
                <a:solidFill>
                  <a:prstClr val="black"/>
                </a:solidFill>
              </a:rPr>
              <a:pPr/>
              <a:t>30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0728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685800"/>
            <a:fld id="{92B4769E-EDF9-4BB2-B02C-DABCEA524D87}" type="datetimeFigureOut">
              <a:rPr lang="zh-CN" altLang="en-US" sz="1350">
                <a:solidFill>
                  <a:prstClr val="black"/>
                </a:solidFill>
              </a:rPr>
              <a:pPr defTabSz="685800"/>
              <a:t>2020/9/12</a:t>
            </a:fld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defTabSz="685800"/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685800"/>
            <a:fld id="{C0B4C084-D598-459E-9B06-5280D8F74556}" type="slidenum">
              <a:rPr lang="zh-CN" altLang="en-US" sz="1350">
                <a:solidFill>
                  <a:prstClr val="black"/>
                </a:solidFill>
              </a:rPr>
              <a:pPr defTabSz="685800"/>
              <a:t>‹#›</a:t>
            </a:fld>
            <a:endParaRPr lang="zh-CN" altLang="en-US" sz="13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6108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685800"/>
            <a:fld id="{92B4769E-EDF9-4BB2-B02C-DABCEA524D87}" type="datetimeFigureOut">
              <a:rPr lang="zh-CN" altLang="en-US" sz="1350">
                <a:solidFill>
                  <a:prstClr val="black"/>
                </a:solidFill>
              </a:rPr>
              <a:pPr defTabSz="685800"/>
              <a:t>2020/9/12</a:t>
            </a:fld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defTabSz="685800"/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685800"/>
            <a:fld id="{C0B4C084-D598-459E-9B06-5280D8F74556}" type="slidenum">
              <a:rPr lang="zh-CN" altLang="en-US" sz="1350">
                <a:solidFill>
                  <a:prstClr val="black"/>
                </a:solidFill>
              </a:rPr>
              <a:pPr defTabSz="685800"/>
              <a:t>‹#›</a:t>
            </a:fld>
            <a:endParaRPr lang="zh-CN" altLang="en-US" sz="13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4597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封面背景">
    <p:bg>
      <p:bgPr>
        <a:solidFill>
          <a:srgbClr val="F1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31933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正文 带底纹">
    <p:bg>
      <p:bgPr>
        <a:pattFill prst="ltUpDiag">
          <a:fgClr>
            <a:srgbClr val="E3E3E3"/>
          </a:fgClr>
          <a:bgClr>
            <a:srgbClr val="F1F0F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528444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 带底纹 下边色块 文字">
    <p:bg>
      <p:bgPr>
        <a:pattFill prst="ltUpDiag">
          <a:fgClr>
            <a:srgbClr val="E3E3E3"/>
          </a:fgClr>
          <a:bgClr>
            <a:srgbClr val="F1F0F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4495800"/>
            <a:ext cx="9143999" cy="647700"/>
            <a:chOff x="0" y="4495800"/>
            <a:chExt cx="9143999" cy="647700"/>
          </a:xfrm>
        </p:grpSpPr>
        <p:sp>
          <p:nvSpPr>
            <p:cNvPr id="3" name="矩形 2"/>
            <p:cNvSpPr/>
            <p:nvPr/>
          </p:nvSpPr>
          <p:spPr>
            <a:xfrm>
              <a:off x="0" y="4495800"/>
              <a:ext cx="9143999" cy="647700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616030" y="4704187"/>
              <a:ext cx="7810575" cy="369332"/>
              <a:chOff x="616030" y="4704187"/>
              <a:chExt cx="7810575" cy="369332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7407981" y="4720060"/>
                <a:ext cx="1018624" cy="337586"/>
                <a:chOff x="7489582" y="4701139"/>
                <a:chExt cx="1018624" cy="337586"/>
              </a:xfrm>
            </p:grpSpPr>
            <p:grpSp>
              <p:nvGrpSpPr>
                <p:cNvPr id="7" name="组合 6"/>
                <p:cNvGrpSpPr/>
                <p:nvPr/>
              </p:nvGrpSpPr>
              <p:grpSpPr>
                <a:xfrm>
                  <a:off x="8170620" y="4701139"/>
                  <a:ext cx="337586" cy="337586"/>
                  <a:chOff x="7444887" y="4247906"/>
                  <a:chExt cx="502137" cy="502137"/>
                </a:xfrm>
              </p:grpSpPr>
              <p:sp>
                <p:nvSpPr>
                  <p:cNvPr id="11" name="椭圆 10"/>
                  <p:cNvSpPr/>
                  <p:nvPr/>
                </p:nvSpPr>
                <p:spPr>
                  <a:xfrm>
                    <a:off x="7444887" y="4247906"/>
                    <a:ext cx="502137" cy="502137"/>
                  </a:xfrm>
                  <a:prstGeom prst="ellipse">
                    <a:avLst/>
                  </a:prstGeom>
                  <a:solidFill>
                    <a:srgbClr val="ED145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685800"/>
                    <a:endParaRPr lang="zh-CN" altLang="en-US" sz="135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2" name="燕尾形 11"/>
                  <p:cNvSpPr/>
                  <p:nvPr/>
                </p:nvSpPr>
                <p:spPr>
                  <a:xfrm>
                    <a:off x="7581951" y="4384970"/>
                    <a:ext cx="228008" cy="228008"/>
                  </a:xfrm>
                  <a:prstGeom prst="chevron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/>
                    <a:endParaRPr lang="zh-CN" altLang="en-US" sz="135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8" name="组合 7"/>
                <p:cNvGrpSpPr/>
                <p:nvPr/>
              </p:nvGrpSpPr>
              <p:grpSpPr>
                <a:xfrm flipH="1">
                  <a:off x="7489582" y="4701139"/>
                  <a:ext cx="337586" cy="337586"/>
                  <a:chOff x="7444887" y="4247906"/>
                  <a:chExt cx="502137" cy="502137"/>
                </a:xfrm>
              </p:grpSpPr>
              <p:sp>
                <p:nvSpPr>
                  <p:cNvPr id="9" name="椭圆 8"/>
                  <p:cNvSpPr/>
                  <p:nvPr/>
                </p:nvSpPr>
                <p:spPr>
                  <a:xfrm>
                    <a:off x="7444887" y="4247906"/>
                    <a:ext cx="502137" cy="502137"/>
                  </a:xfrm>
                  <a:prstGeom prst="ellipse">
                    <a:avLst/>
                  </a:prstGeom>
                  <a:solidFill>
                    <a:srgbClr val="ED145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685800"/>
                    <a:endParaRPr lang="zh-CN" altLang="en-US" sz="135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0" name="燕尾形 9"/>
                  <p:cNvSpPr/>
                  <p:nvPr/>
                </p:nvSpPr>
                <p:spPr>
                  <a:xfrm>
                    <a:off x="7581951" y="4384970"/>
                    <a:ext cx="228008" cy="228008"/>
                  </a:xfrm>
                  <a:prstGeom prst="chevron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/>
                    <a:endParaRPr lang="zh-CN" altLang="en-US" sz="1350">
                      <a:solidFill>
                        <a:prstClr val="black"/>
                      </a:solidFill>
                    </a:endParaRPr>
                  </a:p>
                </p:txBody>
              </p:sp>
            </p:grpSp>
          </p:grpSp>
          <p:sp>
            <p:nvSpPr>
              <p:cNvPr id="6" name="文本框 5"/>
              <p:cNvSpPr txBox="1"/>
              <p:nvPr/>
            </p:nvSpPr>
            <p:spPr>
              <a:xfrm>
                <a:off x="616030" y="4704187"/>
                <a:ext cx="24243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zh-CN" altLang="en-US" spc="600" dirty="0">
                    <a:solidFill>
                      <a:srgbClr val="CFCECE"/>
                    </a:solidFill>
                    <a:latin typeface="时尚中黑简体" panose="01010104010101010101" pitchFamily="2" charset="-122"/>
                    <a:ea typeface="时尚中黑简体" panose="01010104010101010101" pitchFamily="2" charset="-122"/>
                  </a:rPr>
                  <a:t>时尚流行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126879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71487" y="1027510"/>
            <a:ext cx="2900363" cy="24467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86150" y="1027510"/>
            <a:ext cx="2900363" cy="24467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685800"/>
            <a:fld id="{92B4769E-EDF9-4BB2-B02C-DABCEA524D87}" type="datetimeFigureOut">
              <a:rPr lang="zh-CN" altLang="en-US" sz="1350">
                <a:solidFill>
                  <a:prstClr val="black"/>
                </a:solidFill>
              </a:rPr>
              <a:pPr defTabSz="685800"/>
              <a:t>2020/9/12</a:t>
            </a:fld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defTabSz="685800"/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685800"/>
            <a:fld id="{C0B4C084-D598-459E-9B06-5280D8F74556}" type="slidenum">
              <a:rPr lang="zh-CN" altLang="en-US" sz="1350">
                <a:solidFill>
                  <a:prstClr val="black"/>
                </a:solidFill>
              </a:rPr>
              <a:pPr defTabSz="685800"/>
              <a:t>‹#›</a:t>
            </a:fld>
            <a:endParaRPr lang="zh-CN" altLang="en-US" sz="13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0531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685800"/>
            <a:fld id="{92B4769E-EDF9-4BB2-B02C-DABCEA524D87}" type="datetimeFigureOut">
              <a:rPr lang="zh-CN" altLang="en-US" sz="1350">
                <a:solidFill>
                  <a:prstClr val="black"/>
                </a:solidFill>
              </a:rPr>
              <a:pPr defTabSz="685800"/>
              <a:t>2020/9/12</a:t>
            </a:fld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defTabSz="685800"/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685800"/>
            <a:fld id="{C0B4C084-D598-459E-9B06-5280D8F74556}" type="slidenum">
              <a:rPr lang="zh-CN" altLang="en-US" sz="1350">
                <a:solidFill>
                  <a:prstClr val="black"/>
                </a:solidFill>
              </a:rPr>
              <a:pPr defTabSz="685800"/>
              <a:t>‹#›</a:t>
            </a:fld>
            <a:endParaRPr lang="zh-CN" altLang="en-US" sz="13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9338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685800"/>
            <a:fld id="{92B4769E-EDF9-4BB2-B02C-DABCEA524D87}" type="datetimeFigureOut">
              <a:rPr lang="zh-CN" altLang="en-US" sz="1350">
                <a:solidFill>
                  <a:prstClr val="black"/>
                </a:solidFill>
              </a:rPr>
              <a:pPr defTabSz="685800"/>
              <a:t>2020/9/12</a:t>
            </a:fld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defTabSz="685800"/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685800"/>
            <a:fld id="{C0B4C084-D598-459E-9B06-5280D8F74556}" type="slidenum">
              <a:rPr lang="zh-CN" altLang="en-US" sz="1350">
                <a:solidFill>
                  <a:prstClr val="black"/>
                </a:solidFill>
              </a:rPr>
              <a:pPr defTabSz="685800"/>
              <a:t>‹#›</a:t>
            </a:fld>
            <a:endParaRPr lang="zh-CN" altLang="en-US" sz="13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8969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685800"/>
            <a:fld id="{92B4769E-EDF9-4BB2-B02C-DABCEA524D87}" type="datetimeFigureOut">
              <a:rPr lang="zh-CN" altLang="en-US" sz="1350">
                <a:solidFill>
                  <a:prstClr val="black"/>
                </a:solidFill>
              </a:rPr>
              <a:pPr defTabSz="685800"/>
              <a:t>2020/9/12</a:t>
            </a:fld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defTabSz="685800"/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685800"/>
            <a:fld id="{C0B4C084-D598-459E-9B06-5280D8F74556}" type="slidenum">
              <a:rPr lang="zh-CN" altLang="en-US" sz="1350">
                <a:solidFill>
                  <a:prstClr val="black"/>
                </a:solidFill>
              </a:rPr>
              <a:pPr defTabSz="685800"/>
              <a:t>‹#›</a:t>
            </a:fld>
            <a:endParaRPr lang="zh-CN" altLang="en-US" sz="13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2687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685800"/>
            <a:fld id="{92B4769E-EDF9-4BB2-B02C-DABCEA524D87}" type="datetimeFigureOut">
              <a:rPr lang="zh-CN" altLang="en-US" sz="1350">
                <a:solidFill>
                  <a:prstClr val="black"/>
                </a:solidFill>
              </a:rPr>
              <a:pPr defTabSz="685800"/>
              <a:t>2020/9/12</a:t>
            </a:fld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defTabSz="685800"/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685800"/>
            <a:fld id="{C0B4C084-D598-459E-9B06-5280D8F74556}" type="slidenum">
              <a:rPr lang="zh-CN" altLang="en-US" sz="1350">
                <a:solidFill>
                  <a:prstClr val="black"/>
                </a:solidFill>
              </a:rPr>
              <a:pPr defTabSz="685800"/>
              <a:t>‹#›</a:t>
            </a:fld>
            <a:endParaRPr lang="zh-CN" altLang="en-US" sz="13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3623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685800"/>
            <a:fld id="{92B4769E-EDF9-4BB2-B02C-DABCEA524D87}" type="datetimeFigureOut">
              <a:rPr lang="zh-CN" altLang="en-US" sz="1350">
                <a:solidFill>
                  <a:prstClr val="black"/>
                </a:solidFill>
              </a:rPr>
              <a:pPr defTabSz="685800"/>
              <a:t>2020/9/12</a:t>
            </a:fld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defTabSz="685800"/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685800"/>
            <a:fld id="{C0B4C084-D598-459E-9B06-5280D8F74556}" type="slidenum">
              <a:rPr lang="zh-CN" altLang="en-US" sz="1350">
                <a:solidFill>
                  <a:prstClr val="black"/>
                </a:solidFill>
              </a:rPr>
              <a:pPr defTabSz="685800"/>
              <a:t>‹#›</a:t>
            </a:fld>
            <a:endParaRPr lang="zh-CN" altLang="en-US" sz="13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81302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685800"/>
            <a:fld id="{92B4769E-EDF9-4BB2-B02C-DABCEA524D87}" type="datetimeFigureOut">
              <a:rPr lang="zh-CN" altLang="en-US" sz="1350">
                <a:solidFill>
                  <a:prstClr val="black"/>
                </a:solidFill>
              </a:rPr>
              <a:pPr defTabSz="685800"/>
              <a:t>2020/9/12</a:t>
            </a:fld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defTabSz="685800"/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685800"/>
            <a:fld id="{C0B4C084-D598-459E-9B06-5280D8F74556}" type="slidenum">
              <a:rPr lang="zh-CN" altLang="en-US" sz="1350">
                <a:solidFill>
                  <a:prstClr val="black"/>
                </a:solidFill>
              </a:rPr>
              <a:pPr defTabSz="685800"/>
              <a:t>‹#›</a:t>
            </a:fld>
            <a:endParaRPr lang="zh-CN" altLang="en-US" sz="13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87334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07757" y="205979"/>
            <a:ext cx="1478756" cy="326826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71488" y="205979"/>
            <a:ext cx="4321969" cy="326826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685800"/>
            <a:fld id="{92B4769E-EDF9-4BB2-B02C-DABCEA524D87}" type="datetimeFigureOut">
              <a:rPr lang="zh-CN" altLang="en-US" sz="1350">
                <a:solidFill>
                  <a:prstClr val="black"/>
                </a:solidFill>
              </a:rPr>
              <a:pPr defTabSz="685800"/>
              <a:t>2020/9/12</a:t>
            </a:fld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pPr defTabSz="685800"/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685800"/>
            <a:fld id="{C0B4C084-D598-459E-9B06-5280D8F74556}" type="slidenum">
              <a:rPr lang="zh-CN" altLang="en-US" sz="1350">
                <a:solidFill>
                  <a:prstClr val="black"/>
                </a:solidFill>
              </a:rPr>
              <a:pPr defTabSz="685800"/>
              <a:t>‹#›</a:t>
            </a:fld>
            <a:endParaRPr lang="zh-CN" altLang="en-US" sz="13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5986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007890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microsoft.com/office/2007/relationships/hdphoto" Target="../media/hdphoto4.wdp"/><Relationship Id="rId3" Type="http://schemas.openxmlformats.org/officeDocument/2006/relationships/image" Target="../media/image1.png"/><Relationship Id="rId7" Type="http://schemas.openxmlformats.org/officeDocument/2006/relationships/image" Target="../media/image4.jpe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11" Type="http://schemas.microsoft.com/office/2007/relationships/hdphoto" Target="../media/hdphoto3.wdp"/><Relationship Id="rId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openxmlformats.org/officeDocument/2006/relationships/image" Target="../media/image2.jpeg"/><Relationship Id="rId9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6.png"/><Relationship Id="rId5" Type="http://schemas.openxmlformats.org/officeDocument/2006/relationships/image" Target="../media/image24.jpeg"/><Relationship Id="rId4" Type="http://schemas.openxmlformats.org/officeDocument/2006/relationships/image" Target="../media/image4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microsoft.com/office/2007/relationships/hdphoto" Target="../media/hdphoto5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7" Type="http://schemas.openxmlformats.org/officeDocument/2006/relationships/image" Target="../media/image6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3.xml"/><Relationship Id="rId4" Type="http://schemas.openxmlformats.org/officeDocument/2006/relationships/image" Target="../media/image6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7.jpeg"/><Relationship Id="rId5" Type="http://schemas.openxmlformats.org/officeDocument/2006/relationships/image" Target="../media/image66.png"/><Relationship Id="rId4" Type="http://schemas.openxmlformats.org/officeDocument/2006/relationships/image" Target="../media/image65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8.jpeg"/><Relationship Id="rId7" Type="http://schemas.openxmlformats.org/officeDocument/2006/relationships/image" Target="../media/image7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6" Type="http://schemas.microsoft.com/office/2007/relationships/hdphoto" Target="../media/hdphoto6.wdp"/><Relationship Id="rId5" Type="http://schemas.openxmlformats.org/officeDocument/2006/relationships/image" Target="../media/image70.png"/><Relationship Id="rId10" Type="http://schemas.openxmlformats.org/officeDocument/2006/relationships/image" Target="../media/image73.png"/><Relationship Id="rId4" Type="http://schemas.openxmlformats.org/officeDocument/2006/relationships/image" Target="../media/image69.jpeg"/><Relationship Id="rId9" Type="http://schemas.microsoft.com/office/2007/relationships/hdphoto" Target="../media/hdphoto7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7.emf"/><Relationship Id="rId5" Type="http://schemas.openxmlformats.org/officeDocument/2006/relationships/image" Target="../media/image76.emf"/><Relationship Id="rId4" Type="http://schemas.openxmlformats.org/officeDocument/2006/relationships/image" Target="../media/image75.e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88.jpeg"/><Relationship Id="rId3" Type="http://schemas.openxmlformats.org/officeDocument/2006/relationships/image" Target="../media/image78.png"/><Relationship Id="rId7" Type="http://schemas.openxmlformats.org/officeDocument/2006/relationships/image" Target="../media/image82.jpeg"/><Relationship Id="rId12" Type="http://schemas.openxmlformats.org/officeDocument/2006/relationships/image" Target="../media/image8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1.jpeg"/><Relationship Id="rId11" Type="http://schemas.openxmlformats.org/officeDocument/2006/relationships/image" Target="../media/image86.jpeg"/><Relationship Id="rId5" Type="http://schemas.openxmlformats.org/officeDocument/2006/relationships/image" Target="../media/image80.jpeg"/><Relationship Id="rId10" Type="http://schemas.openxmlformats.org/officeDocument/2006/relationships/image" Target="../media/image85.jpeg"/><Relationship Id="rId4" Type="http://schemas.openxmlformats.org/officeDocument/2006/relationships/image" Target="../media/image79.jpeg"/><Relationship Id="rId9" Type="http://schemas.openxmlformats.org/officeDocument/2006/relationships/image" Target="../media/image8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6834492" y="4276481"/>
            <a:ext cx="502137" cy="502137"/>
            <a:chOff x="7444887" y="4247906"/>
            <a:chExt cx="502137" cy="502137"/>
          </a:xfrm>
        </p:grpSpPr>
        <p:sp>
          <p:nvSpPr>
            <p:cNvPr id="26" name="椭圆 25"/>
            <p:cNvSpPr/>
            <p:nvPr/>
          </p:nvSpPr>
          <p:spPr>
            <a:xfrm>
              <a:off x="7444887" y="4247906"/>
              <a:ext cx="502137" cy="502137"/>
            </a:xfrm>
            <a:prstGeom prst="ellipse">
              <a:avLst/>
            </a:prstGeom>
            <a:solidFill>
              <a:srgbClr val="ED14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8" name="燕尾形 27"/>
            <p:cNvSpPr/>
            <p:nvPr/>
          </p:nvSpPr>
          <p:spPr>
            <a:xfrm>
              <a:off x="7581951" y="4384970"/>
              <a:ext cx="228008" cy="228008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5358728" y="3609190"/>
            <a:ext cx="456632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3350" dirty="0">
                <a:solidFill>
                  <a:srgbClr val="ED145B"/>
                </a:solidFill>
                <a:latin typeface="JustOldFashion" panose="02000603030000020004" pitchFamily="2" charset="0"/>
                <a:ea typeface="MingLiU_HKSCS" panose="02020500000000000000" pitchFamily="18" charset="-120"/>
              </a:rPr>
              <a:t>POWERPOINT</a:t>
            </a:r>
            <a:endParaRPr lang="zh-CN" altLang="en-US" sz="3350" dirty="0">
              <a:solidFill>
                <a:srgbClr val="ED145B"/>
              </a:solidFill>
              <a:latin typeface="JustOldFashion" panose="02000603030000020004" pitchFamily="2" charset="0"/>
              <a:ea typeface="MingLiU_HKSCS" panose="02020500000000000000" pitchFamily="18" charset="-12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6385087" y="2755031"/>
            <a:ext cx="2635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4800" spc="600" dirty="0">
                <a:solidFill>
                  <a:srgbClr val="262626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时尚</a:t>
            </a:r>
          </a:p>
        </p:txBody>
      </p:sp>
      <p:grpSp>
        <p:nvGrpSpPr>
          <p:cNvPr id="6" name="组合 5"/>
          <p:cNvGrpSpPr/>
          <p:nvPr/>
        </p:nvGrpSpPr>
        <p:grpSpPr>
          <a:xfrm rot="18898061">
            <a:off x="6458220" y="719749"/>
            <a:ext cx="865466" cy="1227492"/>
            <a:chOff x="7483232" y="-109090"/>
            <a:chExt cx="680128" cy="964627"/>
          </a:xfrm>
        </p:grpSpPr>
        <p:sp>
          <p:nvSpPr>
            <p:cNvPr id="35" name="圆角矩形 34"/>
            <p:cNvSpPr/>
            <p:nvPr/>
          </p:nvSpPr>
          <p:spPr>
            <a:xfrm>
              <a:off x="7485954" y="-109090"/>
              <a:ext cx="674685" cy="964627"/>
            </a:xfrm>
            <a:prstGeom prst="roundRect">
              <a:avLst>
                <a:gd name="adj" fmla="val 0"/>
              </a:avLst>
            </a:prstGeom>
            <a:solidFill>
              <a:srgbClr val="ED145B">
                <a:alpha val="6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483232" y="267592"/>
              <a:ext cx="680128" cy="264914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87860" y="346866"/>
            <a:ext cx="3505202" cy="3476709"/>
            <a:chOff x="45718" y="318291"/>
            <a:chExt cx="3505202" cy="3476709"/>
          </a:xfrm>
        </p:grpSpPr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9576" b="27773"/>
            <a:stretch>
              <a:fillRect/>
            </a:stretch>
          </p:blipFill>
          <p:spPr>
            <a:xfrm>
              <a:off x="51143" y="318291"/>
              <a:ext cx="3476865" cy="3476709"/>
            </a:xfrm>
            <a:custGeom>
              <a:avLst/>
              <a:gdLst>
                <a:gd name="connsiteX0" fmla="*/ 1721746 w 3476865"/>
                <a:gd name="connsiteY0" fmla="*/ 0 h 3476709"/>
                <a:gd name="connsiteX1" fmla="*/ 3476865 w 3476865"/>
                <a:gd name="connsiteY1" fmla="*/ 1735737 h 3476709"/>
                <a:gd name="connsiteX2" fmla="*/ 1755118 w 3476865"/>
                <a:gd name="connsiteY2" fmla="*/ 3476709 h 3476709"/>
                <a:gd name="connsiteX3" fmla="*/ 0 w 3476865"/>
                <a:gd name="connsiteY3" fmla="*/ 1740973 h 3476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76865" h="3476709">
                  <a:moveTo>
                    <a:pt x="1721746" y="0"/>
                  </a:moveTo>
                  <a:lnTo>
                    <a:pt x="3476865" y="1735737"/>
                  </a:lnTo>
                  <a:lnTo>
                    <a:pt x="1755118" y="3476709"/>
                  </a:lnTo>
                  <a:lnTo>
                    <a:pt x="0" y="1740973"/>
                  </a:lnTo>
                  <a:close/>
                </a:path>
              </a:pathLst>
            </a:custGeom>
          </p:spPr>
        </p:pic>
        <p:sp>
          <p:nvSpPr>
            <p:cNvPr id="5" name="等腰三角形 4"/>
            <p:cNvSpPr/>
            <p:nvPr/>
          </p:nvSpPr>
          <p:spPr>
            <a:xfrm rot="10800000">
              <a:off x="45718" y="2053359"/>
              <a:ext cx="3505202" cy="1741640"/>
            </a:xfrm>
            <a:prstGeom prst="triangle">
              <a:avLst/>
            </a:prstGeom>
            <a:solidFill>
              <a:srgbClr val="ED145B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27" name="图片 2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846" r="28846" b="66297"/>
          <a:stretch>
            <a:fillRect/>
          </a:stretch>
        </p:blipFill>
        <p:spPr>
          <a:xfrm>
            <a:off x="3565419" y="2933700"/>
            <a:ext cx="1742543" cy="1742543"/>
          </a:xfrm>
          <a:custGeom>
            <a:avLst/>
            <a:gdLst>
              <a:gd name="connsiteX0" fmla="*/ 861947 w 1733519"/>
              <a:gd name="connsiteY0" fmla="*/ 0 h 1733519"/>
              <a:gd name="connsiteX1" fmla="*/ 1733519 w 1733519"/>
              <a:gd name="connsiteY1" fmla="*/ 861947 h 1733519"/>
              <a:gd name="connsiteX2" fmla="*/ 871572 w 1733519"/>
              <a:gd name="connsiteY2" fmla="*/ 1733519 h 1733519"/>
              <a:gd name="connsiteX3" fmla="*/ 0 w 1733519"/>
              <a:gd name="connsiteY3" fmla="*/ 871572 h 1733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3519" h="1733519">
                <a:moveTo>
                  <a:pt x="861947" y="0"/>
                </a:moveTo>
                <a:lnTo>
                  <a:pt x="1733519" y="861947"/>
                </a:lnTo>
                <a:lnTo>
                  <a:pt x="871572" y="1733519"/>
                </a:lnTo>
                <a:lnTo>
                  <a:pt x="0" y="871572"/>
                </a:lnTo>
                <a:close/>
              </a:path>
            </a:pathLst>
          </a:cu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rgbClr val="ED145B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781" r="16781" b="394"/>
          <a:stretch>
            <a:fillRect/>
          </a:stretch>
        </p:blipFill>
        <p:spPr>
          <a:xfrm>
            <a:off x="5294956" y="1200181"/>
            <a:ext cx="1733519" cy="1733519"/>
          </a:xfrm>
          <a:custGeom>
            <a:avLst/>
            <a:gdLst>
              <a:gd name="connsiteX0" fmla="*/ 861947 w 1733519"/>
              <a:gd name="connsiteY0" fmla="*/ 0 h 1733519"/>
              <a:gd name="connsiteX1" fmla="*/ 1733519 w 1733519"/>
              <a:gd name="connsiteY1" fmla="*/ 861947 h 1733519"/>
              <a:gd name="connsiteX2" fmla="*/ 871572 w 1733519"/>
              <a:gd name="connsiteY2" fmla="*/ 1733519 h 1733519"/>
              <a:gd name="connsiteX3" fmla="*/ 0 w 1733519"/>
              <a:gd name="connsiteY3" fmla="*/ 871572 h 1733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3519" h="1733519">
                <a:moveTo>
                  <a:pt x="861947" y="0"/>
                </a:moveTo>
                <a:lnTo>
                  <a:pt x="1733519" y="861947"/>
                </a:lnTo>
                <a:lnTo>
                  <a:pt x="871572" y="1733519"/>
                </a:lnTo>
                <a:lnTo>
                  <a:pt x="0" y="871572"/>
                </a:lnTo>
                <a:close/>
              </a:path>
            </a:pathLst>
          </a:cu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44" r="544" b="34279"/>
          <a:stretch>
            <a:fillRect/>
          </a:stretch>
        </p:blipFill>
        <p:spPr>
          <a:xfrm>
            <a:off x="3560843" y="1208937"/>
            <a:ext cx="1733519" cy="1733519"/>
          </a:xfrm>
          <a:custGeom>
            <a:avLst/>
            <a:gdLst>
              <a:gd name="connsiteX0" fmla="*/ 861947 w 1733519"/>
              <a:gd name="connsiteY0" fmla="*/ 0 h 1733519"/>
              <a:gd name="connsiteX1" fmla="*/ 1733519 w 1733519"/>
              <a:gd name="connsiteY1" fmla="*/ 861947 h 1733519"/>
              <a:gd name="connsiteX2" fmla="*/ 871572 w 1733519"/>
              <a:gd name="connsiteY2" fmla="*/ 1733519 h 1733519"/>
              <a:gd name="connsiteX3" fmla="*/ 0 w 1733519"/>
              <a:gd name="connsiteY3" fmla="*/ 871572 h 1733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3519" h="1733519">
                <a:moveTo>
                  <a:pt x="861947" y="0"/>
                </a:moveTo>
                <a:lnTo>
                  <a:pt x="1733519" y="861947"/>
                </a:lnTo>
                <a:lnTo>
                  <a:pt x="871572" y="1733519"/>
                </a:lnTo>
                <a:lnTo>
                  <a:pt x="0" y="871572"/>
                </a:lnTo>
                <a:close/>
              </a:path>
            </a:pathLst>
          </a:custGeom>
        </p:spPr>
      </p:pic>
      <p:cxnSp>
        <p:nvCxnSpPr>
          <p:cNvPr id="29" name="直接连接符 28"/>
          <p:cNvCxnSpPr/>
          <p:nvPr/>
        </p:nvCxnSpPr>
        <p:spPr>
          <a:xfrm>
            <a:off x="7445829" y="2571750"/>
            <a:ext cx="1698171" cy="1826079"/>
          </a:xfrm>
          <a:prstGeom prst="line">
            <a:avLst/>
          </a:prstGeom>
          <a:ln w="762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H="1">
            <a:off x="7479976" y="3541486"/>
            <a:ext cx="1664024" cy="1608364"/>
          </a:xfrm>
          <a:prstGeom prst="line">
            <a:avLst/>
          </a:prstGeom>
          <a:ln w="762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63500" sx="89000" sy="89000" algn="tr" rotWithShape="0">
              <a:prstClr val="black">
                <a:alpha val="2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图片 42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1" t="3146" r="372" b="20227"/>
          <a:stretch>
            <a:fillRect/>
          </a:stretch>
        </p:blipFill>
        <p:spPr>
          <a:xfrm>
            <a:off x="1839482" y="2951900"/>
            <a:ext cx="1733519" cy="1733519"/>
          </a:xfrm>
          <a:custGeom>
            <a:avLst/>
            <a:gdLst>
              <a:gd name="connsiteX0" fmla="*/ 861947 w 1733519"/>
              <a:gd name="connsiteY0" fmla="*/ 0 h 1733519"/>
              <a:gd name="connsiteX1" fmla="*/ 1733519 w 1733519"/>
              <a:gd name="connsiteY1" fmla="*/ 861947 h 1733519"/>
              <a:gd name="connsiteX2" fmla="*/ 871572 w 1733519"/>
              <a:gd name="connsiteY2" fmla="*/ 1733519 h 1733519"/>
              <a:gd name="connsiteX3" fmla="*/ 0 w 1733519"/>
              <a:gd name="connsiteY3" fmla="*/ 871572 h 1733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3519" h="1733519">
                <a:moveTo>
                  <a:pt x="861947" y="0"/>
                </a:moveTo>
                <a:lnTo>
                  <a:pt x="1733519" y="861947"/>
                </a:lnTo>
                <a:lnTo>
                  <a:pt x="871572" y="1733519"/>
                </a:lnTo>
                <a:lnTo>
                  <a:pt x="0" y="871572"/>
                </a:lnTo>
                <a:close/>
              </a:path>
            </a:pathLst>
          </a:custGeom>
        </p:spPr>
      </p:pic>
      <p:grpSp>
        <p:nvGrpSpPr>
          <p:cNvPr id="10" name="组合 9"/>
          <p:cNvGrpSpPr/>
          <p:nvPr/>
        </p:nvGrpSpPr>
        <p:grpSpPr>
          <a:xfrm>
            <a:off x="4656825" y="2295422"/>
            <a:ext cx="1477276" cy="1249044"/>
            <a:chOff x="4656825" y="2295422"/>
            <a:chExt cx="1477276" cy="1249044"/>
          </a:xfrm>
        </p:grpSpPr>
        <p:sp>
          <p:nvSpPr>
            <p:cNvPr id="17" name="矩形 16"/>
            <p:cNvSpPr/>
            <p:nvPr/>
          </p:nvSpPr>
          <p:spPr>
            <a:xfrm rot="18880913">
              <a:off x="4694351" y="2323581"/>
              <a:ext cx="1215969" cy="122580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 xmlns="">
                    <a14:imgLayer r:embed="rId1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656825" y="2295422"/>
              <a:ext cx="1477276" cy="1140681"/>
            </a:xfrm>
            <a:prstGeom prst="rect">
              <a:avLst/>
            </a:prstGeom>
            <a:effectLst>
              <a:outerShdw blurRad="50800" dist="38100" dir="5700000" sx="99000" sy="99000" algn="t" rotWithShape="0">
                <a:schemeClr val="accent4">
                  <a:lumMod val="75000"/>
                  <a:alpha val="84000"/>
                </a:schemeClr>
              </a:outerShdw>
            </a:effectLst>
          </p:spPr>
        </p:pic>
      </p:grpSp>
      <p:grpSp>
        <p:nvGrpSpPr>
          <p:cNvPr id="9" name="组合 8"/>
          <p:cNvGrpSpPr/>
          <p:nvPr/>
        </p:nvGrpSpPr>
        <p:grpSpPr>
          <a:xfrm>
            <a:off x="3200400" y="0"/>
            <a:ext cx="2441575" cy="647700"/>
            <a:chOff x="3200400" y="0"/>
            <a:chExt cx="2441575" cy="647700"/>
          </a:xfrm>
        </p:grpSpPr>
        <p:sp>
          <p:nvSpPr>
            <p:cNvPr id="36" name="等腰三角形 35"/>
            <p:cNvSpPr/>
            <p:nvPr/>
          </p:nvSpPr>
          <p:spPr>
            <a:xfrm rot="10800000">
              <a:off x="3200400" y="0"/>
              <a:ext cx="1219200" cy="647700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37" name="等腰三角形 36"/>
            <p:cNvSpPr/>
            <p:nvPr/>
          </p:nvSpPr>
          <p:spPr>
            <a:xfrm rot="10800000">
              <a:off x="4422775" y="0"/>
              <a:ext cx="1219200" cy="647700"/>
            </a:xfrm>
            <a:prstGeom prst="triangle">
              <a:avLst/>
            </a:prstGeom>
            <a:solidFill>
              <a:srgbClr val="ED14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951381" y="2330878"/>
            <a:ext cx="1808535" cy="1245729"/>
            <a:chOff x="2951381" y="2330878"/>
            <a:chExt cx="1808535" cy="1245729"/>
          </a:xfrm>
        </p:grpSpPr>
        <p:sp>
          <p:nvSpPr>
            <p:cNvPr id="31" name="矩形 30"/>
            <p:cNvSpPr/>
            <p:nvPr/>
          </p:nvSpPr>
          <p:spPr>
            <a:xfrm rot="18880913">
              <a:off x="2951381" y="2330878"/>
              <a:ext cx="1225802" cy="1225802"/>
            </a:xfrm>
            <a:prstGeom prst="rect">
              <a:avLst/>
            </a:prstGeom>
            <a:solidFill>
              <a:srgbClr val="ED14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2985634" y="2620614"/>
              <a:ext cx="1774282" cy="955993"/>
              <a:chOff x="2985634" y="2620614"/>
              <a:chExt cx="1774282" cy="955993"/>
            </a:xfrm>
          </p:grpSpPr>
          <p:sp>
            <p:nvSpPr>
              <p:cNvPr id="32" name="文本框 31"/>
              <p:cNvSpPr txBox="1"/>
              <p:nvPr/>
            </p:nvSpPr>
            <p:spPr>
              <a:xfrm>
                <a:off x="3224622" y="3176497"/>
                <a:ext cx="14290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zh-CN" altLang="en-US" sz="2000" spc="300" dirty="0">
                    <a:solidFill>
                      <a:prstClr val="white"/>
                    </a:solidFill>
                    <a:latin typeface="时尚中黑简体" panose="01010104010101010101" pitchFamily="2" charset="-122"/>
                    <a:ea typeface="时尚中黑简体" panose="01010104010101010101" pitchFamily="2" charset="-122"/>
                  </a:rPr>
                  <a:t>风格</a:t>
                </a: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2985634" y="2620614"/>
                <a:ext cx="1774282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685800"/>
                <a:r>
                  <a:rPr lang="zh-CN" altLang="en-US" sz="3600" spc="600" dirty="0">
                    <a:solidFill>
                      <a:prstClr val="white"/>
                    </a:solidFill>
                    <a:latin typeface="时尚中黑简体" panose="01010104010101010101" pitchFamily="2" charset="-122"/>
                    <a:ea typeface="时尚中黑简体" panose="01010104010101010101" pitchFamily="2" charset="-122"/>
                  </a:rPr>
                  <a:t>流行</a:t>
                </a:r>
                <a:endParaRPr lang="en-US" altLang="zh-CN" sz="3600" spc="600" dirty="0">
                  <a:solidFill>
                    <a:prstClr val="white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endParaRPr>
              </a:p>
            </p:txBody>
          </p:sp>
        </p:grpSp>
      </p:grpSp>
      <p:sp>
        <p:nvSpPr>
          <p:cNvPr id="30" name="矩形 29"/>
          <p:cNvSpPr/>
          <p:nvPr/>
        </p:nvSpPr>
        <p:spPr>
          <a:xfrm rot="18880913">
            <a:off x="6999329" y="349189"/>
            <a:ext cx="265882" cy="265882"/>
          </a:xfrm>
          <a:prstGeom prst="rect">
            <a:avLst/>
          </a:prstGeom>
          <a:solidFill>
            <a:srgbClr val="FFC000">
              <a:alpha val="1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 rot="18880913">
            <a:off x="5957075" y="1123973"/>
            <a:ext cx="100679" cy="100679"/>
          </a:xfrm>
          <a:prstGeom prst="rect">
            <a:avLst/>
          </a:prstGeom>
          <a:solidFill>
            <a:srgbClr val="FFC000">
              <a:alpha val="1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 rot="18880913">
            <a:off x="4698576" y="923651"/>
            <a:ext cx="276530" cy="276530"/>
          </a:xfrm>
          <a:prstGeom prst="rect">
            <a:avLst/>
          </a:prstGeom>
          <a:solidFill>
            <a:srgbClr val="ED145B">
              <a:alpha val="1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 rot="18978962">
            <a:off x="8681693" y="3834780"/>
            <a:ext cx="93520" cy="93520"/>
          </a:xfrm>
          <a:prstGeom prst="rect">
            <a:avLst/>
          </a:prstGeom>
          <a:solidFill>
            <a:srgbClr val="ED145B">
              <a:alpha val="5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 rot="18880913">
            <a:off x="8094408" y="827677"/>
            <a:ext cx="91049" cy="91049"/>
          </a:xfrm>
          <a:prstGeom prst="rect">
            <a:avLst/>
          </a:prstGeom>
          <a:solidFill>
            <a:srgbClr val="ED145B">
              <a:alpha val="1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 rot="18880913">
            <a:off x="8587748" y="2456744"/>
            <a:ext cx="243053" cy="243053"/>
          </a:xfrm>
          <a:prstGeom prst="rect">
            <a:avLst/>
          </a:prstGeom>
          <a:solidFill>
            <a:srgbClr val="FFC000">
              <a:alpha val="1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135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9159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5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3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5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3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4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4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5" grpId="0"/>
      <p:bldP spid="30" grpId="0" animBg="1"/>
      <p:bldP spid="38" grpId="0" animBg="1"/>
      <p:bldP spid="39" grpId="0" animBg="1"/>
      <p:bldP spid="40" grpId="0" animBg="1"/>
      <p:bldP spid="41" grpId="0" animBg="1"/>
      <p:bldP spid="4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/>
          <p:nvPr/>
        </p:nvGrpSpPr>
        <p:grpSpPr>
          <a:xfrm>
            <a:off x="7191127" y="2940913"/>
            <a:ext cx="1356221" cy="1797858"/>
            <a:chOff x="5456963" y="705268"/>
            <a:chExt cx="2962800" cy="3927600"/>
          </a:xfrm>
        </p:grpSpPr>
        <p:sp>
          <p:nvSpPr>
            <p:cNvPr id="51" name="矩形 50"/>
            <p:cNvSpPr/>
            <p:nvPr/>
          </p:nvSpPr>
          <p:spPr>
            <a:xfrm>
              <a:off x="5456963" y="705268"/>
              <a:ext cx="2962800" cy="3927600"/>
            </a:xfrm>
            <a:prstGeom prst="rect">
              <a:avLst/>
            </a:prstGeom>
            <a:solidFill>
              <a:srgbClr val="E4E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pic>
          <p:nvPicPr>
            <p:cNvPr id="52" name="图片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195" t="2659" r="2195" b="12695"/>
            <a:stretch>
              <a:fillRect/>
            </a:stretch>
          </p:blipFill>
          <p:spPr>
            <a:xfrm>
              <a:off x="5542288" y="817016"/>
              <a:ext cx="2792150" cy="3704105"/>
            </a:xfrm>
            <a:custGeom>
              <a:avLst/>
              <a:gdLst>
                <a:gd name="connsiteX0" fmla="*/ 0 w 2792150"/>
                <a:gd name="connsiteY0" fmla="*/ 0 h 3704105"/>
                <a:gd name="connsiteX1" fmla="*/ 2792150 w 2792150"/>
                <a:gd name="connsiteY1" fmla="*/ 0 h 3704105"/>
                <a:gd name="connsiteX2" fmla="*/ 2792150 w 2792150"/>
                <a:gd name="connsiteY2" fmla="*/ 3704105 h 3704105"/>
                <a:gd name="connsiteX3" fmla="*/ 0 w 2792150"/>
                <a:gd name="connsiteY3" fmla="*/ 3704105 h 370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92150" h="3704105">
                  <a:moveTo>
                    <a:pt x="0" y="0"/>
                  </a:moveTo>
                  <a:lnTo>
                    <a:pt x="2792150" y="0"/>
                  </a:lnTo>
                  <a:lnTo>
                    <a:pt x="2792150" y="3704105"/>
                  </a:lnTo>
                  <a:lnTo>
                    <a:pt x="0" y="3704105"/>
                  </a:lnTo>
                  <a:close/>
                </a:path>
              </a:pathLst>
            </a:custGeom>
          </p:spPr>
        </p:pic>
      </p:grpSp>
      <p:grpSp>
        <p:nvGrpSpPr>
          <p:cNvPr id="53" name="组合 52"/>
          <p:cNvGrpSpPr>
            <a:grpSpLocks noChangeAspect="1"/>
          </p:cNvGrpSpPr>
          <p:nvPr/>
        </p:nvGrpSpPr>
        <p:grpSpPr>
          <a:xfrm>
            <a:off x="3094833" y="2941642"/>
            <a:ext cx="1355122" cy="1796400"/>
            <a:chOff x="812327" y="718156"/>
            <a:chExt cx="2962800" cy="3927600"/>
          </a:xfrm>
        </p:grpSpPr>
        <p:sp>
          <p:nvSpPr>
            <p:cNvPr id="54" name="矩形 53"/>
            <p:cNvSpPr/>
            <p:nvPr/>
          </p:nvSpPr>
          <p:spPr>
            <a:xfrm>
              <a:off x="812327" y="718156"/>
              <a:ext cx="2962800" cy="3927600"/>
            </a:xfrm>
            <a:prstGeom prst="rect">
              <a:avLst/>
            </a:prstGeom>
            <a:solidFill>
              <a:srgbClr val="E4E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pic>
          <p:nvPicPr>
            <p:cNvPr id="55" name="图片 5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544" r="7031" b="52795"/>
            <a:stretch/>
          </p:blipFill>
          <p:spPr>
            <a:xfrm>
              <a:off x="892031" y="809956"/>
              <a:ext cx="2803393" cy="3744000"/>
            </a:xfrm>
            <a:prstGeom prst="rect">
              <a:avLst/>
            </a:prstGeom>
          </p:spPr>
        </p:pic>
      </p:grpSp>
      <p:grpSp>
        <p:nvGrpSpPr>
          <p:cNvPr id="60" name="组合 59"/>
          <p:cNvGrpSpPr>
            <a:grpSpLocks noChangeAspect="1"/>
          </p:cNvGrpSpPr>
          <p:nvPr/>
        </p:nvGrpSpPr>
        <p:grpSpPr>
          <a:xfrm>
            <a:off x="7191676" y="789711"/>
            <a:ext cx="1355122" cy="1796400"/>
            <a:chOff x="5461843" y="705268"/>
            <a:chExt cx="2962800" cy="3927600"/>
          </a:xfrm>
        </p:grpSpPr>
        <p:sp>
          <p:nvSpPr>
            <p:cNvPr id="61" name="矩形 60"/>
            <p:cNvSpPr/>
            <p:nvPr/>
          </p:nvSpPr>
          <p:spPr>
            <a:xfrm>
              <a:off x="5461843" y="705268"/>
              <a:ext cx="2962800" cy="3927600"/>
            </a:xfrm>
            <a:prstGeom prst="rect">
              <a:avLst/>
            </a:prstGeom>
            <a:solidFill>
              <a:srgbClr val="E4E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pic>
          <p:nvPicPr>
            <p:cNvPr id="62" name="图片 6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8352" r="1133" b="3457"/>
            <a:stretch/>
          </p:blipFill>
          <p:spPr>
            <a:xfrm>
              <a:off x="5532132" y="797068"/>
              <a:ext cx="2822222" cy="3744000"/>
            </a:xfrm>
            <a:custGeom>
              <a:avLst/>
              <a:gdLst>
                <a:gd name="connsiteX0" fmla="*/ 0 w 2822222"/>
                <a:gd name="connsiteY0" fmla="*/ 0 h 3744000"/>
                <a:gd name="connsiteX1" fmla="*/ 2822222 w 2822222"/>
                <a:gd name="connsiteY1" fmla="*/ 0 h 3744000"/>
                <a:gd name="connsiteX2" fmla="*/ 2822222 w 2822222"/>
                <a:gd name="connsiteY2" fmla="*/ 3744000 h 3744000"/>
                <a:gd name="connsiteX3" fmla="*/ 0 w 2822222"/>
                <a:gd name="connsiteY3" fmla="*/ 3744000 h 374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22222" h="3744000">
                  <a:moveTo>
                    <a:pt x="0" y="0"/>
                  </a:moveTo>
                  <a:lnTo>
                    <a:pt x="2822222" y="0"/>
                  </a:lnTo>
                  <a:lnTo>
                    <a:pt x="2822222" y="3744000"/>
                  </a:lnTo>
                  <a:lnTo>
                    <a:pt x="0" y="3744000"/>
                  </a:lnTo>
                  <a:close/>
                </a:path>
              </a:pathLst>
            </a:custGeom>
          </p:spPr>
        </p:pic>
      </p:grpSp>
      <p:grpSp>
        <p:nvGrpSpPr>
          <p:cNvPr id="41" name="组合 40"/>
          <p:cNvGrpSpPr/>
          <p:nvPr/>
        </p:nvGrpSpPr>
        <p:grpSpPr>
          <a:xfrm>
            <a:off x="4437074" y="2750365"/>
            <a:ext cx="4071216" cy="1957652"/>
            <a:chOff x="-21923" y="662257"/>
            <a:chExt cx="4071216" cy="1957652"/>
          </a:xfrm>
        </p:grpSpPr>
        <p:sp>
          <p:nvSpPr>
            <p:cNvPr id="42" name="文本框 41"/>
            <p:cNvSpPr txBox="1"/>
            <p:nvPr/>
          </p:nvSpPr>
          <p:spPr>
            <a:xfrm>
              <a:off x="-21923" y="662257"/>
              <a:ext cx="407121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en-US" altLang="zh-CN" sz="9600" i="1" dirty="0">
                  <a:solidFill>
                    <a:srgbClr val="ED145B"/>
                  </a:solidFill>
                  <a:latin typeface="JustOldFashion" panose="02000603030000020004" pitchFamily="2" charset="0"/>
                  <a:ea typeface="MingLiU_HKSCS" panose="02020500000000000000" pitchFamily="18" charset="-120"/>
                </a:rPr>
                <a:t>4</a:t>
              </a:r>
              <a:endParaRPr lang="zh-CN" altLang="en-US" sz="9600" i="1" dirty="0">
                <a:solidFill>
                  <a:srgbClr val="ED145B"/>
                </a:solidFill>
                <a:latin typeface="JustOldFashion" panose="02000603030000020004" pitchFamily="2" charset="0"/>
                <a:ea typeface="MingLiU_HKSCS" panose="02020500000000000000" pitchFamily="18" charset="-120"/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959936" y="991890"/>
              <a:ext cx="2353467" cy="546736"/>
              <a:chOff x="959936" y="991890"/>
              <a:chExt cx="2353467" cy="546736"/>
            </a:xfrm>
          </p:grpSpPr>
          <p:cxnSp>
            <p:nvCxnSpPr>
              <p:cNvPr id="45" name="直接连接符 44"/>
              <p:cNvCxnSpPr/>
              <p:nvPr/>
            </p:nvCxnSpPr>
            <p:spPr>
              <a:xfrm>
                <a:off x="1074508" y="991890"/>
                <a:ext cx="1494971" cy="0"/>
              </a:xfrm>
              <a:prstGeom prst="line">
                <a:avLst/>
              </a:prstGeom>
              <a:ln w="22225">
                <a:solidFill>
                  <a:srgbClr val="2626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/>
              <p:cNvCxnSpPr/>
              <p:nvPr/>
            </p:nvCxnSpPr>
            <p:spPr>
              <a:xfrm>
                <a:off x="1074508" y="1538626"/>
                <a:ext cx="1494971" cy="0"/>
              </a:xfrm>
              <a:prstGeom prst="line">
                <a:avLst/>
              </a:prstGeom>
              <a:ln w="63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文本框 46"/>
              <p:cNvSpPr txBox="1"/>
              <p:nvPr/>
            </p:nvSpPr>
            <p:spPr>
              <a:xfrm>
                <a:off x="959936" y="1019036"/>
                <a:ext cx="2353467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zh-CN" altLang="en-US" sz="2500" spc="600" dirty="0">
                    <a:solidFill>
                      <a:srgbClr val="262626"/>
                    </a:solidFill>
                    <a:latin typeface="时尚中黑简体" panose="01010104010101010101" pitchFamily="2" charset="-122"/>
                    <a:ea typeface="时尚中黑简体" panose="01010104010101010101" pitchFamily="2" charset="-122"/>
                  </a:rPr>
                  <a:t>时尚发型</a:t>
                </a:r>
              </a:p>
            </p:txBody>
          </p:sp>
        </p:grpSp>
        <p:sp>
          <p:nvSpPr>
            <p:cNvPr id="44" name="TextBox 2"/>
            <p:cNvSpPr txBox="1">
              <a:spLocks noChangeArrowheads="1"/>
            </p:cNvSpPr>
            <p:nvPr/>
          </p:nvSpPr>
          <p:spPr bwMode="auto">
            <a:xfrm>
              <a:off x="940607" y="1565774"/>
              <a:ext cx="2658004" cy="1054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just" defTabSz="685800">
                <a:lnSpc>
                  <a:spcPct val="125000"/>
                </a:lnSpc>
                <a:buClr>
                  <a:srgbClr val="0070C0"/>
                </a:buClr>
                <a:defRPr/>
              </a:pPr>
              <a:r>
                <a:rPr lang="zh-CN" altLang="zh-CN" sz="1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设计理念：杜绝平庸、专做</a:t>
              </a:r>
              <a:endParaRPr lang="en-US" altLang="zh-CN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 defTabSz="685800">
                <a:lnSpc>
                  <a:spcPct val="125000"/>
                </a:lnSpc>
                <a:buClr>
                  <a:srgbClr val="0070C0"/>
                </a:buClr>
                <a:defRPr/>
              </a:pPr>
              <a:r>
                <a:rPr lang="zh-CN" altLang="zh-CN" sz="1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精品 ！</a:t>
              </a:r>
              <a:r>
                <a:rPr lang="en-US" altLang="zh-CN" sz="1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100%</a:t>
              </a:r>
              <a:r>
                <a:rPr lang="zh-CN" altLang="zh-CN" sz="1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专业；</a:t>
              </a:r>
              <a:r>
                <a:rPr lang="en-US" altLang="zh-CN" sz="1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100%</a:t>
              </a:r>
            </a:p>
            <a:p>
              <a:pPr algn="just" defTabSz="685800">
                <a:lnSpc>
                  <a:spcPct val="125000"/>
                </a:lnSpc>
                <a:buClr>
                  <a:srgbClr val="0070C0"/>
                </a:buClr>
                <a:defRPr/>
              </a:pPr>
              <a:r>
                <a:rPr lang="zh-CN" altLang="zh-CN" sz="1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尽心；</a:t>
              </a:r>
              <a:r>
                <a:rPr lang="en-US" altLang="zh-CN" sz="1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100%</a:t>
              </a:r>
              <a:r>
                <a:rPr lang="zh-CN" altLang="zh-CN" sz="1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创意。锐普</a:t>
              </a:r>
              <a:r>
                <a:rPr lang="en-US" altLang="zh-CN" sz="1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</a:p>
            <a:p>
              <a:pPr algn="just" defTabSz="685800">
                <a:lnSpc>
                  <a:spcPct val="125000"/>
                </a:lnSpc>
                <a:buClr>
                  <a:srgbClr val="0070C0"/>
                </a:buClr>
                <a:defRPr/>
              </a:pPr>
              <a:r>
                <a:rPr lang="zh-CN" altLang="zh-CN" sz="1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服务领域：</a:t>
              </a:r>
              <a:r>
                <a:rPr lang="en-US" altLang="zh-CN" sz="1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模板设计；</a:t>
              </a:r>
              <a:endParaRPr lang="en-US" altLang="zh-CN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 defTabSz="685800">
                <a:lnSpc>
                  <a:spcPct val="125000"/>
                </a:lnSpc>
                <a:buClr>
                  <a:srgbClr val="0070C0"/>
                </a:buClr>
                <a:defRPr/>
              </a:pPr>
              <a:r>
                <a:rPr lang="en-US" altLang="zh-CN" sz="1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稿件制作。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56785" y="2750365"/>
            <a:ext cx="3620534" cy="1957652"/>
            <a:chOff x="42563" y="662257"/>
            <a:chExt cx="3620534" cy="1957652"/>
          </a:xfrm>
        </p:grpSpPr>
        <p:sp>
          <p:nvSpPr>
            <p:cNvPr id="33" name="文本框 32"/>
            <p:cNvSpPr txBox="1"/>
            <p:nvPr/>
          </p:nvSpPr>
          <p:spPr>
            <a:xfrm>
              <a:off x="42563" y="662257"/>
              <a:ext cx="311875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en-US" altLang="zh-CN" sz="9600" i="1" dirty="0">
                  <a:solidFill>
                    <a:srgbClr val="ED145B"/>
                  </a:solidFill>
                  <a:latin typeface="JustOldFashion" panose="02000603030000020004" pitchFamily="2" charset="0"/>
                  <a:ea typeface="MingLiU_HKSCS" panose="02020500000000000000" pitchFamily="18" charset="-120"/>
                </a:rPr>
                <a:t>3</a:t>
              </a:r>
              <a:endParaRPr lang="zh-CN" altLang="en-US" sz="9600" i="1" dirty="0">
                <a:solidFill>
                  <a:srgbClr val="ED145B"/>
                </a:solidFill>
                <a:latin typeface="JustOldFashion" panose="02000603030000020004" pitchFamily="2" charset="0"/>
                <a:ea typeface="MingLiU_HKSCS" panose="02020500000000000000" pitchFamily="18" charset="-120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959936" y="991890"/>
              <a:ext cx="2473024" cy="546736"/>
              <a:chOff x="959936" y="991890"/>
              <a:chExt cx="2473024" cy="546736"/>
            </a:xfrm>
          </p:grpSpPr>
          <p:cxnSp>
            <p:nvCxnSpPr>
              <p:cNvPr id="36" name="直接连接符 35"/>
              <p:cNvCxnSpPr/>
              <p:nvPr/>
            </p:nvCxnSpPr>
            <p:spPr>
              <a:xfrm>
                <a:off x="1074508" y="991890"/>
                <a:ext cx="1494971" cy="0"/>
              </a:xfrm>
              <a:prstGeom prst="line">
                <a:avLst/>
              </a:prstGeom>
              <a:ln w="22225">
                <a:solidFill>
                  <a:srgbClr val="2626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/>
              <p:nvPr/>
            </p:nvCxnSpPr>
            <p:spPr>
              <a:xfrm>
                <a:off x="1074508" y="1538626"/>
                <a:ext cx="1494971" cy="0"/>
              </a:xfrm>
              <a:prstGeom prst="line">
                <a:avLst/>
              </a:prstGeom>
              <a:ln w="63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文本框 37"/>
              <p:cNvSpPr txBox="1"/>
              <p:nvPr/>
            </p:nvSpPr>
            <p:spPr>
              <a:xfrm>
                <a:off x="959936" y="1019036"/>
                <a:ext cx="2473024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zh-CN" altLang="en-US" sz="2500" spc="600" dirty="0">
                    <a:solidFill>
                      <a:srgbClr val="262626"/>
                    </a:solidFill>
                    <a:latin typeface="时尚中黑简体" panose="01010104010101010101" pitchFamily="2" charset="-122"/>
                    <a:ea typeface="时尚中黑简体" panose="01010104010101010101" pitchFamily="2" charset="-122"/>
                  </a:rPr>
                  <a:t>流行服饰</a:t>
                </a:r>
              </a:p>
            </p:txBody>
          </p:sp>
        </p:grpSp>
        <p:sp>
          <p:nvSpPr>
            <p:cNvPr id="35" name="TextBox 2"/>
            <p:cNvSpPr txBox="1">
              <a:spLocks noChangeArrowheads="1"/>
            </p:cNvSpPr>
            <p:nvPr/>
          </p:nvSpPr>
          <p:spPr bwMode="auto">
            <a:xfrm>
              <a:off x="940607" y="1565774"/>
              <a:ext cx="2722490" cy="1054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just" defTabSz="685800">
                <a:lnSpc>
                  <a:spcPct val="125000"/>
                </a:lnSpc>
                <a:buClr>
                  <a:srgbClr val="0070C0"/>
                </a:buClr>
                <a:defRPr/>
              </a:pPr>
              <a:r>
                <a:rPr lang="zh-CN" altLang="zh-CN" sz="1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坚持精益求精、拒绝平庸的</a:t>
              </a:r>
              <a:endParaRPr lang="en-US" altLang="zh-CN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 defTabSz="685800">
                <a:lnSpc>
                  <a:spcPct val="125000"/>
                </a:lnSpc>
                <a:buClr>
                  <a:srgbClr val="0070C0"/>
                </a:buClr>
                <a:defRPr/>
              </a:pPr>
              <a:r>
                <a:rPr lang="zh-CN" altLang="zh-CN" sz="1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做事精神，帮助您实现美观、</a:t>
              </a:r>
              <a:endParaRPr lang="en-US" altLang="zh-CN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 defTabSz="685800">
                <a:lnSpc>
                  <a:spcPct val="125000"/>
                </a:lnSpc>
                <a:buClr>
                  <a:srgbClr val="0070C0"/>
                </a:buClr>
                <a:defRPr/>
              </a:pPr>
              <a:r>
                <a:rPr lang="zh-CN" altLang="zh-CN" sz="1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精致、严谨、动感</a:t>
              </a:r>
              <a:r>
                <a:rPr lang="en-US" altLang="zh-CN" sz="1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展示</a:t>
              </a:r>
              <a:endParaRPr lang="en-US" altLang="zh-CN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 defTabSz="685800">
                <a:lnSpc>
                  <a:spcPct val="125000"/>
                </a:lnSpc>
                <a:buClr>
                  <a:srgbClr val="0070C0"/>
                </a:buClr>
                <a:defRPr/>
              </a:pPr>
              <a:r>
                <a:rPr lang="zh-CN" altLang="zh-CN" sz="1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效果，让您的</a:t>
              </a:r>
              <a:r>
                <a:rPr lang="en-US" altLang="zh-CN" sz="1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创造卓越</a:t>
              </a:r>
              <a:endParaRPr lang="en-US" altLang="zh-CN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 defTabSz="685800">
                <a:lnSpc>
                  <a:spcPct val="125000"/>
                </a:lnSpc>
                <a:buClr>
                  <a:srgbClr val="0070C0"/>
                </a:buClr>
                <a:defRPr/>
              </a:pPr>
              <a:r>
                <a:rPr lang="zh-CN" altLang="zh-CN" sz="1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价值。</a:t>
              </a:r>
            </a:p>
          </p:txBody>
        </p:sp>
      </p:grpSp>
      <p:grpSp>
        <p:nvGrpSpPr>
          <p:cNvPr id="56" name="组合 55"/>
          <p:cNvGrpSpPr>
            <a:grpSpLocks noChangeAspect="1"/>
          </p:cNvGrpSpPr>
          <p:nvPr/>
        </p:nvGrpSpPr>
        <p:grpSpPr>
          <a:xfrm>
            <a:off x="3094833" y="789711"/>
            <a:ext cx="1355122" cy="1796400"/>
            <a:chOff x="711486" y="723900"/>
            <a:chExt cx="2962800" cy="3927600"/>
          </a:xfrm>
        </p:grpSpPr>
        <p:sp>
          <p:nvSpPr>
            <p:cNvPr id="57" name="矩形 56"/>
            <p:cNvSpPr/>
            <p:nvPr/>
          </p:nvSpPr>
          <p:spPr>
            <a:xfrm>
              <a:off x="711486" y="723900"/>
              <a:ext cx="2962800" cy="3927600"/>
            </a:xfrm>
            <a:prstGeom prst="rect">
              <a:avLst/>
            </a:prstGeom>
            <a:solidFill>
              <a:srgbClr val="E4E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pic>
          <p:nvPicPr>
            <p:cNvPr id="58" name="图片 57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3151" t="4044" b="2786"/>
            <a:stretch/>
          </p:blipFill>
          <p:spPr>
            <a:xfrm>
              <a:off x="782393" y="816520"/>
              <a:ext cx="2820987" cy="3742361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478904" y="662257"/>
            <a:ext cx="3368278" cy="1765291"/>
            <a:chOff x="138097" y="662257"/>
            <a:chExt cx="3368278" cy="1765291"/>
          </a:xfrm>
        </p:grpSpPr>
        <p:sp>
          <p:nvSpPr>
            <p:cNvPr id="2" name="文本框 1"/>
            <p:cNvSpPr txBox="1"/>
            <p:nvPr/>
          </p:nvSpPr>
          <p:spPr>
            <a:xfrm>
              <a:off x="138097" y="662257"/>
              <a:ext cx="336827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en-US" altLang="zh-CN" sz="9600" i="1" dirty="0">
                  <a:solidFill>
                    <a:srgbClr val="ED145B"/>
                  </a:solidFill>
                  <a:latin typeface="JustOldFashion" panose="02000603030000020004" pitchFamily="2" charset="0"/>
                  <a:ea typeface="MingLiU_HKSCS" panose="02020500000000000000" pitchFamily="18" charset="-120"/>
                </a:rPr>
                <a:t>1</a:t>
              </a:r>
              <a:endParaRPr lang="zh-CN" altLang="en-US" sz="9600" i="1" dirty="0">
                <a:solidFill>
                  <a:srgbClr val="ED145B"/>
                </a:solidFill>
                <a:latin typeface="JustOldFashion" panose="02000603030000020004" pitchFamily="2" charset="0"/>
                <a:ea typeface="MingLiU_HKSCS" panose="02020500000000000000" pitchFamily="18" charset="-120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959936" y="991890"/>
              <a:ext cx="2546439" cy="546736"/>
              <a:chOff x="959936" y="991890"/>
              <a:chExt cx="2546439" cy="546736"/>
            </a:xfrm>
          </p:grpSpPr>
          <p:cxnSp>
            <p:nvCxnSpPr>
              <p:cNvPr id="3" name="直接连接符 2"/>
              <p:cNvCxnSpPr/>
              <p:nvPr/>
            </p:nvCxnSpPr>
            <p:spPr>
              <a:xfrm>
                <a:off x="1074508" y="991890"/>
                <a:ext cx="1494971" cy="0"/>
              </a:xfrm>
              <a:prstGeom prst="line">
                <a:avLst/>
              </a:prstGeom>
              <a:ln w="22225">
                <a:solidFill>
                  <a:srgbClr val="2626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" name="直接连接符 3"/>
              <p:cNvCxnSpPr/>
              <p:nvPr/>
            </p:nvCxnSpPr>
            <p:spPr>
              <a:xfrm>
                <a:off x="1074508" y="1538626"/>
                <a:ext cx="1494971" cy="0"/>
              </a:xfrm>
              <a:prstGeom prst="line">
                <a:avLst/>
              </a:prstGeom>
              <a:ln w="63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" name="文本框 4"/>
              <p:cNvSpPr txBox="1"/>
              <p:nvPr/>
            </p:nvSpPr>
            <p:spPr>
              <a:xfrm>
                <a:off x="959936" y="1019036"/>
                <a:ext cx="2546439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zh-CN" altLang="en-US" sz="2500" spc="600" dirty="0">
                    <a:solidFill>
                      <a:srgbClr val="262626"/>
                    </a:solidFill>
                    <a:latin typeface="时尚中黑简体" panose="01010104010101010101" pitchFamily="2" charset="-122"/>
                    <a:ea typeface="时尚中黑简体" panose="01010104010101010101" pitchFamily="2" charset="-122"/>
                  </a:rPr>
                  <a:t>时尚展示</a:t>
                </a:r>
              </a:p>
            </p:txBody>
          </p:sp>
        </p:grpSp>
        <p:sp>
          <p:nvSpPr>
            <p:cNvPr id="8" name="TextBox 2"/>
            <p:cNvSpPr txBox="1">
              <a:spLocks noChangeArrowheads="1"/>
            </p:cNvSpPr>
            <p:nvPr/>
          </p:nvSpPr>
          <p:spPr bwMode="auto">
            <a:xfrm>
              <a:off x="940606" y="1565774"/>
              <a:ext cx="2431867" cy="861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just" defTabSz="685800">
                <a:lnSpc>
                  <a:spcPct val="125000"/>
                </a:lnSpc>
                <a:buClr>
                  <a:srgbClr val="0070C0"/>
                </a:buClr>
                <a:defRPr/>
              </a:pPr>
              <a:r>
                <a:rPr lang="zh-CN" altLang="en-US" sz="1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上海锐普广告有限公司</a:t>
              </a:r>
              <a:r>
                <a:rPr lang="zh-CN" altLang="zh-CN" sz="1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是</a:t>
              </a:r>
              <a:endParaRPr lang="en-US" altLang="zh-CN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 defTabSz="685800">
                <a:lnSpc>
                  <a:spcPct val="125000"/>
                </a:lnSpc>
                <a:buClr>
                  <a:srgbClr val="0070C0"/>
                </a:buClr>
                <a:defRPr/>
              </a:pPr>
              <a:r>
                <a:rPr lang="zh-CN" altLang="zh-CN" sz="1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中国一家精品</a:t>
              </a:r>
              <a:r>
                <a:rPr lang="en-US" altLang="zh-CN" sz="1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设计机构。</a:t>
              </a:r>
              <a:endParaRPr lang="en-US" altLang="zh-CN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 defTabSz="685800">
                <a:lnSpc>
                  <a:spcPct val="125000"/>
                </a:lnSpc>
                <a:buClr>
                  <a:srgbClr val="0070C0"/>
                </a:buClr>
                <a:defRPr/>
              </a:pPr>
              <a:r>
                <a:rPr lang="zh-CN" altLang="zh-CN" sz="1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拥有国内顶尖的</a:t>
              </a:r>
              <a:r>
                <a:rPr lang="en-US" altLang="zh-CN" sz="1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制作</a:t>
              </a:r>
              <a:endParaRPr lang="en-US" altLang="zh-CN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 defTabSz="685800">
                <a:lnSpc>
                  <a:spcPct val="125000"/>
                </a:lnSpc>
                <a:buClr>
                  <a:srgbClr val="0070C0"/>
                </a:buClr>
                <a:defRPr/>
              </a:pPr>
              <a:r>
                <a:rPr lang="zh-CN" altLang="zh-CN" sz="1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技术、顶级的</a:t>
              </a:r>
              <a:r>
                <a:rPr lang="en-US" altLang="zh-CN" sz="1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设计团队</a:t>
              </a:r>
              <a:r>
                <a:rPr lang="zh-CN" altLang="en-US" sz="1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。</a:t>
              </a:r>
              <a:endParaRPr lang="zh-CN" altLang="zh-CN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437074" y="662257"/>
            <a:ext cx="4226280" cy="1765291"/>
            <a:chOff x="-21923" y="662257"/>
            <a:chExt cx="4226280" cy="1765291"/>
          </a:xfrm>
        </p:grpSpPr>
        <p:sp>
          <p:nvSpPr>
            <p:cNvPr id="18" name="文本框 17"/>
            <p:cNvSpPr txBox="1"/>
            <p:nvPr/>
          </p:nvSpPr>
          <p:spPr>
            <a:xfrm>
              <a:off x="-21923" y="662257"/>
              <a:ext cx="422628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en-US" altLang="zh-CN" sz="9600" i="1" dirty="0">
                  <a:solidFill>
                    <a:srgbClr val="ED145B"/>
                  </a:solidFill>
                  <a:latin typeface="JustOldFashion" panose="02000603030000020004" pitchFamily="2" charset="0"/>
                  <a:ea typeface="MingLiU_HKSCS" panose="02020500000000000000" pitchFamily="18" charset="-120"/>
                </a:rPr>
                <a:t>2</a:t>
              </a:r>
              <a:endParaRPr lang="zh-CN" altLang="en-US" sz="9600" i="1" dirty="0">
                <a:solidFill>
                  <a:srgbClr val="ED145B"/>
                </a:solidFill>
                <a:latin typeface="JustOldFashion" panose="02000603030000020004" pitchFamily="2" charset="0"/>
                <a:ea typeface="MingLiU_HKSCS" panose="02020500000000000000" pitchFamily="18" charset="-120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959936" y="991890"/>
              <a:ext cx="2271405" cy="546736"/>
              <a:chOff x="959936" y="991890"/>
              <a:chExt cx="2271405" cy="546736"/>
            </a:xfrm>
          </p:grpSpPr>
          <p:cxnSp>
            <p:nvCxnSpPr>
              <p:cNvPr id="21" name="直接连接符 20"/>
              <p:cNvCxnSpPr/>
              <p:nvPr/>
            </p:nvCxnSpPr>
            <p:spPr>
              <a:xfrm>
                <a:off x="1074508" y="991890"/>
                <a:ext cx="1494971" cy="0"/>
              </a:xfrm>
              <a:prstGeom prst="line">
                <a:avLst/>
              </a:prstGeom>
              <a:ln w="22225">
                <a:solidFill>
                  <a:srgbClr val="2626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>
                <a:off x="1074508" y="1538626"/>
                <a:ext cx="1494971" cy="0"/>
              </a:xfrm>
              <a:prstGeom prst="line">
                <a:avLst/>
              </a:prstGeom>
              <a:ln w="63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文本框 22"/>
              <p:cNvSpPr txBox="1"/>
              <p:nvPr/>
            </p:nvSpPr>
            <p:spPr>
              <a:xfrm>
                <a:off x="959936" y="1019036"/>
                <a:ext cx="2271405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zh-CN" altLang="en-US" sz="2500" spc="600" dirty="0">
                    <a:solidFill>
                      <a:srgbClr val="262626"/>
                    </a:solidFill>
                    <a:latin typeface="时尚中黑简体" panose="01010104010101010101" pitchFamily="2" charset="-122"/>
                    <a:ea typeface="时尚中黑简体" panose="01010104010101010101" pitchFamily="2" charset="-122"/>
                  </a:rPr>
                  <a:t>时尚设计</a:t>
                </a:r>
              </a:p>
            </p:txBody>
          </p:sp>
        </p:grpSp>
        <p:sp>
          <p:nvSpPr>
            <p:cNvPr id="20" name="TextBox 2"/>
            <p:cNvSpPr txBox="1">
              <a:spLocks noChangeArrowheads="1"/>
            </p:cNvSpPr>
            <p:nvPr/>
          </p:nvSpPr>
          <p:spPr bwMode="auto">
            <a:xfrm>
              <a:off x="940607" y="1565774"/>
              <a:ext cx="3147194" cy="861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just" defTabSz="685800">
                <a:lnSpc>
                  <a:spcPct val="125000"/>
                </a:lnSpc>
                <a:buClr>
                  <a:srgbClr val="0070C0"/>
                </a:buClr>
                <a:defRPr/>
              </a:pPr>
              <a:r>
                <a:rPr lang="zh-CN" altLang="zh-CN" sz="1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锐普</a:t>
              </a:r>
              <a:r>
                <a:rPr lang="en-US" altLang="zh-CN" sz="1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的设计理念：杜绝</a:t>
              </a:r>
              <a:endParaRPr lang="en-US" altLang="zh-CN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 defTabSz="685800">
                <a:lnSpc>
                  <a:spcPct val="125000"/>
                </a:lnSpc>
                <a:buClr>
                  <a:srgbClr val="0070C0"/>
                </a:buClr>
                <a:defRPr/>
              </a:pPr>
              <a:r>
                <a:rPr lang="zh-CN" altLang="zh-CN" sz="1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平庸、专做精品 ！</a:t>
              </a:r>
              <a:r>
                <a:rPr lang="en-US" altLang="zh-CN" sz="1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 PPT</a:t>
              </a:r>
              <a:r>
                <a:rPr lang="zh-CN" altLang="zh-CN" sz="1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稿件</a:t>
              </a:r>
              <a:endParaRPr lang="en-US" altLang="zh-CN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 defTabSz="685800">
                <a:lnSpc>
                  <a:spcPct val="125000"/>
                </a:lnSpc>
                <a:buClr>
                  <a:srgbClr val="0070C0"/>
                </a:buClr>
                <a:defRPr/>
              </a:pPr>
              <a:r>
                <a:rPr lang="zh-CN" altLang="zh-CN" sz="1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制作。有国内顶尖</a:t>
              </a:r>
              <a:r>
                <a:rPr lang="en-US" altLang="zh-CN" sz="1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制作</a:t>
              </a:r>
              <a:endParaRPr lang="en-US" altLang="zh-CN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 defTabSz="685800">
                <a:lnSpc>
                  <a:spcPct val="125000"/>
                </a:lnSpc>
                <a:buClr>
                  <a:srgbClr val="0070C0"/>
                </a:buClr>
                <a:defRPr/>
              </a:pPr>
              <a:r>
                <a:rPr lang="zh-CN" altLang="zh-CN" sz="1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技术、顶级的</a:t>
              </a:r>
              <a:r>
                <a:rPr lang="en-US" altLang="zh-CN" sz="1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设计团队</a:t>
              </a:r>
              <a:r>
                <a:rPr lang="zh-CN" altLang="en-US" sz="1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。</a:t>
              </a:r>
            </a:p>
          </p:txBody>
        </p:sp>
      </p:grpSp>
      <p:sp>
        <p:nvSpPr>
          <p:cNvPr id="59" name="文本框 58"/>
          <p:cNvSpPr txBox="1"/>
          <p:nvPr/>
        </p:nvSpPr>
        <p:spPr>
          <a:xfrm>
            <a:off x="638741" y="231540"/>
            <a:ext cx="23449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3200" spc="600" dirty="0">
                <a:solidFill>
                  <a:srgbClr val="262626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目录</a:t>
            </a:r>
          </a:p>
        </p:txBody>
      </p:sp>
      <p:cxnSp>
        <p:nvCxnSpPr>
          <p:cNvPr id="64" name="直接连接符 63"/>
          <p:cNvCxnSpPr/>
          <p:nvPr/>
        </p:nvCxnSpPr>
        <p:spPr>
          <a:xfrm>
            <a:off x="709613" y="0"/>
            <a:ext cx="0" cy="1422400"/>
          </a:xfrm>
          <a:prstGeom prst="line">
            <a:avLst/>
          </a:prstGeom>
          <a:ln w="7620">
            <a:solidFill>
              <a:schemeClr val="bg1">
                <a:lumMod val="65000"/>
              </a:schemeClr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0" y="723900"/>
            <a:ext cx="1720850" cy="0"/>
          </a:xfrm>
          <a:prstGeom prst="line">
            <a:avLst/>
          </a:prstGeom>
          <a:ln w="7620">
            <a:solidFill>
              <a:schemeClr val="bg1">
                <a:lumMod val="65000"/>
              </a:schemeClr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6142844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1117" y="864397"/>
            <a:ext cx="835374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27000" i="1" dirty="0">
                <a:solidFill>
                  <a:srgbClr val="ED145B"/>
                </a:solidFill>
                <a:latin typeface="JustOldFashion" panose="02000603030000020004" pitchFamily="2" charset="0"/>
                <a:ea typeface="MingLiU_HKSCS" panose="02020500000000000000" pitchFamily="18" charset="-120"/>
              </a:rPr>
              <a:t>1</a:t>
            </a:r>
            <a:endParaRPr lang="zh-CN" altLang="en-US" sz="27000" i="1" dirty="0">
              <a:solidFill>
                <a:srgbClr val="ED145B"/>
              </a:solidFill>
              <a:latin typeface="JustOldFashion" panose="02000603030000020004" pitchFamily="2" charset="0"/>
              <a:ea typeface="MingLiU_HKSCS" panose="02020500000000000000" pitchFamily="18" charset="-12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5486686" y="723900"/>
            <a:ext cx="2962800" cy="3927600"/>
            <a:chOff x="711486" y="723900"/>
            <a:chExt cx="2962800" cy="3927600"/>
          </a:xfrm>
        </p:grpSpPr>
        <p:sp>
          <p:nvSpPr>
            <p:cNvPr id="16" name="矩形 15"/>
            <p:cNvSpPr/>
            <p:nvPr/>
          </p:nvSpPr>
          <p:spPr>
            <a:xfrm>
              <a:off x="711486" y="723900"/>
              <a:ext cx="2962800" cy="3927600"/>
            </a:xfrm>
            <a:prstGeom prst="rect">
              <a:avLst/>
            </a:prstGeom>
            <a:solidFill>
              <a:srgbClr val="E4E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3151" t="4044" b="2786"/>
            <a:stretch/>
          </p:blipFill>
          <p:spPr>
            <a:xfrm>
              <a:off x="782393" y="816520"/>
              <a:ext cx="2820987" cy="3742361"/>
            </a:xfrm>
            <a:prstGeom prst="rect">
              <a:avLst/>
            </a:prstGeom>
          </p:spPr>
        </p:pic>
      </p:grpSp>
      <p:grpSp>
        <p:nvGrpSpPr>
          <p:cNvPr id="10" name="组合 9"/>
          <p:cNvGrpSpPr/>
          <p:nvPr/>
        </p:nvGrpSpPr>
        <p:grpSpPr>
          <a:xfrm>
            <a:off x="2329803" y="1692930"/>
            <a:ext cx="5782566" cy="1889101"/>
            <a:chOff x="5551975" y="740430"/>
            <a:chExt cx="5782566" cy="1889101"/>
          </a:xfrm>
        </p:grpSpPr>
        <p:grpSp>
          <p:nvGrpSpPr>
            <p:cNvPr id="9" name="组合 8"/>
            <p:cNvGrpSpPr/>
            <p:nvPr/>
          </p:nvGrpSpPr>
          <p:grpSpPr>
            <a:xfrm>
              <a:off x="5551976" y="740430"/>
              <a:ext cx="5266750" cy="958216"/>
              <a:chOff x="5551976" y="740430"/>
              <a:chExt cx="5266750" cy="958216"/>
            </a:xfrm>
          </p:grpSpPr>
          <p:cxnSp>
            <p:nvCxnSpPr>
              <p:cNvPr id="3" name="直接连接符 2"/>
              <p:cNvCxnSpPr/>
              <p:nvPr/>
            </p:nvCxnSpPr>
            <p:spPr>
              <a:xfrm>
                <a:off x="5719888" y="740430"/>
                <a:ext cx="2712912" cy="0"/>
              </a:xfrm>
              <a:prstGeom prst="line">
                <a:avLst/>
              </a:prstGeom>
              <a:ln w="22225">
                <a:solidFill>
                  <a:srgbClr val="2626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" name="直接连接符 3"/>
              <p:cNvCxnSpPr/>
              <p:nvPr/>
            </p:nvCxnSpPr>
            <p:spPr>
              <a:xfrm>
                <a:off x="5719887" y="1698646"/>
                <a:ext cx="2712913" cy="0"/>
              </a:xfrm>
              <a:prstGeom prst="line">
                <a:avLst/>
              </a:prstGeom>
              <a:ln w="63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" name="文本框 4"/>
              <p:cNvSpPr txBox="1"/>
              <p:nvPr/>
            </p:nvSpPr>
            <p:spPr>
              <a:xfrm>
                <a:off x="5551976" y="804039"/>
                <a:ext cx="526675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zh-CN" altLang="en-US" sz="4800" spc="600" dirty="0">
                    <a:solidFill>
                      <a:srgbClr val="262626"/>
                    </a:solidFill>
                    <a:latin typeface="时尚中黑简体" panose="01010104010101010101" pitchFamily="2" charset="-122"/>
                    <a:ea typeface="时尚中黑简体" panose="01010104010101010101" pitchFamily="2" charset="-122"/>
                  </a:rPr>
                  <a:t>时尚展示</a:t>
                </a:r>
              </a:p>
            </p:txBody>
          </p:sp>
        </p:grpSp>
        <p:sp>
          <p:nvSpPr>
            <p:cNvPr id="8" name="TextBox 2"/>
            <p:cNvSpPr txBox="1">
              <a:spLocks noChangeArrowheads="1"/>
            </p:cNvSpPr>
            <p:nvPr/>
          </p:nvSpPr>
          <p:spPr bwMode="auto">
            <a:xfrm>
              <a:off x="5551975" y="1810076"/>
              <a:ext cx="5782566" cy="819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just" defTabSz="685800">
                <a:lnSpc>
                  <a:spcPct val="150000"/>
                </a:lnSpc>
                <a:buClr>
                  <a:srgbClr val="0070C0"/>
                </a:buClr>
                <a:defRPr/>
              </a:pPr>
              <a:r>
                <a:rPr lang="zh-CN" altLang="en-US" sz="1050" spc="3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上海锐普广告有限公司</a:t>
              </a:r>
              <a:r>
                <a:rPr lang="zh-CN" altLang="zh-CN" sz="1050" spc="3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是中国</a:t>
              </a:r>
              <a:r>
                <a:rPr lang="zh-CN" altLang="en-US" sz="1050" spc="3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第</a:t>
              </a:r>
              <a:r>
                <a:rPr lang="zh-CN" altLang="zh-CN" sz="1050" spc="3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一家</a:t>
              </a:r>
              <a:endParaRPr lang="en-US" altLang="zh-CN" sz="105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 defTabSz="685800">
                <a:lnSpc>
                  <a:spcPct val="150000"/>
                </a:lnSpc>
                <a:buClr>
                  <a:srgbClr val="0070C0"/>
                </a:buClr>
                <a:defRPr/>
              </a:pPr>
              <a:r>
                <a:rPr lang="zh-CN" altLang="zh-CN" sz="1050" spc="3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精品</a:t>
              </a:r>
              <a:r>
                <a:rPr lang="en-US" altLang="zh-CN" sz="1050" spc="3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050" spc="3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设计机构。拥有国内顶尖的</a:t>
              </a:r>
              <a:endParaRPr lang="en-US" altLang="zh-CN" sz="105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 defTabSz="685800">
                <a:lnSpc>
                  <a:spcPct val="150000"/>
                </a:lnSpc>
                <a:buClr>
                  <a:srgbClr val="0070C0"/>
                </a:buClr>
                <a:defRPr/>
              </a:pPr>
              <a:r>
                <a:rPr lang="en-US" altLang="zh-CN" sz="1050" spc="3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050" spc="3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制作技术、顶级的</a:t>
              </a:r>
              <a:r>
                <a:rPr lang="en-US" altLang="zh-CN" sz="1050" spc="3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050" spc="3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设计团队</a:t>
              </a:r>
              <a:r>
                <a:rPr lang="zh-CN" altLang="en-US" sz="1050" spc="3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。</a:t>
              </a:r>
              <a:endParaRPr lang="zh-CN" altLang="zh-CN" sz="105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740070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4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068" t="2126" r="18068" b="2126"/>
          <a:stretch>
            <a:fillRect/>
          </a:stretch>
        </p:blipFill>
        <p:spPr>
          <a:xfrm flipH="1">
            <a:off x="1370885" y="800099"/>
            <a:ext cx="3617913" cy="3617913"/>
          </a:xfrm>
          <a:custGeom>
            <a:avLst/>
            <a:gdLst>
              <a:gd name="connsiteX0" fmla="*/ 1901518 w 3803036"/>
              <a:gd name="connsiteY0" fmla="*/ 0 h 3803036"/>
              <a:gd name="connsiteX1" fmla="*/ 3803036 w 3803036"/>
              <a:gd name="connsiteY1" fmla="*/ 1901518 h 3803036"/>
              <a:gd name="connsiteX2" fmla="*/ 1901518 w 3803036"/>
              <a:gd name="connsiteY2" fmla="*/ 3803036 h 3803036"/>
              <a:gd name="connsiteX3" fmla="*/ 0 w 3803036"/>
              <a:gd name="connsiteY3" fmla="*/ 1901518 h 3803036"/>
              <a:gd name="connsiteX4" fmla="*/ 1901518 w 3803036"/>
              <a:gd name="connsiteY4" fmla="*/ 0 h 3803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03036" h="3803036">
                <a:moveTo>
                  <a:pt x="1901518" y="0"/>
                </a:moveTo>
                <a:cubicBezTo>
                  <a:pt x="2951697" y="0"/>
                  <a:pt x="3803036" y="851339"/>
                  <a:pt x="3803036" y="1901518"/>
                </a:cubicBezTo>
                <a:cubicBezTo>
                  <a:pt x="3803036" y="2951697"/>
                  <a:pt x="2951697" y="3803036"/>
                  <a:pt x="1901518" y="3803036"/>
                </a:cubicBezTo>
                <a:cubicBezTo>
                  <a:pt x="851339" y="3803036"/>
                  <a:pt x="0" y="2951697"/>
                  <a:pt x="0" y="1901518"/>
                </a:cubicBezTo>
                <a:cubicBezTo>
                  <a:pt x="0" y="851339"/>
                  <a:pt x="851339" y="0"/>
                  <a:pt x="1901518" y="0"/>
                </a:cubicBezTo>
                <a:close/>
              </a:path>
            </a:pathLst>
          </a:custGeom>
        </p:spPr>
      </p:pic>
      <p:sp>
        <p:nvSpPr>
          <p:cNvPr id="12" name="椭圆 11"/>
          <p:cNvSpPr/>
          <p:nvPr/>
        </p:nvSpPr>
        <p:spPr>
          <a:xfrm>
            <a:off x="4757524" y="3064996"/>
            <a:ext cx="390525" cy="390525"/>
          </a:xfrm>
          <a:prstGeom prst="ellipse">
            <a:avLst/>
          </a:prstGeom>
          <a:solidFill>
            <a:srgbClr val="FFC000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345371" y="2449819"/>
            <a:ext cx="722053" cy="722053"/>
          </a:xfrm>
          <a:prstGeom prst="ellipse">
            <a:avLst/>
          </a:prstGeom>
          <a:solidFill>
            <a:srgbClr val="FFC000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1350">
              <a:solidFill>
                <a:prstClr val="white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899872" y="108046"/>
            <a:ext cx="4217875" cy="2986953"/>
            <a:chOff x="5899872" y="108046"/>
            <a:chExt cx="4217875" cy="2986953"/>
          </a:xfrm>
        </p:grpSpPr>
        <p:sp>
          <p:nvSpPr>
            <p:cNvPr id="14" name="椭圆 13"/>
            <p:cNvSpPr/>
            <p:nvPr/>
          </p:nvSpPr>
          <p:spPr>
            <a:xfrm>
              <a:off x="5899872" y="108046"/>
              <a:ext cx="2986953" cy="2986953"/>
            </a:xfrm>
            <a:prstGeom prst="ellipse">
              <a:avLst/>
            </a:prstGeom>
            <a:solidFill>
              <a:srgbClr val="ED145B"/>
            </a:solidFill>
            <a:ln>
              <a:noFill/>
            </a:ln>
            <a:effectLst>
              <a:outerShdw blurRad="50800" dist="38100" dir="5400000" sx="99000" sy="99000" algn="t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6423602" y="574855"/>
              <a:ext cx="28727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zh-CN" altLang="en-US" spc="600" dirty="0">
                  <a:solidFill>
                    <a:prstClr val="white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点击添加文字</a:t>
              </a: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6518854" y="965578"/>
              <a:ext cx="1768904" cy="0"/>
            </a:xfrm>
            <a:prstGeom prst="line">
              <a:avLst/>
            </a:prstGeom>
            <a:ln w="6350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6518854" y="553463"/>
              <a:ext cx="1768904" cy="0"/>
            </a:xfrm>
            <a:prstGeom prst="line">
              <a:avLst/>
            </a:prstGeom>
            <a:ln w="6350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6381750" y="2366984"/>
              <a:ext cx="2043113" cy="0"/>
            </a:xfrm>
            <a:prstGeom prst="line">
              <a:avLst/>
            </a:prstGeom>
            <a:ln w="6350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等腰三角形 17"/>
            <p:cNvSpPr/>
            <p:nvPr/>
          </p:nvSpPr>
          <p:spPr>
            <a:xfrm rot="10800000">
              <a:off x="7330517" y="2371747"/>
              <a:ext cx="145579" cy="125499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6438859" y="2478555"/>
              <a:ext cx="3192967" cy="3163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800">
                <a:lnSpc>
                  <a:spcPct val="150000"/>
                </a:lnSpc>
                <a:buClr>
                  <a:srgbClr val="0070C0"/>
                </a:buClr>
                <a:defRPr/>
              </a:pPr>
              <a:r>
                <a:rPr lang="zh-CN" altLang="en-US" sz="1100" spc="3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上海锐普广告有限公司</a:t>
              </a:r>
            </a:p>
          </p:txBody>
        </p:sp>
        <p:sp>
          <p:nvSpPr>
            <p:cNvPr id="22" name="TextBox 2"/>
            <p:cNvSpPr txBox="1">
              <a:spLocks noChangeArrowheads="1"/>
            </p:cNvSpPr>
            <p:nvPr/>
          </p:nvSpPr>
          <p:spPr bwMode="auto">
            <a:xfrm>
              <a:off x="6192134" y="1007684"/>
              <a:ext cx="3925613" cy="13619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defTabSz="685800">
                <a:lnSpc>
                  <a:spcPct val="150000"/>
                </a:lnSpc>
                <a:buClr>
                  <a:srgbClr val="0070C0"/>
                </a:buClr>
                <a:defRPr/>
              </a:pPr>
              <a:r>
                <a:rPr lang="zh-CN" altLang="zh-CN" sz="1100" spc="3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坚持精益求精、拒绝平庸的</a:t>
              </a:r>
              <a:endParaRPr lang="en-US" altLang="zh-CN" sz="1100" spc="3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defTabSz="685800">
                <a:lnSpc>
                  <a:spcPct val="150000"/>
                </a:lnSpc>
                <a:buClr>
                  <a:srgbClr val="0070C0"/>
                </a:buClr>
                <a:defRPr/>
              </a:pPr>
              <a:r>
                <a:rPr lang="zh-CN" altLang="zh-CN" sz="1100" spc="3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做事精神，帮助您实现美观、</a:t>
              </a:r>
              <a:endParaRPr lang="en-US" altLang="zh-CN" sz="1100" spc="3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defTabSz="685800">
                <a:lnSpc>
                  <a:spcPct val="150000"/>
                </a:lnSpc>
                <a:buClr>
                  <a:srgbClr val="0070C0"/>
                </a:buClr>
                <a:defRPr/>
              </a:pPr>
              <a:r>
                <a:rPr lang="zh-CN" altLang="zh-CN" sz="1100" spc="3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精致、严谨、动感</a:t>
              </a:r>
              <a:r>
                <a:rPr lang="en-US" altLang="zh-CN" sz="1100" spc="3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100" spc="3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展示</a:t>
              </a:r>
              <a:endParaRPr lang="en-US" altLang="zh-CN" sz="1100" spc="3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defTabSz="685800">
                <a:lnSpc>
                  <a:spcPct val="150000"/>
                </a:lnSpc>
                <a:buClr>
                  <a:srgbClr val="0070C0"/>
                </a:buClr>
                <a:defRPr/>
              </a:pPr>
              <a:r>
                <a:rPr lang="zh-CN" altLang="zh-CN" sz="1100" spc="3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效果，让您的</a:t>
              </a:r>
              <a:r>
                <a:rPr lang="en-US" altLang="zh-CN" sz="1100" spc="3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100" spc="3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创造卓越</a:t>
              </a:r>
              <a:endParaRPr lang="en-US" altLang="zh-CN" sz="1100" spc="3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defTabSz="685800">
                <a:lnSpc>
                  <a:spcPct val="150000"/>
                </a:lnSpc>
                <a:buClr>
                  <a:srgbClr val="0070C0"/>
                </a:buClr>
                <a:defRPr/>
              </a:pPr>
              <a:r>
                <a:rPr lang="zh-CN" altLang="zh-CN" sz="1100" spc="3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价值。</a:t>
              </a: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647780" y="268585"/>
            <a:ext cx="3771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2800" spc="300" dirty="0">
                <a:solidFill>
                  <a:srgbClr val="2C2C2B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点击添加</a:t>
            </a:r>
            <a:r>
              <a:rPr lang="zh-CN" altLang="en-US" sz="2800" spc="300" dirty="0">
                <a:solidFill>
                  <a:srgbClr val="ED145B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标题</a:t>
            </a:r>
          </a:p>
        </p:txBody>
      </p:sp>
      <p:cxnSp>
        <p:nvCxnSpPr>
          <p:cNvPr id="24" name="直接连接符 23"/>
          <p:cNvCxnSpPr/>
          <p:nvPr/>
        </p:nvCxnSpPr>
        <p:spPr>
          <a:xfrm>
            <a:off x="709613" y="0"/>
            <a:ext cx="0" cy="1422400"/>
          </a:xfrm>
          <a:prstGeom prst="line">
            <a:avLst/>
          </a:prstGeom>
          <a:ln w="7620">
            <a:solidFill>
              <a:schemeClr val="bg1">
                <a:lumMod val="65000"/>
              </a:schemeClr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0" y="723900"/>
            <a:ext cx="3232150" cy="0"/>
          </a:xfrm>
          <a:prstGeom prst="line">
            <a:avLst/>
          </a:prstGeom>
          <a:ln w="7620">
            <a:solidFill>
              <a:schemeClr val="bg1">
                <a:lumMod val="65000"/>
              </a:schemeClr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 rot="600989">
            <a:off x="8164737" y="3667852"/>
            <a:ext cx="1016668" cy="655802"/>
            <a:chOff x="-78341" y="3486416"/>
            <a:chExt cx="1016668" cy="655802"/>
          </a:xfrm>
        </p:grpSpPr>
        <p:sp>
          <p:nvSpPr>
            <p:cNvPr id="26" name="矩形 25"/>
            <p:cNvSpPr/>
            <p:nvPr/>
          </p:nvSpPr>
          <p:spPr>
            <a:xfrm rot="18978962">
              <a:off x="522137" y="4021621"/>
              <a:ext cx="63541" cy="63541"/>
            </a:xfrm>
            <a:prstGeom prst="rect">
              <a:avLst/>
            </a:prstGeom>
            <a:solidFill>
              <a:srgbClr val="ED145B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 rot="18880913">
              <a:off x="19852" y="3486416"/>
              <a:ext cx="91049" cy="91049"/>
            </a:xfrm>
            <a:prstGeom prst="rect">
              <a:avLst/>
            </a:prstGeom>
            <a:solidFill>
              <a:srgbClr val="ED145B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 rot="18880913">
              <a:off x="865976" y="4069867"/>
              <a:ext cx="72351" cy="72351"/>
            </a:xfrm>
            <a:prstGeom prst="rect">
              <a:avLst/>
            </a:prstGeom>
            <a:solidFill>
              <a:srgbClr val="FFC000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 rot="18880913">
              <a:off x="823756" y="3876226"/>
              <a:ext cx="89563" cy="89563"/>
            </a:xfrm>
            <a:prstGeom prst="rect">
              <a:avLst/>
            </a:prstGeom>
            <a:solidFill>
              <a:srgbClr val="ED145B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 rot="18880913" flipH="1">
              <a:off x="64915" y="3615523"/>
              <a:ext cx="54473" cy="54473"/>
            </a:xfrm>
            <a:prstGeom prst="rect">
              <a:avLst/>
            </a:prstGeom>
            <a:solidFill>
              <a:srgbClr val="FFC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 rot="18880913">
              <a:off x="550706" y="3812896"/>
              <a:ext cx="89563" cy="89563"/>
            </a:xfrm>
            <a:prstGeom prst="rect">
              <a:avLst/>
            </a:prstGeom>
            <a:solidFill>
              <a:srgbClr val="ED145B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 rot="18978962">
              <a:off x="69460" y="4021621"/>
              <a:ext cx="63541" cy="63541"/>
            </a:xfrm>
            <a:prstGeom prst="rect">
              <a:avLst/>
            </a:prstGeom>
            <a:solidFill>
              <a:srgbClr val="ED145B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 rot="18880913">
              <a:off x="202346" y="3786785"/>
              <a:ext cx="89563" cy="89563"/>
            </a:xfrm>
            <a:prstGeom prst="rect">
              <a:avLst/>
            </a:prstGeom>
            <a:solidFill>
              <a:srgbClr val="ED145B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 rot="18880913">
              <a:off x="-78341" y="3695067"/>
              <a:ext cx="89563" cy="89563"/>
            </a:xfrm>
            <a:prstGeom prst="rect">
              <a:avLst/>
            </a:prstGeom>
            <a:solidFill>
              <a:srgbClr val="ED145B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 rot="18880913" flipH="1">
              <a:off x="249641" y="3497013"/>
              <a:ext cx="45719" cy="45719"/>
            </a:xfrm>
            <a:prstGeom prst="rect">
              <a:avLst/>
            </a:prstGeom>
            <a:solidFill>
              <a:srgbClr val="ED145B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 rot="18880913" flipH="1">
              <a:off x="315180" y="3799934"/>
              <a:ext cx="45719" cy="45719"/>
            </a:xfrm>
            <a:prstGeom prst="rect">
              <a:avLst/>
            </a:prstGeom>
            <a:solidFill>
              <a:srgbClr val="ED145B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0764578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12192" y="337525"/>
            <a:ext cx="6905361" cy="3988800"/>
            <a:chOff x="-12192" y="337525"/>
            <a:chExt cx="6905361" cy="3988800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-12192" y="3412236"/>
              <a:ext cx="1682496" cy="0"/>
            </a:xfrm>
            <a:prstGeom prst="line">
              <a:avLst/>
            </a:prstGeom>
            <a:ln w="7620">
              <a:solidFill>
                <a:srgbClr val="FFC000"/>
              </a:solidFill>
            </a:ln>
            <a:effectLst>
              <a:outerShdw blurRad="38100" dir="4080000" sx="101000" sy="101000" algn="tr" rotWithShape="0">
                <a:prstClr val="black">
                  <a:alpha val="16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组合 2"/>
            <p:cNvGrpSpPr/>
            <p:nvPr/>
          </p:nvGrpSpPr>
          <p:grpSpPr>
            <a:xfrm>
              <a:off x="1323180" y="337525"/>
              <a:ext cx="5569989" cy="3988800"/>
              <a:chOff x="1323180" y="337525"/>
              <a:chExt cx="5569989" cy="3988800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1323180" y="337525"/>
                <a:ext cx="3988800" cy="3988800"/>
              </a:xfrm>
              <a:prstGeom prst="ellipse">
                <a:avLst/>
              </a:prstGeom>
              <a:solidFill>
                <a:srgbClr val="ED145B">
                  <a:alpha val="65000"/>
                </a:srgbClr>
              </a:solidFill>
              <a:ln>
                <a:noFill/>
              </a:ln>
              <a:effectLst>
                <a:outerShdw blurRad="508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" name="组合 1"/>
              <p:cNvGrpSpPr/>
              <p:nvPr/>
            </p:nvGrpSpPr>
            <p:grpSpPr>
              <a:xfrm>
                <a:off x="1870771" y="1218599"/>
                <a:ext cx="5022398" cy="2294511"/>
                <a:chOff x="1870771" y="1218599"/>
                <a:chExt cx="5022398" cy="2294511"/>
              </a:xfrm>
            </p:grpSpPr>
            <p:sp>
              <p:nvSpPr>
                <p:cNvPr id="19" name="TextBox 2"/>
                <p:cNvSpPr txBox="1">
                  <a:spLocks noChangeArrowheads="1"/>
                </p:cNvSpPr>
                <p:nvPr/>
              </p:nvSpPr>
              <p:spPr bwMode="auto">
                <a:xfrm>
                  <a:off x="1870771" y="1924983"/>
                  <a:ext cx="5022398" cy="15881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 sz="3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</a:defRPr>
                  </a:lvl1pPr>
                  <a:lvl2pPr>
                    <a:defRPr sz="28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</a:defRPr>
                  </a:lvl2pPr>
                  <a:lvl3pPr>
                    <a:defRPr sz="24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</a:defRPr>
                  </a:lvl3pPr>
                  <a:lvl4pPr>
                    <a:defRPr sz="20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</a:defRPr>
                  </a:lvl4pPr>
                  <a:lvl5pPr>
                    <a:defRPr sz="20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</a:defRPr>
                  </a:lvl5pPr>
                  <a:lvl6pPr fontAlgn="base"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</a:defRPr>
                  </a:lvl6pPr>
                  <a:lvl7pPr fontAlgn="base"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</a:defRPr>
                  </a:lvl7pPr>
                  <a:lvl8pPr fontAlgn="base"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</a:defRPr>
                  </a:lvl8pPr>
                  <a:lvl9pPr fontAlgn="base"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</a:defRPr>
                  </a:lvl9pPr>
                </a:lstStyle>
                <a:p>
                  <a:pPr defTabSz="685800">
                    <a:lnSpc>
                      <a:spcPct val="135000"/>
                    </a:lnSpc>
                    <a:buClr>
                      <a:srgbClr val="0070C0"/>
                    </a:buClr>
                    <a:defRPr/>
                  </a:pPr>
                  <a:r>
                    <a:rPr lang="zh-CN" altLang="en-US" sz="1200" spc="300" dirty="0">
                      <a:solidFill>
                        <a:prstClr val="white"/>
                      </a:solidFill>
                      <a:latin typeface="微软雅黑" pitchFamily="34" charset="-122"/>
                      <a:ea typeface="微软雅黑" pitchFamily="34" charset="-122"/>
                    </a:rPr>
                    <a:t>上海锐普广告有限公司</a:t>
                  </a:r>
                  <a:r>
                    <a:rPr lang="zh-CN" altLang="zh-CN" sz="1200" spc="300" dirty="0">
                      <a:solidFill>
                        <a:prstClr val="white"/>
                      </a:solidFill>
                      <a:latin typeface="微软雅黑" pitchFamily="34" charset="-122"/>
                      <a:ea typeface="微软雅黑" pitchFamily="34" charset="-122"/>
                    </a:rPr>
                    <a:t>是中国精品</a:t>
                  </a:r>
                  <a:endParaRPr lang="en-US" altLang="zh-CN" sz="1200" spc="3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  <a:p>
                  <a:pPr defTabSz="685800">
                    <a:lnSpc>
                      <a:spcPct val="135000"/>
                    </a:lnSpc>
                    <a:buClr>
                      <a:srgbClr val="0070C0"/>
                    </a:buClr>
                    <a:defRPr/>
                  </a:pPr>
                  <a:r>
                    <a:rPr lang="zh-CN" altLang="zh-CN" sz="1200" spc="300" dirty="0">
                      <a:solidFill>
                        <a:prstClr val="white"/>
                      </a:solidFill>
                      <a:latin typeface="微软雅黑" pitchFamily="34" charset="-122"/>
                      <a:ea typeface="微软雅黑" pitchFamily="34" charset="-122"/>
                    </a:rPr>
                    <a:t>设计机构。拥有国内顶尖的</a:t>
                  </a:r>
                  <a:r>
                    <a:rPr lang="en-US" altLang="zh-CN" sz="1200" spc="300" dirty="0">
                      <a:solidFill>
                        <a:prstClr val="white"/>
                      </a:solidFill>
                      <a:latin typeface="微软雅黑" pitchFamily="34" charset="-122"/>
                      <a:ea typeface="微软雅黑" pitchFamily="34" charset="-122"/>
                    </a:rPr>
                    <a:t>PPT</a:t>
                  </a:r>
                </a:p>
                <a:p>
                  <a:pPr defTabSz="685800">
                    <a:lnSpc>
                      <a:spcPct val="135000"/>
                    </a:lnSpc>
                    <a:buClr>
                      <a:srgbClr val="0070C0"/>
                    </a:buClr>
                    <a:defRPr/>
                  </a:pPr>
                  <a:r>
                    <a:rPr lang="zh-CN" altLang="zh-CN" sz="1200" spc="300" dirty="0">
                      <a:solidFill>
                        <a:prstClr val="white"/>
                      </a:solidFill>
                      <a:latin typeface="微软雅黑" pitchFamily="34" charset="-122"/>
                      <a:ea typeface="微软雅黑" pitchFamily="34" charset="-122"/>
                    </a:rPr>
                    <a:t>制作技术、顶级的设计团队， </a:t>
                  </a:r>
                  <a:endParaRPr lang="en-US" altLang="zh-CN" sz="1200" spc="3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  <a:p>
                  <a:pPr defTabSz="685800">
                    <a:lnSpc>
                      <a:spcPct val="135000"/>
                    </a:lnSpc>
                    <a:buClr>
                      <a:srgbClr val="0070C0"/>
                    </a:buClr>
                    <a:defRPr/>
                  </a:pPr>
                  <a:r>
                    <a:rPr lang="zh-CN" altLang="en-US" sz="1200" spc="300" dirty="0">
                      <a:solidFill>
                        <a:prstClr val="white"/>
                      </a:solidFill>
                      <a:latin typeface="微软雅黑" pitchFamily="34" charset="-122"/>
                      <a:ea typeface="微软雅黑" pitchFamily="34" charset="-122"/>
                    </a:rPr>
                    <a:t>我们</a:t>
                  </a:r>
                  <a:r>
                    <a:rPr lang="zh-CN" altLang="zh-CN" sz="1200" spc="300" dirty="0">
                      <a:solidFill>
                        <a:prstClr val="white"/>
                      </a:solidFill>
                      <a:latin typeface="微软雅黑" pitchFamily="34" charset="-122"/>
                      <a:ea typeface="微软雅黑" pitchFamily="34" charset="-122"/>
                    </a:rPr>
                    <a:t>坚持精益求精、拒绝平庸的</a:t>
                  </a:r>
                  <a:endParaRPr lang="en-US" altLang="zh-CN" sz="1200" spc="3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  <a:p>
                  <a:pPr defTabSz="685800">
                    <a:lnSpc>
                      <a:spcPct val="135000"/>
                    </a:lnSpc>
                    <a:buClr>
                      <a:srgbClr val="0070C0"/>
                    </a:buClr>
                    <a:defRPr/>
                  </a:pPr>
                  <a:r>
                    <a:rPr lang="zh-CN" altLang="zh-CN" sz="1200" spc="300" dirty="0">
                      <a:solidFill>
                        <a:prstClr val="white"/>
                      </a:solidFill>
                      <a:latin typeface="微软雅黑" pitchFamily="34" charset="-122"/>
                      <a:ea typeface="微软雅黑" pitchFamily="34" charset="-122"/>
                    </a:rPr>
                    <a:t>做事精神，</a:t>
                  </a:r>
                  <a:r>
                    <a:rPr lang="zh-CN" altLang="en-US" sz="1200" spc="300" dirty="0">
                      <a:solidFill>
                        <a:prstClr val="white"/>
                      </a:solidFill>
                      <a:latin typeface="微软雅黑" pitchFamily="34" charset="-122"/>
                      <a:ea typeface="微软雅黑" pitchFamily="34" charset="-122"/>
                    </a:rPr>
                    <a:t>帮</a:t>
                  </a:r>
                  <a:r>
                    <a:rPr lang="zh-CN" altLang="zh-CN" sz="1200" spc="300" dirty="0">
                      <a:solidFill>
                        <a:prstClr val="white"/>
                      </a:solidFill>
                      <a:latin typeface="微软雅黑" pitchFamily="34" charset="-122"/>
                      <a:ea typeface="微软雅黑" pitchFamily="34" charset="-122"/>
                    </a:rPr>
                    <a:t>助您实现美观、</a:t>
                  </a:r>
                  <a:endParaRPr lang="en-US" altLang="zh-CN" sz="1200" spc="3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  <a:p>
                  <a:pPr defTabSz="685800">
                    <a:lnSpc>
                      <a:spcPct val="135000"/>
                    </a:lnSpc>
                    <a:buClr>
                      <a:srgbClr val="0070C0"/>
                    </a:buClr>
                    <a:defRPr/>
                  </a:pPr>
                  <a:r>
                    <a:rPr lang="zh-CN" altLang="zh-CN" sz="1200" spc="300" dirty="0">
                      <a:solidFill>
                        <a:prstClr val="white"/>
                      </a:solidFill>
                      <a:latin typeface="微软雅黑" pitchFamily="34" charset="-122"/>
                      <a:ea typeface="微软雅黑" pitchFamily="34" charset="-122"/>
                    </a:rPr>
                    <a:t>精致、动感的</a:t>
                  </a:r>
                  <a:r>
                    <a:rPr lang="en-US" altLang="zh-CN" sz="1200" spc="300" dirty="0">
                      <a:solidFill>
                        <a:prstClr val="white"/>
                      </a:solidFill>
                      <a:latin typeface="微软雅黑" pitchFamily="34" charset="-122"/>
                      <a:ea typeface="微软雅黑" pitchFamily="34" charset="-122"/>
                    </a:rPr>
                    <a:t>PPT</a:t>
                  </a:r>
                  <a:r>
                    <a:rPr lang="zh-CN" altLang="zh-CN" sz="1200" spc="300" dirty="0">
                      <a:solidFill>
                        <a:prstClr val="white"/>
                      </a:solidFill>
                      <a:latin typeface="微软雅黑" pitchFamily="34" charset="-122"/>
                      <a:ea typeface="微软雅黑" pitchFamily="34" charset="-122"/>
                    </a:rPr>
                    <a:t>展示效果。</a:t>
                  </a:r>
                </a:p>
              </p:txBody>
            </p:sp>
            <p:sp>
              <p:nvSpPr>
                <p:cNvPr id="21" name="文本框 20"/>
                <p:cNvSpPr txBox="1"/>
                <p:nvPr/>
              </p:nvSpPr>
              <p:spPr>
                <a:xfrm>
                  <a:off x="1886536" y="1218599"/>
                  <a:ext cx="3822602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685800"/>
                  <a:r>
                    <a:rPr lang="zh-CN" altLang="en-US" sz="2700" dirty="0">
                      <a:solidFill>
                        <a:prstClr val="white"/>
                      </a:solidFill>
                      <a:latin typeface="时尚中黑简体" panose="01010104010101010101" pitchFamily="2" charset="-122"/>
                      <a:ea typeface="时尚中黑简体" panose="01010104010101010101" pitchFamily="2" charset="-122"/>
                    </a:rPr>
                    <a:t>点击添加文字</a:t>
                  </a:r>
                </a:p>
              </p:txBody>
            </p:sp>
          </p:grpSp>
        </p:grpSp>
      </p:grpSp>
      <p:grpSp>
        <p:nvGrpSpPr>
          <p:cNvPr id="22" name="组合 21"/>
          <p:cNvGrpSpPr/>
          <p:nvPr/>
        </p:nvGrpSpPr>
        <p:grpSpPr>
          <a:xfrm>
            <a:off x="0" y="3475893"/>
            <a:ext cx="652932" cy="932595"/>
            <a:chOff x="384789" y="3207934"/>
            <a:chExt cx="652932" cy="932595"/>
          </a:xfrm>
        </p:grpSpPr>
        <p:sp>
          <p:nvSpPr>
            <p:cNvPr id="23" name="矩形 22"/>
            <p:cNvSpPr/>
            <p:nvPr/>
          </p:nvSpPr>
          <p:spPr>
            <a:xfrm rot="18978962">
              <a:off x="539073" y="4047009"/>
              <a:ext cx="93520" cy="93520"/>
            </a:xfrm>
            <a:prstGeom prst="rect">
              <a:avLst/>
            </a:prstGeom>
            <a:solidFill>
              <a:srgbClr val="ED145B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 rot="18880913">
              <a:off x="384789" y="3818504"/>
              <a:ext cx="91049" cy="91049"/>
            </a:xfrm>
            <a:prstGeom prst="rect">
              <a:avLst/>
            </a:prstGeom>
            <a:solidFill>
              <a:srgbClr val="ED145B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 rot="18880913">
              <a:off x="890316" y="3371908"/>
              <a:ext cx="72351" cy="72351"/>
            </a:xfrm>
            <a:prstGeom prst="rect">
              <a:avLst/>
            </a:prstGeom>
            <a:solidFill>
              <a:srgbClr val="FFC000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 rot="18880913">
              <a:off x="719424" y="3590557"/>
              <a:ext cx="173218" cy="173218"/>
            </a:xfrm>
            <a:prstGeom prst="rect">
              <a:avLst/>
            </a:prstGeom>
            <a:solidFill>
              <a:srgbClr val="ED145B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 rot="18880913">
              <a:off x="594106" y="3418968"/>
              <a:ext cx="152248" cy="152248"/>
            </a:xfrm>
            <a:prstGeom prst="rect">
              <a:avLst/>
            </a:prstGeom>
            <a:solidFill>
              <a:srgbClr val="FFC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 rot="18880913" flipH="1">
              <a:off x="992002" y="3887940"/>
              <a:ext cx="45719" cy="45719"/>
            </a:xfrm>
            <a:prstGeom prst="rect">
              <a:avLst/>
            </a:prstGeom>
            <a:solidFill>
              <a:srgbClr val="FFC000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 rot="18880913" flipH="1">
              <a:off x="920222" y="3207934"/>
              <a:ext cx="89988" cy="89988"/>
            </a:xfrm>
            <a:prstGeom prst="rect">
              <a:avLst/>
            </a:prstGeom>
            <a:solidFill>
              <a:srgbClr val="ED145B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 rot="18880913" flipH="1">
              <a:off x="662690" y="3845012"/>
              <a:ext cx="79094" cy="79094"/>
            </a:xfrm>
            <a:prstGeom prst="rect">
              <a:avLst/>
            </a:prstGeom>
            <a:solidFill>
              <a:srgbClr val="FFC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4876801" y="268585"/>
            <a:ext cx="3541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/>
            <a:r>
              <a:rPr lang="zh-CN" altLang="en-US" sz="2800" spc="300" dirty="0">
                <a:solidFill>
                  <a:srgbClr val="2C2C2B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点击添加</a:t>
            </a:r>
            <a:r>
              <a:rPr lang="zh-CN" altLang="en-US" sz="2800" spc="300" dirty="0">
                <a:solidFill>
                  <a:srgbClr val="ED145B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标题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8387166" y="0"/>
            <a:ext cx="0" cy="1422400"/>
          </a:xfrm>
          <a:prstGeom prst="line">
            <a:avLst/>
          </a:prstGeom>
          <a:ln w="7620">
            <a:solidFill>
              <a:schemeClr val="bg1">
                <a:lumMod val="65000"/>
              </a:schemeClr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5827776" y="723900"/>
            <a:ext cx="3308245" cy="0"/>
          </a:xfrm>
          <a:prstGeom prst="line">
            <a:avLst/>
          </a:prstGeom>
          <a:ln w="7620">
            <a:solidFill>
              <a:schemeClr val="bg1">
                <a:lumMod val="65000"/>
              </a:schemeClr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5130298" y="812800"/>
            <a:ext cx="2426202" cy="3513525"/>
            <a:chOff x="5574798" y="876300"/>
            <a:chExt cx="2464302" cy="3568700"/>
          </a:xfrm>
        </p:grpSpPr>
        <p:sp>
          <p:nvSpPr>
            <p:cNvPr id="4" name="矩形 3"/>
            <p:cNvSpPr/>
            <p:nvPr/>
          </p:nvSpPr>
          <p:spPr>
            <a:xfrm>
              <a:off x="5574798" y="876300"/>
              <a:ext cx="2464302" cy="3568700"/>
            </a:xfrm>
            <a:prstGeom prst="rect">
              <a:avLst/>
            </a:prstGeom>
            <a:solidFill>
              <a:srgbClr val="E4E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15732" b="367"/>
            <a:stretch>
              <a:fillRect/>
            </a:stretch>
          </p:blipFill>
          <p:spPr>
            <a:xfrm>
              <a:off x="5646582" y="938422"/>
              <a:ext cx="2320734" cy="3444457"/>
            </a:xfrm>
            <a:custGeom>
              <a:avLst/>
              <a:gdLst>
                <a:gd name="connsiteX0" fmla="*/ 0 w 2320734"/>
                <a:gd name="connsiteY0" fmla="*/ 0 h 3444457"/>
                <a:gd name="connsiteX1" fmla="*/ 2320734 w 2320734"/>
                <a:gd name="connsiteY1" fmla="*/ 0 h 3444457"/>
                <a:gd name="connsiteX2" fmla="*/ 2320734 w 2320734"/>
                <a:gd name="connsiteY2" fmla="*/ 3444457 h 3444457"/>
                <a:gd name="connsiteX3" fmla="*/ 0 w 2320734"/>
                <a:gd name="connsiteY3" fmla="*/ 3444457 h 344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0734" h="3444457">
                  <a:moveTo>
                    <a:pt x="0" y="0"/>
                  </a:moveTo>
                  <a:lnTo>
                    <a:pt x="2320734" y="0"/>
                  </a:lnTo>
                  <a:lnTo>
                    <a:pt x="2320734" y="3444457"/>
                  </a:lnTo>
                  <a:lnTo>
                    <a:pt x="0" y="3444457"/>
                  </a:lnTo>
                  <a:close/>
                </a:path>
              </a:pathLst>
            </a:custGeom>
          </p:spPr>
        </p:pic>
      </p:grpSp>
    </p:spTree>
    <p:extLst>
      <p:ext uri="{BB962C8B-B14F-4D97-AF65-F5344CB8AC3E}">
        <p14:creationId xmlns:p14="http://schemas.microsoft.com/office/powerpoint/2010/main" xmlns="" val="3293907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4368800" y="37809"/>
            <a:ext cx="3626045" cy="4267492"/>
            <a:chOff x="3047488" y="480930"/>
            <a:chExt cx="2881114" cy="3390783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0322" t="129" r="18008" b="41285"/>
            <a:stretch>
              <a:fillRect/>
            </a:stretch>
          </p:blipFill>
          <p:spPr>
            <a:xfrm>
              <a:off x="3047488" y="990599"/>
              <a:ext cx="2881114" cy="2881114"/>
            </a:xfrm>
            <a:custGeom>
              <a:avLst/>
              <a:gdLst>
                <a:gd name="connsiteX0" fmla="*/ 1440557 w 2881114"/>
                <a:gd name="connsiteY0" fmla="*/ 0 h 2881114"/>
                <a:gd name="connsiteX1" fmla="*/ 2881114 w 2881114"/>
                <a:gd name="connsiteY1" fmla="*/ 1440557 h 2881114"/>
                <a:gd name="connsiteX2" fmla="*/ 1440557 w 2881114"/>
                <a:gd name="connsiteY2" fmla="*/ 2881114 h 2881114"/>
                <a:gd name="connsiteX3" fmla="*/ 0 w 2881114"/>
                <a:gd name="connsiteY3" fmla="*/ 1440557 h 2881114"/>
                <a:gd name="connsiteX4" fmla="*/ 1440557 w 2881114"/>
                <a:gd name="connsiteY4" fmla="*/ 0 h 2881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1114" h="2881114">
                  <a:moveTo>
                    <a:pt x="1440557" y="0"/>
                  </a:moveTo>
                  <a:cubicBezTo>
                    <a:pt x="2236155" y="0"/>
                    <a:pt x="2881114" y="644959"/>
                    <a:pt x="2881114" y="1440557"/>
                  </a:cubicBezTo>
                  <a:cubicBezTo>
                    <a:pt x="2881114" y="2236155"/>
                    <a:pt x="2236155" y="2881114"/>
                    <a:pt x="1440557" y="2881114"/>
                  </a:cubicBezTo>
                  <a:cubicBezTo>
                    <a:pt x="644959" y="2881114"/>
                    <a:pt x="0" y="2236155"/>
                    <a:pt x="0" y="1440557"/>
                  </a:cubicBezTo>
                  <a:cubicBezTo>
                    <a:pt x="0" y="644959"/>
                    <a:pt x="644959" y="0"/>
                    <a:pt x="1440557" y="0"/>
                  </a:cubicBezTo>
                  <a:close/>
                </a:path>
              </a:pathLst>
            </a:custGeom>
            <a:effectLst>
              <a:outerShdw blurRad="50800" dist="25400" dir="5400000" algn="t" rotWithShape="0">
                <a:prstClr val="black">
                  <a:alpha val="35000"/>
                </a:prstClr>
              </a:outerShdw>
            </a:effectLst>
          </p:spPr>
        </p:pic>
        <p:sp>
          <p:nvSpPr>
            <p:cNvPr id="7" name="任意多边形 6"/>
            <p:cNvSpPr/>
            <p:nvPr/>
          </p:nvSpPr>
          <p:spPr>
            <a:xfrm rot="2825904">
              <a:off x="3590806" y="1201208"/>
              <a:ext cx="2881114" cy="1440557"/>
            </a:xfrm>
            <a:custGeom>
              <a:avLst/>
              <a:gdLst>
                <a:gd name="connsiteX0" fmla="*/ 1440557 w 2881114"/>
                <a:gd name="connsiteY0" fmla="*/ 0 h 1440557"/>
                <a:gd name="connsiteX1" fmla="*/ 2881114 w 2881114"/>
                <a:gd name="connsiteY1" fmla="*/ 1440557 h 1440557"/>
                <a:gd name="connsiteX2" fmla="*/ 0 w 2881114"/>
                <a:gd name="connsiteY2" fmla="*/ 1440557 h 1440557"/>
                <a:gd name="connsiteX3" fmla="*/ 1440557 w 2881114"/>
                <a:gd name="connsiteY3" fmla="*/ 0 h 1440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81114" h="1440557">
                  <a:moveTo>
                    <a:pt x="1440557" y="0"/>
                  </a:moveTo>
                  <a:cubicBezTo>
                    <a:pt x="2236155" y="0"/>
                    <a:pt x="2881114" y="644959"/>
                    <a:pt x="2881114" y="1440557"/>
                  </a:cubicBezTo>
                  <a:lnTo>
                    <a:pt x="0" y="1440557"/>
                  </a:lnTo>
                  <a:cubicBezTo>
                    <a:pt x="0" y="644959"/>
                    <a:pt x="644959" y="0"/>
                    <a:pt x="1440557" y="0"/>
                  </a:cubicBezTo>
                  <a:close/>
                </a:path>
              </a:pathLst>
            </a:custGeom>
            <a:solidFill>
              <a:srgbClr val="ED145B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840522" y="1687385"/>
            <a:ext cx="4089916" cy="679441"/>
            <a:chOff x="2476499" y="1552570"/>
            <a:chExt cx="4089916" cy="679441"/>
          </a:xfrm>
        </p:grpSpPr>
        <p:sp>
          <p:nvSpPr>
            <p:cNvPr id="9" name="梯形 8"/>
            <p:cNvSpPr/>
            <p:nvPr/>
          </p:nvSpPr>
          <p:spPr>
            <a:xfrm flipV="1">
              <a:off x="2476499" y="1552570"/>
              <a:ext cx="2953267" cy="679441"/>
            </a:xfrm>
            <a:prstGeom prst="trapezoid">
              <a:avLst>
                <a:gd name="adj" fmla="val 50316"/>
              </a:avLst>
            </a:prstGeom>
            <a:solidFill>
              <a:srgbClr val="ED145B"/>
            </a:solidFill>
            <a:ln>
              <a:noFill/>
            </a:ln>
            <a:effectLst>
              <a:outerShdw blurRad="50800" dist="12700" dir="5400000" algn="t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2770208" y="1681549"/>
              <a:ext cx="37962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zh-CN" altLang="en-US" sz="2400" spc="600" dirty="0">
                  <a:solidFill>
                    <a:prstClr val="white">
                      <a:lumMod val="95000"/>
                    </a:prstClr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流行时尚服饰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688122" y="2385942"/>
            <a:ext cx="4419601" cy="687403"/>
            <a:chOff x="2183422" y="2356724"/>
            <a:chExt cx="4419601" cy="687403"/>
          </a:xfrm>
        </p:grpSpPr>
        <p:sp>
          <p:nvSpPr>
            <p:cNvPr id="13" name="梯形 12"/>
            <p:cNvSpPr/>
            <p:nvPr/>
          </p:nvSpPr>
          <p:spPr>
            <a:xfrm>
              <a:off x="2183422" y="2356724"/>
              <a:ext cx="3134507" cy="687403"/>
            </a:xfrm>
            <a:custGeom>
              <a:avLst/>
              <a:gdLst>
                <a:gd name="connsiteX0" fmla="*/ 0 w 4563001"/>
                <a:gd name="connsiteY0" fmla="*/ 948071 h 948071"/>
                <a:gd name="connsiteX1" fmla="*/ 477031 w 4563001"/>
                <a:gd name="connsiteY1" fmla="*/ 0 h 948071"/>
                <a:gd name="connsiteX2" fmla="*/ 4085970 w 4563001"/>
                <a:gd name="connsiteY2" fmla="*/ 0 h 948071"/>
                <a:gd name="connsiteX3" fmla="*/ 4563001 w 4563001"/>
                <a:gd name="connsiteY3" fmla="*/ 948071 h 948071"/>
                <a:gd name="connsiteX4" fmla="*/ 0 w 4563001"/>
                <a:gd name="connsiteY4" fmla="*/ 948071 h 948071"/>
                <a:gd name="connsiteX0" fmla="*/ 0 w 4563001"/>
                <a:gd name="connsiteY0" fmla="*/ 948071 h 948071"/>
                <a:gd name="connsiteX1" fmla="*/ 477031 w 4563001"/>
                <a:gd name="connsiteY1" fmla="*/ 0 h 948071"/>
                <a:gd name="connsiteX2" fmla="*/ 4085970 w 4563001"/>
                <a:gd name="connsiteY2" fmla="*/ 0 h 948071"/>
                <a:gd name="connsiteX3" fmla="*/ 4205159 w 4563001"/>
                <a:gd name="connsiteY3" fmla="*/ 246162 h 948071"/>
                <a:gd name="connsiteX4" fmla="*/ 4563001 w 4563001"/>
                <a:gd name="connsiteY4" fmla="*/ 948071 h 948071"/>
                <a:gd name="connsiteX5" fmla="*/ 0 w 4563001"/>
                <a:gd name="connsiteY5" fmla="*/ 948071 h 948071"/>
                <a:gd name="connsiteX0" fmla="*/ 0 w 4563001"/>
                <a:gd name="connsiteY0" fmla="*/ 948071 h 948071"/>
                <a:gd name="connsiteX1" fmla="*/ 477031 w 4563001"/>
                <a:gd name="connsiteY1" fmla="*/ 0 h 948071"/>
                <a:gd name="connsiteX2" fmla="*/ 4205159 w 4563001"/>
                <a:gd name="connsiteY2" fmla="*/ 246162 h 948071"/>
                <a:gd name="connsiteX3" fmla="*/ 4563001 w 4563001"/>
                <a:gd name="connsiteY3" fmla="*/ 948071 h 948071"/>
                <a:gd name="connsiteX4" fmla="*/ 0 w 4563001"/>
                <a:gd name="connsiteY4" fmla="*/ 948071 h 948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63001" h="948071">
                  <a:moveTo>
                    <a:pt x="0" y="948071"/>
                  </a:moveTo>
                  <a:lnTo>
                    <a:pt x="477031" y="0"/>
                  </a:lnTo>
                  <a:lnTo>
                    <a:pt x="4205159" y="246162"/>
                  </a:lnTo>
                  <a:lnTo>
                    <a:pt x="4563001" y="948071"/>
                  </a:lnTo>
                  <a:lnTo>
                    <a:pt x="0" y="94807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25400" dist="12700" dir="5400000" algn="t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2617809" y="2535522"/>
              <a:ext cx="39852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zh-CN" altLang="en-US" sz="2400" spc="600" dirty="0">
                  <a:solidFill>
                    <a:prstClr val="white">
                      <a:lumMod val="95000"/>
                    </a:prstClr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流行时尚发型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868928" y="3134237"/>
            <a:ext cx="4061509" cy="596074"/>
            <a:chOff x="2364228" y="3131794"/>
            <a:chExt cx="4061509" cy="596074"/>
          </a:xfrm>
        </p:grpSpPr>
        <p:sp>
          <p:nvSpPr>
            <p:cNvPr id="16" name="梯形 15"/>
            <p:cNvSpPr/>
            <p:nvPr/>
          </p:nvSpPr>
          <p:spPr>
            <a:xfrm flipV="1">
              <a:off x="2364228" y="3131794"/>
              <a:ext cx="2972703" cy="596074"/>
            </a:xfrm>
            <a:custGeom>
              <a:avLst/>
              <a:gdLst>
                <a:gd name="connsiteX0" fmla="*/ 0 w 4029848"/>
                <a:gd name="connsiteY0" fmla="*/ 805314 h 805314"/>
                <a:gd name="connsiteX1" fmla="*/ 405202 w 4029848"/>
                <a:gd name="connsiteY1" fmla="*/ 0 h 805314"/>
                <a:gd name="connsiteX2" fmla="*/ 3624646 w 4029848"/>
                <a:gd name="connsiteY2" fmla="*/ 0 h 805314"/>
                <a:gd name="connsiteX3" fmla="*/ 4029848 w 4029848"/>
                <a:gd name="connsiteY3" fmla="*/ 805314 h 805314"/>
                <a:gd name="connsiteX4" fmla="*/ 0 w 4029848"/>
                <a:gd name="connsiteY4" fmla="*/ 805314 h 805314"/>
                <a:gd name="connsiteX0" fmla="*/ 0 w 4029848"/>
                <a:gd name="connsiteY0" fmla="*/ 808048 h 808048"/>
                <a:gd name="connsiteX1" fmla="*/ 405202 w 4029848"/>
                <a:gd name="connsiteY1" fmla="*/ 2734 h 808048"/>
                <a:gd name="connsiteX2" fmla="*/ 3419029 w 4029848"/>
                <a:gd name="connsiteY2" fmla="*/ 0 h 808048"/>
                <a:gd name="connsiteX3" fmla="*/ 3624646 w 4029848"/>
                <a:gd name="connsiteY3" fmla="*/ 2734 h 808048"/>
                <a:gd name="connsiteX4" fmla="*/ 4029848 w 4029848"/>
                <a:gd name="connsiteY4" fmla="*/ 808048 h 808048"/>
                <a:gd name="connsiteX5" fmla="*/ 0 w 4029848"/>
                <a:gd name="connsiteY5" fmla="*/ 808048 h 808048"/>
                <a:gd name="connsiteX0" fmla="*/ 0 w 4029848"/>
                <a:gd name="connsiteY0" fmla="*/ 808048 h 808048"/>
                <a:gd name="connsiteX1" fmla="*/ 405202 w 4029848"/>
                <a:gd name="connsiteY1" fmla="*/ 2734 h 808048"/>
                <a:gd name="connsiteX2" fmla="*/ 3419029 w 4029848"/>
                <a:gd name="connsiteY2" fmla="*/ 0 h 808048"/>
                <a:gd name="connsiteX3" fmla="*/ 4029848 w 4029848"/>
                <a:gd name="connsiteY3" fmla="*/ 808048 h 808048"/>
                <a:gd name="connsiteX4" fmla="*/ 0 w 4029848"/>
                <a:gd name="connsiteY4" fmla="*/ 808048 h 808048"/>
                <a:gd name="connsiteX0" fmla="*/ 0 w 4029848"/>
                <a:gd name="connsiteY0" fmla="*/ 808048 h 808048"/>
                <a:gd name="connsiteX1" fmla="*/ 233752 w 4029848"/>
                <a:gd name="connsiteY1" fmla="*/ 2734 h 808048"/>
                <a:gd name="connsiteX2" fmla="*/ 3419029 w 4029848"/>
                <a:gd name="connsiteY2" fmla="*/ 0 h 808048"/>
                <a:gd name="connsiteX3" fmla="*/ 4029848 w 4029848"/>
                <a:gd name="connsiteY3" fmla="*/ 808048 h 808048"/>
                <a:gd name="connsiteX4" fmla="*/ 0 w 4029848"/>
                <a:gd name="connsiteY4" fmla="*/ 808048 h 808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29848" h="808048">
                  <a:moveTo>
                    <a:pt x="0" y="808048"/>
                  </a:moveTo>
                  <a:lnTo>
                    <a:pt x="233752" y="2734"/>
                  </a:lnTo>
                  <a:lnTo>
                    <a:pt x="3419029" y="0"/>
                  </a:lnTo>
                  <a:lnTo>
                    <a:pt x="4029848" y="808048"/>
                  </a:lnTo>
                  <a:lnTo>
                    <a:pt x="0" y="808048"/>
                  </a:lnTo>
                  <a:close/>
                </a:path>
              </a:pathLst>
            </a:custGeom>
            <a:solidFill>
              <a:srgbClr val="ED145B">
                <a:alpha val="65000"/>
              </a:srgbClr>
            </a:solidFill>
            <a:ln>
              <a:noFill/>
            </a:ln>
            <a:effectLst>
              <a:outerShdw blurRad="38100" dist="19050" dir="5400000" algn="t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2617808" y="3183886"/>
              <a:ext cx="38079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zh-CN" altLang="en-US" sz="2400" spc="600" dirty="0">
                  <a:solidFill>
                    <a:prstClr val="white">
                      <a:lumMod val="95000"/>
                    </a:prstClr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流行时尚香水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91468" y="3600635"/>
            <a:ext cx="644058" cy="539894"/>
            <a:chOff x="391468" y="3600635"/>
            <a:chExt cx="644058" cy="539894"/>
          </a:xfrm>
        </p:grpSpPr>
        <p:sp>
          <p:nvSpPr>
            <p:cNvPr id="29" name="矩形 28"/>
            <p:cNvSpPr/>
            <p:nvPr/>
          </p:nvSpPr>
          <p:spPr>
            <a:xfrm rot="18978962">
              <a:off x="539073" y="4047009"/>
              <a:ext cx="93520" cy="93520"/>
            </a:xfrm>
            <a:prstGeom prst="rect">
              <a:avLst/>
            </a:prstGeom>
            <a:solidFill>
              <a:srgbClr val="ED145B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 rot="18880913">
              <a:off x="391468" y="3764201"/>
              <a:ext cx="91049" cy="91049"/>
            </a:xfrm>
            <a:prstGeom prst="rect">
              <a:avLst/>
            </a:prstGeom>
            <a:solidFill>
              <a:srgbClr val="ED145B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 rot="18880913">
              <a:off x="890317" y="3921281"/>
              <a:ext cx="72351" cy="72351"/>
            </a:xfrm>
            <a:prstGeom prst="rect">
              <a:avLst/>
            </a:prstGeom>
            <a:solidFill>
              <a:srgbClr val="FFC000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 rot="18880913">
              <a:off x="862308" y="3600635"/>
              <a:ext cx="173218" cy="173218"/>
            </a:xfrm>
            <a:prstGeom prst="rect">
              <a:avLst/>
            </a:prstGeom>
            <a:solidFill>
              <a:srgbClr val="ED145B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 rot="18880913">
              <a:off x="594107" y="3831178"/>
              <a:ext cx="152248" cy="152248"/>
            </a:xfrm>
            <a:prstGeom prst="rect">
              <a:avLst/>
            </a:prstGeom>
            <a:solidFill>
              <a:srgbClr val="FFC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647780" y="268585"/>
            <a:ext cx="3721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2800" spc="300" dirty="0">
                <a:solidFill>
                  <a:srgbClr val="2C2C2B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点击添加</a:t>
            </a:r>
            <a:r>
              <a:rPr lang="zh-CN" altLang="en-US" sz="2800" spc="300" dirty="0">
                <a:solidFill>
                  <a:srgbClr val="ED145B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标题</a:t>
            </a:r>
          </a:p>
        </p:txBody>
      </p:sp>
      <p:cxnSp>
        <p:nvCxnSpPr>
          <p:cNvPr id="36" name="直接连接符 35"/>
          <p:cNvCxnSpPr/>
          <p:nvPr/>
        </p:nvCxnSpPr>
        <p:spPr>
          <a:xfrm>
            <a:off x="709613" y="0"/>
            <a:ext cx="0" cy="1422400"/>
          </a:xfrm>
          <a:prstGeom prst="line">
            <a:avLst/>
          </a:prstGeom>
          <a:ln w="7620">
            <a:solidFill>
              <a:schemeClr val="bg1">
                <a:lumMod val="65000"/>
              </a:schemeClr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0" y="723900"/>
            <a:ext cx="3232150" cy="0"/>
          </a:xfrm>
          <a:prstGeom prst="line">
            <a:avLst/>
          </a:prstGeom>
          <a:ln w="7620">
            <a:solidFill>
              <a:schemeClr val="bg1">
                <a:lumMod val="65000"/>
              </a:schemeClr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2547891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8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组合 50"/>
          <p:cNvGrpSpPr/>
          <p:nvPr/>
        </p:nvGrpSpPr>
        <p:grpSpPr>
          <a:xfrm>
            <a:off x="4762593" y="2660891"/>
            <a:ext cx="1236462" cy="1371359"/>
            <a:chOff x="4762592" y="2660891"/>
            <a:chExt cx="1239203" cy="1374399"/>
          </a:xfrm>
        </p:grpSpPr>
        <p:sp>
          <p:nvSpPr>
            <p:cNvPr id="26" name="矩形 25"/>
            <p:cNvSpPr/>
            <p:nvPr/>
          </p:nvSpPr>
          <p:spPr>
            <a:xfrm>
              <a:off x="4762592" y="2716772"/>
              <a:ext cx="1239203" cy="1318518"/>
            </a:xfrm>
            <a:prstGeom prst="rect">
              <a:avLst/>
            </a:prstGeom>
            <a:solidFill>
              <a:srgbClr val="E4E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3979" b="38942"/>
            <a:stretch/>
          </p:blipFill>
          <p:spPr>
            <a:xfrm>
              <a:off x="4762592" y="2660891"/>
              <a:ext cx="1231808" cy="1312207"/>
            </a:xfrm>
            <a:prstGeom prst="rect">
              <a:avLst/>
            </a:prstGeom>
          </p:spPr>
        </p:pic>
      </p:grpSp>
      <p:grpSp>
        <p:nvGrpSpPr>
          <p:cNvPr id="49" name="组合 48"/>
          <p:cNvGrpSpPr/>
          <p:nvPr/>
        </p:nvGrpSpPr>
        <p:grpSpPr>
          <a:xfrm>
            <a:off x="5948363" y="3133724"/>
            <a:ext cx="1788657" cy="1266825"/>
            <a:chOff x="5948363" y="3133724"/>
            <a:chExt cx="1788657" cy="1266825"/>
          </a:xfrm>
        </p:grpSpPr>
        <p:sp>
          <p:nvSpPr>
            <p:cNvPr id="27" name="矩形 26"/>
            <p:cNvSpPr/>
            <p:nvPr/>
          </p:nvSpPr>
          <p:spPr>
            <a:xfrm>
              <a:off x="5948363" y="3133724"/>
              <a:ext cx="1788657" cy="1266825"/>
            </a:xfrm>
            <a:prstGeom prst="rect">
              <a:avLst/>
            </a:prstGeom>
            <a:solidFill>
              <a:srgbClr val="E4E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flipH="1">
              <a:off x="5994855" y="3180182"/>
              <a:ext cx="1685015" cy="1131879"/>
            </a:xfrm>
            <a:prstGeom prst="rect">
              <a:avLst/>
            </a:prstGeom>
          </p:spPr>
        </p:pic>
      </p:grpSp>
      <p:grpSp>
        <p:nvGrpSpPr>
          <p:cNvPr id="45" name="组合 44"/>
          <p:cNvGrpSpPr/>
          <p:nvPr/>
        </p:nvGrpSpPr>
        <p:grpSpPr>
          <a:xfrm>
            <a:off x="7394639" y="1323975"/>
            <a:ext cx="1115811" cy="1663064"/>
            <a:chOff x="7394639" y="1323975"/>
            <a:chExt cx="1115811" cy="1663064"/>
          </a:xfrm>
        </p:grpSpPr>
        <p:sp>
          <p:nvSpPr>
            <p:cNvPr id="29" name="矩形 28"/>
            <p:cNvSpPr/>
            <p:nvPr/>
          </p:nvSpPr>
          <p:spPr>
            <a:xfrm>
              <a:off x="7394639" y="1323975"/>
              <a:ext cx="1115811" cy="1663064"/>
            </a:xfrm>
            <a:prstGeom prst="rect">
              <a:avLst/>
            </a:prstGeom>
            <a:solidFill>
              <a:srgbClr val="E4E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394639" y="1376626"/>
              <a:ext cx="1029197" cy="1543795"/>
            </a:xfrm>
            <a:prstGeom prst="rect">
              <a:avLst/>
            </a:prstGeom>
          </p:spPr>
        </p:pic>
      </p:grpSp>
      <p:grpSp>
        <p:nvGrpSpPr>
          <p:cNvPr id="21" name="组合 20"/>
          <p:cNvGrpSpPr/>
          <p:nvPr/>
        </p:nvGrpSpPr>
        <p:grpSpPr>
          <a:xfrm>
            <a:off x="5914696" y="101600"/>
            <a:ext cx="1866774" cy="1281626"/>
            <a:chOff x="5914696" y="114300"/>
            <a:chExt cx="1866774" cy="1281626"/>
          </a:xfrm>
        </p:grpSpPr>
        <p:sp>
          <p:nvSpPr>
            <p:cNvPr id="30" name="矩形 29"/>
            <p:cNvSpPr/>
            <p:nvPr/>
          </p:nvSpPr>
          <p:spPr>
            <a:xfrm>
              <a:off x="5914696" y="114300"/>
              <a:ext cx="1866774" cy="1280160"/>
            </a:xfrm>
            <a:prstGeom prst="rect">
              <a:avLst/>
            </a:prstGeom>
            <a:solidFill>
              <a:srgbClr val="E4E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46310"/>
            <a:stretch/>
          </p:blipFill>
          <p:spPr>
            <a:xfrm>
              <a:off x="5994855" y="170938"/>
              <a:ext cx="1711218" cy="1224988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4700450" y="701040"/>
            <a:ext cx="1301345" cy="1035675"/>
            <a:chOff x="4700450" y="701040"/>
            <a:chExt cx="1301345" cy="1035675"/>
          </a:xfrm>
        </p:grpSpPr>
        <p:sp>
          <p:nvSpPr>
            <p:cNvPr id="31" name="矩形 30"/>
            <p:cNvSpPr/>
            <p:nvPr/>
          </p:nvSpPr>
          <p:spPr>
            <a:xfrm>
              <a:off x="4700450" y="701040"/>
              <a:ext cx="1296490" cy="996938"/>
            </a:xfrm>
            <a:prstGeom prst="rect">
              <a:avLst/>
            </a:prstGeom>
            <a:solidFill>
              <a:srgbClr val="E4E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38988"/>
            <a:stretch/>
          </p:blipFill>
          <p:spPr>
            <a:xfrm>
              <a:off x="4762592" y="774971"/>
              <a:ext cx="1239203" cy="961744"/>
            </a:xfrm>
            <a:prstGeom prst="rect">
              <a:avLst/>
            </a:prstGeom>
          </p:spPr>
        </p:pic>
      </p:grpSp>
      <p:grpSp>
        <p:nvGrpSpPr>
          <p:cNvPr id="20" name="组合 19"/>
          <p:cNvGrpSpPr/>
          <p:nvPr/>
        </p:nvGrpSpPr>
        <p:grpSpPr>
          <a:xfrm>
            <a:off x="3117265" y="1557015"/>
            <a:ext cx="1648410" cy="1173994"/>
            <a:chOff x="3117265" y="1557015"/>
            <a:chExt cx="1648410" cy="1173994"/>
          </a:xfrm>
        </p:grpSpPr>
        <p:sp>
          <p:nvSpPr>
            <p:cNvPr id="24" name="矩形 23"/>
            <p:cNvSpPr/>
            <p:nvPr/>
          </p:nvSpPr>
          <p:spPr>
            <a:xfrm>
              <a:off x="3117265" y="1557015"/>
              <a:ext cx="1588085" cy="1173994"/>
            </a:xfrm>
            <a:prstGeom prst="rect">
              <a:avLst/>
            </a:prstGeom>
            <a:solidFill>
              <a:srgbClr val="E4E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flipH="1">
              <a:off x="3211045" y="1618554"/>
              <a:ext cx="1554630" cy="1043048"/>
            </a:xfrm>
            <a:prstGeom prst="rect">
              <a:avLst/>
            </a:prstGeom>
          </p:spPr>
        </p:pic>
      </p:grpSp>
      <p:grpSp>
        <p:nvGrpSpPr>
          <p:cNvPr id="18" name="组合 17"/>
          <p:cNvGrpSpPr/>
          <p:nvPr/>
        </p:nvGrpSpPr>
        <p:grpSpPr>
          <a:xfrm>
            <a:off x="3334946" y="2654999"/>
            <a:ext cx="1497404" cy="1636585"/>
            <a:chOff x="3334946" y="2654999"/>
            <a:chExt cx="1497404" cy="1636585"/>
          </a:xfrm>
        </p:grpSpPr>
        <p:sp>
          <p:nvSpPr>
            <p:cNvPr id="25" name="矩形 24"/>
            <p:cNvSpPr/>
            <p:nvPr/>
          </p:nvSpPr>
          <p:spPr>
            <a:xfrm>
              <a:off x="3334946" y="2657475"/>
              <a:ext cx="1497404" cy="1634109"/>
            </a:xfrm>
            <a:prstGeom prst="rect">
              <a:avLst/>
            </a:prstGeom>
            <a:solidFill>
              <a:srgbClr val="E4E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723" b="26024"/>
            <a:stretch/>
          </p:blipFill>
          <p:spPr>
            <a:xfrm>
              <a:off x="3418112" y="2654999"/>
              <a:ext cx="1356723" cy="1563687"/>
            </a:xfrm>
            <a:prstGeom prst="rect">
              <a:avLst/>
            </a:prstGeom>
          </p:spPr>
        </p:pic>
      </p:grp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738" b="48593"/>
          <a:stretch/>
        </p:blipFill>
        <p:spPr>
          <a:xfrm>
            <a:off x="5994855" y="1386327"/>
            <a:ext cx="1422000" cy="889500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4464630" y="1736715"/>
            <a:ext cx="1924446" cy="914029"/>
            <a:chOff x="4464630" y="1736715"/>
            <a:chExt cx="1924446" cy="914029"/>
          </a:xfrm>
        </p:grpSpPr>
        <p:sp>
          <p:nvSpPr>
            <p:cNvPr id="10" name="矩形 9"/>
            <p:cNvSpPr/>
            <p:nvPr/>
          </p:nvSpPr>
          <p:spPr>
            <a:xfrm>
              <a:off x="4762592" y="1736715"/>
              <a:ext cx="1238400" cy="914029"/>
            </a:xfrm>
            <a:prstGeom prst="rect">
              <a:avLst/>
            </a:prstGeom>
            <a:solidFill>
              <a:srgbClr val="ED14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4464630" y="1917074"/>
              <a:ext cx="192444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/>
              <a:r>
                <a:rPr lang="zh-CN" altLang="en-US" sz="1600" dirty="0">
                  <a:solidFill>
                    <a:prstClr val="white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点击添加</a:t>
              </a:r>
              <a:endParaRPr lang="en-US" altLang="zh-CN" sz="1600" dirty="0">
                <a:solidFill>
                  <a:prstClr val="white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  <a:p>
              <a:pPr algn="ctr" defTabSz="685800"/>
              <a:r>
                <a:rPr lang="zh-CN" altLang="en-US" sz="1600" dirty="0">
                  <a:solidFill>
                    <a:prstClr val="white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文字一</a:t>
              </a:r>
            </a:p>
          </p:txBody>
        </p:sp>
      </p:grpSp>
      <p:sp>
        <p:nvSpPr>
          <p:cNvPr id="34" name="文本框 33"/>
          <p:cNvSpPr txBox="1"/>
          <p:nvPr/>
        </p:nvSpPr>
        <p:spPr>
          <a:xfrm>
            <a:off x="594439" y="2262267"/>
            <a:ext cx="3803538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lnSpc>
                <a:spcPct val="125000"/>
              </a:lnSpc>
            </a:pPr>
            <a:r>
              <a:rPr lang="zh-CN" altLang="en-US" dirty="0">
                <a:solidFill>
                  <a:srgbClr val="ED145B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上海锐普广告有限公司</a:t>
            </a:r>
          </a:p>
        </p:txBody>
      </p:sp>
      <p:sp>
        <p:nvSpPr>
          <p:cNvPr id="35" name="TextBox 2"/>
          <p:cNvSpPr txBox="1">
            <a:spLocks noChangeArrowheads="1"/>
          </p:cNvSpPr>
          <p:nvPr/>
        </p:nvSpPr>
        <p:spPr bwMode="auto">
          <a:xfrm>
            <a:off x="594439" y="2657455"/>
            <a:ext cx="4486248" cy="1304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fontAlgn="base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fontAlgn="base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fontAlgn="base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fontAlgn="base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defTabSz="685800">
              <a:lnSpc>
                <a:spcPct val="150000"/>
              </a:lnSpc>
              <a:buClr>
                <a:srgbClr val="0070C0"/>
              </a:buClr>
              <a:defRPr/>
            </a:pPr>
            <a:r>
              <a:rPr lang="zh-CN" altLang="en-US" sz="1050" spc="3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上海锐普广告有限公司</a:t>
            </a:r>
            <a:r>
              <a:rPr lang="zh-CN" altLang="zh-CN" sz="1050" spc="3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是精品</a:t>
            </a:r>
            <a:r>
              <a:rPr lang="en-US" altLang="zh-CN" sz="1050" spc="3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</a:p>
          <a:p>
            <a:pPr defTabSz="685800">
              <a:lnSpc>
                <a:spcPct val="150000"/>
              </a:lnSpc>
              <a:buClr>
                <a:srgbClr val="0070C0"/>
              </a:buClr>
              <a:defRPr/>
            </a:pPr>
            <a:r>
              <a:rPr lang="zh-CN" altLang="zh-CN" sz="1050" spc="3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设计机构。有国内顶尖的</a:t>
            </a:r>
            <a:r>
              <a:rPr lang="en-US" altLang="zh-CN" sz="1050" spc="3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sz="1050" spc="3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制作</a:t>
            </a:r>
            <a:endParaRPr lang="en-US" altLang="zh-CN" sz="1050" spc="300" dirty="0">
              <a:solidFill>
                <a:prstClr val="black">
                  <a:lumMod val="85000"/>
                  <a:lumOff val="1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685800">
              <a:lnSpc>
                <a:spcPct val="150000"/>
              </a:lnSpc>
              <a:buClr>
                <a:srgbClr val="0070C0"/>
              </a:buClr>
              <a:defRPr/>
            </a:pPr>
            <a:r>
              <a:rPr lang="zh-CN" altLang="zh-CN" sz="1050" spc="3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技术、顶级的</a:t>
            </a:r>
            <a:r>
              <a:rPr lang="en-US" altLang="zh-CN" sz="1050" spc="3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sz="1050" spc="3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设计团队， </a:t>
            </a:r>
            <a:endParaRPr lang="en-US" altLang="zh-CN" sz="1050" spc="300" dirty="0">
              <a:solidFill>
                <a:prstClr val="black">
                  <a:lumMod val="85000"/>
                  <a:lumOff val="1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685800">
              <a:lnSpc>
                <a:spcPct val="150000"/>
              </a:lnSpc>
              <a:buClr>
                <a:srgbClr val="0070C0"/>
              </a:buClr>
              <a:defRPr/>
            </a:pPr>
            <a:r>
              <a:rPr lang="zh-CN" altLang="zh-CN" sz="1050" spc="3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坚持精益求精精神您实现美观、</a:t>
            </a:r>
            <a:endParaRPr lang="en-US" altLang="zh-CN" sz="1050" spc="300" dirty="0">
              <a:solidFill>
                <a:prstClr val="black">
                  <a:lumMod val="85000"/>
                  <a:lumOff val="1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685800">
              <a:lnSpc>
                <a:spcPct val="150000"/>
              </a:lnSpc>
              <a:buClr>
                <a:srgbClr val="0070C0"/>
              </a:buClr>
              <a:defRPr/>
            </a:pPr>
            <a:r>
              <a:rPr lang="zh-CN" altLang="zh-CN" sz="1050" spc="3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动感的</a:t>
            </a:r>
            <a:r>
              <a:rPr lang="en-US" altLang="zh-CN" sz="1050" spc="3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sz="1050" spc="3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效果。</a:t>
            </a:r>
          </a:p>
        </p:txBody>
      </p:sp>
      <p:sp>
        <p:nvSpPr>
          <p:cNvPr id="37" name="矩形 36"/>
          <p:cNvSpPr/>
          <p:nvPr/>
        </p:nvSpPr>
        <p:spPr>
          <a:xfrm rot="18978962">
            <a:off x="2844885" y="4338568"/>
            <a:ext cx="57999" cy="57999"/>
          </a:xfrm>
          <a:prstGeom prst="rect">
            <a:avLst/>
          </a:prstGeom>
          <a:solidFill>
            <a:srgbClr val="ED145B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 rot="18880913">
            <a:off x="2753343" y="4163175"/>
            <a:ext cx="56467" cy="56467"/>
          </a:xfrm>
          <a:prstGeom prst="rect">
            <a:avLst/>
          </a:prstGeom>
          <a:solidFill>
            <a:srgbClr val="ED145B">
              <a:alpha val="1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 rot="18880913">
            <a:off x="3062720" y="4260594"/>
            <a:ext cx="44871" cy="44871"/>
          </a:xfrm>
          <a:prstGeom prst="rect">
            <a:avLst/>
          </a:prstGeom>
          <a:solidFill>
            <a:srgbClr val="FFC000">
              <a:alpha val="1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 rot="18880913">
            <a:off x="3045349" y="4061735"/>
            <a:ext cx="107427" cy="107427"/>
          </a:xfrm>
          <a:prstGeom prst="rect">
            <a:avLst/>
          </a:prstGeom>
          <a:solidFill>
            <a:srgbClr val="ED145B">
              <a:alpha val="1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 rot="18880913">
            <a:off x="2879016" y="4204713"/>
            <a:ext cx="94421" cy="94421"/>
          </a:xfrm>
          <a:prstGeom prst="rect">
            <a:avLst/>
          </a:prstGeom>
          <a:solidFill>
            <a:srgbClr val="FFC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1350">
              <a:solidFill>
                <a:prstClr val="white"/>
              </a:solidFill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5802494" y="2266228"/>
            <a:ext cx="1958183" cy="914029"/>
            <a:chOff x="5802494" y="2266228"/>
            <a:chExt cx="1958183" cy="914029"/>
          </a:xfrm>
        </p:grpSpPr>
        <p:sp>
          <p:nvSpPr>
            <p:cNvPr id="28" name="矩形 27"/>
            <p:cNvSpPr/>
            <p:nvPr/>
          </p:nvSpPr>
          <p:spPr>
            <a:xfrm>
              <a:off x="6022636" y="2920420"/>
              <a:ext cx="1459251" cy="259761"/>
            </a:xfrm>
            <a:prstGeom prst="rect">
              <a:avLst/>
            </a:prstGeom>
            <a:solidFill>
              <a:srgbClr val="E4E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5802494" y="2266228"/>
              <a:ext cx="1958183" cy="914029"/>
              <a:chOff x="5802494" y="2266228"/>
              <a:chExt cx="1958183" cy="914029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5994855" y="2266228"/>
                <a:ext cx="1425120" cy="914029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5802494" y="2426078"/>
                <a:ext cx="195818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85800"/>
                <a:r>
                  <a:rPr lang="zh-CN" altLang="en-US" sz="1600" dirty="0">
                    <a:solidFill>
                      <a:prstClr val="white"/>
                    </a:solidFill>
                    <a:latin typeface="时尚中黑简体" panose="01010104010101010101" pitchFamily="2" charset="-122"/>
                    <a:ea typeface="时尚中黑简体" panose="01010104010101010101" pitchFamily="2" charset="-122"/>
                  </a:rPr>
                  <a:t>点击添加</a:t>
                </a:r>
                <a:endParaRPr lang="en-US" altLang="zh-CN" sz="1600" dirty="0">
                  <a:solidFill>
                    <a:prstClr val="white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endParaRPr>
              </a:p>
              <a:p>
                <a:pPr algn="ctr" defTabSz="685800"/>
                <a:r>
                  <a:rPr lang="zh-CN" altLang="en-US" sz="1600" dirty="0">
                    <a:solidFill>
                      <a:prstClr val="white"/>
                    </a:solidFill>
                    <a:latin typeface="时尚中黑简体" panose="01010104010101010101" pitchFamily="2" charset="-122"/>
                    <a:ea typeface="时尚中黑简体" panose="01010104010101010101" pitchFamily="2" charset="-122"/>
                  </a:rPr>
                  <a:t>文字二</a:t>
                </a:r>
              </a:p>
            </p:txBody>
          </p:sp>
        </p:grpSp>
      </p:grpSp>
      <p:sp>
        <p:nvSpPr>
          <p:cNvPr id="46" name="文本框 45"/>
          <p:cNvSpPr txBox="1"/>
          <p:nvPr/>
        </p:nvSpPr>
        <p:spPr>
          <a:xfrm>
            <a:off x="647780" y="268585"/>
            <a:ext cx="3798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2800" spc="300" dirty="0">
                <a:solidFill>
                  <a:srgbClr val="2C2C2B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点击添加</a:t>
            </a:r>
            <a:r>
              <a:rPr lang="zh-CN" altLang="en-US" sz="2800" spc="300" dirty="0">
                <a:solidFill>
                  <a:srgbClr val="ED145B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标题</a:t>
            </a:r>
          </a:p>
        </p:txBody>
      </p:sp>
      <p:cxnSp>
        <p:nvCxnSpPr>
          <p:cNvPr id="48" name="直接连接符 47"/>
          <p:cNvCxnSpPr/>
          <p:nvPr/>
        </p:nvCxnSpPr>
        <p:spPr>
          <a:xfrm>
            <a:off x="709613" y="0"/>
            <a:ext cx="0" cy="1422400"/>
          </a:xfrm>
          <a:prstGeom prst="line">
            <a:avLst/>
          </a:prstGeom>
          <a:ln w="7620">
            <a:solidFill>
              <a:schemeClr val="bg1">
                <a:lumMod val="65000"/>
              </a:schemeClr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0" y="723900"/>
            <a:ext cx="3232150" cy="0"/>
          </a:xfrm>
          <a:prstGeom prst="line">
            <a:avLst/>
          </a:prstGeom>
          <a:ln w="7620">
            <a:solidFill>
              <a:schemeClr val="bg1">
                <a:lumMod val="65000"/>
              </a:schemeClr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053287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18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21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24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30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4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856337" y="843866"/>
            <a:ext cx="1677989" cy="1707308"/>
            <a:chOff x="856337" y="843866"/>
            <a:chExt cx="1677989" cy="1707308"/>
          </a:xfrm>
        </p:grpSpPr>
        <p:sp>
          <p:nvSpPr>
            <p:cNvPr id="5" name="矩形 4"/>
            <p:cNvSpPr/>
            <p:nvPr/>
          </p:nvSpPr>
          <p:spPr>
            <a:xfrm>
              <a:off x="856337" y="843866"/>
              <a:ext cx="1675892" cy="1707308"/>
            </a:xfrm>
            <a:prstGeom prst="rect">
              <a:avLst/>
            </a:prstGeom>
            <a:solidFill>
              <a:srgbClr val="E4E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26523"/>
            <a:stretch/>
          </p:blipFill>
          <p:spPr>
            <a:xfrm>
              <a:off x="930951" y="880564"/>
              <a:ext cx="1603375" cy="1634156"/>
            </a:xfrm>
            <a:prstGeom prst="rect">
              <a:avLst/>
            </a:prstGeom>
          </p:spPr>
        </p:pic>
      </p:grpSp>
      <p:grpSp>
        <p:nvGrpSpPr>
          <p:cNvPr id="12" name="组合 11"/>
          <p:cNvGrpSpPr/>
          <p:nvPr/>
        </p:nvGrpSpPr>
        <p:grpSpPr>
          <a:xfrm>
            <a:off x="4891508" y="843866"/>
            <a:ext cx="1677989" cy="1707308"/>
            <a:chOff x="4891508" y="843866"/>
            <a:chExt cx="1677989" cy="1707308"/>
          </a:xfrm>
        </p:grpSpPr>
        <p:sp>
          <p:nvSpPr>
            <p:cNvPr id="18" name="矩形 17"/>
            <p:cNvSpPr/>
            <p:nvPr/>
          </p:nvSpPr>
          <p:spPr>
            <a:xfrm>
              <a:off x="4891508" y="843866"/>
              <a:ext cx="1675892" cy="1707308"/>
            </a:xfrm>
            <a:prstGeom prst="rect">
              <a:avLst/>
            </a:prstGeom>
            <a:solidFill>
              <a:srgbClr val="E4E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333" t="785" r="8009" b="32341"/>
            <a:stretch>
              <a:fillRect/>
            </a:stretch>
          </p:blipFill>
          <p:spPr>
            <a:xfrm>
              <a:off x="4966122" y="880564"/>
              <a:ext cx="1603375" cy="1634156"/>
            </a:xfrm>
            <a:custGeom>
              <a:avLst/>
              <a:gdLst>
                <a:gd name="connsiteX0" fmla="*/ 0 w 1603375"/>
                <a:gd name="connsiteY0" fmla="*/ 0 h 1634156"/>
                <a:gd name="connsiteX1" fmla="*/ 1603375 w 1603375"/>
                <a:gd name="connsiteY1" fmla="*/ 0 h 1634156"/>
                <a:gd name="connsiteX2" fmla="*/ 1603375 w 1603375"/>
                <a:gd name="connsiteY2" fmla="*/ 1634156 h 1634156"/>
                <a:gd name="connsiteX3" fmla="*/ 0 w 1603375"/>
                <a:gd name="connsiteY3" fmla="*/ 1634156 h 1634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3375" h="1634156">
                  <a:moveTo>
                    <a:pt x="0" y="0"/>
                  </a:moveTo>
                  <a:lnTo>
                    <a:pt x="1603375" y="0"/>
                  </a:lnTo>
                  <a:lnTo>
                    <a:pt x="1603375" y="1634156"/>
                  </a:lnTo>
                  <a:lnTo>
                    <a:pt x="0" y="1634156"/>
                  </a:lnTo>
                  <a:close/>
                </a:path>
              </a:pathLst>
            </a:custGeom>
          </p:spPr>
        </p:pic>
      </p:grpSp>
      <p:grpSp>
        <p:nvGrpSpPr>
          <p:cNvPr id="20" name="组合 19"/>
          <p:cNvGrpSpPr/>
          <p:nvPr/>
        </p:nvGrpSpPr>
        <p:grpSpPr>
          <a:xfrm>
            <a:off x="3037563" y="2608404"/>
            <a:ext cx="1675892" cy="1707308"/>
            <a:chOff x="3037563" y="2608404"/>
            <a:chExt cx="1675892" cy="1707308"/>
          </a:xfrm>
        </p:grpSpPr>
        <p:sp>
          <p:nvSpPr>
            <p:cNvPr id="14" name="矩形 13"/>
            <p:cNvSpPr/>
            <p:nvPr/>
          </p:nvSpPr>
          <p:spPr>
            <a:xfrm>
              <a:off x="3037563" y="2608404"/>
              <a:ext cx="1675892" cy="1707308"/>
            </a:xfrm>
            <a:prstGeom prst="rect">
              <a:avLst/>
            </a:prstGeom>
            <a:solidFill>
              <a:srgbClr val="E4E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6829" t="2148" r="20443" b="40606"/>
            <a:stretch>
              <a:fillRect/>
            </a:stretch>
          </p:blipFill>
          <p:spPr>
            <a:xfrm>
              <a:off x="3037563" y="2645102"/>
              <a:ext cx="1603375" cy="1634156"/>
            </a:xfrm>
            <a:custGeom>
              <a:avLst/>
              <a:gdLst>
                <a:gd name="connsiteX0" fmla="*/ 0 w 1603375"/>
                <a:gd name="connsiteY0" fmla="*/ 0 h 1634156"/>
                <a:gd name="connsiteX1" fmla="*/ 1603375 w 1603375"/>
                <a:gd name="connsiteY1" fmla="*/ 0 h 1634156"/>
                <a:gd name="connsiteX2" fmla="*/ 1603375 w 1603375"/>
                <a:gd name="connsiteY2" fmla="*/ 1634156 h 1634156"/>
                <a:gd name="connsiteX3" fmla="*/ 0 w 1603375"/>
                <a:gd name="connsiteY3" fmla="*/ 1634156 h 1634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3375" h="1634156">
                  <a:moveTo>
                    <a:pt x="0" y="0"/>
                  </a:moveTo>
                  <a:lnTo>
                    <a:pt x="1603375" y="0"/>
                  </a:lnTo>
                  <a:lnTo>
                    <a:pt x="1603375" y="1634156"/>
                  </a:lnTo>
                  <a:lnTo>
                    <a:pt x="0" y="1634156"/>
                  </a:lnTo>
                  <a:close/>
                </a:path>
              </a:pathLst>
            </a:custGeom>
          </p:spPr>
        </p:pic>
      </p:grpSp>
      <p:grpSp>
        <p:nvGrpSpPr>
          <p:cNvPr id="31" name="组合 30"/>
          <p:cNvGrpSpPr/>
          <p:nvPr/>
        </p:nvGrpSpPr>
        <p:grpSpPr>
          <a:xfrm>
            <a:off x="7072734" y="2608404"/>
            <a:ext cx="1675892" cy="1707308"/>
            <a:chOff x="7072734" y="2608404"/>
            <a:chExt cx="1675892" cy="1707308"/>
          </a:xfrm>
        </p:grpSpPr>
        <p:sp>
          <p:nvSpPr>
            <p:cNvPr id="8" name="矩形 7"/>
            <p:cNvSpPr/>
            <p:nvPr/>
          </p:nvSpPr>
          <p:spPr>
            <a:xfrm>
              <a:off x="7072734" y="2608404"/>
              <a:ext cx="1675892" cy="1707308"/>
            </a:xfrm>
            <a:prstGeom prst="rect">
              <a:avLst/>
            </a:prstGeom>
            <a:solidFill>
              <a:srgbClr val="E4E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723" t="927" r="16276" b="31925"/>
            <a:stretch>
              <a:fillRect/>
            </a:stretch>
          </p:blipFill>
          <p:spPr>
            <a:xfrm>
              <a:off x="7072735" y="2645102"/>
              <a:ext cx="1603375" cy="1634156"/>
            </a:xfrm>
            <a:custGeom>
              <a:avLst/>
              <a:gdLst>
                <a:gd name="connsiteX0" fmla="*/ 0 w 1603375"/>
                <a:gd name="connsiteY0" fmla="*/ 0 h 1634156"/>
                <a:gd name="connsiteX1" fmla="*/ 1603375 w 1603375"/>
                <a:gd name="connsiteY1" fmla="*/ 0 h 1634156"/>
                <a:gd name="connsiteX2" fmla="*/ 1603375 w 1603375"/>
                <a:gd name="connsiteY2" fmla="*/ 1634156 h 1634156"/>
                <a:gd name="connsiteX3" fmla="*/ 0 w 1603375"/>
                <a:gd name="connsiteY3" fmla="*/ 1634156 h 1634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3375" h="1634156">
                  <a:moveTo>
                    <a:pt x="0" y="0"/>
                  </a:moveTo>
                  <a:lnTo>
                    <a:pt x="1603375" y="0"/>
                  </a:lnTo>
                  <a:lnTo>
                    <a:pt x="1603375" y="1634156"/>
                  </a:lnTo>
                  <a:lnTo>
                    <a:pt x="0" y="1634156"/>
                  </a:lnTo>
                  <a:close/>
                </a:path>
              </a:pathLst>
            </a:custGeom>
          </p:spPr>
        </p:pic>
      </p:grpSp>
      <p:grpSp>
        <p:nvGrpSpPr>
          <p:cNvPr id="22" name="组合 21"/>
          <p:cNvGrpSpPr/>
          <p:nvPr/>
        </p:nvGrpSpPr>
        <p:grpSpPr>
          <a:xfrm>
            <a:off x="2524251" y="879128"/>
            <a:ext cx="2547960" cy="1641600"/>
            <a:chOff x="2524251" y="879128"/>
            <a:chExt cx="2547960" cy="1641600"/>
          </a:xfrm>
        </p:grpSpPr>
        <p:sp>
          <p:nvSpPr>
            <p:cNvPr id="79" name="任意多边形 78"/>
            <p:cNvSpPr/>
            <p:nvPr/>
          </p:nvSpPr>
          <p:spPr>
            <a:xfrm>
              <a:off x="2526993" y="879128"/>
              <a:ext cx="2087880" cy="1641600"/>
            </a:xfrm>
            <a:custGeom>
              <a:avLst/>
              <a:gdLst>
                <a:gd name="connsiteX0" fmla="*/ 0 w 2087880"/>
                <a:gd name="connsiteY0" fmla="*/ 0 h 1641600"/>
                <a:gd name="connsiteX1" fmla="*/ 2087880 w 2087880"/>
                <a:gd name="connsiteY1" fmla="*/ 0 h 1641600"/>
                <a:gd name="connsiteX2" fmla="*/ 2087880 w 2087880"/>
                <a:gd name="connsiteY2" fmla="*/ 337890 h 1641600"/>
                <a:gd name="connsiteX3" fmla="*/ 1993648 w 2087880"/>
                <a:gd name="connsiteY3" fmla="*/ 430160 h 1641600"/>
                <a:gd name="connsiteX4" fmla="*/ 2087880 w 2087880"/>
                <a:gd name="connsiteY4" fmla="*/ 522430 h 1641600"/>
                <a:gd name="connsiteX5" fmla="*/ 2087880 w 2087880"/>
                <a:gd name="connsiteY5" fmla="*/ 1641600 h 1641600"/>
                <a:gd name="connsiteX6" fmla="*/ 0 w 2087880"/>
                <a:gd name="connsiteY6" fmla="*/ 1641600 h 164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87880" h="1641600">
                  <a:moveTo>
                    <a:pt x="0" y="0"/>
                  </a:moveTo>
                  <a:lnTo>
                    <a:pt x="2087880" y="0"/>
                  </a:lnTo>
                  <a:lnTo>
                    <a:pt x="2087880" y="337890"/>
                  </a:lnTo>
                  <a:lnTo>
                    <a:pt x="1993648" y="430160"/>
                  </a:lnTo>
                  <a:lnTo>
                    <a:pt x="2087880" y="522430"/>
                  </a:lnTo>
                  <a:lnTo>
                    <a:pt x="2087880" y="1641600"/>
                  </a:lnTo>
                  <a:lnTo>
                    <a:pt x="0" y="1641600"/>
                  </a:lnTo>
                  <a:close/>
                </a:path>
              </a:pathLst>
            </a:custGeom>
            <a:solidFill>
              <a:srgbClr val="ED14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2524251" y="1130012"/>
              <a:ext cx="2547960" cy="1215755"/>
              <a:chOff x="2524251" y="1130012"/>
              <a:chExt cx="2547960" cy="1215755"/>
            </a:xfrm>
          </p:grpSpPr>
          <p:sp>
            <p:nvSpPr>
              <p:cNvPr id="36" name="文本框 35"/>
              <p:cNvSpPr txBox="1"/>
              <p:nvPr/>
            </p:nvSpPr>
            <p:spPr>
              <a:xfrm>
                <a:off x="2524251" y="1130012"/>
                <a:ext cx="20906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zh-CN" altLang="en-US" sz="1400" spc="300" dirty="0">
                    <a:solidFill>
                      <a:prstClr val="white"/>
                    </a:solidFill>
                    <a:latin typeface="时尚中黑简体" panose="01010104010101010101" pitchFamily="2" charset="-122"/>
                    <a:ea typeface="时尚中黑简体" panose="01010104010101010101" pitchFamily="2" charset="-122"/>
                  </a:rPr>
                  <a:t>流行时尚服饰</a:t>
                </a:r>
              </a:p>
            </p:txBody>
          </p:sp>
          <p:sp>
            <p:nvSpPr>
              <p:cNvPr id="50" name="矩形 49"/>
              <p:cNvSpPr/>
              <p:nvPr/>
            </p:nvSpPr>
            <p:spPr>
              <a:xfrm>
                <a:off x="2524253" y="1483993"/>
                <a:ext cx="2547958" cy="861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685800">
                  <a:defRPr/>
                </a:pPr>
                <a:r>
                  <a:rPr lang="zh-CN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第一家精品</a:t>
                </a:r>
                <a:r>
                  <a:rPr lang="en-US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设计机构。</a:t>
                </a:r>
                <a:endParaRPr lang="en-US" altLang="zh-CN" sz="1000" spc="3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defTabSz="685800">
                  <a:defRPr/>
                </a:pPr>
                <a:r>
                  <a:rPr lang="zh-CN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拥有国内</a:t>
                </a:r>
                <a:r>
                  <a:rPr lang="en-US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制作技</a:t>
                </a:r>
                <a:r>
                  <a:rPr lang="en-US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</a:p>
              <a:p>
                <a:pPr defTabSz="685800">
                  <a:defRPr/>
                </a:pPr>
                <a:r>
                  <a:rPr lang="zh-CN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设计团队， 坚持精益求精</a:t>
                </a:r>
                <a:endParaRPr lang="en-US" altLang="zh-CN" sz="1000" spc="3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defTabSz="685800">
                  <a:defRPr/>
                </a:pPr>
                <a:r>
                  <a:rPr lang="zh-CN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做事精神，助您实现的</a:t>
                </a:r>
                <a:endParaRPr lang="en-US" altLang="zh-CN" sz="1000" spc="3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defTabSz="685800">
                  <a:defRPr/>
                </a:pPr>
                <a:r>
                  <a:rPr lang="en-US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展示效果</a:t>
                </a:r>
                <a:r>
                  <a:rPr lang="zh-CN" altLang="en-US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zh-CN" altLang="zh-CN" sz="1000" spc="3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6562830" y="879598"/>
            <a:ext cx="2466870" cy="1641600"/>
            <a:chOff x="6562830" y="879598"/>
            <a:chExt cx="2466870" cy="1641600"/>
          </a:xfrm>
        </p:grpSpPr>
        <p:sp>
          <p:nvSpPr>
            <p:cNvPr id="81" name="任意多边形 80"/>
            <p:cNvSpPr/>
            <p:nvPr/>
          </p:nvSpPr>
          <p:spPr>
            <a:xfrm>
              <a:off x="6562830" y="879598"/>
              <a:ext cx="2087880" cy="1641600"/>
            </a:xfrm>
            <a:custGeom>
              <a:avLst/>
              <a:gdLst>
                <a:gd name="connsiteX0" fmla="*/ 0 w 2087880"/>
                <a:gd name="connsiteY0" fmla="*/ 0 h 1641600"/>
                <a:gd name="connsiteX1" fmla="*/ 2087880 w 2087880"/>
                <a:gd name="connsiteY1" fmla="*/ 0 h 1641600"/>
                <a:gd name="connsiteX2" fmla="*/ 2087880 w 2087880"/>
                <a:gd name="connsiteY2" fmla="*/ 337890 h 1641600"/>
                <a:gd name="connsiteX3" fmla="*/ 1993648 w 2087880"/>
                <a:gd name="connsiteY3" fmla="*/ 430160 h 1641600"/>
                <a:gd name="connsiteX4" fmla="*/ 2087880 w 2087880"/>
                <a:gd name="connsiteY4" fmla="*/ 522430 h 1641600"/>
                <a:gd name="connsiteX5" fmla="*/ 2087880 w 2087880"/>
                <a:gd name="connsiteY5" fmla="*/ 1641600 h 1641600"/>
                <a:gd name="connsiteX6" fmla="*/ 0 w 2087880"/>
                <a:gd name="connsiteY6" fmla="*/ 1641600 h 164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87880" h="1641600">
                  <a:moveTo>
                    <a:pt x="0" y="0"/>
                  </a:moveTo>
                  <a:lnTo>
                    <a:pt x="2087880" y="0"/>
                  </a:lnTo>
                  <a:lnTo>
                    <a:pt x="2087880" y="337890"/>
                  </a:lnTo>
                  <a:lnTo>
                    <a:pt x="1993648" y="430160"/>
                  </a:lnTo>
                  <a:lnTo>
                    <a:pt x="2087880" y="522430"/>
                  </a:lnTo>
                  <a:lnTo>
                    <a:pt x="2087880" y="1641600"/>
                  </a:lnTo>
                  <a:lnTo>
                    <a:pt x="0" y="164160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6567399" y="1130012"/>
              <a:ext cx="2462301" cy="1215755"/>
              <a:chOff x="6567399" y="1130012"/>
              <a:chExt cx="2462301" cy="1215755"/>
            </a:xfrm>
          </p:grpSpPr>
          <p:sp>
            <p:nvSpPr>
              <p:cNvPr id="51" name="文本框 50"/>
              <p:cNvSpPr txBox="1"/>
              <p:nvPr/>
            </p:nvSpPr>
            <p:spPr>
              <a:xfrm>
                <a:off x="6567399" y="1130012"/>
                <a:ext cx="221968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zh-CN" altLang="en-US" sz="1400" spc="300" dirty="0">
                    <a:solidFill>
                      <a:prstClr val="white"/>
                    </a:solidFill>
                    <a:latin typeface="时尚中黑简体" panose="01010104010101010101" pitchFamily="2" charset="-122"/>
                    <a:ea typeface="时尚中黑简体" panose="01010104010101010101" pitchFamily="2" charset="-122"/>
                  </a:rPr>
                  <a:t>流行时尚发型</a:t>
                </a:r>
              </a:p>
            </p:txBody>
          </p:sp>
          <p:sp>
            <p:nvSpPr>
              <p:cNvPr id="52" name="矩形 51"/>
              <p:cNvSpPr/>
              <p:nvPr/>
            </p:nvSpPr>
            <p:spPr>
              <a:xfrm>
                <a:off x="6567400" y="1483993"/>
                <a:ext cx="2462300" cy="861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685800">
                  <a:defRPr/>
                </a:pPr>
                <a:r>
                  <a:rPr lang="zh-CN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设计理念：杜绝平庸</a:t>
                </a:r>
                <a:r>
                  <a:rPr lang="zh-CN" altLang="en-US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、</a:t>
                </a:r>
                <a:endParaRPr lang="en-US" altLang="zh-CN" sz="1000" spc="3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defTabSz="685800">
                  <a:defRPr/>
                </a:pPr>
                <a:r>
                  <a:rPr lang="zh-CN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专做精品</a:t>
                </a:r>
                <a:r>
                  <a:rPr lang="zh-CN" altLang="en-US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！</a:t>
                </a:r>
                <a:r>
                  <a:rPr lang="en-US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100%</a:t>
                </a:r>
                <a:r>
                  <a:rPr lang="zh-CN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专业；</a:t>
                </a:r>
                <a:r>
                  <a:rPr lang="en-US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100%</a:t>
                </a:r>
                <a:r>
                  <a:rPr lang="zh-CN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尽心；</a:t>
                </a:r>
                <a:r>
                  <a:rPr lang="en-US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100%</a:t>
                </a:r>
                <a:r>
                  <a:rPr lang="zh-CN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创意。</a:t>
                </a:r>
                <a:endParaRPr lang="en-US" altLang="zh-CN" sz="1000" spc="3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defTabSz="685800">
                  <a:defRPr/>
                </a:pPr>
                <a:r>
                  <a:rPr lang="zh-CN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锐普</a:t>
                </a:r>
                <a:r>
                  <a:rPr lang="en-US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服务领域：</a:t>
                </a:r>
                <a:r>
                  <a:rPr lang="en-US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</a:p>
              <a:p>
                <a:pPr defTabSz="685800">
                  <a:defRPr/>
                </a:pPr>
                <a:r>
                  <a:rPr lang="zh-CN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模板设计；</a:t>
                </a:r>
                <a:r>
                  <a:rPr lang="en-US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稿件制作。</a:t>
                </a: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-606626" y="2637086"/>
            <a:ext cx="3767506" cy="1641600"/>
            <a:chOff x="-606626" y="2637086"/>
            <a:chExt cx="3767506" cy="1641600"/>
          </a:xfrm>
        </p:grpSpPr>
        <p:sp>
          <p:nvSpPr>
            <p:cNvPr id="82" name="任意多边形 81"/>
            <p:cNvSpPr/>
            <p:nvPr/>
          </p:nvSpPr>
          <p:spPr>
            <a:xfrm flipH="1">
              <a:off x="945949" y="2637086"/>
              <a:ext cx="2087880" cy="1641600"/>
            </a:xfrm>
            <a:custGeom>
              <a:avLst/>
              <a:gdLst>
                <a:gd name="connsiteX0" fmla="*/ 0 w 2087880"/>
                <a:gd name="connsiteY0" fmla="*/ 0 h 1641600"/>
                <a:gd name="connsiteX1" fmla="*/ 2087880 w 2087880"/>
                <a:gd name="connsiteY1" fmla="*/ 0 h 1641600"/>
                <a:gd name="connsiteX2" fmla="*/ 2087880 w 2087880"/>
                <a:gd name="connsiteY2" fmla="*/ 337890 h 1641600"/>
                <a:gd name="connsiteX3" fmla="*/ 1993648 w 2087880"/>
                <a:gd name="connsiteY3" fmla="*/ 430160 h 1641600"/>
                <a:gd name="connsiteX4" fmla="*/ 2087880 w 2087880"/>
                <a:gd name="connsiteY4" fmla="*/ 522430 h 1641600"/>
                <a:gd name="connsiteX5" fmla="*/ 2087880 w 2087880"/>
                <a:gd name="connsiteY5" fmla="*/ 1641600 h 1641600"/>
                <a:gd name="connsiteX6" fmla="*/ 0 w 2087880"/>
                <a:gd name="connsiteY6" fmla="*/ 1641600 h 164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87880" h="1641600">
                  <a:moveTo>
                    <a:pt x="0" y="0"/>
                  </a:moveTo>
                  <a:lnTo>
                    <a:pt x="2087880" y="0"/>
                  </a:lnTo>
                  <a:lnTo>
                    <a:pt x="2087880" y="337890"/>
                  </a:lnTo>
                  <a:lnTo>
                    <a:pt x="1993648" y="430160"/>
                  </a:lnTo>
                  <a:lnTo>
                    <a:pt x="2087880" y="522430"/>
                  </a:lnTo>
                  <a:lnTo>
                    <a:pt x="2087880" y="1641600"/>
                  </a:lnTo>
                  <a:lnTo>
                    <a:pt x="0" y="1641600"/>
                  </a:lnTo>
                  <a:close/>
                </a:path>
              </a:pathLst>
            </a:custGeom>
            <a:solidFill>
              <a:srgbClr val="ED145B">
                <a:alpha val="6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-606626" y="2917420"/>
              <a:ext cx="3767506" cy="1215755"/>
              <a:chOff x="-606626" y="2955520"/>
              <a:chExt cx="3767506" cy="1215755"/>
            </a:xfrm>
          </p:grpSpPr>
          <p:sp>
            <p:nvSpPr>
              <p:cNvPr id="54" name="文本框 53"/>
              <p:cNvSpPr txBox="1"/>
              <p:nvPr/>
            </p:nvSpPr>
            <p:spPr>
              <a:xfrm>
                <a:off x="945949" y="2955520"/>
                <a:ext cx="21309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defTabSz="685800"/>
                <a:r>
                  <a:rPr lang="zh-CN" altLang="en-US" sz="1400" spc="300" dirty="0">
                    <a:solidFill>
                      <a:prstClr val="white"/>
                    </a:solidFill>
                    <a:latin typeface="时尚中黑简体" panose="01010104010101010101" pitchFamily="2" charset="-122"/>
                    <a:ea typeface="时尚中黑简体" panose="01010104010101010101" pitchFamily="2" charset="-122"/>
                  </a:rPr>
                  <a:t>流行时尚香水</a:t>
                </a: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-606626" y="3309501"/>
                <a:ext cx="3767506" cy="861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 defTabSz="685800">
                  <a:defRPr/>
                </a:pPr>
                <a:r>
                  <a:rPr lang="zh-CN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设计理念：杜绝平庸</a:t>
                </a:r>
                <a:r>
                  <a:rPr lang="zh-CN" altLang="en-US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、</a:t>
                </a:r>
                <a:endParaRPr lang="en-US" altLang="zh-CN" sz="1000" spc="3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r" defTabSz="685800">
                  <a:defRPr/>
                </a:pPr>
                <a:r>
                  <a:rPr lang="zh-CN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专做精品</a:t>
                </a:r>
                <a:r>
                  <a:rPr lang="zh-CN" altLang="en-US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！</a:t>
                </a:r>
                <a:r>
                  <a:rPr lang="en-US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100%</a:t>
                </a:r>
                <a:r>
                  <a:rPr lang="zh-CN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专业；</a:t>
                </a:r>
                <a:endParaRPr lang="en-US" altLang="zh-CN" sz="1000" spc="3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r" defTabSz="685800">
                  <a:defRPr/>
                </a:pPr>
                <a:r>
                  <a:rPr lang="en-US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100%</a:t>
                </a:r>
                <a:r>
                  <a:rPr lang="zh-CN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尽心；</a:t>
                </a:r>
                <a:r>
                  <a:rPr lang="en-US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100%</a:t>
                </a:r>
                <a:r>
                  <a:rPr lang="zh-CN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创意。</a:t>
                </a:r>
                <a:endParaRPr lang="en-US" altLang="zh-CN" sz="1000" spc="3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r" defTabSz="685800">
                  <a:defRPr/>
                </a:pPr>
                <a:r>
                  <a:rPr lang="zh-CN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锐普</a:t>
                </a:r>
                <a:r>
                  <a:rPr lang="en-US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服务领域：</a:t>
                </a:r>
                <a:r>
                  <a:rPr lang="en-US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</a:p>
              <a:p>
                <a:pPr algn="r" defTabSz="685800">
                  <a:defRPr/>
                </a:pPr>
                <a:r>
                  <a:rPr lang="zh-CN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模板设计；</a:t>
                </a:r>
                <a:r>
                  <a:rPr lang="en-US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稿件制作。</a:t>
                </a: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2957933" y="2644809"/>
            <a:ext cx="4138192" cy="1641600"/>
            <a:chOff x="2957933" y="2644809"/>
            <a:chExt cx="4138192" cy="1641600"/>
          </a:xfrm>
        </p:grpSpPr>
        <p:sp>
          <p:nvSpPr>
            <p:cNvPr id="80" name="任意多边形 79"/>
            <p:cNvSpPr/>
            <p:nvPr/>
          </p:nvSpPr>
          <p:spPr>
            <a:xfrm flipH="1">
              <a:off x="4983564" y="2644809"/>
              <a:ext cx="2087880" cy="1641600"/>
            </a:xfrm>
            <a:custGeom>
              <a:avLst/>
              <a:gdLst>
                <a:gd name="connsiteX0" fmla="*/ 0 w 2087880"/>
                <a:gd name="connsiteY0" fmla="*/ 0 h 1641600"/>
                <a:gd name="connsiteX1" fmla="*/ 2087880 w 2087880"/>
                <a:gd name="connsiteY1" fmla="*/ 0 h 1641600"/>
                <a:gd name="connsiteX2" fmla="*/ 2087880 w 2087880"/>
                <a:gd name="connsiteY2" fmla="*/ 337890 h 1641600"/>
                <a:gd name="connsiteX3" fmla="*/ 1993648 w 2087880"/>
                <a:gd name="connsiteY3" fmla="*/ 430160 h 1641600"/>
                <a:gd name="connsiteX4" fmla="*/ 2087880 w 2087880"/>
                <a:gd name="connsiteY4" fmla="*/ 522430 h 1641600"/>
                <a:gd name="connsiteX5" fmla="*/ 2087880 w 2087880"/>
                <a:gd name="connsiteY5" fmla="*/ 1641600 h 1641600"/>
                <a:gd name="connsiteX6" fmla="*/ 0 w 2087880"/>
                <a:gd name="connsiteY6" fmla="*/ 1641600 h 164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87880" h="1641600">
                  <a:moveTo>
                    <a:pt x="0" y="0"/>
                  </a:moveTo>
                  <a:lnTo>
                    <a:pt x="2087880" y="0"/>
                  </a:lnTo>
                  <a:lnTo>
                    <a:pt x="2087880" y="337890"/>
                  </a:lnTo>
                  <a:lnTo>
                    <a:pt x="1993648" y="430160"/>
                  </a:lnTo>
                  <a:lnTo>
                    <a:pt x="2087880" y="522430"/>
                  </a:lnTo>
                  <a:lnTo>
                    <a:pt x="2087880" y="1641600"/>
                  </a:lnTo>
                  <a:lnTo>
                    <a:pt x="0" y="164160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2957933" y="2917420"/>
              <a:ext cx="4138192" cy="1215755"/>
              <a:chOff x="2957933" y="2955520"/>
              <a:chExt cx="4138192" cy="1215755"/>
            </a:xfrm>
          </p:grpSpPr>
          <p:sp>
            <p:nvSpPr>
              <p:cNvPr id="56" name="文本框 55"/>
              <p:cNvSpPr txBox="1"/>
              <p:nvPr/>
            </p:nvSpPr>
            <p:spPr>
              <a:xfrm>
                <a:off x="4640938" y="2955520"/>
                <a:ext cx="243977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defTabSz="685800"/>
                <a:r>
                  <a:rPr lang="zh-CN" altLang="en-US" sz="1400" spc="300" dirty="0">
                    <a:solidFill>
                      <a:prstClr val="white"/>
                    </a:solidFill>
                    <a:latin typeface="时尚中黑简体" panose="01010104010101010101" pitchFamily="2" charset="-122"/>
                    <a:ea typeface="时尚中黑简体" panose="01010104010101010101" pitchFamily="2" charset="-122"/>
                  </a:rPr>
                  <a:t>流行时尚包包</a:t>
                </a: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2957933" y="3309501"/>
                <a:ext cx="4138192" cy="861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 defTabSz="685800">
                  <a:defRPr/>
                </a:pPr>
                <a:r>
                  <a:rPr lang="zh-CN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一家精品</a:t>
                </a:r>
                <a:r>
                  <a:rPr lang="en-US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设计机构。</a:t>
                </a:r>
                <a:endParaRPr lang="en-US" altLang="zh-CN" sz="1000" spc="3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r" defTabSz="685800">
                  <a:defRPr/>
                </a:pPr>
                <a:r>
                  <a:rPr lang="zh-CN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拥有国内</a:t>
                </a:r>
                <a:r>
                  <a:rPr lang="en-US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制作技</a:t>
                </a:r>
                <a:r>
                  <a:rPr lang="en-US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</a:p>
              <a:p>
                <a:pPr algn="r" defTabSz="685800">
                  <a:defRPr/>
                </a:pPr>
                <a:r>
                  <a:rPr lang="zh-CN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设计团队， 坚持精益求精</a:t>
                </a:r>
                <a:endParaRPr lang="en-US" altLang="zh-CN" sz="1000" spc="3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r" defTabSz="685800">
                  <a:defRPr/>
                </a:pPr>
                <a:r>
                  <a:rPr lang="zh-CN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做事精神，助您实现的</a:t>
                </a:r>
                <a:endParaRPr lang="en-US" altLang="zh-CN" sz="1000" spc="3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r" defTabSz="685800">
                  <a:defRPr/>
                </a:pPr>
                <a:r>
                  <a:rPr lang="en-US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zh-CN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展示效果</a:t>
                </a:r>
                <a:r>
                  <a:rPr lang="zh-CN" altLang="en-US" sz="100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zh-CN" altLang="zh-CN" sz="1000" spc="3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8" name="文本框 27"/>
          <p:cNvSpPr txBox="1"/>
          <p:nvPr/>
        </p:nvSpPr>
        <p:spPr>
          <a:xfrm>
            <a:off x="647780" y="268585"/>
            <a:ext cx="3378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2800" spc="300" dirty="0">
                <a:solidFill>
                  <a:srgbClr val="2C2C2B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点击添加</a:t>
            </a:r>
            <a:r>
              <a:rPr lang="zh-CN" altLang="en-US" sz="2800" spc="300" dirty="0">
                <a:solidFill>
                  <a:srgbClr val="ED145B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标题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709613" y="0"/>
            <a:ext cx="0" cy="1422400"/>
          </a:xfrm>
          <a:prstGeom prst="line">
            <a:avLst/>
          </a:prstGeom>
          <a:ln w="7620">
            <a:solidFill>
              <a:schemeClr val="bg1">
                <a:lumMod val="65000"/>
              </a:schemeClr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0" y="723900"/>
            <a:ext cx="3232150" cy="0"/>
          </a:xfrm>
          <a:prstGeom prst="line">
            <a:avLst/>
          </a:prstGeom>
          <a:ln w="7620">
            <a:solidFill>
              <a:schemeClr val="bg1">
                <a:lumMod val="65000"/>
              </a:schemeClr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552148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040" r="4653" b="30142"/>
          <a:stretch>
            <a:fillRect/>
          </a:stretch>
        </p:blipFill>
        <p:spPr>
          <a:xfrm>
            <a:off x="6428552" y="2599959"/>
            <a:ext cx="1980176" cy="1742372"/>
          </a:xfrm>
          <a:custGeom>
            <a:avLst/>
            <a:gdLst>
              <a:gd name="connsiteX0" fmla="*/ 0 w 1980176"/>
              <a:gd name="connsiteY0" fmla="*/ 0 h 1742372"/>
              <a:gd name="connsiteX1" fmla="*/ 1980176 w 1980176"/>
              <a:gd name="connsiteY1" fmla="*/ 0 h 1742372"/>
              <a:gd name="connsiteX2" fmla="*/ 1980176 w 1980176"/>
              <a:gd name="connsiteY2" fmla="*/ 1742372 h 1742372"/>
              <a:gd name="connsiteX3" fmla="*/ 0 w 1980176"/>
              <a:gd name="connsiteY3" fmla="*/ 1742372 h 1742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176" h="1742372">
                <a:moveTo>
                  <a:pt x="0" y="0"/>
                </a:moveTo>
                <a:lnTo>
                  <a:pt x="1980176" y="0"/>
                </a:lnTo>
                <a:lnTo>
                  <a:pt x="1980176" y="1742372"/>
                </a:lnTo>
                <a:lnTo>
                  <a:pt x="0" y="1742372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449" b="18264"/>
          <a:stretch/>
        </p:blipFill>
        <p:spPr>
          <a:xfrm>
            <a:off x="3235010" y="869043"/>
            <a:ext cx="1897539" cy="168234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85" r="14248" b="54491"/>
          <a:stretch/>
        </p:blipFill>
        <p:spPr>
          <a:xfrm>
            <a:off x="1046963" y="869043"/>
            <a:ext cx="2118827" cy="168234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85" t="45802" r="14248" b="7065"/>
          <a:stretch/>
        </p:blipFill>
        <p:spPr>
          <a:xfrm>
            <a:off x="1046963" y="2599959"/>
            <a:ext cx="2118827" cy="1742372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5192815" y="869043"/>
            <a:ext cx="3882604" cy="1682344"/>
            <a:chOff x="5192815" y="869043"/>
            <a:chExt cx="3882604" cy="1682344"/>
          </a:xfrm>
        </p:grpSpPr>
        <p:sp>
          <p:nvSpPr>
            <p:cNvPr id="11" name="矩形 10"/>
            <p:cNvSpPr/>
            <p:nvPr/>
          </p:nvSpPr>
          <p:spPr>
            <a:xfrm>
              <a:off x="5192815" y="869043"/>
              <a:ext cx="3215913" cy="1682344"/>
            </a:xfrm>
            <a:prstGeom prst="rect">
              <a:avLst/>
            </a:prstGeom>
            <a:solidFill>
              <a:srgbClr val="ED14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5271618" y="1098951"/>
              <a:ext cx="3803801" cy="1308037"/>
              <a:chOff x="5271618" y="1098951"/>
              <a:chExt cx="3803801" cy="1308037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5271619" y="1098951"/>
                <a:ext cx="285247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zh-CN" altLang="en-US" sz="1600" spc="300" dirty="0">
                    <a:solidFill>
                      <a:prstClr val="white"/>
                    </a:solidFill>
                    <a:latin typeface="时尚中黑简体" panose="01010104010101010101" pitchFamily="2" charset="-122"/>
                    <a:ea typeface="时尚中黑简体" panose="01010104010101010101" pitchFamily="2" charset="-122"/>
                  </a:rPr>
                  <a:t>点击添加文字一</a:t>
                </a: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271619" y="1392083"/>
                <a:ext cx="2696044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zh-CN" altLang="en-US" sz="105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上海锐普广告有限公司</a:t>
                </a:r>
              </a:p>
            </p:txBody>
          </p:sp>
          <p:sp>
            <p:nvSpPr>
              <p:cNvPr id="14" name="TextBox 2"/>
              <p:cNvSpPr txBox="1">
                <a:spLocks noChangeArrowheads="1"/>
              </p:cNvSpPr>
              <p:nvPr/>
            </p:nvSpPr>
            <p:spPr bwMode="auto">
              <a:xfrm>
                <a:off x="5271618" y="1691407"/>
                <a:ext cx="3803801" cy="7155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5pPr>
                <a:lvl6pPr fontAlgn="base"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6pPr>
                <a:lvl7pPr fontAlgn="base"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7pPr>
                <a:lvl8pPr fontAlgn="base"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8pPr>
                <a:lvl9pPr fontAlgn="base"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9pPr>
              </a:lstStyle>
              <a:p>
                <a:pPr defTabSz="685800">
                  <a:lnSpc>
                    <a:spcPct val="135000"/>
                  </a:lnSpc>
                  <a:buClr>
                    <a:srgbClr val="0070C0"/>
                  </a:buClr>
                  <a:defRPr/>
                </a:pPr>
                <a:r>
                  <a:rPr lang="zh-CN" altLang="en-US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锐普公司</a:t>
                </a:r>
                <a:r>
                  <a:rPr lang="zh-CN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是精品</a:t>
                </a:r>
                <a:r>
                  <a:rPr lang="en-US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设计机构。有国内顶尖的</a:t>
                </a:r>
                <a:r>
                  <a:rPr lang="en-US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</a:p>
              <a:p>
                <a:pPr defTabSz="685800">
                  <a:lnSpc>
                    <a:spcPct val="135000"/>
                  </a:lnSpc>
                  <a:buClr>
                    <a:srgbClr val="0070C0"/>
                  </a:buClr>
                  <a:defRPr/>
                </a:pPr>
                <a:r>
                  <a:rPr lang="zh-CN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制作技术、顶级的</a:t>
                </a:r>
                <a:r>
                  <a:rPr lang="en-US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设计团队， 坚持精益求精</a:t>
                </a:r>
                <a:endParaRPr lang="en-US" altLang="zh-CN" sz="1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defTabSz="685800">
                  <a:lnSpc>
                    <a:spcPct val="135000"/>
                  </a:lnSpc>
                  <a:buClr>
                    <a:srgbClr val="0070C0"/>
                  </a:buClr>
                  <a:defRPr/>
                </a:pPr>
                <a:r>
                  <a:rPr lang="zh-CN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精神您实现美观、动感的</a:t>
                </a:r>
                <a:r>
                  <a:rPr lang="en-US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效果。</a:t>
                </a: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1854200" y="2589817"/>
            <a:ext cx="4520372" cy="1762656"/>
            <a:chOff x="1854200" y="2589817"/>
            <a:chExt cx="4520372" cy="1762656"/>
          </a:xfrm>
        </p:grpSpPr>
        <p:sp>
          <p:nvSpPr>
            <p:cNvPr id="17" name="矩形 16"/>
            <p:cNvSpPr/>
            <p:nvPr/>
          </p:nvSpPr>
          <p:spPr>
            <a:xfrm>
              <a:off x="3235010" y="2589817"/>
              <a:ext cx="3139562" cy="176265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1854200" y="2796269"/>
              <a:ext cx="4444173" cy="1347603"/>
              <a:chOff x="1854200" y="2796269"/>
              <a:chExt cx="4444173" cy="1347603"/>
            </a:xfrm>
          </p:grpSpPr>
          <p:sp>
            <p:nvSpPr>
              <p:cNvPr id="16" name="文本框 15"/>
              <p:cNvSpPr txBox="1"/>
              <p:nvPr/>
            </p:nvSpPr>
            <p:spPr>
              <a:xfrm>
                <a:off x="2696309" y="2796269"/>
                <a:ext cx="360206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defTabSz="685800"/>
                <a:r>
                  <a:rPr lang="zh-CN" altLang="en-US" sz="1600" spc="300" dirty="0">
                    <a:solidFill>
                      <a:prstClr val="white"/>
                    </a:solidFill>
                    <a:latin typeface="时尚中黑简体" panose="01010104010101010101" pitchFamily="2" charset="-122"/>
                    <a:ea typeface="时尚中黑简体" panose="01010104010101010101" pitchFamily="2" charset="-122"/>
                  </a:rPr>
                  <a:t>点击添加文字二</a:t>
                </a: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3530601" y="3089401"/>
                <a:ext cx="276777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defTabSz="685800"/>
                <a:r>
                  <a:rPr lang="zh-CN" altLang="en-US" sz="1050" spc="3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上海锐普广告有限公司</a:t>
                </a:r>
              </a:p>
            </p:txBody>
          </p:sp>
          <p:sp>
            <p:nvSpPr>
              <p:cNvPr id="20" name="TextBox 2"/>
              <p:cNvSpPr txBox="1">
                <a:spLocks noChangeArrowheads="1"/>
              </p:cNvSpPr>
              <p:nvPr/>
            </p:nvSpPr>
            <p:spPr bwMode="auto">
              <a:xfrm>
                <a:off x="1854200" y="3428291"/>
                <a:ext cx="4419600" cy="7155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5pPr>
                <a:lvl6pPr fontAlgn="base"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6pPr>
                <a:lvl7pPr fontAlgn="base"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7pPr>
                <a:lvl8pPr fontAlgn="base"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8pPr>
                <a:lvl9pPr fontAlgn="base"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9pPr>
              </a:lstStyle>
              <a:p>
                <a:pPr algn="r" defTabSz="685800">
                  <a:lnSpc>
                    <a:spcPct val="135000"/>
                  </a:lnSpc>
                  <a:buClr>
                    <a:srgbClr val="0070C0"/>
                  </a:buClr>
                  <a:defRPr/>
                </a:pPr>
                <a:r>
                  <a:rPr lang="zh-CN" altLang="en-US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锐普公司</a:t>
                </a:r>
                <a:r>
                  <a:rPr lang="zh-CN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是精品</a:t>
                </a:r>
                <a:r>
                  <a:rPr lang="en-US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设计机构。有国内顶尖的</a:t>
                </a:r>
                <a:r>
                  <a:rPr lang="en-US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</a:p>
              <a:p>
                <a:pPr algn="r" defTabSz="685800">
                  <a:lnSpc>
                    <a:spcPct val="135000"/>
                  </a:lnSpc>
                  <a:buClr>
                    <a:srgbClr val="0070C0"/>
                  </a:buClr>
                  <a:defRPr/>
                </a:pPr>
                <a:r>
                  <a:rPr lang="zh-CN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制作技术、顶级的</a:t>
                </a:r>
                <a:r>
                  <a:rPr lang="en-US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设计团队， 坚持精益求精</a:t>
                </a:r>
                <a:endParaRPr lang="en-US" altLang="zh-CN" sz="1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algn="r" defTabSz="685800">
                  <a:lnSpc>
                    <a:spcPct val="135000"/>
                  </a:lnSpc>
                  <a:buClr>
                    <a:srgbClr val="0070C0"/>
                  </a:buClr>
                  <a:defRPr/>
                </a:pPr>
                <a:r>
                  <a:rPr lang="zh-CN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精神您实现美观、动感的</a:t>
                </a:r>
                <a:r>
                  <a:rPr lang="en-US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效果。</a:t>
                </a:r>
              </a:p>
            </p:txBody>
          </p:sp>
        </p:grpSp>
      </p:grpSp>
      <p:sp>
        <p:nvSpPr>
          <p:cNvPr id="21" name="文本框 20"/>
          <p:cNvSpPr txBox="1"/>
          <p:nvPr/>
        </p:nvSpPr>
        <p:spPr>
          <a:xfrm>
            <a:off x="647780" y="268585"/>
            <a:ext cx="3378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2800" spc="300" dirty="0">
                <a:solidFill>
                  <a:srgbClr val="2C2C2B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点击添加</a:t>
            </a:r>
            <a:r>
              <a:rPr lang="zh-CN" altLang="en-US" sz="2800" spc="300" dirty="0">
                <a:solidFill>
                  <a:srgbClr val="ED145B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标题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709613" y="0"/>
            <a:ext cx="0" cy="1422400"/>
          </a:xfrm>
          <a:prstGeom prst="line">
            <a:avLst/>
          </a:prstGeom>
          <a:ln w="7620">
            <a:solidFill>
              <a:schemeClr val="bg1">
                <a:lumMod val="65000"/>
              </a:schemeClr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0" y="723900"/>
            <a:ext cx="3232150" cy="0"/>
          </a:xfrm>
          <a:prstGeom prst="line">
            <a:avLst/>
          </a:prstGeom>
          <a:ln w="7620">
            <a:solidFill>
              <a:schemeClr val="bg1">
                <a:lumMod val="65000"/>
              </a:schemeClr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89878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" name="组合 200"/>
          <p:cNvGrpSpPr/>
          <p:nvPr/>
        </p:nvGrpSpPr>
        <p:grpSpPr>
          <a:xfrm>
            <a:off x="5496988" y="705268"/>
            <a:ext cx="2962800" cy="3927600"/>
            <a:chOff x="5461843" y="705268"/>
            <a:chExt cx="2962800" cy="3927600"/>
          </a:xfrm>
        </p:grpSpPr>
        <p:sp>
          <p:nvSpPr>
            <p:cNvPr id="16" name="矩形 15"/>
            <p:cNvSpPr/>
            <p:nvPr/>
          </p:nvSpPr>
          <p:spPr>
            <a:xfrm>
              <a:off x="5461843" y="705268"/>
              <a:ext cx="2962800" cy="3927600"/>
            </a:xfrm>
            <a:prstGeom prst="rect">
              <a:avLst/>
            </a:prstGeom>
            <a:solidFill>
              <a:srgbClr val="E4E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pic>
          <p:nvPicPr>
            <p:cNvPr id="200" name="图片 199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8352" r="1133" b="3457"/>
            <a:stretch/>
          </p:blipFill>
          <p:spPr>
            <a:xfrm>
              <a:off x="5532132" y="797068"/>
              <a:ext cx="2822222" cy="3744000"/>
            </a:xfrm>
            <a:custGeom>
              <a:avLst/>
              <a:gdLst>
                <a:gd name="connsiteX0" fmla="*/ 0 w 2822222"/>
                <a:gd name="connsiteY0" fmla="*/ 0 h 3744000"/>
                <a:gd name="connsiteX1" fmla="*/ 2822222 w 2822222"/>
                <a:gd name="connsiteY1" fmla="*/ 0 h 3744000"/>
                <a:gd name="connsiteX2" fmla="*/ 2822222 w 2822222"/>
                <a:gd name="connsiteY2" fmla="*/ 3744000 h 3744000"/>
                <a:gd name="connsiteX3" fmla="*/ 0 w 2822222"/>
                <a:gd name="connsiteY3" fmla="*/ 3744000 h 374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22222" h="3744000">
                  <a:moveTo>
                    <a:pt x="0" y="0"/>
                  </a:moveTo>
                  <a:lnTo>
                    <a:pt x="2822222" y="0"/>
                  </a:lnTo>
                  <a:lnTo>
                    <a:pt x="2822222" y="3744000"/>
                  </a:lnTo>
                  <a:lnTo>
                    <a:pt x="0" y="3744000"/>
                  </a:lnTo>
                  <a:close/>
                </a:path>
              </a:pathLst>
            </a:custGeom>
          </p:spPr>
        </p:pic>
      </p:grpSp>
      <p:sp>
        <p:nvSpPr>
          <p:cNvPr id="2" name="文本框 1"/>
          <p:cNvSpPr txBox="1"/>
          <p:nvPr/>
        </p:nvSpPr>
        <p:spPr>
          <a:xfrm>
            <a:off x="149088" y="982800"/>
            <a:ext cx="6486174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25000" i="1" dirty="0">
                <a:solidFill>
                  <a:srgbClr val="ED145B"/>
                </a:solidFill>
                <a:latin typeface="JustOldFashion" panose="02000603030000020004" pitchFamily="2" charset="0"/>
                <a:ea typeface="MingLiU_HKSCS" panose="02020500000000000000" pitchFamily="18" charset="-120"/>
              </a:rPr>
              <a:t>2</a:t>
            </a:r>
            <a:endParaRPr lang="zh-CN" altLang="en-US" sz="25000" i="1" dirty="0">
              <a:solidFill>
                <a:srgbClr val="ED145B"/>
              </a:solidFill>
              <a:latin typeface="JustOldFashion" panose="02000603030000020004" pitchFamily="2" charset="0"/>
              <a:ea typeface="MingLiU_HKSCS" panose="02020500000000000000" pitchFamily="18" charset="-12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420473" y="1713446"/>
            <a:ext cx="5011958" cy="2131475"/>
            <a:chOff x="2420473" y="1713446"/>
            <a:chExt cx="5011958" cy="2131475"/>
          </a:xfrm>
        </p:grpSpPr>
        <p:grpSp>
          <p:nvGrpSpPr>
            <p:cNvPr id="6" name="组合 5"/>
            <p:cNvGrpSpPr/>
            <p:nvPr/>
          </p:nvGrpSpPr>
          <p:grpSpPr>
            <a:xfrm>
              <a:off x="2433174" y="1713446"/>
              <a:ext cx="4999257" cy="958216"/>
              <a:chOff x="2433174" y="1713446"/>
              <a:chExt cx="4999257" cy="958216"/>
            </a:xfrm>
          </p:grpSpPr>
          <p:cxnSp>
            <p:nvCxnSpPr>
              <p:cNvPr id="3" name="直接连接符 2"/>
              <p:cNvCxnSpPr/>
              <p:nvPr/>
            </p:nvCxnSpPr>
            <p:spPr>
              <a:xfrm>
                <a:off x="2554045" y="1713446"/>
                <a:ext cx="2712912" cy="0"/>
              </a:xfrm>
              <a:prstGeom prst="line">
                <a:avLst/>
              </a:prstGeom>
              <a:ln w="22225">
                <a:solidFill>
                  <a:srgbClr val="2626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" name="直接连接符 3"/>
              <p:cNvCxnSpPr/>
              <p:nvPr/>
            </p:nvCxnSpPr>
            <p:spPr>
              <a:xfrm>
                <a:off x="2554045" y="2671662"/>
                <a:ext cx="2712913" cy="0"/>
              </a:xfrm>
              <a:prstGeom prst="line">
                <a:avLst/>
              </a:prstGeom>
              <a:ln w="63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" name="文本框 4"/>
              <p:cNvSpPr txBox="1"/>
              <p:nvPr/>
            </p:nvSpPr>
            <p:spPr>
              <a:xfrm>
                <a:off x="2433174" y="1777055"/>
                <a:ext cx="499925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zh-CN" altLang="en-US" sz="4800" spc="600" dirty="0">
                    <a:solidFill>
                      <a:srgbClr val="262626"/>
                    </a:solidFill>
                    <a:latin typeface="时尚中黑简体" panose="01010104010101010101" pitchFamily="2" charset="-122"/>
                    <a:ea typeface="时尚中黑简体" panose="01010104010101010101" pitchFamily="2" charset="-122"/>
                  </a:rPr>
                  <a:t>时尚设计</a:t>
                </a:r>
              </a:p>
            </p:txBody>
          </p:sp>
        </p:grpSp>
        <p:sp>
          <p:nvSpPr>
            <p:cNvPr id="8" name="TextBox 2"/>
            <p:cNvSpPr txBox="1">
              <a:spLocks noChangeArrowheads="1"/>
            </p:cNvSpPr>
            <p:nvPr/>
          </p:nvSpPr>
          <p:spPr bwMode="auto">
            <a:xfrm>
              <a:off x="2420473" y="2783092"/>
              <a:ext cx="5011958" cy="10618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defTabSz="685800">
                <a:lnSpc>
                  <a:spcPct val="150000"/>
                </a:lnSpc>
                <a:buClr>
                  <a:srgbClr val="0070C0"/>
                </a:buClr>
                <a:defRPr/>
              </a:pPr>
              <a:r>
                <a:rPr lang="zh-CN" altLang="zh-CN" sz="1050" spc="3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锐普</a:t>
              </a:r>
              <a:r>
                <a:rPr lang="en-US" altLang="zh-CN" sz="1050" spc="3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050" spc="3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的设计理念：杜绝平庸、</a:t>
              </a:r>
              <a:endParaRPr lang="en-US" altLang="zh-CN" sz="105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defTabSz="685800">
                <a:lnSpc>
                  <a:spcPct val="150000"/>
                </a:lnSpc>
                <a:buClr>
                  <a:srgbClr val="0070C0"/>
                </a:buClr>
                <a:defRPr/>
              </a:pPr>
              <a:r>
                <a:rPr lang="zh-CN" altLang="zh-CN" sz="1050" spc="3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专做精品 ！</a:t>
              </a:r>
              <a:r>
                <a:rPr lang="en-US" altLang="zh-CN" sz="1050" spc="3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 PPT</a:t>
              </a:r>
              <a:r>
                <a:rPr lang="zh-CN" altLang="zh-CN" sz="1050" spc="3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稿件制作。有国内</a:t>
              </a:r>
              <a:endParaRPr lang="en-US" altLang="zh-CN" sz="105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defTabSz="685800">
                <a:lnSpc>
                  <a:spcPct val="150000"/>
                </a:lnSpc>
                <a:buClr>
                  <a:srgbClr val="0070C0"/>
                </a:buClr>
                <a:defRPr/>
              </a:pPr>
              <a:r>
                <a:rPr lang="zh-CN" altLang="zh-CN" sz="1050" spc="3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顶尖</a:t>
              </a:r>
              <a:r>
                <a:rPr lang="en-US" altLang="zh-CN" sz="1050" spc="3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050" spc="3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制作技术、顶级的</a:t>
              </a:r>
              <a:r>
                <a:rPr lang="en-US" altLang="zh-CN" sz="1050" spc="3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050" spc="3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设计</a:t>
              </a:r>
              <a:endParaRPr lang="en-US" altLang="zh-CN" sz="105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defTabSz="685800">
                <a:lnSpc>
                  <a:spcPct val="150000"/>
                </a:lnSpc>
                <a:buClr>
                  <a:srgbClr val="0070C0"/>
                </a:buClr>
                <a:defRPr/>
              </a:pPr>
              <a:r>
                <a:rPr lang="zh-CN" altLang="zh-CN" sz="1050" spc="3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团队</a:t>
              </a:r>
              <a:r>
                <a:rPr lang="zh-CN" altLang="en-US" sz="1050" spc="3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101978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4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直接连接符 33"/>
          <p:cNvCxnSpPr/>
          <p:nvPr/>
        </p:nvCxnSpPr>
        <p:spPr>
          <a:xfrm flipH="1">
            <a:off x="4980885" y="1424738"/>
            <a:ext cx="503408" cy="503409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25400" dist="19050" algn="l" rotWithShape="0">
              <a:prstClr val="black">
                <a:alpha val="48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4407513" y="803890"/>
            <a:ext cx="1127743" cy="1127744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25400" dist="19050" dir="10800000" algn="r" rotWithShape="0">
              <a:prstClr val="black">
                <a:alpha val="48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H="1">
            <a:off x="1991870" y="1424738"/>
            <a:ext cx="503408" cy="503409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25400" dist="19050" algn="l" rotWithShape="0">
              <a:prstClr val="black">
                <a:alpha val="48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1418498" y="803890"/>
            <a:ext cx="1127743" cy="1127744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25400" dist="19050" dir="10800000" algn="r" rotWithShape="0">
              <a:prstClr val="black">
                <a:alpha val="48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H="1">
            <a:off x="5729285" y="2664850"/>
            <a:ext cx="843760" cy="84376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25400" dist="19050" algn="l" rotWithShape="0">
              <a:prstClr val="black">
                <a:alpha val="48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5398294" y="2626735"/>
            <a:ext cx="885362" cy="885363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25400" dist="19050" dir="10800000" algn="r" rotWithShape="0">
              <a:prstClr val="black">
                <a:alpha val="48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"/>
          <p:cNvSpPr txBox="1">
            <a:spLocks noChangeArrowheads="1"/>
          </p:cNvSpPr>
          <p:nvPr/>
        </p:nvSpPr>
        <p:spPr bwMode="auto">
          <a:xfrm>
            <a:off x="4423260" y="3608999"/>
            <a:ext cx="3333614" cy="611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fontAlgn="base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fontAlgn="base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fontAlgn="base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fontAlgn="base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defTabSz="685800">
              <a:lnSpc>
                <a:spcPct val="125000"/>
              </a:lnSpc>
              <a:buClr>
                <a:srgbClr val="0070C0"/>
              </a:buClr>
              <a:defRPr/>
            </a:pPr>
            <a:r>
              <a:rPr lang="zh-CN" altLang="zh-CN" sz="9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有国内顶尖的</a:t>
            </a:r>
            <a:r>
              <a:rPr lang="en-US" altLang="zh-CN" sz="9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sz="9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制作技术、顶级的</a:t>
            </a:r>
            <a:r>
              <a:rPr lang="en-US" altLang="zh-CN" sz="9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sz="9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设计团队，</a:t>
            </a:r>
            <a:endParaRPr lang="en-US" altLang="zh-CN" sz="900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defTabSz="685800">
              <a:lnSpc>
                <a:spcPct val="125000"/>
              </a:lnSpc>
              <a:buClr>
                <a:srgbClr val="0070C0"/>
              </a:buClr>
              <a:defRPr/>
            </a:pPr>
            <a:r>
              <a:rPr lang="zh-CN" altLang="zh-CN" sz="9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 坚持精益求精精神</a:t>
            </a:r>
            <a:r>
              <a:rPr lang="zh-CN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zh-CN" sz="9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实现</a:t>
            </a:r>
            <a:endParaRPr lang="en-US" altLang="zh-CN" sz="900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defTabSz="685800">
              <a:lnSpc>
                <a:spcPct val="125000"/>
              </a:lnSpc>
              <a:buClr>
                <a:srgbClr val="0070C0"/>
              </a:buClr>
              <a:defRPr/>
            </a:pPr>
            <a:r>
              <a:rPr lang="zh-CN" altLang="zh-CN" sz="9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美观、动感的</a:t>
            </a:r>
            <a:r>
              <a:rPr lang="en-US" altLang="zh-CN" sz="9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sz="9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效果。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257380" y="356977"/>
            <a:ext cx="3378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2800" spc="300" dirty="0">
                <a:solidFill>
                  <a:srgbClr val="2C2C2B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点击添加</a:t>
            </a:r>
            <a:r>
              <a:rPr lang="zh-CN" altLang="en-US" sz="2800" spc="300" dirty="0">
                <a:solidFill>
                  <a:srgbClr val="ED145B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标题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709613" y="0"/>
            <a:ext cx="0" cy="1422400"/>
          </a:xfrm>
          <a:prstGeom prst="line">
            <a:avLst/>
          </a:prstGeom>
          <a:ln w="7620">
            <a:solidFill>
              <a:schemeClr val="bg1">
                <a:lumMod val="65000"/>
              </a:schemeClr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0" y="723900"/>
            <a:ext cx="1309688" cy="0"/>
          </a:xfrm>
          <a:prstGeom prst="line">
            <a:avLst/>
          </a:prstGeom>
          <a:ln w="7620">
            <a:solidFill>
              <a:schemeClr val="bg1">
                <a:lumMod val="65000"/>
              </a:schemeClr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6438091" y="1501442"/>
            <a:ext cx="2011428" cy="2011428"/>
            <a:chOff x="6877050" y="1142238"/>
            <a:chExt cx="2327910" cy="2327910"/>
          </a:xfrm>
        </p:grpSpPr>
        <p:sp>
          <p:nvSpPr>
            <p:cNvPr id="7" name="矩形 6"/>
            <p:cNvSpPr/>
            <p:nvPr/>
          </p:nvSpPr>
          <p:spPr>
            <a:xfrm rot="18888020">
              <a:off x="7224530" y="1590226"/>
              <a:ext cx="1631707" cy="1627312"/>
            </a:xfrm>
            <a:prstGeom prst="rect">
              <a:avLst/>
            </a:prstGeom>
            <a:solidFill>
              <a:srgbClr val="ED14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657" t="1432" r="8792" b="39473"/>
            <a:stretch>
              <a:fillRect/>
            </a:stretch>
          </p:blipFill>
          <p:spPr>
            <a:xfrm>
              <a:off x="6877050" y="1142238"/>
              <a:ext cx="2327910" cy="2327910"/>
            </a:xfrm>
            <a:custGeom>
              <a:avLst/>
              <a:gdLst>
                <a:gd name="connsiteX0" fmla="*/ 1157493 w 2327910"/>
                <a:gd name="connsiteY0" fmla="*/ 0 h 2327910"/>
                <a:gd name="connsiteX1" fmla="*/ 2327910 w 2327910"/>
                <a:gd name="connsiteY1" fmla="*/ 1157493 h 2327910"/>
                <a:gd name="connsiteX2" fmla="*/ 1170418 w 2327910"/>
                <a:gd name="connsiteY2" fmla="*/ 2327910 h 2327910"/>
                <a:gd name="connsiteX3" fmla="*/ 0 w 2327910"/>
                <a:gd name="connsiteY3" fmla="*/ 1170418 h 2327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7910" h="2327910">
                  <a:moveTo>
                    <a:pt x="1157493" y="0"/>
                  </a:moveTo>
                  <a:lnTo>
                    <a:pt x="2327910" y="1157493"/>
                  </a:lnTo>
                  <a:lnTo>
                    <a:pt x="1170418" y="2327910"/>
                  </a:lnTo>
                  <a:lnTo>
                    <a:pt x="0" y="1170418"/>
                  </a:lnTo>
                  <a:close/>
                </a:path>
              </a:pathLst>
            </a:custGeom>
          </p:spPr>
        </p:pic>
      </p:grpSp>
      <p:grpSp>
        <p:nvGrpSpPr>
          <p:cNvPr id="9" name="组合 8"/>
          <p:cNvGrpSpPr/>
          <p:nvPr/>
        </p:nvGrpSpPr>
        <p:grpSpPr>
          <a:xfrm>
            <a:off x="3467038" y="1457533"/>
            <a:ext cx="2052029" cy="2046575"/>
            <a:chOff x="3390900" y="1136613"/>
            <a:chExt cx="2374900" cy="2368587"/>
          </a:xfrm>
        </p:grpSpPr>
        <p:sp>
          <p:nvSpPr>
            <p:cNvPr id="10" name="矩形 9"/>
            <p:cNvSpPr/>
            <p:nvPr/>
          </p:nvSpPr>
          <p:spPr>
            <a:xfrm rot="18888020">
              <a:off x="3734622" y="1558947"/>
              <a:ext cx="1684022" cy="1679486"/>
            </a:xfrm>
            <a:prstGeom prst="rect">
              <a:avLst/>
            </a:prstGeom>
            <a:solidFill>
              <a:srgbClr val="ED14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673" r="9342" b="31685"/>
            <a:stretch>
              <a:fillRect/>
            </a:stretch>
          </p:blipFill>
          <p:spPr>
            <a:xfrm>
              <a:off x="3390900" y="1136613"/>
              <a:ext cx="2374900" cy="2368587"/>
            </a:xfrm>
            <a:custGeom>
              <a:avLst/>
              <a:gdLst>
                <a:gd name="connsiteX0" fmla="*/ 1174614 w 2374900"/>
                <a:gd name="connsiteY0" fmla="*/ 0 h 2368587"/>
                <a:gd name="connsiteX1" fmla="*/ 1187241 w 2374900"/>
                <a:gd name="connsiteY1" fmla="*/ 0 h 2368587"/>
                <a:gd name="connsiteX2" fmla="*/ 2374900 w 2374900"/>
                <a:gd name="connsiteY2" fmla="*/ 1174544 h 2368587"/>
                <a:gd name="connsiteX3" fmla="*/ 1194043 w 2374900"/>
                <a:gd name="connsiteY3" fmla="*/ 2368587 h 2368587"/>
                <a:gd name="connsiteX4" fmla="*/ 0 w 2374900"/>
                <a:gd name="connsiteY4" fmla="*/ 1187730 h 2368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4900" h="2368587">
                  <a:moveTo>
                    <a:pt x="1174614" y="0"/>
                  </a:moveTo>
                  <a:lnTo>
                    <a:pt x="1187241" y="0"/>
                  </a:lnTo>
                  <a:lnTo>
                    <a:pt x="2374900" y="1174544"/>
                  </a:lnTo>
                  <a:lnTo>
                    <a:pt x="1194043" y="2368587"/>
                  </a:lnTo>
                  <a:lnTo>
                    <a:pt x="0" y="1187730"/>
                  </a:lnTo>
                  <a:close/>
                </a:path>
              </a:pathLst>
            </a:custGeom>
          </p:spPr>
        </p:pic>
      </p:grpSp>
      <p:grpSp>
        <p:nvGrpSpPr>
          <p:cNvPr id="16" name="组合 15"/>
          <p:cNvGrpSpPr/>
          <p:nvPr/>
        </p:nvGrpSpPr>
        <p:grpSpPr>
          <a:xfrm>
            <a:off x="485011" y="1449365"/>
            <a:ext cx="2063003" cy="2062911"/>
            <a:chOff x="-12700" y="1149524"/>
            <a:chExt cx="2387600" cy="2387493"/>
          </a:xfrm>
        </p:grpSpPr>
        <p:sp>
          <p:nvSpPr>
            <p:cNvPr id="12" name="矩形 11"/>
            <p:cNvSpPr/>
            <p:nvPr/>
          </p:nvSpPr>
          <p:spPr>
            <a:xfrm rot="18888020">
              <a:off x="347148" y="1597047"/>
              <a:ext cx="1684022" cy="1679486"/>
            </a:xfrm>
            <a:prstGeom prst="rect">
              <a:avLst/>
            </a:prstGeom>
            <a:solidFill>
              <a:srgbClr val="ED14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9576" b="27773"/>
            <a:stretch>
              <a:fillRect/>
            </a:stretch>
          </p:blipFill>
          <p:spPr>
            <a:xfrm>
              <a:off x="-12700" y="1149524"/>
              <a:ext cx="2387600" cy="2387493"/>
            </a:xfrm>
            <a:custGeom>
              <a:avLst/>
              <a:gdLst>
                <a:gd name="connsiteX0" fmla="*/ 1721746 w 3476865"/>
                <a:gd name="connsiteY0" fmla="*/ 0 h 3476709"/>
                <a:gd name="connsiteX1" fmla="*/ 3476865 w 3476865"/>
                <a:gd name="connsiteY1" fmla="*/ 1735737 h 3476709"/>
                <a:gd name="connsiteX2" fmla="*/ 1755118 w 3476865"/>
                <a:gd name="connsiteY2" fmla="*/ 3476709 h 3476709"/>
                <a:gd name="connsiteX3" fmla="*/ 0 w 3476865"/>
                <a:gd name="connsiteY3" fmla="*/ 1740973 h 3476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76865" h="3476709">
                  <a:moveTo>
                    <a:pt x="1721746" y="0"/>
                  </a:moveTo>
                  <a:lnTo>
                    <a:pt x="3476865" y="1735737"/>
                  </a:lnTo>
                  <a:lnTo>
                    <a:pt x="1755118" y="3476709"/>
                  </a:lnTo>
                  <a:lnTo>
                    <a:pt x="0" y="1740973"/>
                  </a:lnTo>
                  <a:close/>
                </a:path>
              </a:pathLst>
            </a:custGeom>
          </p:spPr>
        </p:pic>
      </p:grpSp>
      <p:cxnSp>
        <p:nvCxnSpPr>
          <p:cNvPr id="19" name="直接连接符 18"/>
          <p:cNvCxnSpPr/>
          <p:nvPr/>
        </p:nvCxnSpPr>
        <p:spPr>
          <a:xfrm flipH="1">
            <a:off x="2730497" y="2664850"/>
            <a:ext cx="843760" cy="84376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25400" dist="19050" algn="l" rotWithShape="0">
              <a:prstClr val="black">
                <a:alpha val="48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2437621" y="2664850"/>
            <a:ext cx="847247" cy="847248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25400" dist="19050" dir="10800000" algn="r" rotWithShape="0">
              <a:prstClr val="black">
                <a:alpha val="48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"/>
          <p:cNvSpPr txBox="1">
            <a:spLocks noChangeArrowheads="1"/>
          </p:cNvSpPr>
          <p:nvPr/>
        </p:nvSpPr>
        <p:spPr bwMode="auto">
          <a:xfrm>
            <a:off x="1262547" y="3608999"/>
            <a:ext cx="3507097" cy="611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fontAlgn="base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fontAlgn="base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fontAlgn="base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fontAlgn="base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defTabSz="685800">
              <a:lnSpc>
                <a:spcPct val="125000"/>
              </a:lnSpc>
              <a:buClr>
                <a:srgbClr val="0070C0"/>
              </a:buClr>
              <a:defRPr/>
            </a:pPr>
            <a:r>
              <a:rPr lang="zh-CN" altLang="zh-CN" sz="9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有国内顶尖的</a:t>
            </a:r>
            <a:r>
              <a:rPr lang="en-US" altLang="zh-CN" sz="9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sz="9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制作技术、顶级的</a:t>
            </a:r>
            <a:r>
              <a:rPr lang="en-US" altLang="zh-CN" sz="9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</a:p>
          <a:p>
            <a:pPr algn="ctr" defTabSz="685800">
              <a:lnSpc>
                <a:spcPct val="125000"/>
              </a:lnSpc>
              <a:buClr>
                <a:srgbClr val="0070C0"/>
              </a:buClr>
              <a:defRPr/>
            </a:pPr>
            <a:r>
              <a:rPr lang="zh-CN" altLang="zh-CN" sz="9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设计团队， 坚持精益求精精神</a:t>
            </a:r>
            <a:r>
              <a:rPr lang="zh-CN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zh-CN" sz="9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实现</a:t>
            </a:r>
            <a:endParaRPr lang="en-US" altLang="zh-CN" sz="900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defTabSz="685800">
              <a:lnSpc>
                <a:spcPct val="125000"/>
              </a:lnSpc>
              <a:buClr>
                <a:srgbClr val="0070C0"/>
              </a:buClr>
              <a:defRPr/>
            </a:pPr>
            <a:r>
              <a:rPr lang="zh-CN" altLang="zh-CN" sz="9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美观、动感的</a:t>
            </a:r>
            <a:r>
              <a:rPr lang="en-US" altLang="zh-CN" sz="9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sz="9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效果。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133035" y="1641292"/>
            <a:ext cx="1883200" cy="1088393"/>
            <a:chOff x="2133035" y="1641292"/>
            <a:chExt cx="1883200" cy="1088393"/>
          </a:xfrm>
        </p:grpSpPr>
        <p:sp>
          <p:nvSpPr>
            <p:cNvPr id="14" name="矩形 13"/>
            <p:cNvSpPr/>
            <p:nvPr/>
          </p:nvSpPr>
          <p:spPr>
            <a:xfrm rot="18854619">
              <a:off x="2481474" y="1656906"/>
              <a:ext cx="1088393" cy="105716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133035" y="1943366"/>
              <a:ext cx="1883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/>
              <a:r>
                <a:rPr lang="zh-CN" altLang="en-US" sz="1400" dirty="0">
                  <a:solidFill>
                    <a:prstClr val="white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点击添加</a:t>
              </a:r>
              <a:endParaRPr lang="en-US" altLang="zh-CN" sz="1400" dirty="0">
                <a:solidFill>
                  <a:prstClr val="white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  <a:p>
              <a:pPr algn="ctr" defTabSz="685800"/>
              <a:r>
                <a:rPr lang="zh-CN" altLang="en-US" sz="1400" dirty="0">
                  <a:solidFill>
                    <a:prstClr val="white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 文字</a:t>
              </a:r>
              <a:r>
                <a:rPr lang="zh-CN" altLang="en-US" sz="1400" spc="1000" dirty="0">
                  <a:solidFill>
                    <a:prstClr val="white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一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096278" y="1646054"/>
            <a:ext cx="1772067" cy="1088393"/>
            <a:chOff x="5096278" y="1646054"/>
            <a:chExt cx="1772067" cy="1088393"/>
          </a:xfrm>
        </p:grpSpPr>
        <p:sp>
          <p:nvSpPr>
            <p:cNvPr id="15" name="矩形 14"/>
            <p:cNvSpPr/>
            <p:nvPr/>
          </p:nvSpPr>
          <p:spPr>
            <a:xfrm rot="18888020">
              <a:off x="5466113" y="1661668"/>
              <a:ext cx="1088393" cy="105716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5096278" y="1943366"/>
              <a:ext cx="177206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/>
              <a:r>
                <a:rPr lang="zh-CN" altLang="en-US" sz="1400" dirty="0">
                  <a:solidFill>
                    <a:prstClr val="white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点击添加</a:t>
              </a:r>
              <a:endParaRPr lang="en-US" altLang="zh-CN" sz="1400" dirty="0">
                <a:solidFill>
                  <a:prstClr val="white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  <a:p>
              <a:pPr algn="ctr" defTabSz="685800"/>
              <a:r>
                <a:rPr lang="zh-CN" altLang="en-US" sz="1400" dirty="0">
                  <a:solidFill>
                    <a:prstClr val="white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 文字二</a:t>
              </a:r>
              <a:endParaRPr lang="zh-CN" altLang="en-US" sz="1400" spc="1000" dirty="0">
                <a:solidFill>
                  <a:prstClr val="white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133496" y="20679"/>
            <a:ext cx="1010504" cy="1180262"/>
            <a:chOff x="-593841" y="3600635"/>
            <a:chExt cx="1629367" cy="1903092"/>
          </a:xfrm>
        </p:grpSpPr>
        <p:sp>
          <p:nvSpPr>
            <p:cNvPr id="39" name="矩形 38"/>
            <p:cNvSpPr/>
            <p:nvPr/>
          </p:nvSpPr>
          <p:spPr>
            <a:xfrm rot="18978962">
              <a:off x="-312772" y="4047011"/>
              <a:ext cx="93519" cy="93519"/>
            </a:xfrm>
            <a:prstGeom prst="rect">
              <a:avLst/>
            </a:prstGeom>
            <a:solidFill>
              <a:srgbClr val="ED145B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 rot="18880913">
              <a:off x="-87714" y="4478053"/>
              <a:ext cx="91049" cy="91049"/>
            </a:xfrm>
            <a:prstGeom prst="rect">
              <a:avLst/>
            </a:prstGeom>
            <a:solidFill>
              <a:srgbClr val="ED145B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 rot="18880913">
              <a:off x="890317" y="4577047"/>
              <a:ext cx="72351" cy="72351"/>
            </a:xfrm>
            <a:prstGeom prst="rect">
              <a:avLst/>
            </a:prstGeom>
            <a:solidFill>
              <a:srgbClr val="FFC000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 rot="18880913">
              <a:off x="862308" y="3600635"/>
              <a:ext cx="173218" cy="173218"/>
            </a:xfrm>
            <a:prstGeom prst="rect">
              <a:avLst/>
            </a:prstGeom>
            <a:solidFill>
              <a:srgbClr val="ED145B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 rot="18880913">
              <a:off x="-75042" y="3891729"/>
              <a:ext cx="152247" cy="152247"/>
            </a:xfrm>
            <a:prstGeom prst="rect">
              <a:avLst/>
            </a:prstGeom>
            <a:solidFill>
              <a:srgbClr val="FFC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 rot="18880913">
              <a:off x="459143" y="3989712"/>
              <a:ext cx="152247" cy="152247"/>
            </a:xfrm>
            <a:prstGeom prst="rect">
              <a:avLst/>
            </a:prstGeom>
            <a:solidFill>
              <a:srgbClr val="FFC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 rot="18880913">
              <a:off x="-6317" y="4210102"/>
              <a:ext cx="173219" cy="173219"/>
            </a:xfrm>
            <a:prstGeom prst="rect">
              <a:avLst/>
            </a:prstGeom>
            <a:solidFill>
              <a:srgbClr val="ED145B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 rot="18880913">
              <a:off x="-128381" y="4761269"/>
              <a:ext cx="152247" cy="152247"/>
            </a:xfrm>
            <a:prstGeom prst="rect">
              <a:avLst/>
            </a:prstGeom>
            <a:solidFill>
              <a:srgbClr val="FFC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 rot="18880913">
              <a:off x="-593841" y="4981659"/>
              <a:ext cx="173219" cy="173219"/>
            </a:xfrm>
            <a:prstGeom prst="rect">
              <a:avLst/>
            </a:prstGeom>
            <a:solidFill>
              <a:srgbClr val="ED145B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 rot="18880913">
              <a:off x="-433288" y="5115952"/>
              <a:ext cx="73719" cy="73719"/>
            </a:xfrm>
            <a:prstGeom prst="rect">
              <a:avLst/>
            </a:prstGeom>
            <a:solidFill>
              <a:srgbClr val="ED145B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 rot="18880913">
              <a:off x="100894" y="4658452"/>
              <a:ext cx="73719" cy="73719"/>
            </a:xfrm>
            <a:prstGeom prst="rect">
              <a:avLst/>
            </a:prstGeom>
            <a:solidFill>
              <a:srgbClr val="FFC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 rot="18880913">
              <a:off x="-486631" y="5430008"/>
              <a:ext cx="73719" cy="73719"/>
            </a:xfrm>
            <a:prstGeom prst="rect">
              <a:avLst/>
            </a:prstGeom>
            <a:solidFill>
              <a:srgbClr val="FFC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455772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2"/>
          <p:cNvSpPr txBox="1">
            <a:spLocks noChangeArrowheads="1"/>
          </p:cNvSpPr>
          <p:nvPr/>
        </p:nvSpPr>
        <p:spPr bwMode="auto">
          <a:xfrm>
            <a:off x="5004092" y="2500358"/>
            <a:ext cx="5448008" cy="1634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fontAlgn="base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fontAlgn="base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fontAlgn="base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fontAlgn="base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defTabSz="685800">
              <a:lnSpc>
                <a:spcPct val="150000"/>
              </a:lnSpc>
              <a:buClr>
                <a:srgbClr val="0070C0"/>
              </a:buClr>
              <a:defRPr/>
            </a:pPr>
            <a:r>
              <a:rPr lang="zh-CN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有国内顶尖的</a:t>
            </a: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制作技术、顶级的</a:t>
            </a: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设计团队， </a:t>
            </a:r>
            <a:endParaRPr lang="en-US" altLang="zh-CN" sz="1200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685800">
              <a:lnSpc>
                <a:spcPct val="150000"/>
              </a:lnSpc>
              <a:buClr>
                <a:srgbClr val="0070C0"/>
              </a:buClr>
              <a:defRPr/>
            </a:pPr>
            <a:r>
              <a:rPr lang="zh-CN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坚持精益求精精神</a:t>
            </a: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实现美观、动感的</a:t>
            </a: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效果。</a:t>
            </a:r>
            <a:endParaRPr lang="en-US" altLang="zh-CN" sz="1200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685800">
              <a:lnSpc>
                <a:spcPct val="150000"/>
              </a:lnSpc>
              <a:buClr>
                <a:srgbClr val="0070C0"/>
              </a:buClr>
              <a:defRPr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锐普公司</a:t>
            </a:r>
            <a:r>
              <a:rPr lang="zh-CN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是精品</a:t>
            </a: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设计机构。有国内顶尖的</a:t>
            </a: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</a:p>
          <a:p>
            <a:pPr defTabSz="685800">
              <a:lnSpc>
                <a:spcPct val="150000"/>
              </a:lnSpc>
              <a:buClr>
                <a:srgbClr val="0070C0"/>
              </a:buClr>
              <a:defRPr/>
            </a:pPr>
            <a:r>
              <a:rPr lang="zh-CN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制作技术、顶级的</a:t>
            </a: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设计团队， 坚持精益求精</a:t>
            </a: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endParaRPr lang="en-US" altLang="zh-CN" sz="1200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685800">
              <a:lnSpc>
                <a:spcPct val="150000"/>
              </a:lnSpc>
              <a:buClr>
                <a:srgbClr val="0070C0"/>
              </a:buClr>
              <a:defRPr/>
            </a:pPr>
            <a:r>
              <a:rPr lang="zh-CN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精神您实现美观、动感的</a:t>
            </a: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效果。</a:t>
            </a:r>
          </a:p>
          <a:p>
            <a:pPr defTabSz="685800">
              <a:lnSpc>
                <a:spcPct val="125000"/>
              </a:lnSpc>
              <a:buClr>
                <a:srgbClr val="0070C0"/>
              </a:buClr>
              <a:defRPr/>
            </a:pPr>
            <a:endParaRPr lang="zh-CN" altLang="zh-CN" sz="900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004091" y="1311742"/>
            <a:ext cx="4254209" cy="1089855"/>
            <a:chOff x="5004091" y="1311742"/>
            <a:chExt cx="4254209" cy="1089855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5091957" y="1772960"/>
              <a:ext cx="3332906" cy="0"/>
            </a:xfrm>
            <a:prstGeom prst="line">
              <a:avLst/>
            </a:prstGeom>
            <a:ln w="7620">
              <a:solidFill>
                <a:schemeClr val="bg1">
                  <a:lumMod val="65000"/>
                </a:schemeClr>
              </a:solidFill>
            </a:ln>
            <a:effectLst>
              <a:outerShdw blurRad="38100" dir="4080000" sx="101000" sy="101000" algn="tr" rotWithShape="0">
                <a:prstClr val="black">
                  <a:alpha val="16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/>
            <p:cNvSpPr txBox="1"/>
            <p:nvPr/>
          </p:nvSpPr>
          <p:spPr>
            <a:xfrm>
              <a:off x="5004092" y="1311742"/>
              <a:ext cx="4254208" cy="438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zh-CN" altLang="en-US" sz="2250" dirty="0">
                  <a:solidFill>
                    <a:srgbClr val="ED145B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上海锐普广告有限公司</a:t>
              </a:r>
            </a:p>
          </p:txBody>
        </p:sp>
        <p:sp>
          <p:nvSpPr>
            <p:cNvPr id="18" name="TextBox 2"/>
            <p:cNvSpPr txBox="1">
              <a:spLocks noChangeArrowheads="1"/>
            </p:cNvSpPr>
            <p:nvPr/>
          </p:nvSpPr>
          <p:spPr bwMode="auto">
            <a:xfrm>
              <a:off x="5004091" y="1796110"/>
              <a:ext cx="4152267" cy="605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defTabSz="685800">
                <a:lnSpc>
                  <a:spcPct val="125000"/>
                </a:lnSpc>
                <a:buClr>
                  <a:srgbClr val="0070C0"/>
                </a:buClr>
                <a:defRPr/>
              </a:pPr>
              <a:r>
                <a:rPr lang="zh-CN" altLang="en-US" sz="1400" spc="3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上海锐普广告有限公司</a:t>
              </a:r>
              <a:r>
                <a:rPr lang="zh-CN" altLang="zh-CN" sz="1400" spc="3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是精品</a:t>
              </a:r>
              <a:endPara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  <a:p>
              <a:pPr defTabSz="685800">
                <a:lnSpc>
                  <a:spcPct val="125000"/>
                </a:lnSpc>
                <a:buClr>
                  <a:srgbClr val="0070C0"/>
                </a:buClr>
                <a:defRPr/>
              </a:pPr>
              <a:r>
                <a:rPr lang="en-US" altLang="zh-CN" sz="1400" spc="3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PPT</a:t>
              </a:r>
              <a:r>
                <a:rPr lang="zh-CN" altLang="zh-CN" sz="1400" spc="3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设计机构。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739818" y="-6799"/>
            <a:ext cx="1401740" cy="1426706"/>
            <a:chOff x="-312772" y="2712855"/>
            <a:chExt cx="2260210" cy="2300467"/>
          </a:xfrm>
        </p:grpSpPr>
        <p:sp>
          <p:nvSpPr>
            <p:cNvPr id="26" name="矩形 25"/>
            <p:cNvSpPr/>
            <p:nvPr/>
          </p:nvSpPr>
          <p:spPr>
            <a:xfrm rot="18978962">
              <a:off x="-312772" y="4047011"/>
              <a:ext cx="93519" cy="93519"/>
            </a:xfrm>
            <a:prstGeom prst="rect">
              <a:avLst/>
            </a:prstGeom>
            <a:solidFill>
              <a:srgbClr val="ED145B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 rot="18880913">
              <a:off x="-87714" y="4922273"/>
              <a:ext cx="91049" cy="91049"/>
            </a:xfrm>
            <a:prstGeom prst="rect">
              <a:avLst/>
            </a:prstGeom>
            <a:solidFill>
              <a:srgbClr val="ED145B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 rot="18880913">
              <a:off x="890317" y="4577047"/>
              <a:ext cx="72351" cy="72351"/>
            </a:xfrm>
            <a:prstGeom prst="rect">
              <a:avLst/>
            </a:prstGeom>
            <a:solidFill>
              <a:srgbClr val="FFC000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 rot="18880913">
              <a:off x="717401" y="3600635"/>
              <a:ext cx="173219" cy="173219"/>
            </a:xfrm>
            <a:prstGeom prst="rect">
              <a:avLst/>
            </a:prstGeom>
            <a:solidFill>
              <a:srgbClr val="ED145B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 rot="18880913">
              <a:off x="-75042" y="3891729"/>
              <a:ext cx="152247" cy="152247"/>
            </a:xfrm>
            <a:prstGeom prst="rect">
              <a:avLst/>
            </a:prstGeom>
            <a:solidFill>
              <a:srgbClr val="FFC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 rot="18880913">
              <a:off x="459143" y="3989712"/>
              <a:ext cx="152247" cy="152247"/>
            </a:xfrm>
            <a:prstGeom prst="rect">
              <a:avLst/>
            </a:prstGeom>
            <a:solidFill>
              <a:srgbClr val="FFC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 rot="18880913">
              <a:off x="-6317" y="4470020"/>
              <a:ext cx="173219" cy="173219"/>
            </a:xfrm>
            <a:prstGeom prst="rect">
              <a:avLst/>
            </a:prstGeom>
            <a:solidFill>
              <a:srgbClr val="ED145B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 rot="18880913">
              <a:off x="1832202" y="2712855"/>
              <a:ext cx="115236" cy="115236"/>
            </a:xfrm>
            <a:prstGeom prst="rect">
              <a:avLst/>
            </a:prstGeom>
            <a:solidFill>
              <a:srgbClr val="ED145B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 rot="18880913">
              <a:off x="896307" y="3000411"/>
              <a:ext cx="101285" cy="101285"/>
            </a:xfrm>
            <a:prstGeom prst="rect">
              <a:avLst/>
            </a:prstGeom>
            <a:solidFill>
              <a:srgbClr val="FFC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 rot="18880913">
              <a:off x="1430492" y="3098394"/>
              <a:ext cx="101285" cy="101285"/>
            </a:xfrm>
            <a:prstGeom prst="rect">
              <a:avLst/>
            </a:prstGeom>
            <a:solidFill>
              <a:srgbClr val="FFC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 rot="18880913">
              <a:off x="963577" y="3582240"/>
              <a:ext cx="115236" cy="115236"/>
            </a:xfrm>
            <a:prstGeom prst="rect">
              <a:avLst/>
            </a:prstGeom>
            <a:solidFill>
              <a:srgbClr val="ED145B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567094" y="156906"/>
            <a:ext cx="3378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2800" spc="300" dirty="0">
                <a:solidFill>
                  <a:srgbClr val="2C2C2B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点击添加</a:t>
            </a:r>
            <a:r>
              <a:rPr lang="zh-CN" altLang="en-US" sz="2800" spc="300" dirty="0">
                <a:solidFill>
                  <a:srgbClr val="ED145B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标题</a:t>
            </a:r>
          </a:p>
        </p:txBody>
      </p:sp>
      <p:cxnSp>
        <p:nvCxnSpPr>
          <p:cNvPr id="38" name="直接连接符 37"/>
          <p:cNvCxnSpPr/>
          <p:nvPr/>
        </p:nvCxnSpPr>
        <p:spPr>
          <a:xfrm>
            <a:off x="610553" y="0"/>
            <a:ext cx="0" cy="1422400"/>
          </a:xfrm>
          <a:prstGeom prst="line">
            <a:avLst/>
          </a:prstGeom>
          <a:ln w="7620">
            <a:solidFill>
              <a:schemeClr val="bg1">
                <a:lumMod val="65000"/>
              </a:schemeClr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-99060" y="624840"/>
            <a:ext cx="3223260" cy="0"/>
          </a:xfrm>
          <a:prstGeom prst="line">
            <a:avLst/>
          </a:prstGeom>
          <a:ln w="7620">
            <a:solidFill>
              <a:schemeClr val="bg1">
                <a:lumMod val="65000"/>
              </a:schemeClr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854920" y="727494"/>
            <a:ext cx="3797299" cy="3654006"/>
            <a:chOff x="854920" y="727494"/>
            <a:chExt cx="3797299" cy="3654006"/>
          </a:xfrm>
        </p:grpSpPr>
        <p:grpSp>
          <p:nvGrpSpPr>
            <p:cNvPr id="8" name="组合 7"/>
            <p:cNvGrpSpPr/>
            <p:nvPr/>
          </p:nvGrpSpPr>
          <p:grpSpPr>
            <a:xfrm>
              <a:off x="854920" y="727494"/>
              <a:ext cx="3797299" cy="3654006"/>
              <a:chOff x="854920" y="727494"/>
              <a:chExt cx="3797299" cy="3654006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854920" y="727494"/>
                <a:ext cx="3797299" cy="3654006"/>
              </a:xfrm>
              <a:prstGeom prst="rect">
                <a:avLst/>
              </a:prstGeom>
              <a:solidFill>
                <a:srgbClr val="E4E2E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5" name="矩形 4"/>
              <p:cNvSpPr/>
              <p:nvPr/>
            </p:nvSpPr>
            <p:spPr>
              <a:xfrm>
                <a:off x="948958" y="799141"/>
                <a:ext cx="3607732" cy="350474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" name="组合 1"/>
            <p:cNvGrpSpPr/>
            <p:nvPr/>
          </p:nvGrpSpPr>
          <p:grpSpPr>
            <a:xfrm>
              <a:off x="948958" y="799140"/>
              <a:ext cx="3607732" cy="3504742"/>
              <a:chOff x="948958" y="799140"/>
              <a:chExt cx="3607732" cy="3504742"/>
            </a:xfrm>
          </p:grpSpPr>
          <p:pic>
            <p:nvPicPr>
              <p:cNvPr id="3" name="图片 2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385" r="3863"/>
              <a:stretch/>
            </p:blipFill>
            <p:spPr>
              <a:xfrm>
                <a:off x="948958" y="799140"/>
                <a:ext cx="2377789" cy="3504742"/>
              </a:xfrm>
              <a:prstGeom prst="rect">
                <a:avLst/>
              </a:prstGeom>
            </p:spPr>
          </p:pic>
          <p:pic>
            <p:nvPicPr>
              <p:cNvPr id="4" name="图片 3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5778" r="22032" b="2228"/>
              <a:stretch/>
            </p:blipFill>
            <p:spPr>
              <a:xfrm>
                <a:off x="3392906" y="1945917"/>
                <a:ext cx="1163784" cy="2357965"/>
              </a:xfrm>
              <a:prstGeom prst="rect">
                <a:avLst/>
              </a:prstGeom>
            </p:spPr>
          </p:pic>
          <p:pic>
            <p:nvPicPr>
              <p:cNvPr id="40" name="图片 3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12162" t="9880" r="11805" b="39215"/>
              <a:stretch>
                <a:fillRect/>
              </a:stretch>
            </p:blipFill>
            <p:spPr>
              <a:xfrm>
                <a:off x="3392906" y="799140"/>
                <a:ext cx="1163784" cy="1038884"/>
              </a:xfrm>
              <a:custGeom>
                <a:avLst/>
                <a:gdLst>
                  <a:gd name="connsiteX0" fmla="*/ 0 w 1163784"/>
                  <a:gd name="connsiteY0" fmla="*/ 0 h 1038884"/>
                  <a:gd name="connsiteX1" fmla="*/ 1163784 w 1163784"/>
                  <a:gd name="connsiteY1" fmla="*/ 0 h 1038884"/>
                  <a:gd name="connsiteX2" fmla="*/ 1163784 w 1163784"/>
                  <a:gd name="connsiteY2" fmla="*/ 1038884 h 1038884"/>
                  <a:gd name="connsiteX3" fmla="*/ 0 w 1163784"/>
                  <a:gd name="connsiteY3" fmla="*/ 1038884 h 1038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3784" h="1038884">
                    <a:moveTo>
                      <a:pt x="0" y="0"/>
                    </a:moveTo>
                    <a:lnTo>
                      <a:pt x="1163784" y="0"/>
                    </a:lnTo>
                    <a:lnTo>
                      <a:pt x="1163784" y="1038884"/>
                    </a:lnTo>
                    <a:lnTo>
                      <a:pt x="0" y="1038884"/>
                    </a:lnTo>
                    <a:close/>
                  </a:path>
                </a:pathLst>
              </a:custGeom>
            </p:spPr>
          </p:pic>
        </p:grpSp>
      </p:grpSp>
    </p:spTree>
    <p:extLst>
      <p:ext uri="{BB962C8B-B14F-4D97-AF65-F5344CB8AC3E}">
        <p14:creationId xmlns:p14="http://schemas.microsoft.com/office/powerpoint/2010/main" xmlns="" val="1404693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864394" y="782757"/>
            <a:ext cx="2231203" cy="3293943"/>
            <a:chOff x="699294" y="683651"/>
            <a:chExt cx="2539204" cy="3748649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8478" b="8148"/>
            <a:stretch/>
          </p:blipFill>
          <p:spPr>
            <a:xfrm>
              <a:off x="699294" y="771525"/>
              <a:ext cx="2436812" cy="3660775"/>
            </a:xfrm>
            <a:prstGeom prst="rect">
              <a:avLst/>
            </a:prstGeom>
          </p:spPr>
        </p:pic>
        <p:sp>
          <p:nvSpPr>
            <p:cNvPr id="7" name="等腰三角形 6"/>
            <p:cNvSpPr/>
            <p:nvPr/>
          </p:nvSpPr>
          <p:spPr>
            <a:xfrm rot="10800000">
              <a:off x="1282699" y="683651"/>
              <a:ext cx="1955799" cy="1707669"/>
            </a:xfrm>
            <a:prstGeom prst="triangle">
              <a:avLst>
                <a:gd name="adj" fmla="val 0"/>
              </a:avLst>
            </a:prstGeom>
            <a:solidFill>
              <a:srgbClr val="ED145B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cxnSp>
        <p:nvCxnSpPr>
          <p:cNvPr id="12" name="直接连接符 11"/>
          <p:cNvCxnSpPr/>
          <p:nvPr/>
        </p:nvCxnSpPr>
        <p:spPr>
          <a:xfrm>
            <a:off x="4527550" y="2131716"/>
            <a:ext cx="37592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4527550" y="3217566"/>
            <a:ext cx="37592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>
            <a:off x="3637628" y="970062"/>
            <a:ext cx="6268372" cy="1309526"/>
            <a:chOff x="3637629" y="970062"/>
            <a:chExt cx="4591865" cy="1309526"/>
          </a:xfrm>
        </p:grpSpPr>
        <p:sp>
          <p:nvSpPr>
            <p:cNvPr id="9" name="矩形 8"/>
            <p:cNvSpPr/>
            <p:nvPr/>
          </p:nvSpPr>
          <p:spPr>
            <a:xfrm>
              <a:off x="3637629" y="970062"/>
              <a:ext cx="1921811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800"/>
              <a:r>
                <a:rPr lang="en-US" altLang="zh-CN" sz="7200" dirty="0">
                  <a:solidFill>
                    <a:srgbClr val="ED145B"/>
                  </a:solidFill>
                  <a:latin typeface="JustOldFashion" panose="02000603030000020004" pitchFamily="2" charset="0"/>
                  <a:ea typeface="MingLiU_HKSCS" panose="02020500000000000000" pitchFamily="18" charset="-120"/>
                </a:rPr>
                <a:t>1</a:t>
              </a:r>
              <a:endParaRPr lang="zh-CN" altLang="en-US" sz="7200" dirty="0">
                <a:solidFill>
                  <a:srgbClr val="ED145B"/>
                </a:solidFill>
                <a:latin typeface="JustOldFashion" panose="02000603030000020004" pitchFamily="2" charset="0"/>
                <a:ea typeface="MingLiU_HKSCS" panose="02020500000000000000" pitchFamily="18" charset="-120"/>
              </a:endParaRPr>
            </a:p>
          </p:txBody>
        </p:sp>
        <p:sp>
          <p:nvSpPr>
            <p:cNvPr id="14" name="TextBox 2"/>
            <p:cNvSpPr txBox="1">
              <a:spLocks noChangeArrowheads="1"/>
            </p:cNvSpPr>
            <p:nvPr/>
          </p:nvSpPr>
          <p:spPr bwMode="auto">
            <a:xfrm>
              <a:off x="4266252" y="1082016"/>
              <a:ext cx="3963242" cy="11975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defTabSz="685800">
                <a:lnSpc>
                  <a:spcPct val="140000"/>
                </a:lnSpc>
                <a:buClr>
                  <a:srgbClr val="0070C0"/>
                </a:buClr>
                <a:defRPr/>
              </a:pPr>
              <a:r>
                <a:rPr lang="zh-CN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有国内顶尖的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制作技术、顶级的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设计团队， 坚持</a:t>
              </a:r>
              <a:endParaRPr lang="en-US" altLang="zh-CN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defTabSz="685800">
                <a:lnSpc>
                  <a:spcPct val="140000"/>
                </a:lnSpc>
                <a:buClr>
                  <a:srgbClr val="0070C0"/>
                </a:buClr>
                <a:defRPr/>
              </a:pPr>
              <a:r>
                <a:rPr lang="zh-CN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精益求精精神</a:t>
              </a:r>
              <a:r>
                <a:rPr lang="zh-CN" altLang="en-US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，</a:t>
              </a:r>
              <a:r>
                <a:rPr lang="zh-CN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实现美观、动感的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效果。</a:t>
              </a:r>
              <a:r>
                <a:rPr lang="zh-CN" altLang="en-US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锐普公司</a:t>
              </a:r>
              <a:r>
                <a:rPr lang="zh-CN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是</a:t>
              </a:r>
              <a:endParaRPr lang="en-US" altLang="zh-CN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defTabSz="685800">
                <a:lnSpc>
                  <a:spcPct val="140000"/>
                </a:lnSpc>
                <a:buClr>
                  <a:srgbClr val="0070C0"/>
                </a:buClr>
                <a:defRPr/>
              </a:pPr>
              <a:r>
                <a:rPr lang="zh-CN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精品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设计机构。有国内顶尖的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制作技术、动感的</a:t>
              </a:r>
              <a:endParaRPr lang="en-US" altLang="zh-CN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defTabSz="685800">
                <a:lnSpc>
                  <a:spcPct val="140000"/>
                </a:lnSpc>
                <a:buClr>
                  <a:srgbClr val="0070C0"/>
                </a:buClr>
                <a:defRPr/>
              </a:pP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效果。</a:t>
              </a:r>
            </a:p>
            <a:p>
              <a:pPr defTabSz="685800">
                <a:lnSpc>
                  <a:spcPct val="125000"/>
                </a:lnSpc>
                <a:buClr>
                  <a:srgbClr val="0070C0"/>
                </a:buClr>
                <a:defRPr/>
              </a:pPr>
              <a:endParaRPr lang="zh-CN" altLang="zh-CN" sz="9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637629" y="2055258"/>
            <a:ext cx="6471570" cy="1309526"/>
            <a:chOff x="3637629" y="2055258"/>
            <a:chExt cx="6471570" cy="1309526"/>
          </a:xfrm>
        </p:grpSpPr>
        <p:sp>
          <p:nvSpPr>
            <p:cNvPr id="10" name="矩形 9"/>
            <p:cNvSpPr/>
            <p:nvPr/>
          </p:nvSpPr>
          <p:spPr>
            <a:xfrm>
              <a:off x="3637629" y="2055258"/>
              <a:ext cx="2344071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800"/>
              <a:r>
                <a:rPr lang="en-US" altLang="zh-CN" sz="7200" dirty="0">
                  <a:solidFill>
                    <a:srgbClr val="ED145B"/>
                  </a:solidFill>
                  <a:latin typeface="JustOldFashion" panose="02000603030000020004" pitchFamily="2" charset="0"/>
                  <a:ea typeface="MingLiU_HKSCS" panose="02020500000000000000" pitchFamily="18" charset="-120"/>
                </a:rPr>
                <a:t>2</a:t>
              </a:r>
              <a:endParaRPr lang="zh-CN" altLang="en-US" sz="7200" dirty="0">
                <a:solidFill>
                  <a:srgbClr val="ED145B"/>
                </a:solidFill>
                <a:latin typeface="JustOldFashion" panose="02000603030000020004" pitchFamily="2" charset="0"/>
                <a:ea typeface="MingLiU_HKSCS" panose="02020500000000000000" pitchFamily="18" charset="-120"/>
              </a:endParaRPr>
            </a:p>
          </p:txBody>
        </p:sp>
        <p:sp>
          <p:nvSpPr>
            <p:cNvPr id="15" name="TextBox 2"/>
            <p:cNvSpPr txBox="1">
              <a:spLocks noChangeArrowheads="1"/>
            </p:cNvSpPr>
            <p:nvPr/>
          </p:nvSpPr>
          <p:spPr bwMode="auto">
            <a:xfrm>
              <a:off x="4461620" y="2167212"/>
              <a:ext cx="5647579" cy="11975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defTabSz="685800">
                <a:lnSpc>
                  <a:spcPct val="140000"/>
                </a:lnSpc>
                <a:buClr>
                  <a:srgbClr val="0070C0"/>
                </a:buClr>
                <a:defRPr/>
              </a:pPr>
              <a:r>
                <a:rPr lang="zh-CN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有国内顶尖的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制作技术、顶级的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设计团队， 坚持</a:t>
              </a:r>
              <a:endParaRPr lang="en-US" altLang="zh-CN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defTabSz="685800">
                <a:lnSpc>
                  <a:spcPct val="140000"/>
                </a:lnSpc>
                <a:buClr>
                  <a:srgbClr val="0070C0"/>
                </a:buClr>
                <a:defRPr/>
              </a:pPr>
              <a:r>
                <a:rPr lang="zh-CN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精益求精精神</a:t>
              </a:r>
              <a:r>
                <a:rPr lang="zh-CN" altLang="en-US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，</a:t>
              </a:r>
              <a:r>
                <a:rPr lang="zh-CN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实现美观、动感的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效果。</a:t>
              </a:r>
              <a:r>
                <a:rPr lang="zh-CN" altLang="en-US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锐普公司</a:t>
              </a:r>
              <a:r>
                <a:rPr lang="zh-CN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是</a:t>
              </a:r>
              <a:endParaRPr lang="en-US" altLang="zh-CN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defTabSz="685800">
                <a:lnSpc>
                  <a:spcPct val="140000"/>
                </a:lnSpc>
                <a:buClr>
                  <a:srgbClr val="0070C0"/>
                </a:buClr>
                <a:defRPr/>
              </a:pPr>
              <a:r>
                <a:rPr lang="zh-CN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精品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设计机构。有国内顶尖的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制作技术、动感的</a:t>
              </a:r>
              <a:endParaRPr lang="en-US" altLang="zh-CN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defTabSz="685800">
                <a:lnSpc>
                  <a:spcPct val="140000"/>
                </a:lnSpc>
                <a:buClr>
                  <a:srgbClr val="0070C0"/>
                </a:buClr>
                <a:defRPr/>
              </a:pP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效果。</a:t>
              </a:r>
            </a:p>
            <a:p>
              <a:pPr defTabSz="685800">
                <a:lnSpc>
                  <a:spcPct val="125000"/>
                </a:lnSpc>
                <a:buClr>
                  <a:srgbClr val="0070C0"/>
                </a:buClr>
                <a:defRPr/>
              </a:pPr>
              <a:endParaRPr lang="zh-CN" altLang="zh-CN" sz="9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637629" y="3140453"/>
            <a:ext cx="6979570" cy="1325363"/>
            <a:chOff x="3637629" y="3140453"/>
            <a:chExt cx="6979570" cy="1325363"/>
          </a:xfrm>
        </p:grpSpPr>
        <p:sp>
          <p:nvSpPr>
            <p:cNvPr id="11" name="矩形 10"/>
            <p:cNvSpPr/>
            <p:nvPr/>
          </p:nvSpPr>
          <p:spPr>
            <a:xfrm>
              <a:off x="3637629" y="3140453"/>
              <a:ext cx="262347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800"/>
              <a:r>
                <a:rPr lang="en-US" altLang="zh-CN" sz="7200" dirty="0">
                  <a:solidFill>
                    <a:srgbClr val="ED145B"/>
                  </a:solidFill>
                  <a:latin typeface="JustOldFashion" panose="02000603030000020004" pitchFamily="2" charset="0"/>
                  <a:ea typeface="MingLiU_HKSCS" panose="02020500000000000000" pitchFamily="18" charset="-120"/>
                </a:rPr>
                <a:t>3</a:t>
              </a:r>
              <a:endParaRPr lang="zh-CN" altLang="en-US" sz="7200" dirty="0">
                <a:solidFill>
                  <a:srgbClr val="ED145B"/>
                </a:solidFill>
                <a:latin typeface="JustOldFashion" panose="02000603030000020004" pitchFamily="2" charset="0"/>
                <a:ea typeface="MingLiU_HKSCS" panose="02020500000000000000" pitchFamily="18" charset="-120"/>
              </a:endParaRPr>
            </a:p>
          </p:txBody>
        </p:sp>
        <p:sp>
          <p:nvSpPr>
            <p:cNvPr id="16" name="TextBox 2"/>
            <p:cNvSpPr txBox="1">
              <a:spLocks noChangeArrowheads="1"/>
            </p:cNvSpPr>
            <p:nvPr/>
          </p:nvSpPr>
          <p:spPr bwMode="auto">
            <a:xfrm>
              <a:off x="4461620" y="3252407"/>
              <a:ext cx="6155579" cy="12134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defTabSz="685800">
                <a:lnSpc>
                  <a:spcPct val="140000"/>
                </a:lnSpc>
                <a:buClr>
                  <a:srgbClr val="0070C0"/>
                </a:buClr>
                <a:defRPr/>
              </a:pPr>
              <a:r>
                <a:rPr lang="zh-CN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有国内顶尖的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制作技术、顶级的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设计团队， 坚持</a:t>
              </a:r>
              <a:endParaRPr lang="en-US" altLang="zh-CN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defTabSz="685800">
                <a:lnSpc>
                  <a:spcPct val="140000"/>
                </a:lnSpc>
                <a:buClr>
                  <a:srgbClr val="0070C0"/>
                </a:buClr>
                <a:defRPr/>
              </a:pPr>
              <a:r>
                <a:rPr lang="zh-CN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精益求精精神</a:t>
              </a:r>
              <a:r>
                <a:rPr lang="zh-CN" altLang="en-US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，</a:t>
              </a:r>
              <a:r>
                <a:rPr lang="zh-CN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实现美观、动感的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效果。</a:t>
              </a:r>
              <a:r>
                <a:rPr lang="zh-CN" altLang="en-US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锐普公司</a:t>
              </a:r>
              <a:r>
                <a:rPr lang="zh-CN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是</a:t>
              </a:r>
              <a:endParaRPr lang="en-US" altLang="zh-CN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defTabSz="685800">
                <a:lnSpc>
                  <a:spcPct val="140000"/>
                </a:lnSpc>
                <a:buClr>
                  <a:srgbClr val="0070C0"/>
                </a:buClr>
                <a:defRPr/>
              </a:pPr>
              <a:r>
                <a:rPr lang="zh-CN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精品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设计机构。有国内顶尖的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制作技术、动感的</a:t>
              </a:r>
              <a:endParaRPr lang="en-US" altLang="zh-CN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defTabSz="685800">
                <a:lnSpc>
                  <a:spcPct val="140000"/>
                </a:lnSpc>
                <a:buClr>
                  <a:srgbClr val="0070C0"/>
                </a:buClr>
                <a:defRPr/>
              </a:pP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效果。</a:t>
              </a:r>
            </a:p>
            <a:p>
              <a:pPr defTabSz="685800">
                <a:lnSpc>
                  <a:spcPct val="125000"/>
                </a:lnSpc>
                <a:buClr>
                  <a:srgbClr val="0070C0"/>
                </a:buClr>
                <a:defRPr/>
              </a:pPr>
              <a:endParaRPr lang="zh-CN" altLang="zh-CN" sz="9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567094" y="156906"/>
            <a:ext cx="3378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2800" spc="300" dirty="0">
                <a:solidFill>
                  <a:srgbClr val="2C2C2B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点击添加</a:t>
            </a:r>
            <a:r>
              <a:rPr lang="zh-CN" altLang="en-US" sz="2800" spc="300" dirty="0">
                <a:solidFill>
                  <a:srgbClr val="ED145B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标题</a:t>
            </a:r>
          </a:p>
        </p:txBody>
      </p:sp>
      <p:cxnSp>
        <p:nvCxnSpPr>
          <p:cNvPr id="24" name="直接连接符 23"/>
          <p:cNvCxnSpPr/>
          <p:nvPr/>
        </p:nvCxnSpPr>
        <p:spPr>
          <a:xfrm>
            <a:off x="610553" y="0"/>
            <a:ext cx="0" cy="1422400"/>
          </a:xfrm>
          <a:prstGeom prst="line">
            <a:avLst/>
          </a:prstGeom>
          <a:ln w="7620">
            <a:solidFill>
              <a:schemeClr val="bg1">
                <a:lumMod val="65000"/>
              </a:schemeClr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-99060" y="624840"/>
            <a:ext cx="3223260" cy="0"/>
          </a:xfrm>
          <a:prstGeom prst="line">
            <a:avLst/>
          </a:prstGeom>
          <a:ln w="7620">
            <a:solidFill>
              <a:schemeClr val="bg1">
                <a:lumMod val="65000"/>
              </a:schemeClr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2876008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4045907" y="864296"/>
            <a:ext cx="12526" cy="3294345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25400" dist="12700" algn="l" rotWithShape="0">
              <a:prstClr val="black">
                <a:alpha val="29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/>
          <p:cNvGrpSpPr/>
          <p:nvPr/>
        </p:nvGrpSpPr>
        <p:grpSpPr>
          <a:xfrm flipV="1">
            <a:off x="7996197" y="3423526"/>
            <a:ext cx="836190" cy="976134"/>
            <a:chOff x="-312772" y="3600635"/>
            <a:chExt cx="1348298" cy="1573949"/>
          </a:xfrm>
        </p:grpSpPr>
        <p:sp>
          <p:nvSpPr>
            <p:cNvPr id="19" name="矩形 18"/>
            <p:cNvSpPr/>
            <p:nvPr/>
          </p:nvSpPr>
          <p:spPr>
            <a:xfrm rot="18978962">
              <a:off x="-312772" y="4047011"/>
              <a:ext cx="93519" cy="93519"/>
            </a:xfrm>
            <a:prstGeom prst="rect">
              <a:avLst/>
            </a:prstGeom>
            <a:solidFill>
              <a:srgbClr val="ED145B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 rot="18880913">
              <a:off x="-87715" y="5083535"/>
              <a:ext cx="91049" cy="91049"/>
            </a:xfrm>
            <a:prstGeom prst="rect">
              <a:avLst/>
            </a:prstGeom>
            <a:solidFill>
              <a:srgbClr val="ED145B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 rot="18880913">
              <a:off x="890317" y="4577047"/>
              <a:ext cx="72351" cy="72351"/>
            </a:xfrm>
            <a:prstGeom prst="rect">
              <a:avLst/>
            </a:prstGeom>
            <a:solidFill>
              <a:srgbClr val="FFC000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 rot="18880913">
              <a:off x="862308" y="3600635"/>
              <a:ext cx="173218" cy="173218"/>
            </a:xfrm>
            <a:prstGeom prst="rect">
              <a:avLst/>
            </a:prstGeom>
            <a:solidFill>
              <a:srgbClr val="ED145B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 rot="18880913">
              <a:off x="-75042" y="3891729"/>
              <a:ext cx="152247" cy="152247"/>
            </a:xfrm>
            <a:prstGeom prst="rect">
              <a:avLst/>
            </a:prstGeom>
            <a:solidFill>
              <a:srgbClr val="FFC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 rot="18880913">
              <a:off x="459143" y="3989712"/>
              <a:ext cx="152247" cy="152247"/>
            </a:xfrm>
            <a:prstGeom prst="rect">
              <a:avLst/>
            </a:prstGeom>
            <a:solidFill>
              <a:srgbClr val="FFC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 rot="18880913">
              <a:off x="-6318" y="4631282"/>
              <a:ext cx="173219" cy="173219"/>
            </a:xfrm>
            <a:prstGeom prst="rect">
              <a:avLst/>
            </a:prstGeom>
            <a:solidFill>
              <a:srgbClr val="ED145B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566396" y="1524000"/>
            <a:ext cx="5111004" cy="1457323"/>
            <a:chOff x="4566396" y="1524000"/>
            <a:chExt cx="5111004" cy="1457323"/>
          </a:xfrm>
        </p:grpSpPr>
        <p:sp>
          <p:nvSpPr>
            <p:cNvPr id="7" name="矩形 6"/>
            <p:cNvSpPr/>
            <p:nvPr/>
          </p:nvSpPr>
          <p:spPr>
            <a:xfrm>
              <a:off x="4572000" y="1524000"/>
              <a:ext cx="3867150" cy="1308100"/>
            </a:xfrm>
            <a:prstGeom prst="rect">
              <a:avLst/>
            </a:prstGeom>
            <a:solidFill>
              <a:srgbClr val="ED14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6" name="TextBox 2"/>
            <p:cNvSpPr txBox="1">
              <a:spLocks noChangeArrowheads="1"/>
            </p:cNvSpPr>
            <p:nvPr/>
          </p:nvSpPr>
          <p:spPr bwMode="auto">
            <a:xfrm>
              <a:off x="4566396" y="1624028"/>
              <a:ext cx="5111004" cy="1357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defTabSz="685800">
                <a:lnSpc>
                  <a:spcPct val="140000"/>
                </a:lnSpc>
                <a:buClr>
                  <a:srgbClr val="0070C0"/>
                </a:buClr>
                <a:defRPr/>
              </a:pPr>
              <a:r>
                <a:rPr lang="zh-CN" altLang="zh-CN" sz="1200" dirty="0">
                  <a:solidFill>
                    <a:prstClr val="white">
                      <a:lumMod val="9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有国内顶尖的</a:t>
              </a:r>
              <a:r>
                <a:rPr lang="en-US" altLang="zh-CN" sz="1200" dirty="0">
                  <a:solidFill>
                    <a:prstClr val="white">
                      <a:lumMod val="9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200" dirty="0">
                  <a:solidFill>
                    <a:prstClr val="white">
                      <a:lumMod val="9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制作技术、顶级的</a:t>
              </a:r>
              <a:r>
                <a:rPr lang="en-US" altLang="zh-CN" sz="1200" dirty="0">
                  <a:solidFill>
                    <a:prstClr val="white">
                      <a:lumMod val="9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200" dirty="0">
                  <a:solidFill>
                    <a:prstClr val="white">
                      <a:lumMod val="9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设计团队，</a:t>
              </a:r>
              <a:endParaRPr lang="en-US" altLang="zh-CN" sz="120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defTabSz="685800">
                <a:lnSpc>
                  <a:spcPct val="140000"/>
                </a:lnSpc>
                <a:buClr>
                  <a:srgbClr val="0070C0"/>
                </a:buClr>
                <a:defRPr/>
              </a:pPr>
              <a:r>
                <a:rPr lang="zh-CN" altLang="zh-CN" sz="1200" dirty="0">
                  <a:solidFill>
                    <a:prstClr val="white">
                      <a:lumMod val="9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 坚持精益求精精神</a:t>
              </a:r>
              <a:r>
                <a:rPr lang="zh-CN" altLang="en-US" sz="1200" dirty="0">
                  <a:solidFill>
                    <a:prstClr val="white">
                      <a:lumMod val="9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，</a:t>
              </a:r>
              <a:r>
                <a:rPr lang="zh-CN" altLang="zh-CN" sz="1200" dirty="0">
                  <a:solidFill>
                    <a:prstClr val="white">
                      <a:lumMod val="9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实现美观、动感的</a:t>
              </a:r>
              <a:r>
                <a:rPr lang="en-US" altLang="zh-CN" sz="1200" dirty="0">
                  <a:solidFill>
                    <a:prstClr val="white">
                      <a:lumMod val="9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200" dirty="0">
                  <a:solidFill>
                    <a:prstClr val="white">
                      <a:lumMod val="9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效果。</a:t>
              </a:r>
              <a:endParaRPr lang="en-US" altLang="zh-CN" sz="120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defTabSz="685800">
                <a:lnSpc>
                  <a:spcPct val="140000"/>
                </a:lnSpc>
                <a:buClr>
                  <a:srgbClr val="0070C0"/>
                </a:buClr>
                <a:defRPr/>
              </a:pPr>
              <a:r>
                <a:rPr lang="zh-CN" altLang="en-US" sz="1200" dirty="0">
                  <a:solidFill>
                    <a:prstClr val="white">
                      <a:lumMod val="9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锐普公司</a:t>
              </a:r>
              <a:r>
                <a:rPr lang="zh-CN" altLang="zh-CN" sz="1200" dirty="0">
                  <a:solidFill>
                    <a:prstClr val="white">
                      <a:lumMod val="9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是精品</a:t>
              </a:r>
              <a:r>
                <a:rPr lang="en-US" altLang="zh-CN" sz="1200" dirty="0">
                  <a:solidFill>
                    <a:prstClr val="white">
                      <a:lumMod val="9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200" dirty="0">
                  <a:solidFill>
                    <a:prstClr val="white">
                      <a:lumMod val="9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设计机构。有国内顶尖的</a:t>
              </a:r>
              <a:r>
                <a:rPr lang="en-US" altLang="zh-CN" sz="1200" dirty="0">
                  <a:solidFill>
                    <a:prstClr val="white">
                      <a:lumMod val="9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</a:p>
            <a:p>
              <a:pPr defTabSz="685800">
                <a:lnSpc>
                  <a:spcPct val="140000"/>
                </a:lnSpc>
                <a:buClr>
                  <a:srgbClr val="0070C0"/>
                </a:buClr>
                <a:defRPr/>
              </a:pPr>
              <a:r>
                <a:rPr lang="zh-CN" altLang="zh-CN" sz="1200" dirty="0">
                  <a:solidFill>
                    <a:prstClr val="white">
                      <a:lumMod val="9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制作技术、动感的</a:t>
              </a:r>
              <a:r>
                <a:rPr lang="en-US" altLang="zh-CN" sz="1200" dirty="0">
                  <a:solidFill>
                    <a:prstClr val="white">
                      <a:lumMod val="9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200" dirty="0">
                  <a:solidFill>
                    <a:prstClr val="white">
                      <a:lumMod val="9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效果。</a:t>
              </a:r>
            </a:p>
            <a:p>
              <a:pPr defTabSz="685800">
                <a:lnSpc>
                  <a:spcPct val="125000"/>
                </a:lnSpc>
                <a:buClr>
                  <a:srgbClr val="0070C0"/>
                </a:buClr>
                <a:defRPr/>
              </a:pPr>
              <a:endParaRPr lang="zh-CN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4472939" y="1091263"/>
            <a:ext cx="26169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200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点击添加文字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4566396" y="2973939"/>
            <a:ext cx="3417799" cy="369332"/>
            <a:chOff x="4566396" y="2973939"/>
            <a:chExt cx="3417799" cy="369332"/>
          </a:xfrm>
        </p:grpSpPr>
        <p:sp>
          <p:nvSpPr>
            <p:cNvPr id="9" name="矩形 8"/>
            <p:cNvSpPr/>
            <p:nvPr/>
          </p:nvSpPr>
          <p:spPr>
            <a:xfrm>
              <a:off x="4572001" y="2994659"/>
              <a:ext cx="2247900" cy="33528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4566396" y="2973939"/>
              <a:ext cx="34177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zh-CN" altLang="en-US" spc="300" dirty="0">
                  <a:solidFill>
                    <a:prstClr val="white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点击添加文字一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566396" y="3423526"/>
            <a:ext cx="3417799" cy="380125"/>
            <a:chOff x="4566396" y="3423526"/>
            <a:chExt cx="3417799" cy="380125"/>
          </a:xfrm>
        </p:grpSpPr>
        <p:sp>
          <p:nvSpPr>
            <p:cNvPr id="10" name="矩形 9"/>
            <p:cNvSpPr/>
            <p:nvPr/>
          </p:nvSpPr>
          <p:spPr>
            <a:xfrm>
              <a:off x="4572000" y="3444241"/>
              <a:ext cx="2245489" cy="359410"/>
            </a:xfrm>
            <a:prstGeom prst="rect">
              <a:avLst/>
            </a:prstGeom>
            <a:solidFill>
              <a:srgbClr val="262626">
                <a:alpha val="8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566396" y="3423526"/>
              <a:ext cx="34177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zh-CN" altLang="en-US" spc="300" dirty="0">
                  <a:solidFill>
                    <a:prstClr val="white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点击添加文字二</a:t>
              </a: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647780" y="268585"/>
            <a:ext cx="39242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2800" spc="300" dirty="0">
                <a:solidFill>
                  <a:srgbClr val="2C2C2B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点击添加</a:t>
            </a:r>
            <a:r>
              <a:rPr lang="zh-CN" altLang="en-US" sz="2800" spc="300" dirty="0">
                <a:solidFill>
                  <a:srgbClr val="ED145B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标题</a:t>
            </a:r>
          </a:p>
        </p:txBody>
      </p:sp>
      <p:cxnSp>
        <p:nvCxnSpPr>
          <p:cNvPr id="31" name="直接连接符 30"/>
          <p:cNvCxnSpPr/>
          <p:nvPr/>
        </p:nvCxnSpPr>
        <p:spPr>
          <a:xfrm>
            <a:off x="709613" y="0"/>
            <a:ext cx="0" cy="1422400"/>
          </a:xfrm>
          <a:prstGeom prst="line">
            <a:avLst/>
          </a:prstGeom>
          <a:ln w="7620">
            <a:solidFill>
              <a:schemeClr val="bg1">
                <a:lumMod val="65000"/>
              </a:schemeClr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0" y="723900"/>
            <a:ext cx="3223846" cy="0"/>
          </a:xfrm>
          <a:prstGeom prst="line">
            <a:avLst/>
          </a:prstGeom>
          <a:ln w="7620">
            <a:solidFill>
              <a:schemeClr val="bg1">
                <a:lumMod val="65000"/>
              </a:schemeClr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854921" y="842696"/>
            <a:ext cx="2985559" cy="3424503"/>
            <a:chOff x="854921" y="842696"/>
            <a:chExt cx="2985559" cy="3424503"/>
          </a:xfrm>
        </p:grpSpPr>
        <p:sp>
          <p:nvSpPr>
            <p:cNvPr id="39" name="矩形 38"/>
            <p:cNvSpPr/>
            <p:nvPr/>
          </p:nvSpPr>
          <p:spPr>
            <a:xfrm>
              <a:off x="854921" y="842696"/>
              <a:ext cx="2985559" cy="3424503"/>
            </a:xfrm>
            <a:prstGeom prst="rect">
              <a:avLst/>
            </a:prstGeom>
            <a:solidFill>
              <a:srgbClr val="E4E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pic>
          <p:nvPicPr>
            <p:cNvPr id="36" name="图片 3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786" r="7128"/>
            <a:stretch/>
          </p:blipFill>
          <p:spPr>
            <a:xfrm>
              <a:off x="929916" y="926912"/>
              <a:ext cx="2835569" cy="32560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83555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-68647" y="368298"/>
            <a:ext cx="3873368" cy="3483428"/>
            <a:chOff x="-157547" y="368298"/>
            <a:chExt cx="3873368" cy="3483428"/>
          </a:xfrm>
          <a:effectLst>
            <a:outerShdw blurRad="50800" dist="15240" dir="5400000" algn="t" rotWithShape="0">
              <a:prstClr val="black">
                <a:alpha val="27000"/>
              </a:prstClr>
            </a:outerShdw>
          </a:effectLst>
        </p:grpSpPr>
        <p:grpSp>
          <p:nvGrpSpPr>
            <p:cNvPr id="11" name="组合 10"/>
            <p:cNvGrpSpPr/>
            <p:nvPr/>
          </p:nvGrpSpPr>
          <p:grpSpPr>
            <a:xfrm>
              <a:off x="232393" y="368298"/>
              <a:ext cx="3483428" cy="3483428"/>
              <a:chOff x="2314008" y="406398"/>
              <a:chExt cx="3483428" cy="3483428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2314008" y="406398"/>
                <a:ext cx="3483428" cy="3483428"/>
              </a:xfrm>
              <a:prstGeom prst="ellipse">
                <a:avLst/>
              </a:prstGeom>
              <a:solidFill>
                <a:srgbClr val="E4E2E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pic>
            <p:nvPicPr>
              <p:cNvPr id="14" name="图片 13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4039" t="1411" r="4039" b="33968"/>
              <a:stretch>
                <a:fillRect/>
              </a:stretch>
            </p:blipFill>
            <p:spPr>
              <a:xfrm>
                <a:off x="2393837" y="486227"/>
                <a:ext cx="3323770" cy="3323770"/>
              </a:xfrm>
              <a:custGeom>
                <a:avLst/>
                <a:gdLst>
                  <a:gd name="connsiteX0" fmla="*/ 1661885 w 3323770"/>
                  <a:gd name="connsiteY0" fmla="*/ 0 h 3323770"/>
                  <a:gd name="connsiteX1" fmla="*/ 3323770 w 3323770"/>
                  <a:gd name="connsiteY1" fmla="*/ 1661885 h 3323770"/>
                  <a:gd name="connsiteX2" fmla="*/ 1661885 w 3323770"/>
                  <a:gd name="connsiteY2" fmla="*/ 3323770 h 3323770"/>
                  <a:gd name="connsiteX3" fmla="*/ 0 w 3323770"/>
                  <a:gd name="connsiteY3" fmla="*/ 1661885 h 3323770"/>
                  <a:gd name="connsiteX4" fmla="*/ 1661885 w 3323770"/>
                  <a:gd name="connsiteY4" fmla="*/ 0 h 3323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23770" h="3323770">
                    <a:moveTo>
                      <a:pt x="1661885" y="0"/>
                    </a:moveTo>
                    <a:cubicBezTo>
                      <a:pt x="2579719" y="0"/>
                      <a:pt x="3323770" y="744051"/>
                      <a:pt x="3323770" y="1661885"/>
                    </a:cubicBezTo>
                    <a:cubicBezTo>
                      <a:pt x="3323770" y="2579719"/>
                      <a:pt x="2579719" y="3323770"/>
                      <a:pt x="1661885" y="3323770"/>
                    </a:cubicBezTo>
                    <a:cubicBezTo>
                      <a:pt x="744051" y="3323770"/>
                      <a:pt x="0" y="2579719"/>
                      <a:pt x="0" y="1661885"/>
                    </a:cubicBezTo>
                    <a:cubicBezTo>
                      <a:pt x="0" y="744051"/>
                      <a:pt x="744051" y="0"/>
                      <a:pt x="1661885" y="0"/>
                    </a:cubicBezTo>
                    <a:close/>
                  </a:path>
                </a:pathLst>
              </a:custGeom>
            </p:spPr>
          </p:pic>
        </p:grpSp>
        <p:sp>
          <p:nvSpPr>
            <p:cNvPr id="12" name="任意多边形 11"/>
            <p:cNvSpPr/>
            <p:nvPr/>
          </p:nvSpPr>
          <p:spPr>
            <a:xfrm rot="1932479">
              <a:off x="-157547" y="2050167"/>
              <a:ext cx="3326832" cy="1586159"/>
            </a:xfrm>
            <a:custGeom>
              <a:avLst/>
              <a:gdLst>
                <a:gd name="connsiteX0" fmla="*/ 0 w 3480130"/>
                <a:gd name="connsiteY0" fmla="*/ 0 h 1709055"/>
                <a:gd name="connsiteX1" fmla="*/ 3480130 w 3480130"/>
                <a:gd name="connsiteY1" fmla="*/ 0 h 1709055"/>
                <a:gd name="connsiteX2" fmla="*/ 3472787 w 3480130"/>
                <a:gd name="connsiteY2" fmla="*/ 145421 h 1709055"/>
                <a:gd name="connsiteX3" fmla="*/ 1740065 w 3480130"/>
                <a:gd name="connsiteY3" fmla="*/ 1709055 h 1709055"/>
                <a:gd name="connsiteX4" fmla="*/ 7343 w 3480130"/>
                <a:gd name="connsiteY4" fmla="*/ 145421 h 170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80130" h="1709055">
                  <a:moveTo>
                    <a:pt x="0" y="0"/>
                  </a:moveTo>
                  <a:lnTo>
                    <a:pt x="3480130" y="0"/>
                  </a:lnTo>
                  <a:lnTo>
                    <a:pt x="3472787" y="145421"/>
                  </a:lnTo>
                  <a:cubicBezTo>
                    <a:pt x="3383594" y="1023691"/>
                    <a:pt x="2641867" y="1709055"/>
                    <a:pt x="1740065" y="1709055"/>
                  </a:cubicBezTo>
                  <a:cubicBezTo>
                    <a:pt x="838263" y="1709055"/>
                    <a:pt x="96537" y="1023691"/>
                    <a:pt x="7343" y="145421"/>
                  </a:cubicBezTo>
                  <a:close/>
                </a:path>
              </a:pathLst>
            </a:custGeom>
            <a:solidFill>
              <a:srgbClr val="ED145B">
                <a:alpha val="3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41084" y="3381076"/>
            <a:ext cx="5284797" cy="973942"/>
            <a:chOff x="341084" y="3381076"/>
            <a:chExt cx="5284797" cy="973942"/>
          </a:xfrm>
        </p:grpSpPr>
        <p:grpSp>
          <p:nvGrpSpPr>
            <p:cNvPr id="6" name="组合 5"/>
            <p:cNvGrpSpPr/>
            <p:nvPr/>
          </p:nvGrpSpPr>
          <p:grpSpPr>
            <a:xfrm flipH="1">
              <a:off x="341084" y="3381076"/>
              <a:ext cx="4040416" cy="973942"/>
              <a:chOff x="1417530" y="1130432"/>
              <a:chExt cx="4328160" cy="1043302"/>
            </a:xfrm>
          </p:grpSpPr>
          <p:sp>
            <p:nvSpPr>
              <p:cNvPr id="8" name="梯形 7"/>
              <p:cNvSpPr/>
              <p:nvPr/>
            </p:nvSpPr>
            <p:spPr>
              <a:xfrm flipV="1">
                <a:off x="1417530" y="1314057"/>
                <a:ext cx="4120896" cy="859677"/>
              </a:xfrm>
              <a:prstGeom prst="trapezoid">
                <a:avLst>
                  <a:gd name="adj" fmla="val 50316"/>
                </a:avLst>
              </a:prstGeom>
              <a:solidFill>
                <a:srgbClr val="E4E2E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梯形 8"/>
              <p:cNvSpPr/>
              <p:nvPr/>
            </p:nvSpPr>
            <p:spPr>
              <a:xfrm flipV="1">
                <a:off x="1624794" y="1130432"/>
                <a:ext cx="4120896" cy="948071"/>
              </a:xfrm>
              <a:prstGeom prst="trapezoid">
                <a:avLst>
                  <a:gd name="adj" fmla="val 50316"/>
                </a:avLst>
              </a:prstGeom>
              <a:solidFill>
                <a:srgbClr val="ED145B"/>
              </a:solidFill>
              <a:ln>
                <a:noFill/>
              </a:ln>
              <a:effectLst>
                <a:outerShdw blurRad="50800" dist="12700" dir="5400000" algn="t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881922" y="3521522"/>
              <a:ext cx="474395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zh-CN" altLang="en-US" sz="3200" spc="600" dirty="0">
                  <a:solidFill>
                    <a:prstClr val="white">
                      <a:lumMod val="95000"/>
                    </a:prstClr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流行时尚服饰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889499" y="3885394"/>
            <a:ext cx="3508376" cy="105569"/>
            <a:chOff x="4902199" y="3789361"/>
            <a:chExt cx="3508376" cy="105569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4902199" y="3894138"/>
              <a:ext cx="3508376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等腰三角形 18"/>
            <p:cNvSpPr/>
            <p:nvPr/>
          </p:nvSpPr>
          <p:spPr>
            <a:xfrm>
              <a:off x="6595157" y="3789361"/>
              <a:ext cx="122460" cy="105569"/>
            </a:xfrm>
            <a:prstGeom prst="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sp>
        <p:nvSpPr>
          <p:cNvPr id="20" name="TextBox 2"/>
          <p:cNvSpPr txBox="1">
            <a:spLocks noChangeArrowheads="1"/>
          </p:cNvSpPr>
          <p:nvPr/>
        </p:nvSpPr>
        <p:spPr bwMode="auto">
          <a:xfrm>
            <a:off x="4790330" y="2548224"/>
            <a:ext cx="484897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fontAlgn="base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fontAlgn="base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fontAlgn="base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fontAlgn="base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defTabSz="685800">
              <a:lnSpc>
                <a:spcPct val="150000"/>
              </a:lnSpc>
              <a:buClr>
                <a:srgbClr val="0070C0"/>
              </a:buClr>
              <a:defRPr/>
            </a:pPr>
            <a:r>
              <a:rPr lang="zh-CN" altLang="zh-CN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有国内顶尖的</a:t>
            </a:r>
            <a:r>
              <a:rPr lang="en-US" altLang="zh-CN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制作技术、顶级的</a:t>
            </a:r>
            <a:r>
              <a:rPr lang="en-US" altLang="zh-CN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设计团队， 坚持</a:t>
            </a:r>
            <a:endParaRPr lang="en-US" altLang="zh-CN" sz="1100" dirty="0">
              <a:solidFill>
                <a:prstClr val="black">
                  <a:lumMod val="85000"/>
                  <a:lumOff val="1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685800">
              <a:lnSpc>
                <a:spcPct val="150000"/>
              </a:lnSpc>
              <a:buClr>
                <a:srgbClr val="0070C0"/>
              </a:buClr>
              <a:defRPr/>
            </a:pPr>
            <a:r>
              <a:rPr lang="zh-CN" altLang="zh-CN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精益求精精神</a:t>
            </a:r>
            <a:r>
              <a:rPr lang="zh-CN" altLang="en-US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zh-CN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实现美观、动感的</a:t>
            </a:r>
            <a:r>
              <a:rPr lang="en-US" altLang="zh-CN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效果。</a:t>
            </a:r>
            <a:r>
              <a:rPr lang="zh-CN" altLang="en-US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锐普公司</a:t>
            </a:r>
            <a:r>
              <a:rPr lang="zh-CN" altLang="zh-CN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是</a:t>
            </a:r>
            <a:endParaRPr lang="en-US" altLang="zh-CN" sz="1100" dirty="0">
              <a:solidFill>
                <a:prstClr val="black">
                  <a:lumMod val="85000"/>
                  <a:lumOff val="1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685800">
              <a:lnSpc>
                <a:spcPct val="150000"/>
              </a:lnSpc>
              <a:buClr>
                <a:srgbClr val="0070C0"/>
              </a:buClr>
              <a:defRPr/>
            </a:pPr>
            <a:r>
              <a:rPr lang="zh-CN" altLang="zh-CN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精品</a:t>
            </a:r>
            <a:r>
              <a:rPr lang="en-US" altLang="zh-CN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设计机构。有国内顶尖的</a:t>
            </a:r>
            <a:r>
              <a:rPr lang="en-US" altLang="zh-CN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制作技术、动感的</a:t>
            </a:r>
            <a:endParaRPr lang="en-US" altLang="zh-CN" sz="1100" dirty="0">
              <a:solidFill>
                <a:prstClr val="black">
                  <a:lumMod val="85000"/>
                  <a:lumOff val="1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685800">
              <a:lnSpc>
                <a:spcPct val="150000"/>
              </a:lnSpc>
              <a:buClr>
                <a:srgbClr val="0070C0"/>
              </a:buClr>
              <a:defRPr/>
            </a:pPr>
            <a:r>
              <a:rPr lang="en-US" altLang="zh-CN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效果。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4902198" y="1569070"/>
            <a:ext cx="2945329" cy="307777"/>
            <a:chOff x="4902198" y="1404947"/>
            <a:chExt cx="2945329" cy="307777"/>
          </a:xfrm>
        </p:grpSpPr>
        <p:sp>
          <p:nvSpPr>
            <p:cNvPr id="15" name="矩形 14"/>
            <p:cNvSpPr/>
            <p:nvPr/>
          </p:nvSpPr>
          <p:spPr>
            <a:xfrm>
              <a:off x="4902199" y="1420950"/>
              <a:ext cx="1847851" cy="275771"/>
            </a:xfrm>
            <a:prstGeom prst="rect">
              <a:avLst/>
            </a:prstGeom>
            <a:solidFill>
              <a:srgbClr val="ED14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4902198" y="1404947"/>
              <a:ext cx="29453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zh-CN" altLang="en-US" sz="1400" spc="300" dirty="0">
                  <a:solidFill>
                    <a:prstClr val="white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点击添加标题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902198" y="2011438"/>
            <a:ext cx="2781301" cy="307777"/>
            <a:chOff x="4902198" y="1847315"/>
            <a:chExt cx="2781301" cy="307777"/>
          </a:xfrm>
        </p:grpSpPr>
        <p:sp>
          <p:nvSpPr>
            <p:cNvPr id="16" name="矩形 15"/>
            <p:cNvSpPr/>
            <p:nvPr/>
          </p:nvSpPr>
          <p:spPr>
            <a:xfrm>
              <a:off x="4902199" y="1863318"/>
              <a:ext cx="2349501" cy="27577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4902198" y="1847315"/>
              <a:ext cx="27813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zh-CN" altLang="en-US" sz="1400" spc="300" dirty="0">
                  <a:solidFill>
                    <a:prstClr val="white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点击添加副标题</a:t>
              </a: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4188015" y="268585"/>
            <a:ext cx="42478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/>
            <a:r>
              <a:rPr lang="zh-CN" altLang="en-US" sz="2800" spc="300" dirty="0">
                <a:solidFill>
                  <a:srgbClr val="2C2C2B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点击添加</a:t>
            </a:r>
            <a:r>
              <a:rPr lang="zh-CN" altLang="en-US" sz="2800" spc="300" dirty="0">
                <a:solidFill>
                  <a:srgbClr val="ED145B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标题</a:t>
            </a:r>
          </a:p>
        </p:txBody>
      </p:sp>
      <p:cxnSp>
        <p:nvCxnSpPr>
          <p:cNvPr id="30" name="直接连接符 29"/>
          <p:cNvCxnSpPr/>
          <p:nvPr/>
        </p:nvCxnSpPr>
        <p:spPr>
          <a:xfrm>
            <a:off x="8387166" y="0"/>
            <a:ext cx="0" cy="1422400"/>
          </a:xfrm>
          <a:prstGeom prst="line">
            <a:avLst/>
          </a:prstGeom>
          <a:ln w="7620">
            <a:solidFill>
              <a:schemeClr val="bg1">
                <a:lumMod val="65000"/>
              </a:schemeClr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5779008" y="723900"/>
            <a:ext cx="3357013" cy="0"/>
          </a:xfrm>
          <a:prstGeom prst="line">
            <a:avLst/>
          </a:prstGeom>
          <a:ln w="7620">
            <a:solidFill>
              <a:schemeClr val="bg1">
                <a:lumMod val="65000"/>
              </a:schemeClr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609158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488123" y="268585"/>
            <a:ext cx="49264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2800" spc="300" dirty="0">
                <a:solidFill>
                  <a:srgbClr val="2C2C2B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点击添加</a:t>
            </a:r>
            <a:r>
              <a:rPr lang="zh-CN" altLang="en-US" sz="2800" spc="300" dirty="0">
                <a:solidFill>
                  <a:srgbClr val="ED145B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标题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549956" y="0"/>
            <a:ext cx="0" cy="1422400"/>
          </a:xfrm>
          <a:prstGeom prst="line">
            <a:avLst/>
          </a:prstGeom>
          <a:ln w="7620">
            <a:solidFill>
              <a:schemeClr val="bg1">
                <a:lumMod val="65000"/>
              </a:schemeClr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0" y="723900"/>
            <a:ext cx="3121152" cy="0"/>
          </a:xfrm>
          <a:prstGeom prst="line">
            <a:avLst/>
          </a:prstGeom>
          <a:ln w="7620">
            <a:solidFill>
              <a:schemeClr val="bg1">
                <a:lumMod val="65000"/>
              </a:schemeClr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/>
          <p:cNvGrpSpPr/>
          <p:nvPr/>
        </p:nvGrpSpPr>
        <p:grpSpPr>
          <a:xfrm>
            <a:off x="693056" y="1066800"/>
            <a:ext cx="9031514" cy="3600379"/>
            <a:chOff x="693056" y="1066800"/>
            <a:chExt cx="9031514" cy="3600379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206" b="20050"/>
            <a:stretch/>
          </p:blipFill>
          <p:spPr>
            <a:xfrm>
              <a:off x="693056" y="1066996"/>
              <a:ext cx="5272315" cy="2837348"/>
            </a:xfrm>
            <a:prstGeom prst="rect">
              <a:avLst/>
            </a:prstGeom>
          </p:spPr>
        </p:pic>
        <p:grpSp>
          <p:nvGrpSpPr>
            <p:cNvPr id="17" name="组合 16"/>
            <p:cNvGrpSpPr/>
            <p:nvPr/>
          </p:nvGrpSpPr>
          <p:grpSpPr>
            <a:xfrm>
              <a:off x="5254172" y="1066800"/>
              <a:ext cx="4470398" cy="3600379"/>
              <a:chOff x="5254172" y="1066800"/>
              <a:chExt cx="4470398" cy="3600379"/>
            </a:xfrm>
          </p:grpSpPr>
          <p:grpSp>
            <p:nvGrpSpPr>
              <p:cNvPr id="16" name="组合 15"/>
              <p:cNvGrpSpPr/>
              <p:nvPr/>
            </p:nvGrpSpPr>
            <p:grpSpPr>
              <a:xfrm>
                <a:off x="5254172" y="1066800"/>
                <a:ext cx="4470398" cy="2834640"/>
                <a:chOff x="5254172" y="1066800"/>
                <a:chExt cx="4470398" cy="2834640"/>
              </a:xfrm>
            </p:grpSpPr>
            <p:sp>
              <p:nvSpPr>
                <p:cNvPr id="3" name="矩形标注 2"/>
                <p:cNvSpPr/>
                <p:nvPr/>
              </p:nvSpPr>
              <p:spPr>
                <a:xfrm rot="5400000">
                  <a:off x="5424352" y="896620"/>
                  <a:ext cx="2834640" cy="3175000"/>
                </a:xfrm>
                <a:prstGeom prst="wedgeRectCallout">
                  <a:avLst>
                    <a:gd name="adj1" fmla="val -21275"/>
                    <a:gd name="adj2" fmla="val 61700"/>
                  </a:avLst>
                </a:prstGeom>
                <a:solidFill>
                  <a:srgbClr val="40404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zh-CN" altLang="en-US" sz="1350"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11" name="组合 10"/>
                <p:cNvGrpSpPr/>
                <p:nvPr/>
              </p:nvGrpSpPr>
              <p:grpSpPr>
                <a:xfrm>
                  <a:off x="5414557" y="1305292"/>
                  <a:ext cx="4310013" cy="2163118"/>
                  <a:chOff x="5414557" y="1305292"/>
                  <a:chExt cx="4310013" cy="2163118"/>
                </a:xfrm>
              </p:grpSpPr>
              <p:sp>
                <p:nvSpPr>
                  <p:cNvPr id="9" name="TextBox 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414557" y="1991082"/>
                    <a:ext cx="4310013" cy="147732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>
                      <a:defRPr sz="3200">
                        <a:solidFill>
                          <a:schemeClr val="tx1"/>
                        </a:solidFill>
                        <a:latin typeface="Calibri" pitchFamily="34" charset="0"/>
                        <a:ea typeface="宋体" charset="-122"/>
                      </a:defRPr>
                    </a:lvl1pPr>
                    <a:lvl2pPr>
                      <a:defRPr sz="2800">
                        <a:solidFill>
                          <a:schemeClr val="tx1"/>
                        </a:solidFill>
                        <a:latin typeface="Calibri" pitchFamily="34" charset="0"/>
                        <a:ea typeface="宋体" charset="-122"/>
                      </a:defRPr>
                    </a:lvl2pPr>
                    <a:lvl3pPr>
                      <a:defRPr sz="2400">
                        <a:solidFill>
                          <a:schemeClr val="tx1"/>
                        </a:solidFill>
                        <a:latin typeface="Calibri" pitchFamily="34" charset="0"/>
                        <a:ea typeface="宋体" charset="-122"/>
                      </a:defRPr>
                    </a:lvl3pPr>
                    <a:lvl4pPr>
                      <a:defRPr sz="2000">
                        <a:solidFill>
                          <a:schemeClr val="tx1"/>
                        </a:solidFill>
                        <a:latin typeface="Calibri" pitchFamily="34" charset="0"/>
                        <a:ea typeface="宋体" charset="-122"/>
                      </a:defRPr>
                    </a:lvl4pPr>
                    <a:lvl5pPr>
                      <a:defRPr sz="2000">
                        <a:solidFill>
                          <a:schemeClr val="tx1"/>
                        </a:solidFill>
                        <a:latin typeface="Calibri" pitchFamily="34" charset="0"/>
                        <a:ea typeface="宋体" charset="-122"/>
                      </a:defRPr>
                    </a:lvl5pPr>
                    <a:lvl6pPr fontAlgn="base">
                      <a:spcAft>
                        <a:spcPct val="0"/>
                      </a:spcAft>
                      <a:buFont typeface="Arial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itchFamily="34" charset="0"/>
                        <a:ea typeface="宋体" charset="-122"/>
                      </a:defRPr>
                    </a:lvl6pPr>
                    <a:lvl7pPr fontAlgn="base">
                      <a:spcAft>
                        <a:spcPct val="0"/>
                      </a:spcAft>
                      <a:buFont typeface="Arial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itchFamily="34" charset="0"/>
                        <a:ea typeface="宋体" charset="-122"/>
                      </a:defRPr>
                    </a:lvl7pPr>
                    <a:lvl8pPr fontAlgn="base">
                      <a:spcAft>
                        <a:spcPct val="0"/>
                      </a:spcAft>
                      <a:buFont typeface="Arial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itchFamily="34" charset="0"/>
                        <a:ea typeface="宋体" charset="-122"/>
                      </a:defRPr>
                    </a:lvl8pPr>
                    <a:lvl9pPr fontAlgn="base">
                      <a:spcAft>
                        <a:spcPct val="0"/>
                      </a:spcAft>
                      <a:buFont typeface="Arial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itchFamily="34" charset="0"/>
                        <a:ea typeface="宋体" charset="-122"/>
                      </a:defRPr>
                    </a:lvl9pPr>
                  </a:lstStyle>
                  <a:p>
                    <a:pPr defTabSz="685800">
                      <a:lnSpc>
                        <a:spcPct val="150000"/>
                      </a:lnSpc>
                      <a:buClr>
                        <a:srgbClr val="0070C0"/>
                      </a:buClr>
                      <a:defRPr/>
                    </a:pPr>
                    <a:r>
                      <a:rPr lang="zh-CN" altLang="zh-CN" sz="1200" dirty="0">
                        <a:solidFill>
                          <a:prstClr val="white"/>
                        </a:solidFill>
                        <a:latin typeface="微软雅黑" pitchFamily="34" charset="-122"/>
                        <a:ea typeface="微软雅黑" pitchFamily="34" charset="-122"/>
                      </a:rPr>
                      <a:t>有国内顶尖的</a:t>
                    </a:r>
                    <a:r>
                      <a:rPr lang="en-US" altLang="zh-CN" sz="1200" dirty="0">
                        <a:solidFill>
                          <a:prstClr val="white"/>
                        </a:solidFill>
                        <a:latin typeface="微软雅黑" pitchFamily="34" charset="-122"/>
                        <a:ea typeface="微软雅黑" pitchFamily="34" charset="-122"/>
                      </a:rPr>
                      <a:t>PPT</a:t>
                    </a:r>
                    <a:r>
                      <a:rPr lang="zh-CN" altLang="zh-CN" sz="1200" dirty="0">
                        <a:solidFill>
                          <a:prstClr val="white"/>
                        </a:solidFill>
                        <a:latin typeface="微软雅黑" pitchFamily="34" charset="-122"/>
                        <a:ea typeface="微软雅黑" pitchFamily="34" charset="-122"/>
                      </a:rPr>
                      <a:t>制作技术、顶级的</a:t>
                    </a:r>
                    <a:r>
                      <a:rPr lang="en-US" altLang="zh-CN" sz="1200" dirty="0">
                        <a:solidFill>
                          <a:prstClr val="white"/>
                        </a:solidFill>
                        <a:latin typeface="微软雅黑" pitchFamily="34" charset="-122"/>
                        <a:ea typeface="微软雅黑" pitchFamily="34" charset="-122"/>
                      </a:rPr>
                      <a:t>PPT</a:t>
                    </a:r>
                  </a:p>
                  <a:p>
                    <a:pPr defTabSz="685800">
                      <a:lnSpc>
                        <a:spcPct val="150000"/>
                      </a:lnSpc>
                      <a:buClr>
                        <a:srgbClr val="0070C0"/>
                      </a:buClr>
                      <a:defRPr/>
                    </a:pPr>
                    <a:r>
                      <a:rPr lang="zh-CN" altLang="zh-CN" sz="1200" dirty="0">
                        <a:solidFill>
                          <a:prstClr val="white"/>
                        </a:solidFill>
                        <a:latin typeface="微软雅黑" pitchFamily="34" charset="-122"/>
                        <a:ea typeface="微软雅黑" pitchFamily="34" charset="-122"/>
                      </a:rPr>
                      <a:t>设计团队， 坚持精益求精</a:t>
                    </a:r>
                    <a:r>
                      <a:rPr lang="zh-CN" altLang="en-US" sz="1200" dirty="0">
                        <a:solidFill>
                          <a:prstClr val="white"/>
                        </a:solidFill>
                        <a:latin typeface="微软雅黑" pitchFamily="34" charset="-122"/>
                        <a:ea typeface="微软雅黑" pitchFamily="34" charset="-122"/>
                      </a:rPr>
                      <a:t>的</a:t>
                    </a:r>
                    <a:r>
                      <a:rPr lang="zh-CN" altLang="zh-CN" sz="1200" dirty="0">
                        <a:solidFill>
                          <a:prstClr val="white"/>
                        </a:solidFill>
                        <a:latin typeface="微软雅黑" pitchFamily="34" charset="-122"/>
                        <a:ea typeface="微软雅黑" pitchFamily="34" charset="-122"/>
                      </a:rPr>
                      <a:t>精神</a:t>
                    </a:r>
                    <a:r>
                      <a:rPr lang="zh-CN" altLang="en-US" sz="1200" dirty="0">
                        <a:solidFill>
                          <a:prstClr val="white"/>
                        </a:solidFill>
                        <a:latin typeface="微软雅黑" pitchFamily="34" charset="-122"/>
                        <a:ea typeface="微软雅黑" pitchFamily="34" charset="-122"/>
                      </a:rPr>
                      <a:t>，</a:t>
                    </a:r>
                    <a:r>
                      <a:rPr lang="zh-CN" altLang="zh-CN" sz="1200" dirty="0">
                        <a:solidFill>
                          <a:prstClr val="white"/>
                        </a:solidFill>
                        <a:latin typeface="微软雅黑" pitchFamily="34" charset="-122"/>
                        <a:ea typeface="微软雅黑" pitchFamily="34" charset="-122"/>
                      </a:rPr>
                      <a:t>实现</a:t>
                    </a:r>
                    <a:endParaRPr lang="en-US" altLang="zh-CN" sz="1200" dirty="0">
                      <a:solidFill>
                        <a:prstClr val="white"/>
                      </a:solidFill>
                      <a:latin typeface="微软雅黑" pitchFamily="34" charset="-122"/>
                      <a:ea typeface="微软雅黑" pitchFamily="34" charset="-122"/>
                    </a:endParaRPr>
                  </a:p>
                  <a:p>
                    <a:pPr defTabSz="685800">
                      <a:lnSpc>
                        <a:spcPct val="150000"/>
                      </a:lnSpc>
                      <a:buClr>
                        <a:srgbClr val="0070C0"/>
                      </a:buClr>
                      <a:defRPr/>
                    </a:pPr>
                    <a:r>
                      <a:rPr lang="zh-CN" altLang="zh-CN" sz="1200" dirty="0">
                        <a:solidFill>
                          <a:prstClr val="white"/>
                        </a:solidFill>
                        <a:latin typeface="微软雅黑" pitchFamily="34" charset="-122"/>
                        <a:ea typeface="微软雅黑" pitchFamily="34" charset="-122"/>
                      </a:rPr>
                      <a:t>美观、动感的</a:t>
                    </a:r>
                    <a:r>
                      <a:rPr lang="en-US" altLang="zh-CN" sz="1200" dirty="0">
                        <a:solidFill>
                          <a:prstClr val="white"/>
                        </a:solidFill>
                        <a:latin typeface="微软雅黑" pitchFamily="34" charset="-122"/>
                        <a:ea typeface="微软雅黑" pitchFamily="34" charset="-122"/>
                      </a:rPr>
                      <a:t>PPT</a:t>
                    </a:r>
                    <a:r>
                      <a:rPr lang="zh-CN" altLang="zh-CN" sz="1200" dirty="0">
                        <a:solidFill>
                          <a:prstClr val="white"/>
                        </a:solidFill>
                        <a:latin typeface="微软雅黑" pitchFamily="34" charset="-122"/>
                        <a:ea typeface="微软雅黑" pitchFamily="34" charset="-122"/>
                      </a:rPr>
                      <a:t>效果。</a:t>
                    </a:r>
                    <a:r>
                      <a:rPr lang="zh-CN" altLang="en-US" sz="1200" dirty="0">
                        <a:solidFill>
                          <a:prstClr val="white"/>
                        </a:solidFill>
                        <a:latin typeface="微软雅黑" pitchFamily="34" charset="-122"/>
                        <a:ea typeface="微软雅黑" pitchFamily="34" charset="-122"/>
                      </a:rPr>
                      <a:t>锐普公司</a:t>
                    </a:r>
                    <a:r>
                      <a:rPr lang="zh-CN" altLang="zh-CN" sz="1200" dirty="0">
                        <a:solidFill>
                          <a:prstClr val="white"/>
                        </a:solidFill>
                        <a:latin typeface="微软雅黑" pitchFamily="34" charset="-122"/>
                        <a:ea typeface="微软雅黑" pitchFamily="34" charset="-122"/>
                      </a:rPr>
                      <a:t>是精品</a:t>
                    </a:r>
                    <a:endParaRPr lang="en-US" altLang="zh-CN" sz="1200" dirty="0">
                      <a:solidFill>
                        <a:prstClr val="white"/>
                      </a:solidFill>
                      <a:latin typeface="微软雅黑" pitchFamily="34" charset="-122"/>
                      <a:ea typeface="微软雅黑" pitchFamily="34" charset="-122"/>
                    </a:endParaRPr>
                  </a:p>
                  <a:p>
                    <a:pPr defTabSz="685800">
                      <a:lnSpc>
                        <a:spcPct val="150000"/>
                      </a:lnSpc>
                      <a:buClr>
                        <a:srgbClr val="0070C0"/>
                      </a:buClr>
                      <a:defRPr/>
                    </a:pPr>
                    <a:r>
                      <a:rPr lang="en-US" altLang="zh-CN" sz="1200" dirty="0">
                        <a:solidFill>
                          <a:prstClr val="white"/>
                        </a:solidFill>
                        <a:latin typeface="微软雅黑" pitchFamily="34" charset="-122"/>
                        <a:ea typeface="微软雅黑" pitchFamily="34" charset="-122"/>
                      </a:rPr>
                      <a:t>PPT</a:t>
                    </a:r>
                    <a:r>
                      <a:rPr lang="zh-CN" altLang="zh-CN" sz="1200" dirty="0">
                        <a:solidFill>
                          <a:prstClr val="white"/>
                        </a:solidFill>
                        <a:latin typeface="微软雅黑" pitchFamily="34" charset="-122"/>
                        <a:ea typeface="微软雅黑" pitchFamily="34" charset="-122"/>
                      </a:rPr>
                      <a:t>设计机构。有国内顶尖的</a:t>
                    </a:r>
                    <a:r>
                      <a:rPr lang="en-US" altLang="zh-CN" sz="1200" dirty="0">
                        <a:solidFill>
                          <a:prstClr val="white"/>
                        </a:solidFill>
                        <a:latin typeface="微软雅黑" pitchFamily="34" charset="-122"/>
                        <a:ea typeface="微软雅黑" pitchFamily="34" charset="-122"/>
                      </a:rPr>
                      <a:t>PPT</a:t>
                    </a:r>
                    <a:r>
                      <a:rPr lang="zh-CN" altLang="zh-CN" sz="1200" dirty="0">
                        <a:solidFill>
                          <a:prstClr val="white"/>
                        </a:solidFill>
                        <a:latin typeface="微软雅黑" pitchFamily="34" charset="-122"/>
                        <a:ea typeface="微软雅黑" pitchFamily="34" charset="-122"/>
                      </a:rPr>
                      <a:t>制作</a:t>
                    </a:r>
                    <a:endParaRPr lang="en-US" altLang="zh-CN" sz="1200" dirty="0">
                      <a:solidFill>
                        <a:prstClr val="white"/>
                      </a:solidFill>
                      <a:latin typeface="微软雅黑" pitchFamily="34" charset="-122"/>
                      <a:ea typeface="微软雅黑" pitchFamily="34" charset="-122"/>
                    </a:endParaRPr>
                  </a:p>
                  <a:p>
                    <a:pPr defTabSz="685800">
                      <a:lnSpc>
                        <a:spcPct val="150000"/>
                      </a:lnSpc>
                      <a:buClr>
                        <a:srgbClr val="0070C0"/>
                      </a:buClr>
                      <a:defRPr/>
                    </a:pPr>
                    <a:r>
                      <a:rPr lang="zh-CN" altLang="zh-CN" sz="1200" dirty="0">
                        <a:solidFill>
                          <a:prstClr val="white"/>
                        </a:solidFill>
                        <a:latin typeface="微软雅黑" pitchFamily="34" charset="-122"/>
                        <a:ea typeface="微软雅黑" pitchFamily="34" charset="-122"/>
                      </a:rPr>
                      <a:t>技术、动感的</a:t>
                    </a:r>
                    <a:r>
                      <a:rPr lang="en-US" altLang="zh-CN" sz="1200" dirty="0">
                        <a:solidFill>
                          <a:prstClr val="white"/>
                        </a:solidFill>
                        <a:latin typeface="微软雅黑" pitchFamily="34" charset="-122"/>
                        <a:ea typeface="微软雅黑" pitchFamily="34" charset="-122"/>
                      </a:rPr>
                      <a:t>PPT</a:t>
                    </a:r>
                    <a:r>
                      <a:rPr lang="zh-CN" altLang="zh-CN" sz="1200" dirty="0">
                        <a:solidFill>
                          <a:prstClr val="white"/>
                        </a:solidFill>
                        <a:latin typeface="微软雅黑" pitchFamily="34" charset="-122"/>
                        <a:ea typeface="微软雅黑" pitchFamily="34" charset="-122"/>
                      </a:rPr>
                      <a:t>效果。</a:t>
                    </a:r>
                  </a:p>
                </p:txBody>
              </p:sp>
              <p:sp>
                <p:nvSpPr>
                  <p:cNvPr id="10" name="文本框 9"/>
                  <p:cNvSpPr txBox="1"/>
                  <p:nvPr/>
                </p:nvSpPr>
                <p:spPr>
                  <a:xfrm>
                    <a:off x="5453453" y="1305292"/>
                    <a:ext cx="3472833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defTabSz="685800"/>
                    <a:r>
                      <a:rPr lang="zh-CN" altLang="en-US" sz="2800" spc="1000" dirty="0">
                        <a:solidFill>
                          <a:prstClr val="white"/>
                        </a:solidFill>
                        <a:latin typeface="时尚中黑简体" panose="01010104010101010101" pitchFamily="2" charset="-122"/>
                        <a:ea typeface="时尚中黑简体" panose="01010104010101010101" pitchFamily="2" charset="-122"/>
                      </a:rPr>
                      <a:t>时尚流行</a:t>
                    </a:r>
                  </a:p>
                </p:txBody>
              </p:sp>
              <p:cxnSp>
                <p:nvCxnSpPr>
                  <p:cNvPr id="12" name="直接连接符 11"/>
                  <p:cNvCxnSpPr/>
                  <p:nvPr/>
                </p:nvCxnSpPr>
                <p:spPr>
                  <a:xfrm>
                    <a:off x="5550692" y="1888568"/>
                    <a:ext cx="2626521" cy="0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4" name="等腰三角形 3"/>
              <p:cNvSpPr/>
              <p:nvPr/>
            </p:nvSpPr>
            <p:spPr>
              <a:xfrm rot="8070464">
                <a:off x="7162759" y="3134295"/>
                <a:ext cx="2044834" cy="1020933"/>
              </a:xfrm>
              <a:prstGeom prst="triangle">
                <a:avLst/>
              </a:prstGeom>
              <a:solidFill>
                <a:srgbClr val="ED145B">
                  <a:alpha val="47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41723638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5495696" y="718156"/>
            <a:ext cx="2962800" cy="3927600"/>
            <a:chOff x="812327" y="718156"/>
            <a:chExt cx="2962800" cy="3927600"/>
          </a:xfrm>
        </p:grpSpPr>
        <p:sp>
          <p:nvSpPr>
            <p:cNvPr id="16" name="矩形 15"/>
            <p:cNvSpPr/>
            <p:nvPr/>
          </p:nvSpPr>
          <p:spPr>
            <a:xfrm>
              <a:off x="812327" y="718156"/>
              <a:ext cx="2962800" cy="3927600"/>
            </a:xfrm>
            <a:prstGeom prst="rect">
              <a:avLst/>
            </a:prstGeom>
            <a:solidFill>
              <a:srgbClr val="E4E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544" r="7031" b="52795"/>
            <a:stretch/>
          </p:blipFill>
          <p:spPr>
            <a:xfrm>
              <a:off x="892031" y="809956"/>
              <a:ext cx="2803393" cy="3744000"/>
            </a:xfrm>
            <a:prstGeom prst="rect">
              <a:avLst/>
            </a:prstGeom>
          </p:spPr>
        </p:pic>
      </p:grpSp>
      <p:sp>
        <p:nvSpPr>
          <p:cNvPr id="2" name="文本框 1"/>
          <p:cNvSpPr txBox="1"/>
          <p:nvPr/>
        </p:nvSpPr>
        <p:spPr>
          <a:xfrm>
            <a:off x="299998" y="1005883"/>
            <a:ext cx="4867088" cy="370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23500" i="1" dirty="0">
                <a:solidFill>
                  <a:srgbClr val="ED145B"/>
                </a:solidFill>
                <a:latin typeface="JustOldFashion" panose="02000603030000020004" pitchFamily="2" charset="0"/>
                <a:ea typeface="MingLiU_HKSCS" panose="02020500000000000000" pitchFamily="18" charset="-120"/>
              </a:rPr>
              <a:t>3</a:t>
            </a:r>
            <a:endParaRPr lang="zh-CN" altLang="en-US" sz="23500" i="1" dirty="0">
              <a:solidFill>
                <a:srgbClr val="ED145B"/>
              </a:solidFill>
              <a:latin typeface="JustOldFashion" panose="02000603030000020004" pitchFamily="2" charset="0"/>
              <a:ea typeface="MingLiU_HKSCS" panose="02020500000000000000" pitchFamily="18" charset="-12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503975" y="1701722"/>
            <a:ext cx="5874818" cy="2131475"/>
            <a:chOff x="5551975" y="740430"/>
            <a:chExt cx="5874818" cy="2131475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5719888" y="740430"/>
              <a:ext cx="2712912" cy="0"/>
            </a:xfrm>
            <a:prstGeom prst="line">
              <a:avLst/>
            </a:prstGeom>
            <a:ln w="22225">
              <a:solidFill>
                <a:srgbClr val="2626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>
              <a:off x="5719887" y="1698646"/>
              <a:ext cx="2712913" cy="0"/>
            </a:xfrm>
            <a:prstGeom prst="line">
              <a:avLst/>
            </a:prstGeom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文本框 4"/>
            <p:cNvSpPr txBox="1"/>
            <p:nvPr/>
          </p:nvSpPr>
          <p:spPr>
            <a:xfrm>
              <a:off x="5551976" y="804039"/>
              <a:ext cx="559499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zh-CN" altLang="en-US" sz="4800" spc="600" dirty="0">
                  <a:solidFill>
                    <a:srgbClr val="262626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流行服饰</a:t>
              </a:r>
            </a:p>
          </p:txBody>
        </p:sp>
        <p:sp>
          <p:nvSpPr>
            <p:cNvPr id="8" name="TextBox 2"/>
            <p:cNvSpPr txBox="1">
              <a:spLocks noChangeArrowheads="1"/>
            </p:cNvSpPr>
            <p:nvPr/>
          </p:nvSpPr>
          <p:spPr bwMode="auto">
            <a:xfrm>
              <a:off x="5551975" y="1810076"/>
              <a:ext cx="5874818" cy="10618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just" defTabSz="685800">
                <a:lnSpc>
                  <a:spcPct val="150000"/>
                </a:lnSpc>
                <a:buClr>
                  <a:srgbClr val="0070C0"/>
                </a:buClr>
                <a:defRPr/>
              </a:pPr>
              <a:r>
                <a:rPr lang="zh-CN" altLang="zh-CN" sz="1050" spc="3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坚持精益求精、拒绝平庸的做事精神，</a:t>
              </a:r>
              <a:endParaRPr lang="en-US" altLang="zh-CN" sz="105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 defTabSz="685800">
                <a:lnSpc>
                  <a:spcPct val="150000"/>
                </a:lnSpc>
                <a:buClr>
                  <a:srgbClr val="0070C0"/>
                </a:buClr>
                <a:defRPr/>
              </a:pPr>
              <a:r>
                <a:rPr lang="zh-CN" altLang="zh-CN" sz="1050" spc="3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帮助您实现美观、精致、严谨、动感</a:t>
              </a:r>
              <a:endParaRPr lang="en-US" altLang="zh-CN" sz="105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 defTabSz="685800">
                <a:lnSpc>
                  <a:spcPct val="150000"/>
                </a:lnSpc>
                <a:buClr>
                  <a:srgbClr val="0070C0"/>
                </a:buClr>
                <a:defRPr/>
              </a:pPr>
              <a:r>
                <a:rPr lang="en-US" altLang="zh-CN" sz="1050" spc="3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050" spc="3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展示效果，让您的</a:t>
              </a:r>
              <a:r>
                <a:rPr lang="en-US" altLang="zh-CN" sz="1050" spc="3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050" spc="3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创造卓越</a:t>
              </a:r>
              <a:endParaRPr lang="en-US" altLang="zh-CN" sz="105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 defTabSz="685800">
                <a:lnSpc>
                  <a:spcPct val="150000"/>
                </a:lnSpc>
                <a:buClr>
                  <a:srgbClr val="0070C0"/>
                </a:buClr>
                <a:defRPr/>
              </a:pPr>
              <a:r>
                <a:rPr lang="zh-CN" altLang="zh-CN" sz="1050" spc="3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价值。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82884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4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5973368" y="957835"/>
            <a:ext cx="2634184" cy="2634184"/>
            <a:chOff x="5973368" y="957835"/>
            <a:chExt cx="2634184" cy="2634184"/>
          </a:xfrm>
        </p:grpSpPr>
        <p:sp>
          <p:nvSpPr>
            <p:cNvPr id="24" name="椭圆 23"/>
            <p:cNvSpPr/>
            <p:nvPr/>
          </p:nvSpPr>
          <p:spPr>
            <a:xfrm>
              <a:off x="5973368" y="957835"/>
              <a:ext cx="2634184" cy="2634184"/>
            </a:xfrm>
            <a:prstGeom prst="ellipse">
              <a:avLst/>
            </a:prstGeom>
            <a:solidFill>
              <a:srgbClr val="E4E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217" t="4012" b="30205"/>
            <a:stretch>
              <a:fillRect/>
            </a:stretch>
          </p:blipFill>
          <p:spPr>
            <a:xfrm flipH="1">
              <a:off x="6062499" y="1046965"/>
              <a:ext cx="2455923" cy="2455924"/>
            </a:xfrm>
            <a:custGeom>
              <a:avLst/>
              <a:gdLst>
                <a:gd name="connsiteX0" fmla="*/ 1227962 w 2455923"/>
                <a:gd name="connsiteY0" fmla="*/ 0 h 2455924"/>
                <a:gd name="connsiteX1" fmla="*/ 2449584 w 2455923"/>
                <a:gd name="connsiteY1" fmla="*/ 1102410 h 2455924"/>
                <a:gd name="connsiteX2" fmla="*/ 2455923 w 2455923"/>
                <a:gd name="connsiteY2" fmla="*/ 1227942 h 2455924"/>
                <a:gd name="connsiteX3" fmla="*/ 2455923 w 2455923"/>
                <a:gd name="connsiteY3" fmla="*/ 1227982 h 2455924"/>
                <a:gd name="connsiteX4" fmla="*/ 2449584 w 2455923"/>
                <a:gd name="connsiteY4" fmla="*/ 1353514 h 2455924"/>
                <a:gd name="connsiteX5" fmla="*/ 1227962 w 2455923"/>
                <a:gd name="connsiteY5" fmla="*/ 2455924 h 2455924"/>
                <a:gd name="connsiteX6" fmla="*/ 0 w 2455923"/>
                <a:gd name="connsiteY6" fmla="*/ 1227962 h 2455924"/>
                <a:gd name="connsiteX7" fmla="*/ 1227962 w 2455923"/>
                <a:gd name="connsiteY7" fmla="*/ 0 h 2455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55923" h="2455924">
                  <a:moveTo>
                    <a:pt x="1227962" y="0"/>
                  </a:moveTo>
                  <a:cubicBezTo>
                    <a:pt x="1863761" y="0"/>
                    <a:pt x="2386701" y="483203"/>
                    <a:pt x="2449584" y="1102410"/>
                  </a:cubicBezTo>
                  <a:lnTo>
                    <a:pt x="2455923" y="1227942"/>
                  </a:lnTo>
                  <a:lnTo>
                    <a:pt x="2455923" y="1227982"/>
                  </a:lnTo>
                  <a:lnTo>
                    <a:pt x="2449584" y="1353514"/>
                  </a:lnTo>
                  <a:cubicBezTo>
                    <a:pt x="2386701" y="1972722"/>
                    <a:pt x="1863761" y="2455924"/>
                    <a:pt x="1227962" y="2455924"/>
                  </a:cubicBezTo>
                  <a:cubicBezTo>
                    <a:pt x="549777" y="2455924"/>
                    <a:pt x="0" y="1906147"/>
                    <a:pt x="0" y="1227962"/>
                  </a:cubicBezTo>
                  <a:cubicBezTo>
                    <a:pt x="0" y="549777"/>
                    <a:pt x="549777" y="0"/>
                    <a:pt x="1227962" y="0"/>
                  </a:cubicBezTo>
                  <a:close/>
                </a:path>
              </a:pathLst>
            </a:custGeom>
          </p:spPr>
        </p:pic>
      </p:grpSp>
      <p:sp>
        <p:nvSpPr>
          <p:cNvPr id="30" name="TextBox 2"/>
          <p:cNvSpPr txBox="1">
            <a:spLocks noChangeArrowheads="1"/>
          </p:cNvSpPr>
          <p:nvPr/>
        </p:nvSpPr>
        <p:spPr bwMode="auto">
          <a:xfrm>
            <a:off x="1080874" y="1675513"/>
            <a:ext cx="7755277" cy="206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fontAlgn="base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fontAlgn="base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fontAlgn="base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fontAlgn="base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defTabSz="685800">
              <a:lnSpc>
                <a:spcPct val="150000"/>
              </a:lnSpc>
              <a:buClr>
                <a:srgbClr val="0070C0"/>
              </a:buClr>
              <a:defRPr/>
            </a:pPr>
            <a:r>
              <a:rPr lang="zh-CN" altLang="en-US" sz="1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上海锐普广告有限公司</a:t>
            </a:r>
            <a:r>
              <a:rPr lang="zh-CN" altLang="zh-CN" sz="1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是精品</a:t>
            </a:r>
            <a:r>
              <a:rPr lang="en-US" altLang="zh-CN" sz="1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sz="1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设计机构。有国内</a:t>
            </a:r>
            <a:endParaRPr lang="en-US" altLang="zh-CN" sz="1300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685800">
              <a:lnSpc>
                <a:spcPct val="150000"/>
              </a:lnSpc>
              <a:buClr>
                <a:srgbClr val="0070C0"/>
              </a:buClr>
              <a:defRPr/>
            </a:pPr>
            <a:r>
              <a:rPr lang="zh-CN" altLang="zh-CN" sz="1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顶尖的</a:t>
            </a:r>
            <a:r>
              <a:rPr lang="en-US" altLang="zh-CN" sz="1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sz="1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制作技术、顶级的</a:t>
            </a:r>
            <a:r>
              <a:rPr lang="en-US" altLang="zh-CN" sz="1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sz="1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设计团队， 坚持</a:t>
            </a:r>
            <a:endParaRPr lang="en-US" altLang="zh-CN" sz="1300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685800">
              <a:lnSpc>
                <a:spcPct val="150000"/>
              </a:lnSpc>
              <a:buClr>
                <a:srgbClr val="0070C0"/>
              </a:buClr>
              <a:defRPr/>
            </a:pPr>
            <a:r>
              <a:rPr lang="zh-CN" altLang="zh-CN" sz="1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精益求精</a:t>
            </a:r>
            <a:r>
              <a:rPr lang="zh-CN" altLang="en-US" sz="1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zh-CN" sz="1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精神</a:t>
            </a:r>
            <a:r>
              <a:rPr lang="zh-CN" altLang="en-US" sz="1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zh-CN" sz="1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实现美观、动感的</a:t>
            </a:r>
            <a:r>
              <a:rPr lang="en-US" altLang="zh-CN" sz="1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sz="1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效果。</a:t>
            </a:r>
            <a:r>
              <a:rPr lang="zh-CN" altLang="en-US" sz="1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锐普</a:t>
            </a:r>
            <a:endParaRPr lang="en-US" altLang="zh-CN" sz="1300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685800">
              <a:lnSpc>
                <a:spcPct val="150000"/>
              </a:lnSpc>
              <a:buClr>
                <a:srgbClr val="0070C0"/>
              </a:buClr>
              <a:defRPr/>
            </a:pPr>
            <a:r>
              <a:rPr lang="zh-CN" altLang="en-US" sz="1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公司</a:t>
            </a:r>
            <a:r>
              <a:rPr lang="zh-CN" altLang="zh-CN" sz="1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是精品</a:t>
            </a:r>
            <a:r>
              <a:rPr lang="en-US" altLang="zh-CN" sz="1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sz="1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设计机构。有国内顶尖的</a:t>
            </a:r>
            <a:r>
              <a:rPr lang="en-US" altLang="zh-CN" sz="1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sz="1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制作技术、</a:t>
            </a:r>
            <a:endParaRPr lang="en-US" altLang="zh-CN" sz="1300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685800">
              <a:lnSpc>
                <a:spcPct val="150000"/>
              </a:lnSpc>
              <a:buClr>
                <a:srgbClr val="0070C0"/>
              </a:buClr>
              <a:defRPr/>
            </a:pPr>
            <a:r>
              <a:rPr lang="zh-CN" altLang="zh-CN" sz="1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顶级的</a:t>
            </a:r>
            <a:r>
              <a:rPr lang="en-US" altLang="zh-CN" sz="1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sz="1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设计团队， 坚持精益求精</a:t>
            </a:r>
            <a:r>
              <a:rPr lang="zh-CN" altLang="en-US" sz="1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zh-CN" sz="1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精神您实现美观、</a:t>
            </a:r>
            <a:endParaRPr lang="en-US" altLang="zh-CN" sz="1300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685800">
              <a:lnSpc>
                <a:spcPct val="150000"/>
              </a:lnSpc>
              <a:buClr>
                <a:srgbClr val="0070C0"/>
              </a:buClr>
              <a:defRPr/>
            </a:pPr>
            <a:r>
              <a:rPr lang="zh-CN" altLang="zh-CN" sz="1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动感的</a:t>
            </a:r>
            <a:r>
              <a:rPr lang="en-US" altLang="zh-CN" sz="1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sz="1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效果。</a:t>
            </a:r>
          </a:p>
          <a:p>
            <a:pPr algn="just" defTabSz="685800">
              <a:lnSpc>
                <a:spcPct val="125000"/>
              </a:lnSpc>
              <a:buClr>
                <a:srgbClr val="0070C0"/>
              </a:buClr>
              <a:defRPr/>
            </a:pPr>
            <a:endParaRPr lang="zh-CN" altLang="zh-CN" sz="900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L 形 12"/>
          <p:cNvSpPr/>
          <p:nvPr/>
        </p:nvSpPr>
        <p:spPr>
          <a:xfrm rot="5400000">
            <a:off x="2838659" y="2368367"/>
            <a:ext cx="439237" cy="426787"/>
          </a:xfrm>
          <a:prstGeom prst="corner">
            <a:avLst>
              <a:gd name="adj1" fmla="val 27717"/>
              <a:gd name="adj2" fmla="val 27272"/>
            </a:avLst>
          </a:prstGeom>
          <a:solidFill>
            <a:srgbClr val="ED14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14" name="L 形 13"/>
          <p:cNvSpPr/>
          <p:nvPr/>
        </p:nvSpPr>
        <p:spPr>
          <a:xfrm rot="16200000">
            <a:off x="2647847" y="2184931"/>
            <a:ext cx="439237" cy="426787"/>
          </a:xfrm>
          <a:prstGeom prst="corner">
            <a:avLst>
              <a:gd name="adj1" fmla="val 27717"/>
              <a:gd name="adj2" fmla="val 27272"/>
            </a:avLst>
          </a:prstGeom>
          <a:solidFill>
            <a:srgbClr val="ED14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47779" y="268585"/>
            <a:ext cx="51869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2800" spc="300" dirty="0">
                <a:solidFill>
                  <a:srgbClr val="2C2C2B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点击添加</a:t>
            </a:r>
            <a:r>
              <a:rPr lang="zh-CN" altLang="en-US" sz="2800" spc="300" dirty="0">
                <a:solidFill>
                  <a:srgbClr val="ED145B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标题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709613" y="0"/>
            <a:ext cx="0" cy="1422400"/>
          </a:xfrm>
          <a:prstGeom prst="line">
            <a:avLst/>
          </a:prstGeom>
          <a:ln w="7620">
            <a:solidFill>
              <a:schemeClr val="bg1">
                <a:lumMod val="65000"/>
              </a:schemeClr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0" y="723900"/>
            <a:ext cx="3206496" cy="0"/>
          </a:xfrm>
          <a:prstGeom prst="line">
            <a:avLst/>
          </a:prstGeom>
          <a:ln w="7620">
            <a:solidFill>
              <a:schemeClr val="bg1">
                <a:lumMod val="65000"/>
              </a:schemeClr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910554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56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5E-6 -1.85185E-6 L -0.21615 -0.17376 " pathEditMode="relative" rAng="0" ptsTypes="AA">
                                      <p:cBhvr>
                                        <p:cTn id="19" dur="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16" y="-870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56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66667E-6 6.17284E-7 L 0.27396 0.17346 " pathEditMode="relative" rAng="0" ptsTypes="AA">
                                      <p:cBhvr>
                                        <p:cTn id="21" dur="9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98" y="8673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13" grpId="0" animBg="1"/>
      <p:bldP spid="13" grpId="1" animBg="1"/>
      <p:bldP spid="14" grpId="0" animBg="1"/>
      <p:bldP spid="14" grpId="1" animBg="1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3430862" y="876822"/>
            <a:ext cx="1606026" cy="1531986"/>
            <a:chOff x="3432699" y="820689"/>
            <a:chExt cx="1606026" cy="1531986"/>
          </a:xfrm>
        </p:grpSpPr>
        <p:sp>
          <p:nvSpPr>
            <p:cNvPr id="20" name="矩形 19"/>
            <p:cNvSpPr/>
            <p:nvPr/>
          </p:nvSpPr>
          <p:spPr>
            <a:xfrm>
              <a:off x="3432699" y="820689"/>
              <a:ext cx="1606026" cy="1531986"/>
            </a:xfrm>
            <a:prstGeom prst="rect">
              <a:avLst/>
            </a:prstGeom>
            <a:solidFill>
              <a:srgbClr val="E4E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7443" b="40627"/>
            <a:stretch>
              <a:fillRect/>
            </a:stretch>
          </p:blipFill>
          <p:spPr>
            <a:xfrm>
              <a:off x="3504669" y="881833"/>
              <a:ext cx="1462087" cy="1409699"/>
            </a:xfrm>
            <a:custGeom>
              <a:avLst/>
              <a:gdLst>
                <a:gd name="connsiteX0" fmla="*/ 0 w 1462087"/>
                <a:gd name="connsiteY0" fmla="*/ 0 h 1409699"/>
                <a:gd name="connsiteX1" fmla="*/ 1462087 w 1462087"/>
                <a:gd name="connsiteY1" fmla="*/ 0 h 1409699"/>
                <a:gd name="connsiteX2" fmla="*/ 1462087 w 1462087"/>
                <a:gd name="connsiteY2" fmla="*/ 1409699 h 1409699"/>
                <a:gd name="connsiteX3" fmla="*/ 0 w 1462087"/>
                <a:gd name="connsiteY3" fmla="*/ 1409699 h 1409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62087" h="1409699">
                  <a:moveTo>
                    <a:pt x="0" y="0"/>
                  </a:moveTo>
                  <a:lnTo>
                    <a:pt x="1462087" y="0"/>
                  </a:lnTo>
                  <a:lnTo>
                    <a:pt x="1462087" y="1409699"/>
                  </a:lnTo>
                  <a:lnTo>
                    <a:pt x="0" y="1409699"/>
                  </a:lnTo>
                  <a:close/>
                </a:path>
              </a:pathLst>
            </a:custGeom>
          </p:spPr>
        </p:pic>
      </p:grpSp>
      <p:grpSp>
        <p:nvGrpSpPr>
          <p:cNvPr id="25" name="组合 24"/>
          <p:cNvGrpSpPr/>
          <p:nvPr/>
        </p:nvGrpSpPr>
        <p:grpSpPr>
          <a:xfrm>
            <a:off x="5091237" y="876822"/>
            <a:ext cx="1607639" cy="1533525"/>
            <a:chOff x="5083331" y="819150"/>
            <a:chExt cx="1607639" cy="1533525"/>
          </a:xfrm>
        </p:grpSpPr>
        <p:sp>
          <p:nvSpPr>
            <p:cNvPr id="21" name="矩形 20"/>
            <p:cNvSpPr/>
            <p:nvPr/>
          </p:nvSpPr>
          <p:spPr>
            <a:xfrm>
              <a:off x="5083331" y="819150"/>
              <a:ext cx="1607639" cy="1533525"/>
            </a:xfrm>
            <a:prstGeom prst="rect">
              <a:avLst/>
            </a:prstGeom>
            <a:solidFill>
              <a:srgbClr val="E4E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063" b="27110"/>
            <a:stretch>
              <a:fillRect/>
            </a:stretch>
          </p:blipFill>
          <p:spPr>
            <a:xfrm>
              <a:off x="5156107" y="881063"/>
              <a:ext cx="1462087" cy="1409699"/>
            </a:xfrm>
            <a:custGeom>
              <a:avLst/>
              <a:gdLst>
                <a:gd name="connsiteX0" fmla="*/ 0 w 1462087"/>
                <a:gd name="connsiteY0" fmla="*/ 0 h 1409699"/>
                <a:gd name="connsiteX1" fmla="*/ 1462087 w 1462087"/>
                <a:gd name="connsiteY1" fmla="*/ 0 h 1409699"/>
                <a:gd name="connsiteX2" fmla="*/ 1462087 w 1462087"/>
                <a:gd name="connsiteY2" fmla="*/ 1409699 h 1409699"/>
                <a:gd name="connsiteX3" fmla="*/ 0 w 1462087"/>
                <a:gd name="connsiteY3" fmla="*/ 1409699 h 1409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62087" h="1409699">
                  <a:moveTo>
                    <a:pt x="0" y="0"/>
                  </a:moveTo>
                  <a:lnTo>
                    <a:pt x="1462087" y="0"/>
                  </a:lnTo>
                  <a:lnTo>
                    <a:pt x="1462087" y="1409699"/>
                  </a:lnTo>
                  <a:lnTo>
                    <a:pt x="0" y="1409699"/>
                  </a:lnTo>
                  <a:close/>
                </a:path>
              </a:pathLst>
            </a:custGeom>
          </p:spPr>
        </p:pic>
      </p:grpSp>
      <p:grpSp>
        <p:nvGrpSpPr>
          <p:cNvPr id="7" name="组合 6"/>
          <p:cNvGrpSpPr/>
          <p:nvPr/>
        </p:nvGrpSpPr>
        <p:grpSpPr>
          <a:xfrm>
            <a:off x="876823" y="876822"/>
            <a:ext cx="2885551" cy="3398598"/>
            <a:chOff x="876823" y="876822"/>
            <a:chExt cx="2885551" cy="3398598"/>
          </a:xfrm>
        </p:grpSpPr>
        <p:grpSp>
          <p:nvGrpSpPr>
            <p:cNvPr id="27" name="组合 26"/>
            <p:cNvGrpSpPr/>
            <p:nvPr/>
          </p:nvGrpSpPr>
          <p:grpSpPr>
            <a:xfrm>
              <a:off x="876823" y="876822"/>
              <a:ext cx="2499690" cy="3398598"/>
              <a:chOff x="876823" y="810147"/>
              <a:chExt cx="2499690" cy="3398598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876823" y="810147"/>
                <a:ext cx="2499690" cy="3398598"/>
              </a:xfrm>
              <a:prstGeom prst="rect">
                <a:avLst/>
              </a:prstGeom>
              <a:solidFill>
                <a:srgbClr val="E4E2E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956113" y="891494"/>
                <a:ext cx="2340687" cy="3246760"/>
              </a:xfrm>
              <a:prstGeom prst="rect">
                <a:avLst/>
              </a:prstGeom>
            </p:spPr>
          </p:pic>
        </p:grpSp>
        <p:grpSp>
          <p:nvGrpSpPr>
            <p:cNvPr id="5" name="组合 4"/>
            <p:cNvGrpSpPr/>
            <p:nvPr/>
          </p:nvGrpSpPr>
          <p:grpSpPr>
            <a:xfrm>
              <a:off x="956111" y="3266333"/>
              <a:ext cx="2806263" cy="795145"/>
              <a:chOff x="956111" y="3266333"/>
              <a:chExt cx="2806263" cy="795145"/>
            </a:xfrm>
          </p:grpSpPr>
          <p:grpSp>
            <p:nvGrpSpPr>
              <p:cNvPr id="2" name="组合 1"/>
              <p:cNvGrpSpPr/>
              <p:nvPr/>
            </p:nvGrpSpPr>
            <p:grpSpPr>
              <a:xfrm>
                <a:off x="956112" y="3266333"/>
                <a:ext cx="2546720" cy="358870"/>
                <a:chOff x="956112" y="3266333"/>
                <a:chExt cx="2546720" cy="358870"/>
              </a:xfrm>
            </p:grpSpPr>
            <p:sp>
              <p:nvSpPr>
                <p:cNvPr id="29" name="流程图: 手动输入 13"/>
                <p:cNvSpPr/>
                <p:nvPr/>
              </p:nvSpPr>
              <p:spPr>
                <a:xfrm rot="5400000">
                  <a:off x="1444796" y="2777649"/>
                  <a:ext cx="358870" cy="1336237"/>
                </a:xfrm>
                <a:custGeom>
                  <a:avLst/>
                  <a:gdLst>
                    <a:gd name="connsiteX0" fmla="*/ 0 w 10000"/>
                    <a:gd name="connsiteY0" fmla="*/ 2000 h 10000"/>
                    <a:gd name="connsiteX1" fmla="*/ 10000 w 10000"/>
                    <a:gd name="connsiteY1" fmla="*/ 0 h 10000"/>
                    <a:gd name="connsiteX2" fmla="*/ 10000 w 10000"/>
                    <a:gd name="connsiteY2" fmla="*/ 10000 h 10000"/>
                    <a:gd name="connsiteX3" fmla="*/ 0 w 10000"/>
                    <a:gd name="connsiteY3" fmla="*/ 10000 h 10000"/>
                    <a:gd name="connsiteX4" fmla="*/ 0 w 10000"/>
                    <a:gd name="connsiteY4" fmla="*/ 2000 h 10000"/>
                    <a:gd name="connsiteX0" fmla="*/ 128 w 10000"/>
                    <a:gd name="connsiteY0" fmla="*/ 1040 h 10000"/>
                    <a:gd name="connsiteX1" fmla="*/ 10000 w 10000"/>
                    <a:gd name="connsiteY1" fmla="*/ 0 h 10000"/>
                    <a:gd name="connsiteX2" fmla="*/ 10000 w 10000"/>
                    <a:gd name="connsiteY2" fmla="*/ 10000 h 10000"/>
                    <a:gd name="connsiteX3" fmla="*/ 0 w 10000"/>
                    <a:gd name="connsiteY3" fmla="*/ 10000 h 10000"/>
                    <a:gd name="connsiteX4" fmla="*/ 128 w 10000"/>
                    <a:gd name="connsiteY4" fmla="*/ 1040 h 10000"/>
                    <a:gd name="connsiteX0" fmla="*/ 128 w 10000"/>
                    <a:gd name="connsiteY0" fmla="*/ 756 h 10000"/>
                    <a:gd name="connsiteX1" fmla="*/ 10000 w 10000"/>
                    <a:gd name="connsiteY1" fmla="*/ 0 h 10000"/>
                    <a:gd name="connsiteX2" fmla="*/ 10000 w 10000"/>
                    <a:gd name="connsiteY2" fmla="*/ 10000 h 10000"/>
                    <a:gd name="connsiteX3" fmla="*/ 0 w 10000"/>
                    <a:gd name="connsiteY3" fmla="*/ 10000 h 10000"/>
                    <a:gd name="connsiteX4" fmla="*/ 128 w 10000"/>
                    <a:gd name="connsiteY4" fmla="*/ 756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000" h="10000">
                      <a:moveTo>
                        <a:pt x="128" y="756"/>
                      </a:moveTo>
                      <a:lnTo>
                        <a:pt x="10000" y="0"/>
                      </a:lnTo>
                      <a:lnTo>
                        <a:pt x="10000" y="10000"/>
                      </a:lnTo>
                      <a:lnTo>
                        <a:pt x="0" y="10000"/>
                      </a:lnTo>
                      <a:cubicBezTo>
                        <a:pt x="43" y="7013"/>
                        <a:pt x="85" y="3743"/>
                        <a:pt x="128" y="756"/>
                      </a:cubicBezTo>
                      <a:close/>
                    </a:path>
                  </a:pathLst>
                </a:custGeom>
                <a:solidFill>
                  <a:srgbClr val="ED145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zh-CN" altLang="en-US" sz="135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1" name="文本框 30"/>
                <p:cNvSpPr txBox="1"/>
                <p:nvPr/>
              </p:nvSpPr>
              <p:spPr>
                <a:xfrm>
                  <a:off x="1016610" y="3273805"/>
                  <a:ext cx="248622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685800"/>
                  <a:r>
                    <a:rPr lang="zh-CN" altLang="en-US" sz="1600" spc="300" dirty="0">
                      <a:solidFill>
                        <a:prstClr val="white"/>
                      </a:solidFill>
                      <a:latin typeface="时尚中黑简体" panose="01010104010101010101" pitchFamily="2" charset="-122"/>
                      <a:ea typeface="时尚中黑简体" panose="01010104010101010101" pitchFamily="2" charset="-122"/>
                    </a:rPr>
                    <a:t>流行时尚</a:t>
                  </a:r>
                </a:p>
              </p:txBody>
            </p:sp>
          </p:grpSp>
          <p:grpSp>
            <p:nvGrpSpPr>
              <p:cNvPr id="4" name="组合 3"/>
              <p:cNvGrpSpPr/>
              <p:nvPr/>
            </p:nvGrpSpPr>
            <p:grpSpPr>
              <a:xfrm>
                <a:off x="956111" y="3695693"/>
                <a:ext cx="2806263" cy="365785"/>
                <a:chOff x="956111" y="3695693"/>
                <a:chExt cx="2806263" cy="365785"/>
              </a:xfrm>
            </p:grpSpPr>
            <p:sp>
              <p:nvSpPr>
                <p:cNvPr id="28" name="流程图: 手动输入 13"/>
                <p:cNvSpPr/>
                <p:nvPr/>
              </p:nvSpPr>
              <p:spPr>
                <a:xfrm rot="5400000">
                  <a:off x="1667044" y="2984760"/>
                  <a:ext cx="358872" cy="1780738"/>
                </a:xfrm>
                <a:custGeom>
                  <a:avLst/>
                  <a:gdLst>
                    <a:gd name="connsiteX0" fmla="*/ 0 w 10000"/>
                    <a:gd name="connsiteY0" fmla="*/ 2000 h 10000"/>
                    <a:gd name="connsiteX1" fmla="*/ 10000 w 10000"/>
                    <a:gd name="connsiteY1" fmla="*/ 0 h 10000"/>
                    <a:gd name="connsiteX2" fmla="*/ 10000 w 10000"/>
                    <a:gd name="connsiteY2" fmla="*/ 10000 h 10000"/>
                    <a:gd name="connsiteX3" fmla="*/ 0 w 10000"/>
                    <a:gd name="connsiteY3" fmla="*/ 10000 h 10000"/>
                    <a:gd name="connsiteX4" fmla="*/ 0 w 10000"/>
                    <a:gd name="connsiteY4" fmla="*/ 2000 h 10000"/>
                    <a:gd name="connsiteX0" fmla="*/ 128 w 10000"/>
                    <a:gd name="connsiteY0" fmla="*/ 1040 h 10000"/>
                    <a:gd name="connsiteX1" fmla="*/ 10000 w 10000"/>
                    <a:gd name="connsiteY1" fmla="*/ 0 h 10000"/>
                    <a:gd name="connsiteX2" fmla="*/ 10000 w 10000"/>
                    <a:gd name="connsiteY2" fmla="*/ 10000 h 10000"/>
                    <a:gd name="connsiteX3" fmla="*/ 0 w 10000"/>
                    <a:gd name="connsiteY3" fmla="*/ 10000 h 10000"/>
                    <a:gd name="connsiteX4" fmla="*/ 128 w 10000"/>
                    <a:gd name="connsiteY4" fmla="*/ 1040 h 10000"/>
                    <a:gd name="connsiteX0" fmla="*/ 128 w 10000"/>
                    <a:gd name="connsiteY0" fmla="*/ 756 h 10000"/>
                    <a:gd name="connsiteX1" fmla="*/ 10000 w 10000"/>
                    <a:gd name="connsiteY1" fmla="*/ 0 h 10000"/>
                    <a:gd name="connsiteX2" fmla="*/ 10000 w 10000"/>
                    <a:gd name="connsiteY2" fmla="*/ 10000 h 10000"/>
                    <a:gd name="connsiteX3" fmla="*/ 0 w 10000"/>
                    <a:gd name="connsiteY3" fmla="*/ 10000 h 10000"/>
                    <a:gd name="connsiteX4" fmla="*/ 128 w 10000"/>
                    <a:gd name="connsiteY4" fmla="*/ 756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000" h="10000">
                      <a:moveTo>
                        <a:pt x="128" y="756"/>
                      </a:moveTo>
                      <a:lnTo>
                        <a:pt x="10000" y="0"/>
                      </a:lnTo>
                      <a:lnTo>
                        <a:pt x="10000" y="10000"/>
                      </a:lnTo>
                      <a:lnTo>
                        <a:pt x="0" y="10000"/>
                      </a:lnTo>
                      <a:cubicBezTo>
                        <a:pt x="43" y="7013"/>
                        <a:pt x="85" y="3743"/>
                        <a:pt x="128" y="756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zh-CN" altLang="en-US" sz="135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2" name="文本框 31"/>
                <p:cNvSpPr txBox="1"/>
                <p:nvPr/>
              </p:nvSpPr>
              <p:spPr>
                <a:xfrm>
                  <a:off x="1016609" y="3722924"/>
                  <a:ext cx="274576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685800"/>
                  <a:r>
                    <a:rPr lang="zh-CN" altLang="en-US" sz="1600" spc="300" dirty="0">
                      <a:solidFill>
                        <a:prstClr val="white"/>
                      </a:solidFill>
                      <a:latin typeface="时尚中黑简体" panose="01010104010101010101" pitchFamily="2" charset="-122"/>
                      <a:ea typeface="时尚中黑简体" panose="01010104010101010101" pitchFamily="2" charset="-122"/>
                    </a:rPr>
                    <a:t>时尚服饰发型</a:t>
                  </a:r>
                </a:p>
              </p:txBody>
            </p:sp>
          </p:grpSp>
        </p:grpSp>
      </p:grpSp>
      <p:grpSp>
        <p:nvGrpSpPr>
          <p:cNvPr id="6" name="组合 5"/>
          <p:cNvGrpSpPr/>
          <p:nvPr/>
        </p:nvGrpSpPr>
        <p:grpSpPr>
          <a:xfrm>
            <a:off x="3583266" y="2705280"/>
            <a:ext cx="5446434" cy="1606329"/>
            <a:chOff x="3583266" y="2705280"/>
            <a:chExt cx="5446434" cy="1606329"/>
          </a:xfrm>
        </p:grpSpPr>
        <p:cxnSp>
          <p:nvCxnSpPr>
            <p:cNvPr id="34" name="直接连接符 33"/>
            <p:cNvCxnSpPr/>
            <p:nvPr/>
          </p:nvCxnSpPr>
          <p:spPr>
            <a:xfrm>
              <a:off x="3674706" y="3114638"/>
              <a:ext cx="2611794" cy="0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2"/>
            <p:cNvSpPr txBox="1">
              <a:spLocks noChangeArrowheads="1"/>
            </p:cNvSpPr>
            <p:nvPr/>
          </p:nvSpPr>
          <p:spPr bwMode="auto">
            <a:xfrm>
              <a:off x="3583266" y="3215603"/>
              <a:ext cx="5446434" cy="1096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just" defTabSz="685800">
                <a:lnSpc>
                  <a:spcPct val="125000"/>
                </a:lnSpc>
                <a:buClr>
                  <a:srgbClr val="0070C0"/>
                </a:buClr>
                <a:defRPr/>
              </a:pPr>
              <a:r>
                <a:rPr lang="zh-CN" altLang="en-US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上海锐普广告有限公司</a:t>
              </a:r>
              <a:r>
                <a:rPr lang="zh-CN" altLang="zh-CN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是精品</a:t>
              </a:r>
              <a:r>
                <a:rPr lang="en-US" altLang="zh-CN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设计机构。有</a:t>
              </a:r>
              <a:endParaRPr lang="en-US" altLang="zh-CN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 defTabSz="685800">
                <a:lnSpc>
                  <a:spcPct val="125000"/>
                </a:lnSpc>
                <a:buClr>
                  <a:srgbClr val="0070C0"/>
                </a:buClr>
                <a:defRPr/>
              </a:pPr>
              <a:r>
                <a:rPr lang="zh-CN" altLang="zh-CN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国内顶尖的</a:t>
              </a:r>
              <a:r>
                <a:rPr lang="en-US" altLang="zh-CN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制作技术</a:t>
              </a:r>
              <a:r>
                <a:rPr lang="zh-CN" altLang="en-US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，锐普公司</a:t>
              </a:r>
              <a:r>
                <a:rPr lang="zh-CN" altLang="zh-CN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是精品</a:t>
              </a:r>
              <a:r>
                <a:rPr lang="en-US" altLang="zh-CN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</a:p>
            <a:p>
              <a:pPr algn="just" defTabSz="685800">
                <a:lnSpc>
                  <a:spcPct val="125000"/>
                </a:lnSpc>
                <a:buClr>
                  <a:srgbClr val="0070C0"/>
                </a:buClr>
                <a:defRPr/>
              </a:pPr>
              <a:r>
                <a:rPr lang="zh-CN" altLang="zh-CN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设计机构。坚持精益求精</a:t>
              </a:r>
              <a:r>
                <a:rPr lang="zh-CN" altLang="en-US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的</a:t>
              </a:r>
              <a:r>
                <a:rPr lang="zh-CN" altLang="zh-CN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精神您实现美观、</a:t>
              </a:r>
              <a:endParaRPr lang="en-US" altLang="zh-CN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 defTabSz="685800">
                <a:lnSpc>
                  <a:spcPct val="125000"/>
                </a:lnSpc>
                <a:buClr>
                  <a:srgbClr val="0070C0"/>
                </a:buClr>
                <a:defRPr/>
              </a:pPr>
              <a:r>
                <a:rPr lang="zh-CN" altLang="zh-CN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动感的</a:t>
              </a:r>
              <a:r>
                <a:rPr lang="en-US" altLang="zh-CN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效果。</a:t>
              </a:r>
            </a:p>
            <a:p>
              <a:pPr algn="just" defTabSz="685800">
                <a:lnSpc>
                  <a:spcPct val="125000"/>
                </a:lnSpc>
                <a:buClr>
                  <a:srgbClr val="0070C0"/>
                </a:buClr>
                <a:defRPr/>
              </a:pPr>
              <a:endParaRPr lang="zh-CN" altLang="zh-CN" sz="8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3583266" y="2705280"/>
              <a:ext cx="45320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zh-CN" altLang="en-US" spc="300" dirty="0">
                  <a:solidFill>
                    <a:srgbClr val="ED145B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上海锐普广告有限公司</a:t>
              </a: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647780" y="268585"/>
            <a:ext cx="4724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2800" spc="300" dirty="0">
                <a:solidFill>
                  <a:srgbClr val="2C2C2B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点击添加</a:t>
            </a:r>
            <a:r>
              <a:rPr lang="zh-CN" altLang="en-US" sz="2800" spc="300" dirty="0">
                <a:solidFill>
                  <a:srgbClr val="ED145B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标题</a:t>
            </a:r>
          </a:p>
        </p:txBody>
      </p:sp>
      <p:cxnSp>
        <p:nvCxnSpPr>
          <p:cNvPr id="37" name="直接连接符 36"/>
          <p:cNvCxnSpPr/>
          <p:nvPr/>
        </p:nvCxnSpPr>
        <p:spPr>
          <a:xfrm>
            <a:off x="709613" y="0"/>
            <a:ext cx="0" cy="1422400"/>
          </a:xfrm>
          <a:prstGeom prst="line">
            <a:avLst/>
          </a:prstGeom>
          <a:ln w="7620">
            <a:solidFill>
              <a:schemeClr val="bg1">
                <a:lumMod val="65000"/>
              </a:schemeClr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0" y="723900"/>
            <a:ext cx="3225800" cy="0"/>
          </a:xfrm>
          <a:prstGeom prst="line">
            <a:avLst/>
          </a:prstGeom>
          <a:ln w="7620">
            <a:solidFill>
              <a:schemeClr val="bg1">
                <a:lumMod val="65000"/>
              </a:schemeClr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>
          <a:xfrm>
            <a:off x="6753224" y="876822"/>
            <a:ext cx="1788795" cy="2606040"/>
            <a:chOff x="6753224" y="876822"/>
            <a:chExt cx="1788795" cy="2606040"/>
          </a:xfrm>
        </p:grpSpPr>
        <p:sp>
          <p:nvSpPr>
            <p:cNvPr id="22" name="矩形 21"/>
            <p:cNvSpPr/>
            <p:nvPr/>
          </p:nvSpPr>
          <p:spPr>
            <a:xfrm>
              <a:off x="6753224" y="876822"/>
              <a:ext cx="1788795" cy="2606040"/>
            </a:xfrm>
            <a:prstGeom prst="rect">
              <a:avLst/>
            </a:prstGeom>
            <a:solidFill>
              <a:srgbClr val="E4E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7551" t="1936" r="10006" b="15287"/>
            <a:stretch>
              <a:fillRect/>
            </a:stretch>
          </p:blipFill>
          <p:spPr>
            <a:xfrm>
              <a:off x="6828471" y="948642"/>
              <a:ext cx="1638300" cy="2462400"/>
            </a:xfrm>
            <a:custGeom>
              <a:avLst/>
              <a:gdLst>
                <a:gd name="connsiteX0" fmla="*/ 0 w 1638300"/>
                <a:gd name="connsiteY0" fmla="*/ 0 h 2462400"/>
                <a:gd name="connsiteX1" fmla="*/ 1638300 w 1638300"/>
                <a:gd name="connsiteY1" fmla="*/ 0 h 2462400"/>
                <a:gd name="connsiteX2" fmla="*/ 1638300 w 1638300"/>
                <a:gd name="connsiteY2" fmla="*/ 2462400 h 2462400"/>
                <a:gd name="connsiteX3" fmla="*/ 0 w 1638300"/>
                <a:gd name="connsiteY3" fmla="*/ 2462400 h 246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38300" h="2462400">
                  <a:moveTo>
                    <a:pt x="0" y="0"/>
                  </a:moveTo>
                  <a:lnTo>
                    <a:pt x="1638300" y="0"/>
                  </a:lnTo>
                  <a:lnTo>
                    <a:pt x="1638300" y="2462400"/>
                  </a:lnTo>
                  <a:lnTo>
                    <a:pt x="0" y="2462400"/>
                  </a:lnTo>
                  <a:close/>
                </a:path>
              </a:pathLst>
            </a:custGeom>
          </p:spPr>
        </p:pic>
      </p:grpSp>
    </p:spTree>
    <p:extLst>
      <p:ext uri="{BB962C8B-B14F-4D97-AF65-F5344CB8AC3E}">
        <p14:creationId xmlns:p14="http://schemas.microsoft.com/office/powerpoint/2010/main" xmlns="" val="899236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994505" y="921817"/>
            <a:ext cx="2523973" cy="3292994"/>
            <a:chOff x="862807" y="835024"/>
            <a:chExt cx="2628900" cy="342989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4354" r="9474"/>
            <a:stretch/>
          </p:blipFill>
          <p:spPr>
            <a:xfrm>
              <a:off x="862807" y="835024"/>
              <a:ext cx="2527300" cy="3317875"/>
            </a:xfrm>
            <a:prstGeom prst="rect">
              <a:avLst/>
            </a:prstGeom>
          </p:spPr>
        </p:pic>
        <p:sp>
          <p:nvSpPr>
            <p:cNvPr id="7" name="等腰三角形 6"/>
            <p:cNvSpPr/>
            <p:nvPr/>
          </p:nvSpPr>
          <p:spPr>
            <a:xfrm rot="16200000">
              <a:off x="1882160" y="2655367"/>
              <a:ext cx="1718564" cy="1500531"/>
            </a:xfrm>
            <a:prstGeom prst="triangle">
              <a:avLst>
                <a:gd name="adj" fmla="val 0"/>
              </a:avLst>
            </a:prstGeom>
            <a:solidFill>
              <a:srgbClr val="ED145B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graphicFrame>
        <p:nvGraphicFramePr>
          <p:cNvPr id="11" name="图表 10"/>
          <p:cNvGraphicFramePr/>
          <p:nvPr>
            <p:extLst>
              <p:ext uri="{D42A27DB-BD31-4B8C-83A1-F6EECF244321}">
                <p14:modId xmlns:p14="http://schemas.microsoft.com/office/powerpoint/2010/main" xmlns="" val="3826733618"/>
              </p:ext>
            </p:extLst>
          </p:nvPr>
        </p:nvGraphicFramePr>
        <p:xfrm>
          <a:off x="3807789" y="1048512"/>
          <a:ext cx="4653459" cy="32567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3" name="组合 12"/>
          <p:cNvGrpSpPr/>
          <p:nvPr/>
        </p:nvGrpSpPr>
        <p:grpSpPr>
          <a:xfrm>
            <a:off x="8197208" y="-1"/>
            <a:ext cx="846584" cy="1199797"/>
            <a:chOff x="-313391" y="3340616"/>
            <a:chExt cx="1365057" cy="1934590"/>
          </a:xfrm>
        </p:grpSpPr>
        <p:sp>
          <p:nvSpPr>
            <p:cNvPr id="14" name="矩形 13"/>
            <p:cNvSpPr/>
            <p:nvPr/>
          </p:nvSpPr>
          <p:spPr>
            <a:xfrm rot="18978962">
              <a:off x="-138710" y="4379776"/>
              <a:ext cx="93519" cy="93519"/>
            </a:xfrm>
            <a:prstGeom prst="rect">
              <a:avLst/>
            </a:prstGeom>
            <a:solidFill>
              <a:srgbClr val="ED145B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 rot="18880913">
              <a:off x="342320" y="4329585"/>
              <a:ext cx="91049" cy="91049"/>
            </a:xfrm>
            <a:prstGeom prst="rect">
              <a:avLst/>
            </a:prstGeom>
            <a:solidFill>
              <a:srgbClr val="ED145B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 rot="18880913">
              <a:off x="890315" y="4423462"/>
              <a:ext cx="72351" cy="72351"/>
            </a:xfrm>
            <a:prstGeom prst="rect">
              <a:avLst/>
            </a:prstGeom>
            <a:solidFill>
              <a:srgbClr val="FFC000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 rot="18880913">
              <a:off x="795752" y="3760606"/>
              <a:ext cx="173219" cy="173218"/>
            </a:xfrm>
            <a:prstGeom prst="rect">
              <a:avLst/>
            </a:prstGeom>
            <a:solidFill>
              <a:srgbClr val="ED145B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 rot="18880913">
              <a:off x="885515" y="3340616"/>
              <a:ext cx="152247" cy="152247"/>
            </a:xfrm>
            <a:prstGeom prst="rect">
              <a:avLst/>
            </a:prstGeom>
            <a:solidFill>
              <a:srgbClr val="FFC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 rot="18880913">
              <a:off x="899419" y="3989711"/>
              <a:ext cx="152247" cy="152247"/>
            </a:xfrm>
            <a:prstGeom prst="rect">
              <a:avLst/>
            </a:prstGeom>
            <a:solidFill>
              <a:srgbClr val="FFC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 rot="18880913">
              <a:off x="351417" y="3728868"/>
              <a:ext cx="173219" cy="173219"/>
            </a:xfrm>
            <a:prstGeom prst="rect">
              <a:avLst/>
            </a:prstGeom>
            <a:solidFill>
              <a:srgbClr val="ED145B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 rot="18880913">
              <a:off x="301652" y="4772771"/>
              <a:ext cx="152247" cy="152247"/>
            </a:xfrm>
            <a:prstGeom prst="rect">
              <a:avLst/>
            </a:prstGeom>
            <a:solidFill>
              <a:srgbClr val="FFC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 rot="18880913">
              <a:off x="-163808" y="4833190"/>
              <a:ext cx="173219" cy="173218"/>
            </a:xfrm>
            <a:prstGeom prst="rect">
              <a:avLst/>
            </a:prstGeom>
            <a:solidFill>
              <a:srgbClr val="ED145B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 rot="18880913">
              <a:off x="-313391" y="5180884"/>
              <a:ext cx="94322" cy="94322"/>
            </a:xfrm>
            <a:prstGeom prst="rect">
              <a:avLst/>
            </a:prstGeom>
            <a:solidFill>
              <a:srgbClr val="FFC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647780" y="268585"/>
            <a:ext cx="4444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2800" spc="300" dirty="0">
                <a:solidFill>
                  <a:srgbClr val="2C2C2B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点击添加</a:t>
            </a:r>
            <a:r>
              <a:rPr lang="zh-CN" altLang="en-US" sz="2800" spc="300" dirty="0">
                <a:solidFill>
                  <a:srgbClr val="ED145B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标题</a:t>
            </a:r>
          </a:p>
        </p:txBody>
      </p:sp>
      <p:cxnSp>
        <p:nvCxnSpPr>
          <p:cNvPr id="28" name="直接连接符 27"/>
          <p:cNvCxnSpPr/>
          <p:nvPr/>
        </p:nvCxnSpPr>
        <p:spPr>
          <a:xfrm>
            <a:off x="709613" y="0"/>
            <a:ext cx="0" cy="1422400"/>
          </a:xfrm>
          <a:prstGeom prst="line">
            <a:avLst/>
          </a:prstGeom>
          <a:ln w="7620">
            <a:solidFill>
              <a:schemeClr val="bg1">
                <a:lumMod val="65000"/>
              </a:schemeClr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0" y="723900"/>
            <a:ext cx="3225800" cy="0"/>
          </a:xfrm>
          <a:prstGeom prst="line">
            <a:avLst/>
          </a:prstGeom>
          <a:ln w="7620">
            <a:solidFill>
              <a:schemeClr val="bg1">
                <a:lumMod val="65000"/>
              </a:schemeClr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10901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  <p:bldP spid="2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4103" y="945806"/>
            <a:ext cx="9182875" cy="1773184"/>
            <a:chOff x="-9847" y="943814"/>
            <a:chExt cx="9182875" cy="1773184"/>
          </a:xfrm>
        </p:grpSpPr>
        <p:sp>
          <p:nvSpPr>
            <p:cNvPr id="9" name="矩形 8"/>
            <p:cNvSpPr/>
            <p:nvPr/>
          </p:nvSpPr>
          <p:spPr>
            <a:xfrm>
              <a:off x="-9847" y="970260"/>
              <a:ext cx="9182875" cy="1746738"/>
            </a:xfrm>
            <a:prstGeom prst="rect">
              <a:avLst/>
            </a:prstGeom>
            <a:solidFill>
              <a:srgbClr val="ED145B">
                <a:alpha val="6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1137989" y="943814"/>
              <a:ext cx="4095017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800"/>
              <a:r>
                <a:rPr lang="zh-CN" altLang="en-US" sz="5400" spc="1000" dirty="0">
                  <a:solidFill>
                    <a:prstClr val="white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时尚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1601451" y="1730213"/>
              <a:ext cx="391938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800"/>
              <a:r>
                <a:rPr lang="zh-CN" altLang="en-US" sz="5400" spc="1000" dirty="0">
                  <a:solidFill>
                    <a:prstClr val="white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风格</a:t>
              </a: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558952" y="99954"/>
            <a:ext cx="39654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6000" spc="1000" dirty="0">
                <a:solidFill>
                  <a:srgbClr val="ED145B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流行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3827691" y="970260"/>
            <a:ext cx="2247989" cy="2206148"/>
            <a:chOff x="3827691" y="970260"/>
            <a:chExt cx="2247989" cy="2206148"/>
          </a:xfrm>
        </p:grpSpPr>
        <p:sp>
          <p:nvSpPr>
            <p:cNvPr id="32" name="矩形 31"/>
            <p:cNvSpPr/>
            <p:nvPr/>
          </p:nvSpPr>
          <p:spPr>
            <a:xfrm>
              <a:off x="4309555" y="970260"/>
              <a:ext cx="1298765" cy="1757700"/>
            </a:xfrm>
            <a:prstGeom prst="rect">
              <a:avLst/>
            </a:prstGeom>
            <a:solidFill>
              <a:srgbClr val="E4E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3827691" y="970260"/>
              <a:ext cx="2247989" cy="2206148"/>
              <a:chOff x="3821808" y="970260"/>
              <a:chExt cx="2247989" cy="2206148"/>
            </a:xfrm>
          </p:grpSpPr>
          <p:pic>
            <p:nvPicPr>
              <p:cNvPr id="4" name="图片 3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BEBA8EAE-BF5A-486C-A8C5-ECC9F3942E4B}">
                    <a14:imgProps xmlns:a14="http://schemas.microsoft.com/office/drawing/2010/main" xmlns="">
                      <a14:imgLayer r:embed="rId4">
                        <a14:imgEffect>
                          <a14:brightnessContrast brigh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17635" t="-1" b="41252"/>
              <a:stretch/>
            </p:blipFill>
            <p:spPr>
              <a:xfrm>
                <a:off x="4333189" y="970260"/>
                <a:ext cx="1238250" cy="1324814"/>
              </a:xfrm>
              <a:custGeom>
                <a:avLst/>
                <a:gdLst>
                  <a:gd name="connsiteX0" fmla="*/ 0 w 1238250"/>
                  <a:gd name="connsiteY0" fmla="*/ 0 h 2174478"/>
                  <a:gd name="connsiteX1" fmla="*/ 1238250 w 1238250"/>
                  <a:gd name="connsiteY1" fmla="*/ 0 h 2174478"/>
                  <a:gd name="connsiteX2" fmla="*/ 1238250 w 1238250"/>
                  <a:gd name="connsiteY2" fmla="*/ 2174478 h 2174478"/>
                  <a:gd name="connsiteX3" fmla="*/ 0 w 1238250"/>
                  <a:gd name="connsiteY3" fmla="*/ 2174478 h 2174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38250" h="2174478">
                    <a:moveTo>
                      <a:pt x="0" y="0"/>
                    </a:moveTo>
                    <a:lnTo>
                      <a:pt x="1238250" y="0"/>
                    </a:lnTo>
                    <a:lnTo>
                      <a:pt x="1238250" y="2174478"/>
                    </a:lnTo>
                    <a:lnTo>
                      <a:pt x="0" y="2174478"/>
                    </a:lnTo>
                    <a:close/>
                  </a:path>
                </a:pathLst>
              </a:custGeom>
            </p:spPr>
          </p:pic>
          <p:grpSp>
            <p:nvGrpSpPr>
              <p:cNvPr id="16" name="组合 15"/>
              <p:cNvGrpSpPr/>
              <p:nvPr/>
            </p:nvGrpSpPr>
            <p:grpSpPr>
              <a:xfrm>
                <a:off x="3821808" y="2295074"/>
                <a:ext cx="2247989" cy="881334"/>
                <a:chOff x="3828158" y="2295074"/>
                <a:chExt cx="2247989" cy="881334"/>
              </a:xfrm>
            </p:grpSpPr>
            <p:grpSp>
              <p:nvGrpSpPr>
                <p:cNvPr id="15" name="组合 14"/>
                <p:cNvGrpSpPr/>
                <p:nvPr/>
              </p:nvGrpSpPr>
              <p:grpSpPr>
                <a:xfrm>
                  <a:off x="4155818" y="2837854"/>
                  <a:ext cx="1745069" cy="338554"/>
                  <a:chOff x="4162168" y="2837854"/>
                  <a:chExt cx="1745069" cy="338554"/>
                </a:xfrm>
              </p:grpSpPr>
              <p:sp>
                <p:nvSpPr>
                  <p:cNvPr id="8" name="矩形 7"/>
                  <p:cNvSpPr/>
                  <p:nvPr/>
                </p:nvSpPr>
                <p:spPr>
                  <a:xfrm>
                    <a:off x="4346554" y="2838450"/>
                    <a:ext cx="1238400" cy="319804"/>
                  </a:xfrm>
                  <a:prstGeom prst="rect">
                    <a:avLst/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/>
                    <a:endParaRPr lang="zh-CN" altLang="en-US" sz="135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5" name="文本框 24"/>
                  <p:cNvSpPr txBox="1"/>
                  <p:nvPr/>
                </p:nvSpPr>
                <p:spPr>
                  <a:xfrm>
                    <a:off x="4162168" y="2837854"/>
                    <a:ext cx="1745069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 defTabSz="685800"/>
                    <a:r>
                      <a:rPr lang="zh-CN" altLang="en-US" sz="1600" spc="300" dirty="0">
                        <a:solidFill>
                          <a:prstClr val="white"/>
                        </a:solidFill>
                        <a:latin typeface="时尚中黑简体" panose="01010104010101010101" pitchFamily="2" charset="-122"/>
                        <a:ea typeface="时尚中黑简体" panose="01010104010101010101" pitchFamily="2" charset="-122"/>
                      </a:rPr>
                      <a:t>标题一</a:t>
                    </a:r>
                    <a:endParaRPr lang="en-US" altLang="zh-CN" sz="1600" spc="300" dirty="0">
                      <a:solidFill>
                        <a:prstClr val="white"/>
                      </a:solidFill>
                      <a:latin typeface="时尚中黑简体" panose="01010104010101010101" pitchFamily="2" charset="-122"/>
                      <a:ea typeface="时尚中黑简体" panose="01010104010101010101" pitchFamily="2" charset="-122"/>
                    </a:endParaRPr>
                  </a:p>
                </p:txBody>
              </p:sp>
            </p:grpSp>
            <p:grpSp>
              <p:nvGrpSpPr>
                <p:cNvPr id="14" name="组合 13"/>
                <p:cNvGrpSpPr/>
                <p:nvPr/>
              </p:nvGrpSpPr>
              <p:grpSpPr>
                <a:xfrm>
                  <a:off x="3828158" y="2295074"/>
                  <a:ext cx="2247989" cy="546551"/>
                  <a:chOff x="3834508" y="2295074"/>
                  <a:chExt cx="2247989" cy="546551"/>
                </a:xfrm>
              </p:grpSpPr>
              <p:sp>
                <p:nvSpPr>
                  <p:cNvPr id="7" name="矩形 6"/>
                  <p:cNvSpPr/>
                  <p:nvPr/>
                </p:nvSpPr>
                <p:spPr>
                  <a:xfrm>
                    <a:off x="4346554" y="2295074"/>
                    <a:ext cx="1238400" cy="546551"/>
                  </a:xfrm>
                  <a:prstGeom prst="rect">
                    <a:avLst/>
                  </a:prstGeom>
                  <a:solidFill>
                    <a:srgbClr val="ED145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/>
                    <a:endParaRPr lang="zh-CN" altLang="en-US" sz="135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1" name="文本框 20"/>
                  <p:cNvSpPr txBox="1"/>
                  <p:nvPr/>
                </p:nvSpPr>
                <p:spPr>
                  <a:xfrm>
                    <a:off x="3834508" y="2342852"/>
                    <a:ext cx="2247989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 defTabSz="685800"/>
                    <a:r>
                      <a:rPr lang="zh-CN" altLang="en-US" sz="1200" spc="300" dirty="0">
                        <a:solidFill>
                          <a:prstClr val="white"/>
                        </a:solidFill>
                        <a:latin typeface="时尚中黑简体" panose="01010104010101010101" pitchFamily="2" charset="-122"/>
                        <a:ea typeface="时尚中黑简体" panose="01010104010101010101" pitchFamily="2" charset="-122"/>
                      </a:rPr>
                      <a:t>点击添加</a:t>
                    </a:r>
                    <a:endParaRPr lang="en-US" altLang="zh-CN" sz="1200" spc="300" dirty="0">
                      <a:solidFill>
                        <a:prstClr val="white"/>
                      </a:solidFill>
                      <a:latin typeface="时尚中黑简体" panose="01010104010101010101" pitchFamily="2" charset="-122"/>
                      <a:ea typeface="时尚中黑简体" panose="01010104010101010101" pitchFamily="2" charset="-122"/>
                    </a:endParaRPr>
                  </a:p>
                  <a:p>
                    <a:pPr algn="ctr" defTabSz="685800"/>
                    <a:r>
                      <a:rPr lang="zh-CN" altLang="en-US" sz="1200" spc="300" dirty="0">
                        <a:solidFill>
                          <a:prstClr val="white"/>
                        </a:solidFill>
                        <a:latin typeface="时尚中黑简体" panose="01010104010101010101" pitchFamily="2" charset="-122"/>
                        <a:ea typeface="时尚中黑简体" panose="01010104010101010101" pitchFamily="2" charset="-122"/>
                      </a:rPr>
                      <a:t>文字一</a:t>
                    </a:r>
                  </a:p>
                </p:txBody>
              </p:sp>
            </p:grpSp>
          </p:grpSp>
        </p:grpSp>
      </p:grpSp>
      <p:grpSp>
        <p:nvGrpSpPr>
          <p:cNvPr id="44" name="组合 43"/>
          <p:cNvGrpSpPr/>
          <p:nvPr/>
        </p:nvGrpSpPr>
        <p:grpSpPr>
          <a:xfrm>
            <a:off x="5550165" y="970260"/>
            <a:ext cx="1711695" cy="2206148"/>
            <a:chOff x="5550165" y="970260"/>
            <a:chExt cx="1711695" cy="2206148"/>
          </a:xfrm>
        </p:grpSpPr>
        <p:sp>
          <p:nvSpPr>
            <p:cNvPr id="41" name="矩形 40"/>
            <p:cNvSpPr/>
            <p:nvPr/>
          </p:nvSpPr>
          <p:spPr>
            <a:xfrm>
              <a:off x="5734849" y="970260"/>
              <a:ext cx="1298765" cy="1757700"/>
            </a:xfrm>
            <a:prstGeom prst="rect">
              <a:avLst/>
            </a:prstGeom>
            <a:solidFill>
              <a:srgbClr val="E4E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5550165" y="970260"/>
              <a:ext cx="1711695" cy="2206148"/>
              <a:chOff x="5557251" y="970260"/>
              <a:chExt cx="1711695" cy="2206148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17574" b="41245"/>
              <a:stretch/>
            </p:blipFill>
            <p:spPr>
              <a:xfrm>
                <a:off x="5772561" y="970260"/>
                <a:ext cx="1238250" cy="1324814"/>
              </a:xfrm>
              <a:custGeom>
                <a:avLst/>
                <a:gdLst>
                  <a:gd name="connsiteX0" fmla="*/ 0 w 1238250"/>
                  <a:gd name="connsiteY0" fmla="*/ 0 h 2174478"/>
                  <a:gd name="connsiteX1" fmla="*/ 1238250 w 1238250"/>
                  <a:gd name="connsiteY1" fmla="*/ 0 h 2174478"/>
                  <a:gd name="connsiteX2" fmla="*/ 1238250 w 1238250"/>
                  <a:gd name="connsiteY2" fmla="*/ 2174478 h 2174478"/>
                  <a:gd name="connsiteX3" fmla="*/ 0 w 1238250"/>
                  <a:gd name="connsiteY3" fmla="*/ 2174478 h 2174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38250" h="2174478">
                    <a:moveTo>
                      <a:pt x="0" y="0"/>
                    </a:moveTo>
                    <a:lnTo>
                      <a:pt x="1238250" y="0"/>
                    </a:lnTo>
                    <a:lnTo>
                      <a:pt x="1238250" y="2174478"/>
                    </a:lnTo>
                    <a:lnTo>
                      <a:pt x="0" y="2174478"/>
                    </a:lnTo>
                    <a:close/>
                  </a:path>
                </a:pathLst>
              </a:custGeom>
            </p:spPr>
          </p:pic>
          <p:grpSp>
            <p:nvGrpSpPr>
              <p:cNvPr id="20" name="组合 19"/>
              <p:cNvGrpSpPr/>
              <p:nvPr/>
            </p:nvGrpSpPr>
            <p:grpSpPr>
              <a:xfrm>
                <a:off x="5557251" y="2295074"/>
                <a:ext cx="1711695" cy="881334"/>
                <a:chOff x="5580111" y="2295074"/>
                <a:chExt cx="1711695" cy="881334"/>
              </a:xfrm>
            </p:grpSpPr>
            <p:grpSp>
              <p:nvGrpSpPr>
                <p:cNvPr id="19" name="组合 18"/>
                <p:cNvGrpSpPr/>
                <p:nvPr/>
              </p:nvGrpSpPr>
              <p:grpSpPr>
                <a:xfrm>
                  <a:off x="5580111" y="2837854"/>
                  <a:ext cx="1711695" cy="338554"/>
                  <a:chOff x="5580111" y="2837854"/>
                  <a:chExt cx="1711695" cy="338554"/>
                </a:xfrm>
              </p:grpSpPr>
              <p:sp>
                <p:nvSpPr>
                  <p:cNvPr id="11" name="矩形 10"/>
                  <p:cNvSpPr/>
                  <p:nvPr/>
                </p:nvSpPr>
                <p:spPr>
                  <a:xfrm>
                    <a:off x="5794977" y="2838450"/>
                    <a:ext cx="1238400" cy="319804"/>
                  </a:xfrm>
                  <a:prstGeom prst="rect">
                    <a:avLst/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/>
                    <a:endParaRPr lang="zh-CN" altLang="en-US" sz="135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7" name="文本框 26"/>
                  <p:cNvSpPr txBox="1"/>
                  <p:nvPr/>
                </p:nvSpPr>
                <p:spPr>
                  <a:xfrm>
                    <a:off x="5580111" y="2837854"/>
                    <a:ext cx="1711695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 defTabSz="685800"/>
                    <a:r>
                      <a:rPr lang="zh-CN" altLang="en-US" sz="1600" spc="300" dirty="0">
                        <a:solidFill>
                          <a:prstClr val="white"/>
                        </a:solidFill>
                        <a:latin typeface="时尚中黑简体" panose="01010104010101010101" pitchFamily="2" charset="-122"/>
                        <a:ea typeface="时尚中黑简体" panose="01010104010101010101" pitchFamily="2" charset="-122"/>
                      </a:rPr>
                      <a:t>标题二</a:t>
                    </a:r>
                    <a:endParaRPr lang="en-US" altLang="zh-CN" sz="1600" spc="300" dirty="0">
                      <a:solidFill>
                        <a:prstClr val="white"/>
                      </a:solidFill>
                      <a:latin typeface="时尚中黑简体" panose="01010104010101010101" pitchFamily="2" charset="-122"/>
                      <a:ea typeface="时尚中黑简体" panose="01010104010101010101" pitchFamily="2" charset="-122"/>
                    </a:endParaRPr>
                  </a:p>
                </p:txBody>
              </p:sp>
            </p:grpSp>
            <p:grpSp>
              <p:nvGrpSpPr>
                <p:cNvPr id="17" name="组合 16"/>
                <p:cNvGrpSpPr/>
                <p:nvPr/>
              </p:nvGrpSpPr>
              <p:grpSpPr>
                <a:xfrm>
                  <a:off x="5580111" y="2295074"/>
                  <a:ext cx="1635495" cy="543376"/>
                  <a:chOff x="5580111" y="2295074"/>
                  <a:chExt cx="1635495" cy="543376"/>
                </a:xfrm>
              </p:grpSpPr>
              <p:sp>
                <p:nvSpPr>
                  <p:cNvPr id="10" name="矩形 9"/>
                  <p:cNvSpPr/>
                  <p:nvPr/>
                </p:nvSpPr>
                <p:spPr>
                  <a:xfrm>
                    <a:off x="5794977" y="2295074"/>
                    <a:ext cx="1238400" cy="543376"/>
                  </a:xfrm>
                  <a:prstGeom prst="rect">
                    <a:avLst/>
                  </a:prstGeom>
                  <a:solidFill>
                    <a:srgbClr val="ED145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/>
                    <a:endParaRPr lang="zh-CN" altLang="en-US" sz="135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6" name="文本框 25"/>
                  <p:cNvSpPr txBox="1"/>
                  <p:nvPr/>
                </p:nvSpPr>
                <p:spPr>
                  <a:xfrm>
                    <a:off x="5580111" y="2342852"/>
                    <a:ext cx="1635495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 defTabSz="685800"/>
                    <a:r>
                      <a:rPr lang="zh-CN" altLang="en-US" sz="1200" spc="300" dirty="0">
                        <a:solidFill>
                          <a:prstClr val="white"/>
                        </a:solidFill>
                        <a:latin typeface="时尚中黑简体" panose="01010104010101010101" pitchFamily="2" charset="-122"/>
                        <a:ea typeface="时尚中黑简体" panose="01010104010101010101" pitchFamily="2" charset="-122"/>
                      </a:rPr>
                      <a:t>点击添加</a:t>
                    </a:r>
                    <a:endParaRPr lang="en-US" altLang="zh-CN" sz="1200" spc="300" dirty="0">
                      <a:solidFill>
                        <a:prstClr val="white"/>
                      </a:solidFill>
                      <a:latin typeface="时尚中黑简体" panose="01010104010101010101" pitchFamily="2" charset="-122"/>
                      <a:ea typeface="时尚中黑简体" panose="01010104010101010101" pitchFamily="2" charset="-122"/>
                    </a:endParaRPr>
                  </a:p>
                  <a:p>
                    <a:pPr algn="ctr" defTabSz="685800"/>
                    <a:r>
                      <a:rPr lang="zh-CN" altLang="en-US" sz="1200" spc="300" dirty="0">
                        <a:solidFill>
                          <a:prstClr val="white"/>
                        </a:solidFill>
                        <a:latin typeface="时尚中黑简体" panose="01010104010101010101" pitchFamily="2" charset="-122"/>
                        <a:ea typeface="时尚中黑简体" panose="01010104010101010101" pitchFamily="2" charset="-122"/>
                      </a:rPr>
                      <a:t>文字二</a:t>
                    </a:r>
                  </a:p>
                </p:txBody>
              </p:sp>
            </p:grpSp>
          </p:grpSp>
        </p:grpSp>
      </p:grpSp>
      <p:grpSp>
        <p:nvGrpSpPr>
          <p:cNvPr id="46" name="组合 45"/>
          <p:cNvGrpSpPr/>
          <p:nvPr/>
        </p:nvGrpSpPr>
        <p:grpSpPr>
          <a:xfrm>
            <a:off x="6935870" y="970260"/>
            <a:ext cx="1827130" cy="2206148"/>
            <a:chOff x="6935870" y="970260"/>
            <a:chExt cx="1827130" cy="2206148"/>
          </a:xfrm>
        </p:grpSpPr>
        <p:sp>
          <p:nvSpPr>
            <p:cNvPr id="42" name="矩形 41"/>
            <p:cNvSpPr/>
            <p:nvPr/>
          </p:nvSpPr>
          <p:spPr>
            <a:xfrm>
              <a:off x="7181514" y="970260"/>
              <a:ext cx="1298765" cy="1757700"/>
            </a:xfrm>
            <a:prstGeom prst="rect">
              <a:avLst/>
            </a:prstGeom>
            <a:solidFill>
              <a:srgbClr val="E4E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6935870" y="970260"/>
              <a:ext cx="1827130" cy="2206148"/>
              <a:chOff x="6935871" y="970260"/>
              <a:chExt cx="1827130" cy="2206148"/>
            </a:xfrm>
          </p:grpSpPr>
          <p:pic>
            <p:nvPicPr>
              <p:cNvPr id="36" name="图片 35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3665" t="18376" r="17418" b="25449"/>
              <a:stretch>
                <a:fillRect/>
              </a:stretch>
            </p:blipFill>
            <p:spPr>
              <a:xfrm>
                <a:off x="7211859" y="970260"/>
                <a:ext cx="1238250" cy="1324814"/>
              </a:xfrm>
              <a:custGeom>
                <a:avLst/>
                <a:gdLst>
                  <a:gd name="connsiteX0" fmla="*/ 0 w 1238250"/>
                  <a:gd name="connsiteY0" fmla="*/ 0 h 1324814"/>
                  <a:gd name="connsiteX1" fmla="*/ 1238250 w 1238250"/>
                  <a:gd name="connsiteY1" fmla="*/ 0 h 1324814"/>
                  <a:gd name="connsiteX2" fmla="*/ 1238250 w 1238250"/>
                  <a:gd name="connsiteY2" fmla="*/ 1324814 h 1324814"/>
                  <a:gd name="connsiteX3" fmla="*/ 0 w 1238250"/>
                  <a:gd name="connsiteY3" fmla="*/ 1324814 h 1324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38250" h="1324814">
                    <a:moveTo>
                      <a:pt x="0" y="0"/>
                    </a:moveTo>
                    <a:lnTo>
                      <a:pt x="1238250" y="0"/>
                    </a:lnTo>
                    <a:lnTo>
                      <a:pt x="1238250" y="1324814"/>
                    </a:lnTo>
                    <a:lnTo>
                      <a:pt x="0" y="1324814"/>
                    </a:lnTo>
                    <a:close/>
                  </a:path>
                </a:pathLst>
              </a:custGeom>
            </p:spPr>
          </p:pic>
          <p:grpSp>
            <p:nvGrpSpPr>
              <p:cNvPr id="38" name="组合 37"/>
              <p:cNvGrpSpPr/>
              <p:nvPr/>
            </p:nvGrpSpPr>
            <p:grpSpPr>
              <a:xfrm>
                <a:off x="6935871" y="2295074"/>
                <a:ext cx="1827130" cy="881334"/>
                <a:chOff x="6973971" y="2295074"/>
                <a:chExt cx="1827130" cy="881334"/>
              </a:xfrm>
            </p:grpSpPr>
            <p:grpSp>
              <p:nvGrpSpPr>
                <p:cNvPr id="37" name="组合 36"/>
                <p:cNvGrpSpPr/>
                <p:nvPr/>
              </p:nvGrpSpPr>
              <p:grpSpPr>
                <a:xfrm>
                  <a:off x="7040646" y="2837854"/>
                  <a:ext cx="1674730" cy="338554"/>
                  <a:chOff x="7040646" y="2837854"/>
                  <a:chExt cx="1674730" cy="338554"/>
                </a:xfrm>
              </p:grpSpPr>
              <p:sp>
                <p:nvSpPr>
                  <p:cNvPr id="13" name="矩形 12"/>
                  <p:cNvSpPr/>
                  <p:nvPr/>
                </p:nvSpPr>
                <p:spPr>
                  <a:xfrm>
                    <a:off x="7249797" y="2838450"/>
                    <a:ext cx="1238400" cy="319804"/>
                  </a:xfrm>
                  <a:prstGeom prst="rect">
                    <a:avLst/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/>
                    <a:endParaRPr lang="zh-CN" altLang="en-US" sz="135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9" name="文本框 28"/>
                  <p:cNvSpPr txBox="1"/>
                  <p:nvPr/>
                </p:nvSpPr>
                <p:spPr>
                  <a:xfrm>
                    <a:off x="7040646" y="2837854"/>
                    <a:ext cx="1674730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 defTabSz="685800"/>
                    <a:r>
                      <a:rPr lang="zh-CN" altLang="en-US" sz="1600" spc="300" dirty="0">
                        <a:solidFill>
                          <a:prstClr val="white"/>
                        </a:solidFill>
                        <a:latin typeface="时尚中黑简体" panose="01010104010101010101" pitchFamily="2" charset="-122"/>
                        <a:ea typeface="时尚中黑简体" panose="01010104010101010101" pitchFamily="2" charset="-122"/>
                      </a:rPr>
                      <a:t>标题三</a:t>
                    </a:r>
                    <a:endParaRPr lang="en-US" altLang="zh-CN" sz="1600" spc="300" dirty="0">
                      <a:solidFill>
                        <a:prstClr val="white"/>
                      </a:solidFill>
                      <a:latin typeface="时尚中黑简体" panose="01010104010101010101" pitchFamily="2" charset="-122"/>
                      <a:ea typeface="时尚中黑简体" panose="01010104010101010101" pitchFamily="2" charset="-122"/>
                    </a:endParaRPr>
                  </a:p>
                </p:txBody>
              </p:sp>
            </p:grpSp>
            <p:grpSp>
              <p:nvGrpSpPr>
                <p:cNvPr id="23" name="组合 22"/>
                <p:cNvGrpSpPr/>
                <p:nvPr/>
              </p:nvGrpSpPr>
              <p:grpSpPr>
                <a:xfrm>
                  <a:off x="6973971" y="2295074"/>
                  <a:ext cx="1827130" cy="547186"/>
                  <a:chOff x="6973971" y="2295074"/>
                  <a:chExt cx="1827130" cy="547186"/>
                </a:xfrm>
              </p:grpSpPr>
              <p:sp>
                <p:nvSpPr>
                  <p:cNvPr id="12" name="矩形 11"/>
                  <p:cNvSpPr/>
                  <p:nvPr/>
                </p:nvSpPr>
                <p:spPr>
                  <a:xfrm>
                    <a:off x="7249797" y="2295074"/>
                    <a:ext cx="1238400" cy="547186"/>
                  </a:xfrm>
                  <a:prstGeom prst="rect">
                    <a:avLst/>
                  </a:prstGeom>
                  <a:solidFill>
                    <a:srgbClr val="ED145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/>
                    <a:endParaRPr lang="zh-CN" altLang="en-US" sz="135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8" name="文本框 27"/>
                  <p:cNvSpPr txBox="1"/>
                  <p:nvPr/>
                </p:nvSpPr>
                <p:spPr>
                  <a:xfrm>
                    <a:off x="6973971" y="2342852"/>
                    <a:ext cx="1827130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 defTabSz="685800"/>
                    <a:r>
                      <a:rPr lang="zh-CN" altLang="en-US" sz="1200" spc="300" dirty="0">
                        <a:solidFill>
                          <a:prstClr val="white"/>
                        </a:solidFill>
                        <a:latin typeface="时尚中黑简体" panose="01010104010101010101" pitchFamily="2" charset="-122"/>
                        <a:ea typeface="时尚中黑简体" panose="01010104010101010101" pitchFamily="2" charset="-122"/>
                      </a:rPr>
                      <a:t>点击添加</a:t>
                    </a:r>
                    <a:endParaRPr lang="en-US" altLang="zh-CN" sz="1200" spc="300" dirty="0">
                      <a:solidFill>
                        <a:prstClr val="white"/>
                      </a:solidFill>
                      <a:latin typeface="时尚中黑简体" panose="01010104010101010101" pitchFamily="2" charset="-122"/>
                      <a:ea typeface="时尚中黑简体" panose="01010104010101010101" pitchFamily="2" charset="-122"/>
                    </a:endParaRPr>
                  </a:p>
                  <a:p>
                    <a:pPr algn="ctr" defTabSz="685800"/>
                    <a:r>
                      <a:rPr lang="zh-CN" altLang="en-US" sz="1200" spc="300" dirty="0">
                        <a:solidFill>
                          <a:prstClr val="white"/>
                        </a:solidFill>
                        <a:latin typeface="时尚中黑简体" panose="01010104010101010101" pitchFamily="2" charset="-122"/>
                        <a:ea typeface="时尚中黑简体" panose="01010104010101010101" pitchFamily="2" charset="-122"/>
                      </a:rPr>
                      <a:t>文字三</a:t>
                    </a:r>
                  </a:p>
                </p:txBody>
              </p:sp>
            </p:grpSp>
          </p:grpSp>
        </p:grpSp>
      </p:grpSp>
      <p:sp>
        <p:nvSpPr>
          <p:cNvPr id="30" name="TextBox 2"/>
          <p:cNvSpPr txBox="1">
            <a:spLocks noChangeArrowheads="1"/>
          </p:cNvSpPr>
          <p:nvPr/>
        </p:nvSpPr>
        <p:spPr bwMode="auto">
          <a:xfrm>
            <a:off x="-2244853" y="3296043"/>
            <a:ext cx="6586496" cy="99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fontAlgn="base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fontAlgn="base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fontAlgn="base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fontAlgn="base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r" defTabSz="685800">
              <a:lnSpc>
                <a:spcPct val="150000"/>
              </a:lnSpc>
              <a:buClr>
                <a:srgbClr val="0070C0"/>
              </a:buClr>
              <a:defRPr/>
            </a:pPr>
            <a:r>
              <a:rPr lang="zh-CN" alt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上海锐普广告有限公司</a:t>
            </a:r>
            <a:r>
              <a:rPr lang="zh-CN" altLang="zh-CN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是精品</a:t>
            </a:r>
            <a:r>
              <a:rPr lang="en-US" altLang="zh-CN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设计机构。有国内顶尖的</a:t>
            </a:r>
            <a:r>
              <a:rPr lang="en-US" altLang="zh-CN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</a:p>
          <a:p>
            <a:pPr algn="r" defTabSz="685800">
              <a:lnSpc>
                <a:spcPct val="150000"/>
              </a:lnSpc>
              <a:buClr>
                <a:srgbClr val="0070C0"/>
              </a:buClr>
              <a:defRPr/>
            </a:pPr>
            <a:r>
              <a:rPr lang="zh-CN" altLang="zh-CN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制作技术</a:t>
            </a:r>
            <a:r>
              <a:rPr lang="zh-CN" alt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，锐普公司</a:t>
            </a:r>
            <a:r>
              <a:rPr lang="zh-CN" altLang="zh-CN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是精品</a:t>
            </a:r>
            <a:r>
              <a:rPr lang="en-US" altLang="zh-CN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设计机构。坚持精益求精</a:t>
            </a:r>
            <a:r>
              <a:rPr lang="zh-CN" alt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endParaRPr lang="en-US" altLang="zh-CN" sz="1100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algn="r" defTabSz="685800">
              <a:lnSpc>
                <a:spcPct val="150000"/>
              </a:lnSpc>
              <a:buClr>
                <a:srgbClr val="0070C0"/>
              </a:buClr>
              <a:defRPr/>
            </a:pPr>
            <a:r>
              <a:rPr lang="zh-CN" altLang="zh-CN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精神您实现美观、动感的</a:t>
            </a:r>
            <a:r>
              <a:rPr lang="en-US" altLang="zh-CN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效果。</a:t>
            </a:r>
          </a:p>
          <a:p>
            <a:pPr defTabSz="685800">
              <a:lnSpc>
                <a:spcPct val="125000"/>
              </a:lnSpc>
              <a:buClr>
                <a:srgbClr val="0070C0"/>
              </a:buClr>
              <a:defRPr/>
            </a:pPr>
            <a:endParaRPr lang="zh-CN" altLang="zh-CN" sz="800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524374" y="3472486"/>
            <a:ext cx="48518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2400" spc="300" dirty="0">
                <a:solidFill>
                  <a:srgbClr val="ED145B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上海锐普广告有限公司</a:t>
            </a:r>
          </a:p>
        </p:txBody>
      </p:sp>
      <p:cxnSp>
        <p:nvCxnSpPr>
          <p:cNvPr id="33" name="直接连接符 32"/>
          <p:cNvCxnSpPr/>
          <p:nvPr/>
        </p:nvCxnSpPr>
        <p:spPr>
          <a:xfrm>
            <a:off x="4328160" y="3389481"/>
            <a:ext cx="0" cy="662342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262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0" grpId="0"/>
      <p:bldP spid="3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内容占位符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662477151"/>
              </p:ext>
            </p:extLst>
          </p:nvPr>
        </p:nvGraphicFramePr>
        <p:xfrm>
          <a:off x="-56209" y="545437"/>
          <a:ext cx="9289109" cy="38424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9" name="组合 38"/>
          <p:cNvGrpSpPr/>
          <p:nvPr/>
        </p:nvGrpSpPr>
        <p:grpSpPr>
          <a:xfrm>
            <a:off x="4630368" y="3001879"/>
            <a:ext cx="4742232" cy="1168838"/>
            <a:chOff x="4630368" y="3001879"/>
            <a:chExt cx="4742232" cy="1168838"/>
          </a:xfrm>
        </p:grpSpPr>
        <p:sp>
          <p:nvSpPr>
            <p:cNvPr id="73" name="矩形 72"/>
            <p:cNvSpPr/>
            <p:nvPr/>
          </p:nvSpPr>
          <p:spPr>
            <a:xfrm>
              <a:off x="4630368" y="3001879"/>
              <a:ext cx="1745081" cy="1168838"/>
            </a:xfrm>
            <a:prstGeom prst="rect">
              <a:avLst/>
            </a:prstGeom>
            <a:solidFill>
              <a:srgbClr val="E4E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4688377" y="3047036"/>
              <a:ext cx="4684223" cy="1080000"/>
              <a:chOff x="4688377" y="3055744"/>
              <a:chExt cx="4684223" cy="1080000"/>
            </a:xfrm>
          </p:grpSpPr>
          <p:grpSp>
            <p:nvGrpSpPr>
              <p:cNvPr id="63" name="组合 62"/>
              <p:cNvGrpSpPr/>
              <p:nvPr/>
            </p:nvGrpSpPr>
            <p:grpSpPr>
              <a:xfrm>
                <a:off x="4688377" y="3055745"/>
                <a:ext cx="4684223" cy="1078523"/>
                <a:chOff x="1217613" y="3055745"/>
                <a:chExt cx="4684223" cy="1078523"/>
              </a:xfrm>
            </p:grpSpPr>
            <p:sp>
              <p:nvSpPr>
                <p:cNvPr id="59" name="矩形 58"/>
                <p:cNvSpPr/>
                <p:nvPr/>
              </p:nvSpPr>
              <p:spPr>
                <a:xfrm>
                  <a:off x="1217613" y="3055745"/>
                  <a:ext cx="3896823" cy="1078523"/>
                </a:xfrm>
                <a:prstGeom prst="rect">
                  <a:avLst/>
                </a:prstGeom>
                <a:solidFill>
                  <a:srgbClr val="2626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zh-CN" altLang="en-US" sz="135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1" name="TextBox 2"/>
                <p:cNvSpPr txBox="1">
                  <a:spLocks noChangeArrowheads="1"/>
                </p:cNvSpPr>
                <p:nvPr/>
              </p:nvSpPr>
              <p:spPr bwMode="auto">
                <a:xfrm>
                  <a:off x="2951352" y="3410008"/>
                  <a:ext cx="2950484" cy="6694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 sz="3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</a:defRPr>
                  </a:lvl1pPr>
                  <a:lvl2pPr>
                    <a:defRPr sz="28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</a:defRPr>
                  </a:lvl2pPr>
                  <a:lvl3pPr>
                    <a:defRPr sz="24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</a:defRPr>
                  </a:lvl3pPr>
                  <a:lvl4pPr>
                    <a:defRPr sz="20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</a:defRPr>
                  </a:lvl4pPr>
                  <a:lvl5pPr>
                    <a:defRPr sz="20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</a:defRPr>
                  </a:lvl5pPr>
                  <a:lvl6pPr fontAlgn="base"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</a:defRPr>
                  </a:lvl6pPr>
                  <a:lvl7pPr fontAlgn="base"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</a:defRPr>
                  </a:lvl7pPr>
                  <a:lvl8pPr fontAlgn="base"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</a:defRPr>
                  </a:lvl8pPr>
                  <a:lvl9pPr fontAlgn="base"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</a:defRPr>
                  </a:lvl9pPr>
                </a:lstStyle>
                <a:p>
                  <a:pPr defTabSz="685800">
                    <a:lnSpc>
                      <a:spcPct val="125000"/>
                    </a:lnSpc>
                    <a:buClr>
                      <a:srgbClr val="0070C0"/>
                    </a:buClr>
                    <a:defRPr/>
                  </a:pPr>
                  <a:r>
                    <a:rPr lang="zh-CN" altLang="en-US" sz="1000" dirty="0">
                      <a:solidFill>
                        <a:prstClr val="white"/>
                      </a:solidFill>
                      <a:latin typeface="微软雅黑" pitchFamily="34" charset="-122"/>
                      <a:ea typeface="微软雅黑" pitchFamily="34" charset="-122"/>
                    </a:rPr>
                    <a:t>上海锐普广告有限公司</a:t>
                  </a:r>
                  <a:r>
                    <a:rPr lang="zh-CN" altLang="zh-CN" sz="1000" dirty="0">
                      <a:solidFill>
                        <a:prstClr val="white"/>
                      </a:solidFill>
                      <a:latin typeface="微软雅黑" pitchFamily="34" charset="-122"/>
                      <a:ea typeface="微软雅黑" pitchFamily="34" charset="-122"/>
                    </a:rPr>
                    <a:t>是精品</a:t>
                  </a:r>
                  <a:r>
                    <a:rPr lang="en-US" altLang="zh-CN" sz="1000" dirty="0">
                      <a:solidFill>
                        <a:prstClr val="white"/>
                      </a:solidFill>
                      <a:latin typeface="微软雅黑" pitchFamily="34" charset="-122"/>
                      <a:ea typeface="微软雅黑" pitchFamily="34" charset="-122"/>
                    </a:rPr>
                    <a:t>PPT</a:t>
                  </a:r>
                </a:p>
                <a:p>
                  <a:pPr defTabSz="685800">
                    <a:lnSpc>
                      <a:spcPct val="125000"/>
                    </a:lnSpc>
                    <a:buClr>
                      <a:srgbClr val="0070C0"/>
                    </a:buClr>
                    <a:defRPr/>
                  </a:pPr>
                  <a:r>
                    <a:rPr lang="zh-CN" altLang="zh-CN" sz="1000" dirty="0">
                      <a:solidFill>
                        <a:prstClr val="white"/>
                      </a:solidFill>
                      <a:latin typeface="微软雅黑" pitchFamily="34" charset="-122"/>
                      <a:ea typeface="微软雅黑" pitchFamily="34" charset="-122"/>
                    </a:rPr>
                    <a:t>设计机构</a:t>
                  </a:r>
                  <a:r>
                    <a:rPr lang="zh-CN" altLang="en-US" sz="1000" dirty="0">
                      <a:solidFill>
                        <a:prstClr val="white"/>
                      </a:solidFill>
                      <a:latin typeface="微软雅黑" pitchFamily="34" charset="-122"/>
                      <a:ea typeface="微软雅黑" pitchFamily="34" charset="-122"/>
                    </a:rPr>
                    <a:t>锐普公司</a:t>
                  </a:r>
                  <a:r>
                    <a:rPr lang="zh-CN" altLang="zh-CN" sz="1000" dirty="0">
                      <a:solidFill>
                        <a:prstClr val="white"/>
                      </a:solidFill>
                      <a:latin typeface="微软雅黑" pitchFamily="34" charset="-122"/>
                      <a:ea typeface="微软雅黑" pitchFamily="34" charset="-122"/>
                    </a:rPr>
                    <a:t>是精品</a:t>
                  </a:r>
                  <a:r>
                    <a:rPr lang="en-US" altLang="zh-CN" sz="1000" dirty="0">
                      <a:solidFill>
                        <a:prstClr val="white"/>
                      </a:solidFill>
                      <a:latin typeface="微软雅黑" pitchFamily="34" charset="-122"/>
                      <a:ea typeface="微软雅黑" pitchFamily="34" charset="-122"/>
                    </a:rPr>
                    <a:t>PPT</a:t>
                  </a:r>
                  <a:r>
                    <a:rPr lang="zh-CN" altLang="zh-CN" sz="1000" dirty="0">
                      <a:solidFill>
                        <a:prstClr val="white"/>
                      </a:solidFill>
                      <a:latin typeface="微软雅黑" pitchFamily="34" charset="-122"/>
                      <a:ea typeface="微软雅黑" pitchFamily="34" charset="-122"/>
                    </a:rPr>
                    <a:t>设计</a:t>
                  </a:r>
                  <a:endParaRPr lang="en-US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  <a:p>
                  <a:pPr defTabSz="685800">
                    <a:lnSpc>
                      <a:spcPct val="125000"/>
                    </a:lnSpc>
                    <a:buClr>
                      <a:srgbClr val="0070C0"/>
                    </a:buClr>
                    <a:defRPr/>
                  </a:pPr>
                  <a:r>
                    <a:rPr lang="zh-CN" altLang="zh-CN" sz="1000" dirty="0">
                      <a:solidFill>
                        <a:prstClr val="white"/>
                      </a:solidFill>
                      <a:latin typeface="微软雅黑" pitchFamily="34" charset="-122"/>
                      <a:ea typeface="微软雅黑" pitchFamily="34" charset="-122"/>
                    </a:rPr>
                    <a:t>机构</a:t>
                  </a:r>
                  <a:r>
                    <a:rPr lang="zh-CN" altLang="en-US" sz="1000" dirty="0">
                      <a:solidFill>
                        <a:prstClr val="white"/>
                      </a:solidFill>
                      <a:latin typeface="微软雅黑" pitchFamily="34" charset="-122"/>
                      <a:ea typeface="微软雅黑" pitchFamily="34" charset="-122"/>
                    </a:rPr>
                    <a:t>，</a:t>
                  </a:r>
                  <a:r>
                    <a:rPr lang="zh-CN" altLang="zh-CN" sz="1000" dirty="0">
                      <a:solidFill>
                        <a:prstClr val="white"/>
                      </a:solidFill>
                      <a:latin typeface="微软雅黑" pitchFamily="34" charset="-122"/>
                      <a:ea typeface="微软雅黑" pitchFamily="34" charset="-122"/>
                    </a:rPr>
                    <a:t>实现美观、动感的</a:t>
                  </a:r>
                  <a:r>
                    <a:rPr lang="en-US" altLang="zh-CN" sz="1000" dirty="0">
                      <a:solidFill>
                        <a:prstClr val="white"/>
                      </a:solidFill>
                      <a:latin typeface="微软雅黑" pitchFamily="34" charset="-122"/>
                      <a:ea typeface="微软雅黑" pitchFamily="34" charset="-122"/>
                    </a:rPr>
                    <a:t>PPT</a:t>
                  </a:r>
                  <a:r>
                    <a:rPr lang="zh-CN" altLang="zh-CN" sz="1000" dirty="0">
                      <a:solidFill>
                        <a:prstClr val="white"/>
                      </a:solidFill>
                      <a:latin typeface="微软雅黑" pitchFamily="34" charset="-122"/>
                      <a:ea typeface="微软雅黑" pitchFamily="34" charset="-122"/>
                    </a:rPr>
                    <a:t>效果。</a:t>
                  </a:r>
                  <a:endParaRPr lang="zh-CN" altLang="zh-CN" sz="7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62" name="文本框 61"/>
                <p:cNvSpPr txBox="1"/>
                <p:nvPr/>
              </p:nvSpPr>
              <p:spPr>
                <a:xfrm>
                  <a:off x="2951352" y="3134014"/>
                  <a:ext cx="2950484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685800"/>
                  <a:r>
                    <a:rPr lang="zh-CN" altLang="en-US" sz="1400" spc="600" dirty="0">
                      <a:solidFill>
                        <a:prstClr val="white"/>
                      </a:solidFill>
                      <a:latin typeface="时尚中黑简体" panose="01010104010101010101" pitchFamily="2" charset="-122"/>
                      <a:ea typeface="时尚中黑简体" panose="01010104010101010101" pitchFamily="2" charset="-122"/>
                    </a:rPr>
                    <a:t>标题二</a:t>
                  </a:r>
                </a:p>
              </p:txBody>
            </p:sp>
          </p:grpSp>
          <p:pic>
            <p:nvPicPr>
              <p:cNvPr id="66" name="图片 65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10856" b="57981"/>
              <a:stretch>
                <a:fillRect/>
              </a:stretch>
            </p:blipFill>
            <p:spPr>
              <a:xfrm>
                <a:off x="4690365" y="3055744"/>
                <a:ext cx="1695874" cy="1080000"/>
              </a:xfrm>
              <a:custGeom>
                <a:avLst/>
                <a:gdLst>
                  <a:gd name="connsiteX0" fmla="*/ 0 w 1685873"/>
                  <a:gd name="connsiteY0" fmla="*/ 0 h 1073631"/>
                  <a:gd name="connsiteX1" fmla="*/ 1685873 w 1685873"/>
                  <a:gd name="connsiteY1" fmla="*/ 0 h 1073631"/>
                  <a:gd name="connsiteX2" fmla="*/ 1685873 w 1685873"/>
                  <a:gd name="connsiteY2" fmla="*/ 1073631 h 1073631"/>
                  <a:gd name="connsiteX3" fmla="*/ 0 w 1685873"/>
                  <a:gd name="connsiteY3" fmla="*/ 1073631 h 1073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85873" h="1073631">
                    <a:moveTo>
                      <a:pt x="0" y="0"/>
                    </a:moveTo>
                    <a:lnTo>
                      <a:pt x="1685873" y="0"/>
                    </a:lnTo>
                    <a:lnTo>
                      <a:pt x="1685873" y="1073631"/>
                    </a:lnTo>
                    <a:lnTo>
                      <a:pt x="0" y="1073631"/>
                    </a:lnTo>
                    <a:close/>
                  </a:path>
                </a:pathLst>
              </a:custGeom>
            </p:spPr>
          </p:pic>
        </p:grpSp>
      </p:grpSp>
      <p:grpSp>
        <p:nvGrpSpPr>
          <p:cNvPr id="37" name="组合 36"/>
          <p:cNvGrpSpPr/>
          <p:nvPr/>
        </p:nvGrpSpPr>
        <p:grpSpPr>
          <a:xfrm>
            <a:off x="634999" y="3007875"/>
            <a:ext cx="5451475" cy="1168838"/>
            <a:chOff x="634999" y="3007875"/>
            <a:chExt cx="5451475" cy="1168838"/>
          </a:xfrm>
        </p:grpSpPr>
        <p:sp>
          <p:nvSpPr>
            <p:cNvPr id="71" name="矩形 70"/>
            <p:cNvSpPr/>
            <p:nvPr/>
          </p:nvSpPr>
          <p:spPr>
            <a:xfrm>
              <a:off x="634999" y="3007875"/>
              <a:ext cx="1745081" cy="1168838"/>
            </a:xfrm>
            <a:prstGeom prst="rect">
              <a:avLst/>
            </a:prstGeom>
            <a:solidFill>
              <a:srgbClr val="E4E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684213" y="3051362"/>
              <a:ext cx="5402261" cy="1081865"/>
              <a:chOff x="684213" y="3052403"/>
              <a:chExt cx="5402261" cy="1081865"/>
            </a:xfrm>
          </p:grpSpPr>
          <p:grpSp>
            <p:nvGrpSpPr>
              <p:cNvPr id="32" name="组合 31"/>
              <p:cNvGrpSpPr/>
              <p:nvPr/>
            </p:nvGrpSpPr>
            <p:grpSpPr>
              <a:xfrm>
                <a:off x="684213" y="3055745"/>
                <a:ext cx="5402261" cy="1078523"/>
                <a:chOff x="684213" y="3055745"/>
                <a:chExt cx="5402261" cy="1078523"/>
              </a:xfrm>
            </p:grpSpPr>
            <p:sp>
              <p:nvSpPr>
                <p:cNvPr id="52" name="矩形 51"/>
                <p:cNvSpPr/>
                <p:nvPr/>
              </p:nvSpPr>
              <p:spPr>
                <a:xfrm>
                  <a:off x="684213" y="3055745"/>
                  <a:ext cx="3849687" cy="1078523"/>
                </a:xfrm>
                <a:prstGeom prst="rect">
                  <a:avLst/>
                </a:prstGeom>
                <a:solidFill>
                  <a:srgbClr val="ED145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zh-CN" altLang="en-US" sz="1350"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25" name="组合 24"/>
                <p:cNvGrpSpPr/>
                <p:nvPr/>
              </p:nvGrpSpPr>
              <p:grpSpPr>
                <a:xfrm>
                  <a:off x="2390774" y="3134014"/>
                  <a:ext cx="3695700" cy="945408"/>
                  <a:chOff x="2390774" y="3134014"/>
                  <a:chExt cx="3695700" cy="945408"/>
                </a:xfrm>
              </p:grpSpPr>
              <p:sp>
                <p:nvSpPr>
                  <p:cNvPr id="57" name="TextBox 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390774" y="3410008"/>
                    <a:ext cx="3695700" cy="6694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>
                      <a:defRPr sz="3200">
                        <a:solidFill>
                          <a:schemeClr val="tx1"/>
                        </a:solidFill>
                        <a:latin typeface="Calibri" pitchFamily="34" charset="0"/>
                        <a:ea typeface="宋体" charset="-122"/>
                      </a:defRPr>
                    </a:lvl1pPr>
                    <a:lvl2pPr>
                      <a:defRPr sz="2800">
                        <a:solidFill>
                          <a:schemeClr val="tx1"/>
                        </a:solidFill>
                        <a:latin typeface="Calibri" pitchFamily="34" charset="0"/>
                        <a:ea typeface="宋体" charset="-122"/>
                      </a:defRPr>
                    </a:lvl2pPr>
                    <a:lvl3pPr>
                      <a:defRPr sz="2400">
                        <a:solidFill>
                          <a:schemeClr val="tx1"/>
                        </a:solidFill>
                        <a:latin typeface="Calibri" pitchFamily="34" charset="0"/>
                        <a:ea typeface="宋体" charset="-122"/>
                      </a:defRPr>
                    </a:lvl3pPr>
                    <a:lvl4pPr>
                      <a:defRPr sz="2000">
                        <a:solidFill>
                          <a:schemeClr val="tx1"/>
                        </a:solidFill>
                        <a:latin typeface="Calibri" pitchFamily="34" charset="0"/>
                        <a:ea typeface="宋体" charset="-122"/>
                      </a:defRPr>
                    </a:lvl4pPr>
                    <a:lvl5pPr>
                      <a:defRPr sz="2000">
                        <a:solidFill>
                          <a:schemeClr val="tx1"/>
                        </a:solidFill>
                        <a:latin typeface="Calibri" pitchFamily="34" charset="0"/>
                        <a:ea typeface="宋体" charset="-122"/>
                      </a:defRPr>
                    </a:lvl5pPr>
                    <a:lvl6pPr fontAlgn="base">
                      <a:spcAft>
                        <a:spcPct val="0"/>
                      </a:spcAft>
                      <a:buFont typeface="Arial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itchFamily="34" charset="0"/>
                        <a:ea typeface="宋体" charset="-122"/>
                      </a:defRPr>
                    </a:lvl6pPr>
                    <a:lvl7pPr fontAlgn="base">
                      <a:spcAft>
                        <a:spcPct val="0"/>
                      </a:spcAft>
                      <a:buFont typeface="Arial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itchFamily="34" charset="0"/>
                        <a:ea typeface="宋体" charset="-122"/>
                      </a:defRPr>
                    </a:lvl7pPr>
                    <a:lvl8pPr fontAlgn="base">
                      <a:spcAft>
                        <a:spcPct val="0"/>
                      </a:spcAft>
                      <a:buFont typeface="Arial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itchFamily="34" charset="0"/>
                        <a:ea typeface="宋体" charset="-122"/>
                      </a:defRPr>
                    </a:lvl8pPr>
                    <a:lvl9pPr fontAlgn="base">
                      <a:spcAft>
                        <a:spcPct val="0"/>
                      </a:spcAft>
                      <a:buFont typeface="Arial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itchFamily="34" charset="0"/>
                        <a:ea typeface="宋体" charset="-122"/>
                      </a:defRPr>
                    </a:lvl9pPr>
                  </a:lstStyle>
                  <a:p>
                    <a:pPr defTabSz="685800">
                      <a:lnSpc>
                        <a:spcPct val="125000"/>
                      </a:lnSpc>
                      <a:buClr>
                        <a:srgbClr val="0070C0"/>
                      </a:buClr>
                      <a:defRPr/>
                    </a:pPr>
                    <a:r>
                      <a:rPr lang="zh-CN" altLang="en-US" sz="1000" dirty="0">
                        <a:solidFill>
                          <a:prstClr val="white"/>
                        </a:solidFill>
                        <a:latin typeface="微软雅黑" pitchFamily="34" charset="-122"/>
                        <a:ea typeface="微软雅黑" pitchFamily="34" charset="-122"/>
                      </a:rPr>
                      <a:t>上海锐普广告有限公司</a:t>
                    </a:r>
                    <a:r>
                      <a:rPr lang="zh-CN" altLang="zh-CN" sz="1000" dirty="0">
                        <a:solidFill>
                          <a:prstClr val="white"/>
                        </a:solidFill>
                        <a:latin typeface="微软雅黑" pitchFamily="34" charset="-122"/>
                        <a:ea typeface="微软雅黑" pitchFamily="34" charset="-122"/>
                      </a:rPr>
                      <a:t>是精品</a:t>
                    </a:r>
                    <a:r>
                      <a:rPr lang="en-US" altLang="zh-CN" sz="1000" dirty="0">
                        <a:solidFill>
                          <a:prstClr val="white"/>
                        </a:solidFill>
                        <a:latin typeface="微软雅黑" pitchFamily="34" charset="-122"/>
                        <a:ea typeface="微软雅黑" pitchFamily="34" charset="-122"/>
                      </a:rPr>
                      <a:t>PPT</a:t>
                    </a:r>
                  </a:p>
                  <a:p>
                    <a:pPr defTabSz="685800">
                      <a:lnSpc>
                        <a:spcPct val="125000"/>
                      </a:lnSpc>
                      <a:buClr>
                        <a:srgbClr val="0070C0"/>
                      </a:buClr>
                      <a:defRPr/>
                    </a:pPr>
                    <a:r>
                      <a:rPr lang="zh-CN" altLang="zh-CN" sz="1000" dirty="0">
                        <a:solidFill>
                          <a:prstClr val="white"/>
                        </a:solidFill>
                        <a:latin typeface="微软雅黑" pitchFamily="34" charset="-122"/>
                        <a:ea typeface="微软雅黑" pitchFamily="34" charset="-122"/>
                      </a:rPr>
                      <a:t>设计机构</a:t>
                    </a:r>
                    <a:r>
                      <a:rPr lang="zh-CN" altLang="en-US" sz="1000" dirty="0">
                        <a:solidFill>
                          <a:prstClr val="white"/>
                        </a:solidFill>
                        <a:latin typeface="微软雅黑" pitchFamily="34" charset="-122"/>
                        <a:ea typeface="微软雅黑" pitchFamily="34" charset="-122"/>
                      </a:rPr>
                      <a:t>锐普公司</a:t>
                    </a:r>
                    <a:r>
                      <a:rPr lang="zh-CN" altLang="zh-CN" sz="1000" dirty="0">
                        <a:solidFill>
                          <a:prstClr val="white"/>
                        </a:solidFill>
                        <a:latin typeface="微软雅黑" pitchFamily="34" charset="-122"/>
                        <a:ea typeface="微软雅黑" pitchFamily="34" charset="-122"/>
                      </a:rPr>
                      <a:t>是精品</a:t>
                    </a:r>
                    <a:r>
                      <a:rPr lang="en-US" altLang="zh-CN" sz="1000" dirty="0">
                        <a:solidFill>
                          <a:prstClr val="white"/>
                        </a:solidFill>
                        <a:latin typeface="微软雅黑" pitchFamily="34" charset="-122"/>
                        <a:ea typeface="微软雅黑" pitchFamily="34" charset="-122"/>
                      </a:rPr>
                      <a:t>PPT</a:t>
                    </a:r>
                    <a:r>
                      <a:rPr lang="zh-CN" altLang="zh-CN" sz="1000" dirty="0">
                        <a:solidFill>
                          <a:prstClr val="white"/>
                        </a:solidFill>
                        <a:latin typeface="微软雅黑" pitchFamily="34" charset="-122"/>
                        <a:ea typeface="微软雅黑" pitchFamily="34" charset="-122"/>
                      </a:rPr>
                      <a:t>设计</a:t>
                    </a:r>
                    <a:endParaRPr lang="en-US" altLang="zh-CN" sz="1000" dirty="0">
                      <a:solidFill>
                        <a:prstClr val="white"/>
                      </a:solidFill>
                      <a:latin typeface="微软雅黑" pitchFamily="34" charset="-122"/>
                      <a:ea typeface="微软雅黑" pitchFamily="34" charset="-122"/>
                    </a:endParaRPr>
                  </a:p>
                  <a:p>
                    <a:pPr defTabSz="685800">
                      <a:lnSpc>
                        <a:spcPct val="125000"/>
                      </a:lnSpc>
                      <a:buClr>
                        <a:srgbClr val="0070C0"/>
                      </a:buClr>
                      <a:defRPr/>
                    </a:pPr>
                    <a:r>
                      <a:rPr lang="zh-CN" altLang="zh-CN" sz="1000" dirty="0">
                        <a:solidFill>
                          <a:prstClr val="white"/>
                        </a:solidFill>
                        <a:latin typeface="微软雅黑" pitchFamily="34" charset="-122"/>
                        <a:ea typeface="微软雅黑" pitchFamily="34" charset="-122"/>
                      </a:rPr>
                      <a:t>机构</a:t>
                    </a:r>
                    <a:r>
                      <a:rPr lang="zh-CN" altLang="en-US" sz="1000" dirty="0">
                        <a:solidFill>
                          <a:prstClr val="white"/>
                        </a:solidFill>
                        <a:latin typeface="微软雅黑" pitchFamily="34" charset="-122"/>
                        <a:ea typeface="微软雅黑" pitchFamily="34" charset="-122"/>
                      </a:rPr>
                      <a:t>，</a:t>
                    </a:r>
                    <a:r>
                      <a:rPr lang="zh-CN" altLang="zh-CN" sz="1000" dirty="0">
                        <a:solidFill>
                          <a:prstClr val="white"/>
                        </a:solidFill>
                        <a:latin typeface="微软雅黑" pitchFamily="34" charset="-122"/>
                        <a:ea typeface="微软雅黑" pitchFamily="34" charset="-122"/>
                      </a:rPr>
                      <a:t>实现美观、动感的</a:t>
                    </a:r>
                    <a:r>
                      <a:rPr lang="en-US" altLang="zh-CN" sz="1000" dirty="0">
                        <a:solidFill>
                          <a:prstClr val="white"/>
                        </a:solidFill>
                        <a:latin typeface="微软雅黑" pitchFamily="34" charset="-122"/>
                        <a:ea typeface="微软雅黑" pitchFamily="34" charset="-122"/>
                      </a:rPr>
                      <a:t>PPT</a:t>
                    </a:r>
                    <a:r>
                      <a:rPr lang="zh-CN" altLang="zh-CN" sz="1000" dirty="0">
                        <a:solidFill>
                          <a:prstClr val="white"/>
                        </a:solidFill>
                        <a:latin typeface="微软雅黑" pitchFamily="34" charset="-122"/>
                        <a:ea typeface="微软雅黑" pitchFamily="34" charset="-122"/>
                      </a:rPr>
                      <a:t>效果。</a:t>
                    </a:r>
                    <a:endParaRPr lang="zh-CN" altLang="zh-CN" sz="700" dirty="0">
                      <a:solidFill>
                        <a:prstClr val="white"/>
                      </a:solidFill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58" name="文本框 57"/>
                  <p:cNvSpPr txBox="1"/>
                  <p:nvPr/>
                </p:nvSpPr>
                <p:spPr>
                  <a:xfrm>
                    <a:off x="2390774" y="3134014"/>
                    <a:ext cx="2486024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defTabSz="685800"/>
                    <a:r>
                      <a:rPr lang="zh-CN" altLang="en-US" sz="1400" spc="600" dirty="0">
                        <a:solidFill>
                          <a:prstClr val="white"/>
                        </a:solidFill>
                        <a:latin typeface="时尚中黑简体" panose="01010104010101010101" pitchFamily="2" charset="-122"/>
                        <a:ea typeface="时尚中黑简体" panose="01010104010101010101" pitchFamily="2" charset="-122"/>
                      </a:rPr>
                      <a:t>标题一</a:t>
                    </a:r>
                  </a:p>
                </p:txBody>
              </p:sp>
            </p:grpSp>
          </p:grpSp>
          <p:pic>
            <p:nvPicPr>
              <p:cNvPr id="70" name="图片 6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1445" t="2794" r="2061" b="5016"/>
              <a:stretch>
                <a:fillRect/>
              </a:stretch>
            </p:blipFill>
            <p:spPr>
              <a:xfrm>
                <a:off x="685286" y="3052403"/>
                <a:ext cx="1694795" cy="1080000"/>
              </a:xfrm>
              <a:custGeom>
                <a:avLst/>
                <a:gdLst>
                  <a:gd name="connsiteX0" fmla="*/ 0 w 1684800"/>
                  <a:gd name="connsiteY0" fmla="*/ 0 h 1073631"/>
                  <a:gd name="connsiteX1" fmla="*/ 1684800 w 1684800"/>
                  <a:gd name="connsiteY1" fmla="*/ 0 h 1073631"/>
                  <a:gd name="connsiteX2" fmla="*/ 1684800 w 1684800"/>
                  <a:gd name="connsiteY2" fmla="*/ 1073631 h 1073631"/>
                  <a:gd name="connsiteX3" fmla="*/ 0 w 1684800"/>
                  <a:gd name="connsiteY3" fmla="*/ 1073631 h 1073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84800" h="1073631">
                    <a:moveTo>
                      <a:pt x="0" y="0"/>
                    </a:moveTo>
                    <a:lnTo>
                      <a:pt x="1684800" y="0"/>
                    </a:lnTo>
                    <a:lnTo>
                      <a:pt x="1684800" y="1073631"/>
                    </a:lnTo>
                    <a:lnTo>
                      <a:pt x="0" y="1073631"/>
                    </a:lnTo>
                    <a:close/>
                  </a:path>
                </a:pathLst>
              </a:custGeom>
            </p:spPr>
          </p:pic>
        </p:grpSp>
      </p:grpSp>
      <p:grpSp>
        <p:nvGrpSpPr>
          <p:cNvPr id="31" name="组合 30"/>
          <p:cNvGrpSpPr/>
          <p:nvPr/>
        </p:nvGrpSpPr>
        <p:grpSpPr>
          <a:xfrm>
            <a:off x="5699173" y="2498771"/>
            <a:ext cx="992139" cy="401410"/>
            <a:chOff x="5699173" y="2044746"/>
            <a:chExt cx="992139" cy="401410"/>
          </a:xfrm>
        </p:grpSpPr>
        <p:sp>
          <p:nvSpPr>
            <p:cNvPr id="28" name="圆角矩形标注 27"/>
            <p:cNvSpPr/>
            <p:nvPr/>
          </p:nvSpPr>
          <p:spPr>
            <a:xfrm>
              <a:off x="5761037" y="2060621"/>
              <a:ext cx="325437" cy="207436"/>
            </a:xfrm>
            <a:prstGeom prst="wedgeRoundRectCallout">
              <a:avLst>
                <a:gd name="adj1" fmla="val -11319"/>
                <a:gd name="adj2" fmla="val 81374"/>
                <a:gd name="adj3" fmla="val 16667"/>
              </a:avLst>
            </a:prstGeom>
            <a:solidFill>
              <a:srgbClr val="ED14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5699173" y="2044746"/>
              <a:ext cx="992139" cy="401410"/>
              <a:chOff x="5699173" y="2044746"/>
              <a:chExt cx="992139" cy="401410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5837238" y="2352257"/>
                <a:ext cx="93899" cy="93899"/>
              </a:xfrm>
              <a:prstGeom prst="ellipse">
                <a:avLst/>
              </a:prstGeom>
              <a:solidFill>
                <a:srgbClr val="ED14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5699173" y="2044746"/>
                <a:ext cx="99213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en-US" altLang="zh-CN" sz="10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20%</a:t>
                </a:r>
                <a:endParaRPr lang="zh-CN" altLang="en-US" sz="10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8077249" y="974950"/>
            <a:ext cx="1152476" cy="353785"/>
            <a:chOff x="8077249" y="520925"/>
            <a:chExt cx="1152476" cy="353785"/>
          </a:xfrm>
        </p:grpSpPr>
        <p:sp>
          <p:nvSpPr>
            <p:cNvPr id="44" name="圆角矩形标注 43"/>
            <p:cNvSpPr/>
            <p:nvPr/>
          </p:nvSpPr>
          <p:spPr>
            <a:xfrm>
              <a:off x="8139112" y="536800"/>
              <a:ext cx="325437" cy="207436"/>
            </a:xfrm>
            <a:prstGeom prst="wedgeRoundRectCallout">
              <a:avLst>
                <a:gd name="adj1" fmla="val 34779"/>
                <a:gd name="adj2" fmla="val 75634"/>
                <a:gd name="adj3" fmla="val 16667"/>
              </a:avLst>
            </a:prstGeom>
            <a:solidFill>
              <a:srgbClr val="ED14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8077249" y="520925"/>
              <a:ext cx="1152476" cy="353785"/>
              <a:chOff x="8077249" y="520925"/>
              <a:chExt cx="1152476" cy="353785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8415338" y="780811"/>
                <a:ext cx="93899" cy="93899"/>
              </a:xfrm>
              <a:prstGeom prst="ellipse">
                <a:avLst/>
              </a:prstGeom>
              <a:solidFill>
                <a:srgbClr val="ED14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8077249" y="520925"/>
                <a:ext cx="115247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en-US" altLang="zh-CN" sz="10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50%</a:t>
                </a:r>
                <a:endParaRPr lang="zh-CN" altLang="en-US" sz="10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22348" y="1316830"/>
            <a:ext cx="1049289" cy="394267"/>
            <a:chOff x="622348" y="862805"/>
            <a:chExt cx="1049289" cy="394267"/>
          </a:xfrm>
        </p:grpSpPr>
        <p:grpSp>
          <p:nvGrpSpPr>
            <p:cNvPr id="6" name="组合 5"/>
            <p:cNvGrpSpPr/>
            <p:nvPr/>
          </p:nvGrpSpPr>
          <p:grpSpPr>
            <a:xfrm>
              <a:off x="684212" y="878680"/>
              <a:ext cx="325437" cy="378392"/>
              <a:chOff x="684213" y="963036"/>
              <a:chExt cx="238552" cy="277369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684214" y="1171575"/>
                <a:ext cx="68830" cy="68830"/>
              </a:xfrm>
              <a:prstGeom prst="ellipse">
                <a:avLst/>
              </a:prstGeom>
              <a:solidFill>
                <a:srgbClr val="ED14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5" name="圆角矩形标注 4"/>
              <p:cNvSpPr/>
              <p:nvPr/>
            </p:nvSpPr>
            <p:spPr>
              <a:xfrm>
                <a:off x="684213" y="963036"/>
                <a:ext cx="238552" cy="152055"/>
              </a:xfrm>
              <a:prstGeom prst="wedgeRoundRectCallout">
                <a:avLst>
                  <a:gd name="adj1" fmla="val -28880"/>
                  <a:gd name="adj2" fmla="val 81374"/>
                  <a:gd name="adj3" fmla="val 16667"/>
                </a:avLst>
              </a:prstGeom>
              <a:solidFill>
                <a:srgbClr val="ED14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622348" y="862805"/>
              <a:ext cx="10492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en-US" altLang="zh-CN" sz="10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43%</a:t>
              </a:r>
              <a:endParaRPr lang="zh-CN" altLang="en-US" sz="1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920923" y="2377280"/>
            <a:ext cx="1344563" cy="414662"/>
            <a:chOff x="622348" y="862805"/>
            <a:chExt cx="1344563" cy="414662"/>
          </a:xfrm>
        </p:grpSpPr>
        <p:grpSp>
          <p:nvGrpSpPr>
            <p:cNvPr id="10" name="组合 9"/>
            <p:cNvGrpSpPr/>
            <p:nvPr/>
          </p:nvGrpSpPr>
          <p:grpSpPr>
            <a:xfrm>
              <a:off x="684212" y="878681"/>
              <a:ext cx="325437" cy="398786"/>
              <a:chOff x="684213" y="963036"/>
              <a:chExt cx="238552" cy="292318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684214" y="1186524"/>
                <a:ext cx="68830" cy="68830"/>
              </a:xfrm>
              <a:prstGeom prst="ellipse">
                <a:avLst/>
              </a:prstGeom>
              <a:solidFill>
                <a:srgbClr val="ED14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圆角矩形标注 12"/>
              <p:cNvSpPr/>
              <p:nvPr/>
            </p:nvSpPr>
            <p:spPr>
              <a:xfrm>
                <a:off x="684213" y="963036"/>
                <a:ext cx="238552" cy="152055"/>
              </a:xfrm>
              <a:prstGeom prst="wedgeRoundRectCallout">
                <a:avLst>
                  <a:gd name="adj1" fmla="val -28880"/>
                  <a:gd name="adj2" fmla="val 81374"/>
                  <a:gd name="adj3" fmla="val 16667"/>
                </a:avLst>
              </a:prstGeom>
              <a:solidFill>
                <a:srgbClr val="ED14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1" name="文本框 10"/>
            <p:cNvSpPr txBox="1"/>
            <p:nvPr/>
          </p:nvSpPr>
          <p:spPr>
            <a:xfrm>
              <a:off x="622348" y="862805"/>
              <a:ext cx="13445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en-US" altLang="zh-CN" sz="10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23%</a:t>
              </a:r>
              <a:endParaRPr lang="zh-CN" altLang="en-US" sz="1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203624" y="1799430"/>
            <a:ext cx="1044526" cy="394267"/>
            <a:chOff x="622349" y="862805"/>
            <a:chExt cx="1044526" cy="394267"/>
          </a:xfrm>
        </p:grpSpPr>
        <p:grpSp>
          <p:nvGrpSpPr>
            <p:cNvPr id="15" name="组合 14"/>
            <p:cNvGrpSpPr/>
            <p:nvPr/>
          </p:nvGrpSpPr>
          <p:grpSpPr>
            <a:xfrm>
              <a:off x="684212" y="878680"/>
              <a:ext cx="325437" cy="378392"/>
              <a:chOff x="684213" y="963036"/>
              <a:chExt cx="238552" cy="277369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684214" y="1171575"/>
                <a:ext cx="68830" cy="68830"/>
              </a:xfrm>
              <a:prstGeom prst="ellipse">
                <a:avLst/>
              </a:prstGeom>
              <a:solidFill>
                <a:srgbClr val="ED14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圆角矩形标注 17"/>
              <p:cNvSpPr/>
              <p:nvPr/>
            </p:nvSpPr>
            <p:spPr>
              <a:xfrm>
                <a:off x="684213" y="963036"/>
                <a:ext cx="238552" cy="152055"/>
              </a:xfrm>
              <a:prstGeom prst="wedgeRoundRectCallout">
                <a:avLst>
                  <a:gd name="adj1" fmla="val -28880"/>
                  <a:gd name="adj2" fmla="val 81374"/>
                  <a:gd name="adj3" fmla="val 16667"/>
                </a:avLst>
              </a:prstGeom>
              <a:solidFill>
                <a:srgbClr val="ED14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622349" y="862805"/>
              <a:ext cx="104452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en-US" altLang="zh-CN" sz="10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30%</a:t>
              </a:r>
              <a:endParaRPr lang="zh-CN" altLang="en-US" sz="1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489498" y="1389855"/>
            <a:ext cx="1209675" cy="394267"/>
            <a:chOff x="622348" y="862805"/>
            <a:chExt cx="1209675" cy="394267"/>
          </a:xfrm>
        </p:grpSpPr>
        <p:grpSp>
          <p:nvGrpSpPr>
            <p:cNvPr id="20" name="组合 19"/>
            <p:cNvGrpSpPr/>
            <p:nvPr/>
          </p:nvGrpSpPr>
          <p:grpSpPr>
            <a:xfrm>
              <a:off x="684212" y="878680"/>
              <a:ext cx="325437" cy="378392"/>
              <a:chOff x="684213" y="963036"/>
              <a:chExt cx="238552" cy="277369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684214" y="1171575"/>
                <a:ext cx="68830" cy="68830"/>
              </a:xfrm>
              <a:prstGeom prst="ellipse">
                <a:avLst/>
              </a:prstGeom>
              <a:solidFill>
                <a:srgbClr val="ED14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圆角矩形标注 22"/>
              <p:cNvSpPr/>
              <p:nvPr/>
            </p:nvSpPr>
            <p:spPr>
              <a:xfrm>
                <a:off x="684213" y="963036"/>
                <a:ext cx="238552" cy="152055"/>
              </a:xfrm>
              <a:prstGeom prst="wedgeRoundRectCallout">
                <a:avLst>
                  <a:gd name="adj1" fmla="val -28880"/>
                  <a:gd name="adj2" fmla="val 81374"/>
                  <a:gd name="adj3" fmla="val 16667"/>
                </a:avLst>
              </a:prstGeom>
              <a:solidFill>
                <a:srgbClr val="ED14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1" name="文本框 20"/>
            <p:cNvSpPr txBox="1"/>
            <p:nvPr/>
          </p:nvSpPr>
          <p:spPr>
            <a:xfrm>
              <a:off x="622348" y="862805"/>
              <a:ext cx="120967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en-US" altLang="zh-CN" sz="10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40%</a:t>
              </a:r>
              <a:endParaRPr lang="zh-CN" altLang="en-US" sz="1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985048" y="1762005"/>
            <a:ext cx="1154063" cy="394267"/>
            <a:chOff x="6985048" y="1307980"/>
            <a:chExt cx="1154063" cy="394267"/>
          </a:xfrm>
        </p:grpSpPr>
        <p:grpSp>
          <p:nvGrpSpPr>
            <p:cNvPr id="46" name="组合 45"/>
            <p:cNvGrpSpPr/>
            <p:nvPr/>
          </p:nvGrpSpPr>
          <p:grpSpPr>
            <a:xfrm>
              <a:off x="7046911" y="1323855"/>
              <a:ext cx="325437" cy="378392"/>
              <a:chOff x="584137" y="963036"/>
              <a:chExt cx="238552" cy="277369"/>
            </a:xfrm>
          </p:grpSpPr>
          <p:sp>
            <p:nvSpPr>
              <p:cNvPr id="48" name="椭圆 47"/>
              <p:cNvSpPr/>
              <p:nvPr/>
            </p:nvSpPr>
            <p:spPr>
              <a:xfrm>
                <a:off x="684214" y="1171575"/>
                <a:ext cx="68830" cy="68830"/>
              </a:xfrm>
              <a:prstGeom prst="ellipse">
                <a:avLst/>
              </a:prstGeom>
              <a:solidFill>
                <a:srgbClr val="ED14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圆角矩形标注 48"/>
              <p:cNvSpPr/>
              <p:nvPr/>
            </p:nvSpPr>
            <p:spPr>
              <a:xfrm>
                <a:off x="584137" y="963036"/>
                <a:ext cx="238552" cy="152055"/>
              </a:xfrm>
              <a:prstGeom prst="wedgeRoundRectCallout">
                <a:avLst>
                  <a:gd name="adj1" fmla="val -4490"/>
                  <a:gd name="adj2" fmla="val 82905"/>
                  <a:gd name="adj3" fmla="val 16667"/>
                </a:avLst>
              </a:prstGeom>
              <a:solidFill>
                <a:srgbClr val="ED14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7" name="文本框 46"/>
            <p:cNvSpPr txBox="1"/>
            <p:nvPr/>
          </p:nvSpPr>
          <p:spPr>
            <a:xfrm>
              <a:off x="6985048" y="1307980"/>
              <a:ext cx="11540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en-US" altLang="zh-CN" sz="10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35%</a:t>
              </a:r>
              <a:endParaRPr lang="zh-CN" altLang="en-US" sz="1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514429" y="268585"/>
            <a:ext cx="43623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2800" spc="300" dirty="0">
                <a:solidFill>
                  <a:srgbClr val="2C2C2B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点击添加</a:t>
            </a:r>
            <a:r>
              <a:rPr lang="zh-CN" altLang="en-US" sz="2800" spc="300" dirty="0">
                <a:solidFill>
                  <a:srgbClr val="ED145B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标题</a:t>
            </a:r>
          </a:p>
        </p:txBody>
      </p:sp>
      <p:cxnSp>
        <p:nvCxnSpPr>
          <p:cNvPr id="55" name="直接连接符 54"/>
          <p:cNvCxnSpPr/>
          <p:nvPr/>
        </p:nvCxnSpPr>
        <p:spPr>
          <a:xfrm>
            <a:off x="576263" y="0"/>
            <a:ext cx="0" cy="1422400"/>
          </a:xfrm>
          <a:prstGeom prst="line">
            <a:avLst/>
          </a:prstGeom>
          <a:ln w="7620">
            <a:solidFill>
              <a:schemeClr val="bg1">
                <a:lumMod val="65000"/>
              </a:schemeClr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>
            <a:off x="0" y="723900"/>
            <a:ext cx="3086100" cy="0"/>
          </a:xfrm>
          <a:prstGeom prst="line">
            <a:avLst/>
          </a:prstGeom>
          <a:ln w="7620">
            <a:solidFill>
              <a:schemeClr val="bg1">
                <a:lumMod val="65000"/>
              </a:schemeClr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734772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5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77" b="12978"/>
          <a:stretch>
            <a:fillRect/>
          </a:stretch>
        </p:blipFill>
        <p:spPr>
          <a:xfrm>
            <a:off x="3795734" y="796233"/>
            <a:ext cx="2399572" cy="3431645"/>
          </a:xfrm>
          <a:custGeom>
            <a:avLst/>
            <a:gdLst>
              <a:gd name="connsiteX0" fmla="*/ 0 w 2399572"/>
              <a:gd name="connsiteY0" fmla="*/ 0 h 3431645"/>
              <a:gd name="connsiteX1" fmla="*/ 2399572 w 2399572"/>
              <a:gd name="connsiteY1" fmla="*/ 0 h 3431645"/>
              <a:gd name="connsiteX2" fmla="*/ 2399572 w 2399572"/>
              <a:gd name="connsiteY2" fmla="*/ 3431645 h 3431645"/>
              <a:gd name="connsiteX3" fmla="*/ 0 w 2399572"/>
              <a:gd name="connsiteY3" fmla="*/ 3431645 h 3431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9572" h="3431645">
                <a:moveTo>
                  <a:pt x="0" y="0"/>
                </a:moveTo>
                <a:lnTo>
                  <a:pt x="2399572" y="0"/>
                </a:lnTo>
                <a:lnTo>
                  <a:pt x="2399572" y="3431645"/>
                </a:lnTo>
                <a:lnTo>
                  <a:pt x="0" y="3431645"/>
                </a:lnTo>
                <a:close/>
              </a:path>
            </a:pathLst>
          </a:custGeom>
        </p:spPr>
      </p:pic>
      <p:grpSp>
        <p:nvGrpSpPr>
          <p:cNvPr id="52" name="组合 51"/>
          <p:cNvGrpSpPr/>
          <p:nvPr/>
        </p:nvGrpSpPr>
        <p:grpSpPr>
          <a:xfrm>
            <a:off x="867110" y="1350062"/>
            <a:ext cx="2917185" cy="596320"/>
            <a:chOff x="867110" y="778857"/>
            <a:chExt cx="2917185" cy="596320"/>
          </a:xfrm>
        </p:grpSpPr>
        <p:grpSp>
          <p:nvGrpSpPr>
            <p:cNvPr id="51" name="组合 50"/>
            <p:cNvGrpSpPr/>
            <p:nvPr/>
          </p:nvGrpSpPr>
          <p:grpSpPr>
            <a:xfrm>
              <a:off x="867110" y="778857"/>
              <a:ext cx="652128" cy="596320"/>
              <a:chOff x="867110" y="778857"/>
              <a:chExt cx="652128" cy="596320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867110" y="778857"/>
                <a:ext cx="652128" cy="596320"/>
              </a:xfrm>
              <a:prstGeom prst="rect">
                <a:avLst/>
              </a:prstGeom>
              <a:solidFill>
                <a:srgbClr val="E4E2E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5567" b="42759"/>
              <a:stretch>
                <a:fillRect/>
              </a:stretch>
            </p:blipFill>
            <p:spPr>
              <a:xfrm>
                <a:off x="902344" y="828097"/>
                <a:ext cx="581660" cy="497840"/>
              </a:xfrm>
              <a:custGeom>
                <a:avLst/>
                <a:gdLst>
                  <a:gd name="connsiteX0" fmla="*/ 0 w 581660"/>
                  <a:gd name="connsiteY0" fmla="*/ 0 h 497840"/>
                  <a:gd name="connsiteX1" fmla="*/ 581660 w 581660"/>
                  <a:gd name="connsiteY1" fmla="*/ 0 h 497840"/>
                  <a:gd name="connsiteX2" fmla="*/ 581660 w 581660"/>
                  <a:gd name="connsiteY2" fmla="*/ 497840 h 497840"/>
                  <a:gd name="connsiteX3" fmla="*/ 0 w 581660"/>
                  <a:gd name="connsiteY3" fmla="*/ 497840 h 497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1660" h="497840">
                    <a:moveTo>
                      <a:pt x="0" y="0"/>
                    </a:moveTo>
                    <a:lnTo>
                      <a:pt x="581660" y="0"/>
                    </a:lnTo>
                    <a:lnTo>
                      <a:pt x="581660" y="497840"/>
                    </a:lnTo>
                    <a:lnTo>
                      <a:pt x="0" y="497840"/>
                    </a:lnTo>
                    <a:close/>
                  </a:path>
                </a:pathLst>
              </a:custGeom>
            </p:spPr>
          </p:pic>
        </p:grpSp>
        <p:grpSp>
          <p:nvGrpSpPr>
            <p:cNvPr id="38" name="组合 37"/>
            <p:cNvGrpSpPr/>
            <p:nvPr/>
          </p:nvGrpSpPr>
          <p:grpSpPr>
            <a:xfrm>
              <a:off x="1614000" y="950059"/>
              <a:ext cx="2170295" cy="253916"/>
              <a:chOff x="1609934" y="1022845"/>
              <a:chExt cx="2170295" cy="253916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1609934" y="1036733"/>
                <a:ext cx="1547604" cy="226141"/>
              </a:xfrm>
              <a:prstGeom prst="rect">
                <a:avLst/>
              </a:prstGeom>
              <a:solidFill>
                <a:srgbClr val="ED14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1640891" y="1022845"/>
                <a:ext cx="213933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zh-CN" altLang="en-US" sz="1050" spc="300" dirty="0">
                    <a:solidFill>
                      <a:prstClr val="white"/>
                    </a:solidFill>
                    <a:latin typeface="时尚中黑简体" panose="01010104010101010101" pitchFamily="2" charset="-122"/>
                    <a:ea typeface="时尚中黑简体" panose="01010104010101010101" pitchFamily="2" charset="-122"/>
                  </a:rPr>
                  <a:t>点击添加文字一</a:t>
                </a: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869143" y="1998722"/>
            <a:ext cx="3051700" cy="596320"/>
            <a:chOff x="867110" y="1817120"/>
            <a:chExt cx="3051700" cy="596320"/>
          </a:xfrm>
        </p:grpSpPr>
        <p:grpSp>
          <p:nvGrpSpPr>
            <p:cNvPr id="27" name="组合 26"/>
            <p:cNvGrpSpPr/>
            <p:nvPr/>
          </p:nvGrpSpPr>
          <p:grpSpPr>
            <a:xfrm>
              <a:off x="867110" y="1817120"/>
              <a:ext cx="652128" cy="596320"/>
              <a:chOff x="867110" y="1817120"/>
              <a:chExt cx="652128" cy="596320"/>
            </a:xfrm>
          </p:grpSpPr>
          <p:sp>
            <p:nvSpPr>
              <p:cNvPr id="24" name="矩形 23"/>
              <p:cNvSpPr/>
              <p:nvPr/>
            </p:nvSpPr>
            <p:spPr>
              <a:xfrm>
                <a:off x="867110" y="1817120"/>
                <a:ext cx="652128" cy="596320"/>
              </a:xfrm>
              <a:prstGeom prst="rect">
                <a:avLst/>
              </a:prstGeom>
              <a:solidFill>
                <a:srgbClr val="E4E2E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r="3055" b="44718"/>
              <a:stretch>
                <a:fillRect/>
              </a:stretch>
            </p:blipFill>
            <p:spPr>
              <a:xfrm>
                <a:off x="902344" y="1866360"/>
                <a:ext cx="581660" cy="497840"/>
              </a:xfrm>
              <a:custGeom>
                <a:avLst/>
                <a:gdLst>
                  <a:gd name="connsiteX0" fmla="*/ 0 w 581660"/>
                  <a:gd name="connsiteY0" fmla="*/ 0 h 497840"/>
                  <a:gd name="connsiteX1" fmla="*/ 581660 w 581660"/>
                  <a:gd name="connsiteY1" fmla="*/ 0 h 497840"/>
                  <a:gd name="connsiteX2" fmla="*/ 581660 w 581660"/>
                  <a:gd name="connsiteY2" fmla="*/ 497840 h 497840"/>
                  <a:gd name="connsiteX3" fmla="*/ 0 w 581660"/>
                  <a:gd name="connsiteY3" fmla="*/ 497840 h 497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1660" h="497840">
                    <a:moveTo>
                      <a:pt x="0" y="0"/>
                    </a:moveTo>
                    <a:lnTo>
                      <a:pt x="581660" y="0"/>
                    </a:lnTo>
                    <a:lnTo>
                      <a:pt x="581660" y="497840"/>
                    </a:lnTo>
                    <a:lnTo>
                      <a:pt x="0" y="497840"/>
                    </a:lnTo>
                    <a:close/>
                  </a:path>
                </a:pathLst>
              </a:custGeom>
            </p:spPr>
          </p:pic>
        </p:grpSp>
        <p:grpSp>
          <p:nvGrpSpPr>
            <p:cNvPr id="39" name="组合 38"/>
            <p:cNvGrpSpPr/>
            <p:nvPr/>
          </p:nvGrpSpPr>
          <p:grpSpPr>
            <a:xfrm>
              <a:off x="1609934" y="1988322"/>
              <a:ext cx="2308876" cy="253916"/>
              <a:chOff x="1609934" y="1022845"/>
              <a:chExt cx="2308876" cy="253916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1609934" y="1036733"/>
                <a:ext cx="1547604" cy="226141"/>
              </a:xfrm>
              <a:prstGeom prst="rect">
                <a:avLst/>
              </a:prstGeom>
              <a:solidFill>
                <a:srgbClr val="ED14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41" name="文本框 40"/>
              <p:cNvSpPr txBox="1"/>
              <p:nvPr/>
            </p:nvSpPr>
            <p:spPr>
              <a:xfrm>
                <a:off x="1640891" y="1022845"/>
                <a:ext cx="227791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zh-CN" altLang="en-US" sz="1050" spc="300" dirty="0">
                    <a:solidFill>
                      <a:prstClr val="white"/>
                    </a:solidFill>
                    <a:latin typeface="时尚中黑简体" panose="01010104010101010101" pitchFamily="2" charset="-122"/>
                    <a:ea typeface="时尚中黑简体" panose="01010104010101010101" pitchFamily="2" charset="-122"/>
                  </a:rPr>
                  <a:t>点击添加文字二</a:t>
                </a:r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869143" y="2647382"/>
            <a:ext cx="2915152" cy="596320"/>
            <a:chOff x="867110" y="2898820"/>
            <a:chExt cx="2915152" cy="596320"/>
          </a:xfrm>
        </p:grpSpPr>
        <p:grpSp>
          <p:nvGrpSpPr>
            <p:cNvPr id="28" name="组合 27"/>
            <p:cNvGrpSpPr/>
            <p:nvPr/>
          </p:nvGrpSpPr>
          <p:grpSpPr>
            <a:xfrm>
              <a:off x="867110" y="2898820"/>
              <a:ext cx="652128" cy="596320"/>
              <a:chOff x="867110" y="2898820"/>
              <a:chExt cx="652128" cy="596320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867110" y="2898820"/>
                <a:ext cx="652128" cy="596320"/>
              </a:xfrm>
              <a:prstGeom prst="rect">
                <a:avLst/>
              </a:prstGeom>
              <a:solidFill>
                <a:srgbClr val="E4E2E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3889" t="2276" r="4251" b="44851"/>
              <a:stretch>
                <a:fillRect/>
              </a:stretch>
            </p:blipFill>
            <p:spPr>
              <a:xfrm>
                <a:off x="902344" y="2948060"/>
                <a:ext cx="581660" cy="497840"/>
              </a:xfrm>
              <a:custGeom>
                <a:avLst/>
                <a:gdLst>
                  <a:gd name="connsiteX0" fmla="*/ 0 w 581660"/>
                  <a:gd name="connsiteY0" fmla="*/ 0 h 497840"/>
                  <a:gd name="connsiteX1" fmla="*/ 581660 w 581660"/>
                  <a:gd name="connsiteY1" fmla="*/ 0 h 497840"/>
                  <a:gd name="connsiteX2" fmla="*/ 581660 w 581660"/>
                  <a:gd name="connsiteY2" fmla="*/ 497840 h 497840"/>
                  <a:gd name="connsiteX3" fmla="*/ 0 w 581660"/>
                  <a:gd name="connsiteY3" fmla="*/ 497840 h 497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1660" h="497840">
                    <a:moveTo>
                      <a:pt x="0" y="0"/>
                    </a:moveTo>
                    <a:lnTo>
                      <a:pt x="581660" y="0"/>
                    </a:lnTo>
                    <a:lnTo>
                      <a:pt x="581660" y="497840"/>
                    </a:lnTo>
                    <a:lnTo>
                      <a:pt x="0" y="497840"/>
                    </a:lnTo>
                    <a:close/>
                  </a:path>
                </a:pathLst>
              </a:custGeom>
            </p:spPr>
          </p:pic>
        </p:grpSp>
        <p:grpSp>
          <p:nvGrpSpPr>
            <p:cNvPr id="42" name="组合 41"/>
            <p:cNvGrpSpPr/>
            <p:nvPr/>
          </p:nvGrpSpPr>
          <p:grpSpPr>
            <a:xfrm>
              <a:off x="1609934" y="3070022"/>
              <a:ext cx="2172328" cy="253916"/>
              <a:chOff x="1609934" y="1022845"/>
              <a:chExt cx="2172328" cy="253916"/>
            </a:xfrm>
          </p:grpSpPr>
          <p:sp>
            <p:nvSpPr>
              <p:cNvPr id="43" name="矩形 42"/>
              <p:cNvSpPr/>
              <p:nvPr/>
            </p:nvSpPr>
            <p:spPr>
              <a:xfrm>
                <a:off x="1609934" y="1036733"/>
                <a:ext cx="1547604" cy="226141"/>
              </a:xfrm>
              <a:prstGeom prst="rect">
                <a:avLst/>
              </a:prstGeom>
              <a:solidFill>
                <a:srgbClr val="ED14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1640891" y="1022845"/>
                <a:ext cx="214137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zh-CN" altLang="en-US" sz="1050" spc="300" dirty="0">
                    <a:solidFill>
                      <a:prstClr val="white"/>
                    </a:solidFill>
                    <a:latin typeface="时尚中黑简体" panose="01010104010101010101" pitchFamily="2" charset="-122"/>
                    <a:ea typeface="时尚中黑简体" panose="01010104010101010101" pitchFamily="2" charset="-122"/>
                  </a:rPr>
                  <a:t>点击添加文字三</a:t>
                </a:r>
              </a:p>
            </p:txBody>
          </p:sp>
        </p:grpSp>
      </p:grpSp>
      <p:grpSp>
        <p:nvGrpSpPr>
          <p:cNvPr id="48" name="组合 47"/>
          <p:cNvGrpSpPr/>
          <p:nvPr/>
        </p:nvGrpSpPr>
        <p:grpSpPr>
          <a:xfrm>
            <a:off x="869143" y="3296041"/>
            <a:ext cx="3201207" cy="596320"/>
            <a:chOff x="867110" y="3779150"/>
            <a:chExt cx="3201207" cy="596320"/>
          </a:xfrm>
        </p:grpSpPr>
        <p:grpSp>
          <p:nvGrpSpPr>
            <p:cNvPr id="29" name="组合 28"/>
            <p:cNvGrpSpPr/>
            <p:nvPr/>
          </p:nvGrpSpPr>
          <p:grpSpPr>
            <a:xfrm>
              <a:off x="867110" y="3779150"/>
              <a:ext cx="652128" cy="596320"/>
              <a:chOff x="867110" y="3779150"/>
              <a:chExt cx="652128" cy="596320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867110" y="3779150"/>
                <a:ext cx="652128" cy="596320"/>
              </a:xfrm>
              <a:prstGeom prst="rect">
                <a:avLst/>
              </a:prstGeom>
              <a:solidFill>
                <a:srgbClr val="E4E2E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r="2126" b="41110"/>
              <a:stretch>
                <a:fillRect/>
              </a:stretch>
            </p:blipFill>
            <p:spPr>
              <a:xfrm>
                <a:off x="902344" y="3828390"/>
                <a:ext cx="581660" cy="497840"/>
              </a:xfrm>
              <a:custGeom>
                <a:avLst/>
                <a:gdLst>
                  <a:gd name="connsiteX0" fmla="*/ 0 w 581660"/>
                  <a:gd name="connsiteY0" fmla="*/ 0 h 497840"/>
                  <a:gd name="connsiteX1" fmla="*/ 581660 w 581660"/>
                  <a:gd name="connsiteY1" fmla="*/ 0 h 497840"/>
                  <a:gd name="connsiteX2" fmla="*/ 581660 w 581660"/>
                  <a:gd name="connsiteY2" fmla="*/ 497840 h 497840"/>
                  <a:gd name="connsiteX3" fmla="*/ 0 w 581660"/>
                  <a:gd name="connsiteY3" fmla="*/ 497840 h 497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1660" h="497840">
                    <a:moveTo>
                      <a:pt x="0" y="0"/>
                    </a:moveTo>
                    <a:lnTo>
                      <a:pt x="581660" y="0"/>
                    </a:lnTo>
                    <a:lnTo>
                      <a:pt x="581660" y="497840"/>
                    </a:lnTo>
                    <a:lnTo>
                      <a:pt x="0" y="497840"/>
                    </a:lnTo>
                    <a:close/>
                  </a:path>
                </a:pathLst>
              </a:custGeom>
            </p:spPr>
          </p:pic>
        </p:grpSp>
        <p:grpSp>
          <p:nvGrpSpPr>
            <p:cNvPr id="45" name="组合 44"/>
            <p:cNvGrpSpPr/>
            <p:nvPr/>
          </p:nvGrpSpPr>
          <p:grpSpPr>
            <a:xfrm>
              <a:off x="1609934" y="3950352"/>
              <a:ext cx="2458383" cy="253916"/>
              <a:chOff x="1609934" y="1022845"/>
              <a:chExt cx="2458383" cy="253916"/>
            </a:xfrm>
          </p:grpSpPr>
          <p:sp>
            <p:nvSpPr>
              <p:cNvPr id="46" name="矩形 45"/>
              <p:cNvSpPr/>
              <p:nvPr/>
            </p:nvSpPr>
            <p:spPr>
              <a:xfrm>
                <a:off x="1609934" y="1036733"/>
                <a:ext cx="1547604" cy="226141"/>
              </a:xfrm>
              <a:prstGeom prst="rect">
                <a:avLst/>
              </a:prstGeom>
              <a:solidFill>
                <a:srgbClr val="ED14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1640891" y="1022845"/>
                <a:ext cx="2427426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zh-CN" altLang="en-US" sz="1050" spc="300" dirty="0">
                    <a:solidFill>
                      <a:prstClr val="white"/>
                    </a:solidFill>
                    <a:latin typeface="时尚中黑简体" panose="01010104010101010101" pitchFamily="2" charset="-122"/>
                    <a:ea typeface="时尚中黑简体" panose="01010104010101010101" pitchFamily="2" charset="-122"/>
                  </a:rPr>
                  <a:t>点击添加文字四</a:t>
                </a: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6195306" y="796233"/>
            <a:ext cx="3659894" cy="3431645"/>
            <a:chOff x="6195306" y="796233"/>
            <a:chExt cx="3659894" cy="3431645"/>
          </a:xfrm>
        </p:grpSpPr>
        <p:sp>
          <p:nvSpPr>
            <p:cNvPr id="11" name="矩形 10"/>
            <p:cNvSpPr/>
            <p:nvPr/>
          </p:nvSpPr>
          <p:spPr>
            <a:xfrm>
              <a:off x="6195306" y="796233"/>
              <a:ext cx="2260980" cy="3431645"/>
            </a:xfrm>
            <a:prstGeom prst="rect">
              <a:avLst/>
            </a:prstGeom>
            <a:solidFill>
              <a:srgbClr val="ED145B">
                <a:alpha val="6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6249618" y="1509712"/>
              <a:ext cx="3605582" cy="2085744"/>
              <a:chOff x="6249618" y="1509712"/>
              <a:chExt cx="3605582" cy="2085744"/>
            </a:xfrm>
          </p:grpSpPr>
          <p:cxnSp>
            <p:nvCxnSpPr>
              <p:cNvPr id="56" name="直接连接符 55"/>
              <p:cNvCxnSpPr/>
              <p:nvPr/>
            </p:nvCxnSpPr>
            <p:spPr>
              <a:xfrm>
                <a:off x="6249618" y="2169795"/>
                <a:ext cx="2143168" cy="0"/>
              </a:xfrm>
              <a:prstGeom prst="line">
                <a:avLst/>
              </a:prstGeom>
              <a:ln w="15875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TextBox 2"/>
              <p:cNvSpPr txBox="1">
                <a:spLocks noChangeArrowheads="1"/>
              </p:cNvSpPr>
              <p:nvPr/>
            </p:nvSpPr>
            <p:spPr bwMode="auto">
              <a:xfrm>
                <a:off x="6262382" y="1509712"/>
                <a:ext cx="3376918" cy="6063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5pPr>
                <a:lvl6pPr fontAlgn="base"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6pPr>
                <a:lvl7pPr fontAlgn="base"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7pPr>
                <a:lvl8pPr fontAlgn="base"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8pPr>
                <a:lvl9pPr fontAlgn="base"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9pPr>
              </a:lstStyle>
              <a:p>
                <a:pPr defTabSz="685800">
                  <a:lnSpc>
                    <a:spcPct val="125000"/>
                  </a:lnSpc>
                  <a:buClr>
                    <a:srgbClr val="0070C0"/>
                  </a:buClr>
                  <a:defRPr/>
                </a:pPr>
                <a:r>
                  <a:rPr lang="zh-CN" altLang="en-US" sz="14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上海锐普广告有限公司</a:t>
                </a:r>
                <a:r>
                  <a:rPr lang="zh-CN" altLang="zh-CN" sz="14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是</a:t>
                </a:r>
                <a:endParaRPr lang="en-US" altLang="zh-CN" sz="14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defTabSz="685800">
                  <a:lnSpc>
                    <a:spcPct val="125000"/>
                  </a:lnSpc>
                  <a:buClr>
                    <a:srgbClr val="0070C0"/>
                  </a:buClr>
                  <a:defRPr/>
                </a:pPr>
                <a:r>
                  <a:rPr lang="zh-CN" altLang="zh-CN" sz="14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精品</a:t>
                </a:r>
                <a:r>
                  <a:rPr lang="en-US" altLang="zh-CN" sz="14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zh-CN" sz="14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设计机构。</a:t>
                </a:r>
              </a:p>
            </p:txBody>
          </p:sp>
          <p:sp>
            <p:nvSpPr>
              <p:cNvPr id="58" name="TextBox 2"/>
              <p:cNvSpPr txBox="1">
                <a:spLocks noChangeArrowheads="1"/>
              </p:cNvSpPr>
              <p:nvPr/>
            </p:nvSpPr>
            <p:spPr bwMode="auto">
              <a:xfrm>
                <a:off x="6262382" y="2381277"/>
                <a:ext cx="3592818" cy="1214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5pPr>
                <a:lvl6pPr fontAlgn="base"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6pPr>
                <a:lvl7pPr fontAlgn="base"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7pPr>
                <a:lvl8pPr fontAlgn="base"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8pPr>
                <a:lvl9pPr fontAlgn="base"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9pPr>
              </a:lstStyle>
              <a:p>
                <a:pPr defTabSz="685800">
                  <a:lnSpc>
                    <a:spcPct val="135000"/>
                  </a:lnSpc>
                  <a:buClr>
                    <a:srgbClr val="0070C0"/>
                  </a:buClr>
                  <a:defRPr/>
                </a:pPr>
                <a:r>
                  <a:rPr lang="zh-CN" altLang="zh-CN" sz="900" spc="3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锐普</a:t>
                </a:r>
                <a:r>
                  <a:rPr lang="en-US" altLang="zh-CN" sz="900" spc="3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zh-CN" sz="900" spc="3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的设计理念：杜绝</a:t>
                </a:r>
                <a:endParaRPr lang="en-US" altLang="zh-CN" sz="900" spc="3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defTabSz="685800">
                  <a:lnSpc>
                    <a:spcPct val="135000"/>
                  </a:lnSpc>
                  <a:buClr>
                    <a:srgbClr val="0070C0"/>
                  </a:buClr>
                  <a:defRPr/>
                </a:pPr>
                <a:r>
                  <a:rPr lang="zh-CN" altLang="zh-CN" sz="900" spc="3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平庸、专做精品 ！</a:t>
                </a:r>
                <a:r>
                  <a:rPr lang="en-US" altLang="zh-CN" sz="900" spc="3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 PPT</a:t>
                </a:r>
              </a:p>
              <a:p>
                <a:pPr defTabSz="685800">
                  <a:lnSpc>
                    <a:spcPct val="135000"/>
                  </a:lnSpc>
                  <a:buClr>
                    <a:srgbClr val="0070C0"/>
                  </a:buClr>
                  <a:defRPr/>
                </a:pPr>
                <a:r>
                  <a:rPr lang="zh-CN" altLang="zh-CN" sz="900" spc="3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稿件制作。有国内顶尖</a:t>
                </a:r>
                <a:r>
                  <a:rPr lang="en-US" altLang="zh-CN" sz="900" spc="3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</a:p>
              <a:p>
                <a:pPr defTabSz="685800">
                  <a:lnSpc>
                    <a:spcPct val="135000"/>
                  </a:lnSpc>
                  <a:buClr>
                    <a:srgbClr val="0070C0"/>
                  </a:buClr>
                  <a:defRPr/>
                </a:pPr>
                <a:r>
                  <a:rPr lang="zh-CN" altLang="zh-CN" sz="900" spc="3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制作技术、顶级的</a:t>
                </a:r>
                <a:r>
                  <a:rPr lang="en-US" altLang="zh-CN" sz="900" spc="3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zh-CN" sz="900" spc="3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设计</a:t>
                </a:r>
                <a:endParaRPr lang="en-US" altLang="zh-CN" sz="900" spc="3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defTabSz="685800">
                  <a:lnSpc>
                    <a:spcPct val="135000"/>
                  </a:lnSpc>
                  <a:buClr>
                    <a:srgbClr val="0070C0"/>
                  </a:buClr>
                  <a:defRPr/>
                </a:pPr>
                <a:r>
                  <a:rPr lang="zh-CN" altLang="zh-CN" sz="900" spc="3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团队</a:t>
                </a:r>
                <a:r>
                  <a:rPr lang="zh-CN" altLang="en-US" sz="900" spc="3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。我们</a:t>
                </a:r>
                <a:r>
                  <a:rPr lang="zh-CN" altLang="zh-CN" sz="900" spc="3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坚持精益求精、</a:t>
                </a:r>
                <a:endParaRPr lang="en-US" altLang="zh-CN" sz="900" spc="3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defTabSz="685800">
                  <a:lnSpc>
                    <a:spcPct val="135000"/>
                  </a:lnSpc>
                  <a:buClr>
                    <a:srgbClr val="0070C0"/>
                  </a:buClr>
                  <a:defRPr/>
                </a:pPr>
                <a:r>
                  <a:rPr lang="zh-CN" altLang="zh-CN" sz="900" spc="3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拒绝平庸的做事精神</a:t>
                </a:r>
                <a:r>
                  <a:rPr lang="zh-CN" altLang="en-US" sz="900" spc="3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。</a:t>
                </a:r>
              </a:p>
            </p:txBody>
          </p:sp>
        </p:grpSp>
      </p:grpSp>
      <p:sp>
        <p:nvSpPr>
          <p:cNvPr id="59" name="文本框 58"/>
          <p:cNvSpPr txBox="1"/>
          <p:nvPr/>
        </p:nvSpPr>
        <p:spPr>
          <a:xfrm>
            <a:off x="647779" y="268585"/>
            <a:ext cx="48524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2800" spc="300" dirty="0">
                <a:solidFill>
                  <a:srgbClr val="2C2C2B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点击添加</a:t>
            </a:r>
            <a:r>
              <a:rPr lang="zh-CN" altLang="en-US" sz="2800" spc="300" dirty="0">
                <a:solidFill>
                  <a:srgbClr val="ED145B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标题</a:t>
            </a:r>
          </a:p>
        </p:txBody>
      </p:sp>
      <p:cxnSp>
        <p:nvCxnSpPr>
          <p:cNvPr id="60" name="直接连接符 59"/>
          <p:cNvCxnSpPr/>
          <p:nvPr/>
        </p:nvCxnSpPr>
        <p:spPr>
          <a:xfrm>
            <a:off x="709613" y="0"/>
            <a:ext cx="0" cy="1422400"/>
          </a:xfrm>
          <a:prstGeom prst="line">
            <a:avLst/>
          </a:prstGeom>
          <a:ln w="7620">
            <a:solidFill>
              <a:schemeClr val="bg1">
                <a:lumMod val="65000"/>
              </a:schemeClr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>
            <a:off x="0" y="723900"/>
            <a:ext cx="3225800" cy="0"/>
          </a:xfrm>
          <a:prstGeom prst="line">
            <a:avLst/>
          </a:prstGeom>
          <a:ln w="7620">
            <a:solidFill>
              <a:schemeClr val="bg1">
                <a:lumMod val="65000"/>
              </a:schemeClr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682740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5545863" y="705268"/>
            <a:ext cx="2962800" cy="3927600"/>
            <a:chOff x="5456963" y="705268"/>
            <a:chExt cx="2962800" cy="3927600"/>
          </a:xfrm>
        </p:grpSpPr>
        <p:sp>
          <p:nvSpPr>
            <p:cNvPr id="16" name="矩形 15"/>
            <p:cNvSpPr/>
            <p:nvPr/>
          </p:nvSpPr>
          <p:spPr>
            <a:xfrm>
              <a:off x="5456963" y="705268"/>
              <a:ext cx="2962800" cy="3927600"/>
            </a:xfrm>
            <a:prstGeom prst="rect">
              <a:avLst/>
            </a:prstGeom>
            <a:solidFill>
              <a:srgbClr val="E4E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pic>
          <p:nvPicPr>
            <p:cNvPr id="71" name="图片 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195" t="2659" r="2195" b="12695"/>
            <a:stretch>
              <a:fillRect/>
            </a:stretch>
          </p:blipFill>
          <p:spPr>
            <a:xfrm>
              <a:off x="5542288" y="817016"/>
              <a:ext cx="2792150" cy="3704105"/>
            </a:xfrm>
            <a:custGeom>
              <a:avLst/>
              <a:gdLst>
                <a:gd name="connsiteX0" fmla="*/ 0 w 2792150"/>
                <a:gd name="connsiteY0" fmla="*/ 0 h 3704105"/>
                <a:gd name="connsiteX1" fmla="*/ 2792150 w 2792150"/>
                <a:gd name="connsiteY1" fmla="*/ 0 h 3704105"/>
                <a:gd name="connsiteX2" fmla="*/ 2792150 w 2792150"/>
                <a:gd name="connsiteY2" fmla="*/ 3704105 h 3704105"/>
                <a:gd name="connsiteX3" fmla="*/ 0 w 2792150"/>
                <a:gd name="connsiteY3" fmla="*/ 3704105 h 370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92150" h="3704105">
                  <a:moveTo>
                    <a:pt x="0" y="0"/>
                  </a:moveTo>
                  <a:lnTo>
                    <a:pt x="2792150" y="0"/>
                  </a:lnTo>
                  <a:lnTo>
                    <a:pt x="2792150" y="3704105"/>
                  </a:lnTo>
                  <a:lnTo>
                    <a:pt x="0" y="3704105"/>
                  </a:lnTo>
                  <a:close/>
                </a:path>
              </a:pathLst>
            </a:custGeom>
          </p:spPr>
        </p:pic>
      </p:grpSp>
      <p:sp>
        <p:nvSpPr>
          <p:cNvPr id="2" name="文本框 1"/>
          <p:cNvSpPr txBox="1"/>
          <p:nvPr/>
        </p:nvSpPr>
        <p:spPr>
          <a:xfrm>
            <a:off x="94892" y="920081"/>
            <a:ext cx="6763108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25000" i="1" dirty="0">
                <a:solidFill>
                  <a:srgbClr val="ED145B"/>
                </a:solidFill>
                <a:latin typeface="JustOldFashion" panose="02000603030000020004" pitchFamily="2" charset="0"/>
                <a:ea typeface="MingLiU_HKSCS" panose="02020500000000000000" pitchFamily="18" charset="-120"/>
              </a:rPr>
              <a:t>4</a:t>
            </a:r>
            <a:endParaRPr lang="zh-CN" altLang="en-US" sz="25000" i="1" dirty="0">
              <a:solidFill>
                <a:srgbClr val="ED145B"/>
              </a:solidFill>
              <a:latin typeface="JustOldFashion" panose="02000603030000020004" pitchFamily="2" charset="0"/>
              <a:ea typeface="MingLiU_HKSCS" panose="02020500000000000000" pitchFamily="18" charset="-12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366278" y="1701722"/>
            <a:ext cx="6320522" cy="2131475"/>
            <a:chOff x="2366278" y="740430"/>
            <a:chExt cx="6320522" cy="2131475"/>
          </a:xfrm>
        </p:grpSpPr>
        <p:grpSp>
          <p:nvGrpSpPr>
            <p:cNvPr id="123" name="组合 122"/>
            <p:cNvGrpSpPr/>
            <p:nvPr/>
          </p:nvGrpSpPr>
          <p:grpSpPr>
            <a:xfrm>
              <a:off x="2391679" y="740430"/>
              <a:ext cx="6295121" cy="958216"/>
              <a:chOff x="5678976" y="740430"/>
              <a:chExt cx="6295121" cy="958216"/>
            </a:xfrm>
          </p:grpSpPr>
          <p:cxnSp>
            <p:nvCxnSpPr>
              <p:cNvPr id="3" name="直接连接符 2"/>
              <p:cNvCxnSpPr/>
              <p:nvPr/>
            </p:nvCxnSpPr>
            <p:spPr>
              <a:xfrm>
                <a:off x="5846888" y="740430"/>
                <a:ext cx="2712912" cy="0"/>
              </a:xfrm>
              <a:prstGeom prst="line">
                <a:avLst/>
              </a:prstGeom>
              <a:ln w="22225">
                <a:solidFill>
                  <a:srgbClr val="2626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" name="直接连接符 3"/>
              <p:cNvCxnSpPr/>
              <p:nvPr/>
            </p:nvCxnSpPr>
            <p:spPr>
              <a:xfrm>
                <a:off x="5846887" y="1698646"/>
                <a:ext cx="2712913" cy="0"/>
              </a:xfrm>
              <a:prstGeom prst="line">
                <a:avLst/>
              </a:prstGeom>
              <a:ln w="63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" name="文本框 4"/>
              <p:cNvSpPr txBox="1"/>
              <p:nvPr/>
            </p:nvSpPr>
            <p:spPr>
              <a:xfrm>
                <a:off x="5678976" y="804039"/>
                <a:ext cx="629512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zh-CN" altLang="en-US" sz="4800" spc="600" dirty="0">
                    <a:solidFill>
                      <a:srgbClr val="262626"/>
                    </a:solidFill>
                    <a:latin typeface="时尚中黑简体" panose="01010104010101010101" pitchFamily="2" charset="-122"/>
                    <a:ea typeface="时尚中黑简体" panose="01010104010101010101" pitchFamily="2" charset="-122"/>
                  </a:rPr>
                  <a:t>时尚发型</a:t>
                </a:r>
              </a:p>
            </p:txBody>
          </p:sp>
        </p:grpSp>
        <p:sp>
          <p:nvSpPr>
            <p:cNvPr id="8" name="TextBox 2"/>
            <p:cNvSpPr txBox="1">
              <a:spLocks noChangeArrowheads="1"/>
            </p:cNvSpPr>
            <p:nvPr/>
          </p:nvSpPr>
          <p:spPr bwMode="auto">
            <a:xfrm>
              <a:off x="2366278" y="1810076"/>
              <a:ext cx="5774422" cy="10618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defTabSz="685800">
                <a:lnSpc>
                  <a:spcPct val="150000"/>
                </a:lnSpc>
                <a:buClr>
                  <a:srgbClr val="0070C0"/>
                </a:buClr>
                <a:defRPr/>
              </a:pPr>
              <a:r>
                <a:rPr lang="zh-CN" altLang="zh-CN" sz="1050" spc="3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设计理念：杜绝平庸、专做精品 ！</a:t>
              </a:r>
              <a:endParaRPr lang="en-US" altLang="zh-CN" sz="105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defTabSz="685800">
                <a:lnSpc>
                  <a:spcPct val="150000"/>
                </a:lnSpc>
                <a:buClr>
                  <a:srgbClr val="0070C0"/>
                </a:buClr>
                <a:defRPr/>
              </a:pPr>
              <a:r>
                <a:rPr lang="en-US" altLang="zh-CN" sz="1050" spc="3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100%</a:t>
              </a:r>
              <a:r>
                <a:rPr lang="zh-CN" altLang="zh-CN" sz="1050" spc="3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专业；</a:t>
              </a:r>
              <a:r>
                <a:rPr lang="en-US" altLang="zh-CN" sz="1050" spc="3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100%</a:t>
              </a:r>
              <a:r>
                <a:rPr lang="zh-CN" altLang="zh-CN" sz="1050" spc="3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尽心；</a:t>
              </a:r>
              <a:r>
                <a:rPr lang="en-US" altLang="zh-CN" sz="1050" spc="3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100%</a:t>
              </a:r>
              <a:r>
                <a:rPr lang="zh-CN" altLang="zh-CN" sz="1050" spc="3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创意。</a:t>
              </a:r>
              <a:endParaRPr lang="en-US" altLang="zh-CN" sz="105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defTabSz="685800">
                <a:lnSpc>
                  <a:spcPct val="150000"/>
                </a:lnSpc>
                <a:buClr>
                  <a:srgbClr val="0070C0"/>
                </a:buClr>
                <a:defRPr/>
              </a:pPr>
              <a:r>
                <a:rPr lang="zh-CN" altLang="zh-CN" sz="1050" spc="3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锐普</a:t>
              </a:r>
              <a:r>
                <a:rPr lang="en-US" altLang="zh-CN" sz="1050" spc="3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050" spc="3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服务领域：</a:t>
              </a:r>
              <a:r>
                <a:rPr lang="en-US" altLang="zh-CN" sz="1050" spc="3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050" spc="3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公共模板</a:t>
              </a:r>
              <a:endParaRPr lang="en-US" altLang="zh-CN" sz="105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defTabSz="685800">
                <a:lnSpc>
                  <a:spcPct val="150000"/>
                </a:lnSpc>
                <a:buClr>
                  <a:srgbClr val="0070C0"/>
                </a:buClr>
                <a:defRPr/>
              </a:pPr>
              <a:r>
                <a:rPr lang="zh-CN" altLang="zh-CN" sz="1050" spc="3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设计；</a:t>
              </a:r>
              <a:r>
                <a:rPr lang="en-US" altLang="zh-CN" sz="1050" spc="3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050" spc="3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稿件制作。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654141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4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6495143" y="2397048"/>
            <a:ext cx="1807028" cy="1131356"/>
            <a:chOff x="6495143" y="2399429"/>
            <a:chExt cx="1807028" cy="1131356"/>
          </a:xfrm>
        </p:grpSpPr>
        <p:sp>
          <p:nvSpPr>
            <p:cNvPr id="29" name="任意多边形 28"/>
            <p:cNvSpPr/>
            <p:nvPr/>
          </p:nvSpPr>
          <p:spPr>
            <a:xfrm rot="10800000">
              <a:off x="6495143" y="2399429"/>
              <a:ext cx="1807028" cy="1131356"/>
            </a:xfrm>
            <a:custGeom>
              <a:avLst/>
              <a:gdLst>
                <a:gd name="connsiteX0" fmla="*/ 834572 w 1669144"/>
                <a:gd name="connsiteY0" fmla="*/ 0 h 1045029"/>
                <a:gd name="connsiteX1" fmla="*/ 1669144 w 1669144"/>
                <a:gd name="connsiteY1" fmla="*/ 508000 h 1045029"/>
                <a:gd name="connsiteX2" fmla="*/ 1669144 w 1669144"/>
                <a:gd name="connsiteY2" fmla="*/ 1045029 h 1045029"/>
                <a:gd name="connsiteX3" fmla="*/ 0 w 1669144"/>
                <a:gd name="connsiteY3" fmla="*/ 1045029 h 1045029"/>
                <a:gd name="connsiteX4" fmla="*/ 0 w 1669144"/>
                <a:gd name="connsiteY4" fmla="*/ 508000 h 1045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9144" h="1045029">
                  <a:moveTo>
                    <a:pt x="834572" y="0"/>
                  </a:moveTo>
                  <a:lnTo>
                    <a:pt x="1669144" y="508000"/>
                  </a:lnTo>
                  <a:lnTo>
                    <a:pt x="1669144" y="1045029"/>
                  </a:lnTo>
                  <a:lnTo>
                    <a:pt x="0" y="1045029"/>
                  </a:lnTo>
                  <a:lnTo>
                    <a:pt x="0" y="508000"/>
                  </a:lnTo>
                  <a:close/>
                </a:path>
              </a:pathLst>
            </a:custGeom>
            <a:solidFill>
              <a:srgbClr val="E4E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72" t="7451" r="7212" b="45201"/>
            <a:stretch>
              <a:fillRect/>
            </a:stretch>
          </p:blipFill>
          <p:spPr>
            <a:xfrm>
              <a:off x="6564085" y="2442593"/>
              <a:ext cx="1669144" cy="1045029"/>
            </a:xfrm>
            <a:custGeom>
              <a:avLst/>
              <a:gdLst>
                <a:gd name="connsiteX0" fmla="*/ 0 w 1669144"/>
                <a:gd name="connsiteY0" fmla="*/ 0 h 1045029"/>
                <a:gd name="connsiteX1" fmla="*/ 1669144 w 1669144"/>
                <a:gd name="connsiteY1" fmla="*/ 0 h 1045029"/>
                <a:gd name="connsiteX2" fmla="*/ 1669144 w 1669144"/>
                <a:gd name="connsiteY2" fmla="*/ 537029 h 1045029"/>
                <a:gd name="connsiteX3" fmla="*/ 834572 w 1669144"/>
                <a:gd name="connsiteY3" fmla="*/ 1045029 h 1045029"/>
                <a:gd name="connsiteX4" fmla="*/ 0 w 1669144"/>
                <a:gd name="connsiteY4" fmla="*/ 537029 h 1045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9144" h="1045029">
                  <a:moveTo>
                    <a:pt x="0" y="0"/>
                  </a:moveTo>
                  <a:lnTo>
                    <a:pt x="1669144" y="0"/>
                  </a:lnTo>
                  <a:lnTo>
                    <a:pt x="1669144" y="537029"/>
                  </a:lnTo>
                  <a:lnTo>
                    <a:pt x="834572" y="1045029"/>
                  </a:lnTo>
                  <a:lnTo>
                    <a:pt x="0" y="537029"/>
                  </a:lnTo>
                  <a:close/>
                </a:path>
              </a:pathLst>
            </a:custGeom>
          </p:spPr>
        </p:pic>
      </p:grpSp>
      <p:grpSp>
        <p:nvGrpSpPr>
          <p:cNvPr id="14" name="组合 13"/>
          <p:cNvGrpSpPr/>
          <p:nvPr/>
        </p:nvGrpSpPr>
        <p:grpSpPr>
          <a:xfrm>
            <a:off x="5706930" y="1263912"/>
            <a:ext cx="1792242" cy="1122099"/>
            <a:chOff x="5706930" y="1354400"/>
            <a:chExt cx="1792242" cy="1122099"/>
          </a:xfrm>
        </p:grpSpPr>
        <p:sp>
          <p:nvSpPr>
            <p:cNvPr id="27" name="任意多边形 26"/>
            <p:cNvSpPr/>
            <p:nvPr/>
          </p:nvSpPr>
          <p:spPr>
            <a:xfrm>
              <a:off x="5706930" y="1354400"/>
              <a:ext cx="1792242" cy="1122099"/>
            </a:xfrm>
            <a:custGeom>
              <a:avLst/>
              <a:gdLst>
                <a:gd name="connsiteX0" fmla="*/ 834572 w 1669144"/>
                <a:gd name="connsiteY0" fmla="*/ 0 h 1045029"/>
                <a:gd name="connsiteX1" fmla="*/ 1669144 w 1669144"/>
                <a:gd name="connsiteY1" fmla="*/ 508000 h 1045029"/>
                <a:gd name="connsiteX2" fmla="*/ 1669144 w 1669144"/>
                <a:gd name="connsiteY2" fmla="*/ 1045029 h 1045029"/>
                <a:gd name="connsiteX3" fmla="*/ 0 w 1669144"/>
                <a:gd name="connsiteY3" fmla="*/ 1045029 h 1045029"/>
                <a:gd name="connsiteX4" fmla="*/ 0 w 1669144"/>
                <a:gd name="connsiteY4" fmla="*/ 508000 h 1045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9144" h="1045029">
                  <a:moveTo>
                    <a:pt x="834572" y="0"/>
                  </a:moveTo>
                  <a:lnTo>
                    <a:pt x="1669144" y="508000"/>
                  </a:lnTo>
                  <a:lnTo>
                    <a:pt x="1669144" y="1045029"/>
                  </a:lnTo>
                  <a:lnTo>
                    <a:pt x="0" y="1045029"/>
                  </a:lnTo>
                  <a:lnTo>
                    <a:pt x="0" y="508000"/>
                  </a:lnTo>
                  <a:close/>
                </a:path>
              </a:pathLst>
            </a:custGeom>
            <a:solidFill>
              <a:srgbClr val="E4E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221" t="1327" r="2410" b="60139"/>
            <a:stretch>
              <a:fillRect/>
            </a:stretch>
          </p:blipFill>
          <p:spPr>
            <a:xfrm>
              <a:off x="5768479" y="1392935"/>
              <a:ext cx="1669144" cy="1045029"/>
            </a:xfrm>
            <a:custGeom>
              <a:avLst/>
              <a:gdLst>
                <a:gd name="connsiteX0" fmla="*/ 834572 w 1669144"/>
                <a:gd name="connsiteY0" fmla="*/ 0 h 1045029"/>
                <a:gd name="connsiteX1" fmla="*/ 1669144 w 1669144"/>
                <a:gd name="connsiteY1" fmla="*/ 508000 h 1045029"/>
                <a:gd name="connsiteX2" fmla="*/ 1669144 w 1669144"/>
                <a:gd name="connsiteY2" fmla="*/ 1045029 h 1045029"/>
                <a:gd name="connsiteX3" fmla="*/ 0 w 1669144"/>
                <a:gd name="connsiteY3" fmla="*/ 1045029 h 1045029"/>
                <a:gd name="connsiteX4" fmla="*/ 0 w 1669144"/>
                <a:gd name="connsiteY4" fmla="*/ 508000 h 1045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9144" h="1045029">
                  <a:moveTo>
                    <a:pt x="834572" y="0"/>
                  </a:moveTo>
                  <a:lnTo>
                    <a:pt x="1669144" y="508000"/>
                  </a:lnTo>
                  <a:lnTo>
                    <a:pt x="1669144" y="1045029"/>
                  </a:lnTo>
                  <a:lnTo>
                    <a:pt x="0" y="1045029"/>
                  </a:lnTo>
                  <a:lnTo>
                    <a:pt x="0" y="508000"/>
                  </a:lnTo>
                  <a:close/>
                </a:path>
              </a:pathLst>
            </a:custGeom>
          </p:spPr>
        </p:pic>
      </p:grpSp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xmlns="" val="1711072423"/>
              </p:ext>
            </p:extLst>
          </p:nvPr>
        </p:nvGraphicFramePr>
        <p:xfrm>
          <a:off x="635000" y="908050"/>
          <a:ext cx="4752975" cy="316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12" name="组合 11"/>
          <p:cNvGrpSpPr/>
          <p:nvPr/>
        </p:nvGrpSpPr>
        <p:grpSpPr>
          <a:xfrm>
            <a:off x="5566230" y="665327"/>
            <a:ext cx="5482770" cy="570284"/>
            <a:chOff x="5566230" y="665327"/>
            <a:chExt cx="5482770" cy="570284"/>
          </a:xfrm>
        </p:grpSpPr>
        <p:sp>
          <p:nvSpPr>
            <p:cNvPr id="9" name="泪滴形 8"/>
            <p:cNvSpPr/>
            <p:nvPr/>
          </p:nvSpPr>
          <p:spPr>
            <a:xfrm>
              <a:off x="5566230" y="783512"/>
              <a:ext cx="308477" cy="308477"/>
            </a:xfrm>
            <a:prstGeom prst="teardrop">
              <a:avLst/>
            </a:prstGeom>
            <a:solidFill>
              <a:srgbClr val="ED14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10" name="TextBox 2"/>
            <p:cNvSpPr txBox="1">
              <a:spLocks noChangeArrowheads="1"/>
            </p:cNvSpPr>
            <p:nvPr/>
          </p:nvSpPr>
          <p:spPr bwMode="auto">
            <a:xfrm>
              <a:off x="5978841" y="665327"/>
              <a:ext cx="5070159" cy="570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defTabSz="685800">
                <a:lnSpc>
                  <a:spcPct val="150000"/>
                </a:lnSpc>
                <a:buClr>
                  <a:srgbClr val="0070C0"/>
                </a:buClr>
                <a:defRPr/>
              </a:pPr>
              <a:r>
                <a:rPr lang="zh-CN" altLang="en-US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上海锐普广告有限公司</a:t>
              </a:r>
              <a:r>
                <a:rPr lang="zh-CN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是精品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设计机构</a:t>
              </a:r>
              <a:endParaRPr lang="en-US" altLang="zh-CN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defTabSz="685800">
                <a:lnSpc>
                  <a:spcPct val="150000"/>
                </a:lnSpc>
                <a:buClr>
                  <a:srgbClr val="0070C0"/>
                </a:buClr>
                <a:defRPr/>
              </a:pPr>
              <a:r>
                <a:rPr lang="zh-CN" altLang="en-US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锐普公司</a:t>
              </a:r>
              <a:r>
                <a:rPr lang="zh-CN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是精品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设计机构</a:t>
              </a:r>
              <a:r>
                <a:rPr lang="zh-CN" altLang="en-US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。</a:t>
              </a:r>
              <a:endParaRPr lang="zh-CN" altLang="zh-CN" sz="9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796656" y="3536750"/>
            <a:ext cx="5938144" cy="600164"/>
            <a:chOff x="5796656" y="3536750"/>
            <a:chExt cx="5938144" cy="600164"/>
          </a:xfrm>
        </p:grpSpPr>
        <p:sp>
          <p:nvSpPr>
            <p:cNvPr id="11" name="泪滴形 10"/>
            <p:cNvSpPr/>
            <p:nvPr/>
          </p:nvSpPr>
          <p:spPr>
            <a:xfrm>
              <a:off x="5796656" y="3667654"/>
              <a:ext cx="308477" cy="308477"/>
            </a:xfrm>
            <a:prstGeom prst="teardrop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13" name="TextBox 2"/>
            <p:cNvSpPr txBox="1">
              <a:spLocks noChangeArrowheads="1"/>
            </p:cNvSpPr>
            <p:nvPr/>
          </p:nvSpPr>
          <p:spPr bwMode="auto">
            <a:xfrm>
              <a:off x="6190566" y="3536750"/>
              <a:ext cx="5544234" cy="600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fontAlgn="base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defTabSz="685800">
                <a:lnSpc>
                  <a:spcPct val="150000"/>
                </a:lnSpc>
                <a:buClr>
                  <a:srgbClr val="0070C0"/>
                </a:buClr>
                <a:defRPr/>
              </a:pPr>
              <a:r>
                <a:rPr lang="zh-CN" altLang="en-US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上海锐普广告有限公司</a:t>
              </a:r>
              <a:r>
                <a:rPr lang="zh-CN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是精品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设计</a:t>
              </a:r>
              <a:endParaRPr lang="en-US" altLang="zh-CN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defTabSz="685800">
                <a:lnSpc>
                  <a:spcPct val="150000"/>
                </a:lnSpc>
                <a:buClr>
                  <a:srgbClr val="0070C0"/>
                </a:buClr>
                <a:defRPr/>
              </a:pPr>
              <a:r>
                <a:rPr lang="zh-CN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机构</a:t>
              </a:r>
              <a:r>
                <a:rPr lang="zh-CN" altLang="en-US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锐普公司</a:t>
              </a:r>
              <a:r>
                <a:rPr lang="zh-CN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是精品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设计机构</a:t>
              </a:r>
              <a:r>
                <a:rPr lang="zh-CN" altLang="en-US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。</a:t>
              </a:r>
              <a:endParaRPr lang="zh-CN" altLang="zh-CN" sz="9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495380" y="205085"/>
            <a:ext cx="5301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2800" spc="300" dirty="0">
                <a:solidFill>
                  <a:srgbClr val="2C2C2B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点击添加</a:t>
            </a:r>
            <a:r>
              <a:rPr lang="zh-CN" altLang="en-US" sz="2800" spc="300" dirty="0">
                <a:solidFill>
                  <a:srgbClr val="ED145B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标题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557213" y="-23446"/>
            <a:ext cx="0" cy="1382346"/>
          </a:xfrm>
          <a:prstGeom prst="line">
            <a:avLst/>
          </a:prstGeom>
          <a:ln w="7620">
            <a:solidFill>
              <a:schemeClr val="bg1">
                <a:lumMod val="65000"/>
              </a:schemeClr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-23446" y="685800"/>
            <a:ext cx="3117166" cy="0"/>
          </a:xfrm>
          <a:prstGeom prst="line">
            <a:avLst/>
          </a:prstGeom>
          <a:ln w="7620">
            <a:solidFill>
              <a:schemeClr val="bg1">
                <a:lumMod val="65000"/>
              </a:schemeClr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91259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1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8094311" y="58678"/>
            <a:ext cx="954534" cy="993422"/>
            <a:chOff x="-487453" y="3340616"/>
            <a:chExt cx="1539119" cy="1601824"/>
          </a:xfrm>
        </p:grpSpPr>
        <p:sp>
          <p:nvSpPr>
            <p:cNvPr id="19" name="矩形 18"/>
            <p:cNvSpPr/>
            <p:nvPr/>
          </p:nvSpPr>
          <p:spPr>
            <a:xfrm rot="18978962">
              <a:off x="-251343" y="4139163"/>
              <a:ext cx="93519" cy="93519"/>
            </a:xfrm>
            <a:prstGeom prst="rect">
              <a:avLst/>
            </a:prstGeom>
            <a:solidFill>
              <a:srgbClr val="ED145B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 rot="18880913">
              <a:off x="229686" y="4088971"/>
              <a:ext cx="91049" cy="91049"/>
            </a:xfrm>
            <a:prstGeom prst="rect">
              <a:avLst/>
            </a:prstGeom>
            <a:solidFill>
              <a:srgbClr val="ED145B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 rot="18880913">
              <a:off x="890315" y="4423462"/>
              <a:ext cx="72351" cy="72351"/>
            </a:xfrm>
            <a:prstGeom prst="rect">
              <a:avLst/>
            </a:prstGeom>
            <a:solidFill>
              <a:srgbClr val="FFC000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 rot="18880913">
              <a:off x="795752" y="3760606"/>
              <a:ext cx="173219" cy="173218"/>
            </a:xfrm>
            <a:prstGeom prst="rect">
              <a:avLst/>
            </a:prstGeom>
            <a:solidFill>
              <a:srgbClr val="ED145B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 rot="18880913">
              <a:off x="885515" y="3340616"/>
              <a:ext cx="152247" cy="152247"/>
            </a:xfrm>
            <a:prstGeom prst="rect">
              <a:avLst/>
            </a:prstGeom>
            <a:solidFill>
              <a:srgbClr val="FFC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 rot="18880913">
              <a:off x="899419" y="3989711"/>
              <a:ext cx="152247" cy="152247"/>
            </a:xfrm>
            <a:prstGeom prst="rect">
              <a:avLst/>
            </a:prstGeom>
            <a:solidFill>
              <a:srgbClr val="FFC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 rot="18880913">
              <a:off x="351417" y="3728868"/>
              <a:ext cx="173219" cy="173219"/>
            </a:xfrm>
            <a:prstGeom prst="rect">
              <a:avLst/>
            </a:prstGeom>
            <a:solidFill>
              <a:srgbClr val="ED145B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 rot="18880913">
              <a:off x="189019" y="4532157"/>
              <a:ext cx="152247" cy="152247"/>
            </a:xfrm>
            <a:prstGeom prst="rect">
              <a:avLst/>
            </a:prstGeom>
            <a:solidFill>
              <a:srgbClr val="FFC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 rot="18880913">
              <a:off x="-276442" y="4592578"/>
              <a:ext cx="173219" cy="173218"/>
            </a:xfrm>
            <a:prstGeom prst="rect">
              <a:avLst/>
            </a:prstGeom>
            <a:solidFill>
              <a:srgbClr val="ED145B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 rot="18880913">
              <a:off x="-487453" y="4848118"/>
              <a:ext cx="94322" cy="94322"/>
            </a:xfrm>
            <a:prstGeom prst="rect">
              <a:avLst/>
            </a:prstGeom>
            <a:solidFill>
              <a:srgbClr val="FFC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17769" y="952500"/>
            <a:ext cx="3302000" cy="3302000"/>
            <a:chOff x="517769" y="952500"/>
            <a:chExt cx="3302000" cy="3302000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9849" r="6051" b="44425"/>
            <a:stretch>
              <a:fillRect/>
            </a:stretch>
          </p:blipFill>
          <p:spPr>
            <a:xfrm>
              <a:off x="517769" y="952500"/>
              <a:ext cx="3302000" cy="3302000"/>
            </a:xfrm>
            <a:custGeom>
              <a:avLst/>
              <a:gdLst>
                <a:gd name="connsiteX0" fmla="*/ 1651000 w 3302000"/>
                <a:gd name="connsiteY0" fmla="*/ 0 h 3302000"/>
                <a:gd name="connsiteX1" fmla="*/ 3302000 w 3302000"/>
                <a:gd name="connsiteY1" fmla="*/ 1651000 h 3302000"/>
                <a:gd name="connsiteX2" fmla="*/ 1651000 w 3302000"/>
                <a:gd name="connsiteY2" fmla="*/ 3302000 h 3302000"/>
                <a:gd name="connsiteX3" fmla="*/ 0 w 3302000"/>
                <a:gd name="connsiteY3" fmla="*/ 1651000 h 3302000"/>
                <a:gd name="connsiteX4" fmla="*/ 1651000 w 3302000"/>
                <a:gd name="connsiteY4" fmla="*/ 0 h 330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2000" h="3302000">
                  <a:moveTo>
                    <a:pt x="1651000" y="0"/>
                  </a:moveTo>
                  <a:cubicBezTo>
                    <a:pt x="2562822" y="0"/>
                    <a:pt x="3302000" y="739178"/>
                    <a:pt x="3302000" y="1651000"/>
                  </a:cubicBezTo>
                  <a:cubicBezTo>
                    <a:pt x="3302000" y="2562822"/>
                    <a:pt x="2562822" y="3302000"/>
                    <a:pt x="1651000" y="3302000"/>
                  </a:cubicBezTo>
                  <a:cubicBezTo>
                    <a:pt x="739178" y="3302000"/>
                    <a:pt x="0" y="2562822"/>
                    <a:pt x="0" y="1651000"/>
                  </a:cubicBezTo>
                  <a:cubicBezTo>
                    <a:pt x="0" y="739178"/>
                    <a:pt x="739178" y="0"/>
                    <a:pt x="1651000" y="0"/>
                  </a:cubicBezTo>
                  <a:close/>
                </a:path>
              </a:pathLst>
            </a:custGeom>
          </p:spPr>
        </p:pic>
        <p:sp>
          <p:nvSpPr>
            <p:cNvPr id="8" name="任意多边形 7"/>
            <p:cNvSpPr/>
            <p:nvPr/>
          </p:nvSpPr>
          <p:spPr>
            <a:xfrm>
              <a:off x="527958" y="1829446"/>
              <a:ext cx="2376431" cy="2418705"/>
            </a:xfrm>
            <a:custGeom>
              <a:avLst/>
              <a:gdLst>
                <a:gd name="connsiteX0" fmla="*/ 189989 w 2376431"/>
                <a:gd name="connsiteY0" fmla="*/ 0 h 2418705"/>
                <a:gd name="connsiteX1" fmla="*/ 2376431 w 2376431"/>
                <a:gd name="connsiteY1" fmla="*/ 2249081 h 2418705"/>
                <a:gd name="connsiteX2" fmla="*/ 2293644 w 2376431"/>
                <a:gd name="connsiteY2" fmla="*/ 2288961 h 2418705"/>
                <a:gd name="connsiteX3" fmla="*/ 1651000 w 2376431"/>
                <a:gd name="connsiteY3" fmla="*/ 2418705 h 2418705"/>
                <a:gd name="connsiteX4" fmla="*/ 0 w 2376431"/>
                <a:gd name="connsiteY4" fmla="*/ 767705 h 2418705"/>
                <a:gd name="connsiteX5" fmla="*/ 129744 w 2376431"/>
                <a:gd name="connsiteY5" fmla="*/ 125061 h 2418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76431" h="2418705">
                  <a:moveTo>
                    <a:pt x="189989" y="0"/>
                  </a:moveTo>
                  <a:lnTo>
                    <a:pt x="2376431" y="2249081"/>
                  </a:lnTo>
                  <a:lnTo>
                    <a:pt x="2293644" y="2288961"/>
                  </a:lnTo>
                  <a:cubicBezTo>
                    <a:pt x="2096121" y="2372506"/>
                    <a:pt x="1878956" y="2418705"/>
                    <a:pt x="1651000" y="2418705"/>
                  </a:cubicBezTo>
                  <a:cubicBezTo>
                    <a:pt x="739178" y="2418705"/>
                    <a:pt x="0" y="1679527"/>
                    <a:pt x="0" y="767705"/>
                  </a:cubicBezTo>
                  <a:cubicBezTo>
                    <a:pt x="0" y="539750"/>
                    <a:pt x="46199" y="322584"/>
                    <a:pt x="129744" y="125061"/>
                  </a:cubicBezTo>
                  <a:close/>
                </a:path>
              </a:pathLst>
            </a:custGeom>
            <a:solidFill>
              <a:srgbClr val="ED145B">
                <a:alpha val="5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sp>
        <p:nvSpPr>
          <p:cNvPr id="2" name="椭圆 1"/>
          <p:cNvSpPr/>
          <p:nvPr/>
        </p:nvSpPr>
        <p:spPr>
          <a:xfrm>
            <a:off x="3302000" y="1176020"/>
            <a:ext cx="698500" cy="698500"/>
          </a:xfrm>
          <a:prstGeom prst="ellipse">
            <a:avLst/>
          </a:prstGeom>
          <a:solidFill>
            <a:srgbClr val="ED145B">
              <a:alpha val="65000"/>
            </a:srgbClr>
          </a:solidFill>
          <a:ln>
            <a:noFill/>
          </a:ln>
          <a:effectLst>
            <a:outerShdw blurRad="38100" dist="12700" dir="5400000" algn="t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4152582" y="1713547"/>
            <a:ext cx="321945" cy="321945"/>
          </a:xfrm>
          <a:prstGeom prst="ellipse">
            <a:avLst/>
          </a:prstGeom>
          <a:solidFill>
            <a:srgbClr val="ED145B">
              <a:alpha val="65000"/>
            </a:srgbClr>
          </a:solidFill>
          <a:ln>
            <a:noFill/>
          </a:ln>
          <a:effectLst>
            <a:outerShdw blurRad="38100" dist="12700" dir="5400000" algn="t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4" name="椭圆 3"/>
          <p:cNvSpPr/>
          <p:nvPr/>
        </p:nvSpPr>
        <p:spPr>
          <a:xfrm>
            <a:off x="4000500" y="1094740"/>
            <a:ext cx="139700" cy="139700"/>
          </a:xfrm>
          <a:prstGeom prst="ellipse">
            <a:avLst/>
          </a:prstGeom>
          <a:solidFill>
            <a:srgbClr val="ED145B">
              <a:alpha val="65000"/>
            </a:srgbClr>
          </a:solidFill>
          <a:ln>
            <a:noFill/>
          </a:ln>
          <a:effectLst>
            <a:outerShdw blurRad="38100" dist="12700" dir="5400000" algn="t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2961640" y="3787140"/>
            <a:ext cx="467360" cy="467360"/>
          </a:xfrm>
          <a:prstGeom prst="ellipse">
            <a:avLst/>
          </a:prstGeom>
          <a:solidFill>
            <a:srgbClr val="ED145B">
              <a:alpha val="65000"/>
            </a:srgbClr>
          </a:solidFill>
          <a:ln>
            <a:noFill/>
          </a:ln>
          <a:effectLst>
            <a:outerShdw blurRad="38100" dist="12700" dir="5400000" algn="t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6" name="椭圆 5"/>
          <p:cNvSpPr/>
          <p:nvPr/>
        </p:nvSpPr>
        <p:spPr>
          <a:xfrm>
            <a:off x="2786380" y="3978910"/>
            <a:ext cx="312420" cy="312420"/>
          </a:xfrm>
          <a:prstGeom prst="ellipse">
            <a:avLst/>
          </a:prstGeom>
          <a:solidFill>
            <a:srgbClr val="ED145B">
              <a:alpha val="65000"/>
            </a:srgbClr>
          </a:solidFill>
          <a:ln>
            <a:noFill/>
          </a:ln>
          <a:effectLst>
            <a:outerShdw blurRad="38100" dist="12700" dir="5400000" algn="t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685864" y="1341120"/>
            <a:ext cx="4458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2000" spc="600" dirty="0">
                <a:solidFill>
                  <a:srgbClr val="ED145B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上海锐普广告有限公司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4777740" y="1844705"/>
            <a:ext cx="3680460" cy="0"/>
          </a:xfrm>
          <a:prstGeom prst="line">
            <a:avLst/>
          </a:prstGeom>
          <a:ln w="7620">
            <a:solidFill>
              <a:srgbClr val="ED145B"/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2"/>
          <p:cNvSpPr txBox="1">
            <a:spLocks noChangeArrowheads="1"/>
          </p:cNvSpPr>
          <p:nvPr/>
        </p:nvSpPr>
        <p:spPr bwMode="auto">
          <a:xfrm>
            <a:off x="4685865" y="1965018"/>
            <a:ext cx="6054706" cy="1823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fontAlgn="base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fontAlgn="base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fontAlgn="base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fontAlgn="base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defTabSz="685800">
              <a:lnSpc>
                <a:spcPct val="150000"/>
              </a:lnSpc>
              <a:buClr>
                <a:srgbClr val="0070C0"/>
              </a:buClr>
              <a:defRPr/>
            </a:pPr>
            <a:r>
              <a:rPr lang="zh-CN" altLang="en-US" sz="125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上海锐普广告有限公司</a:t>
            </a:r>
            <a:r>
              <a:rPr lang="zh-CN" altLang="zh-CN" sz="125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是中国第一家精品</a:t>
            </a:r>
            <a:endParaRPr lang="en-US" altLang="zh-CN" sz="1250" spc="300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685800">
              <a:lnSpc>
                <a:spcPct val="150000"/>
              </a:lnSpc>
              <a:buClr>
                <a:srgbClr val="0070C0"/>
              </a:buClr>
              <a:defRPr/>
            </a:pPr>
            <a:r>
              <a:rPr lang="en-US" altLang="zh-CN" sz="125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sz="125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设计机构。拥有国内顶尖的</a:t>
            </a:r>
            <a:r>
              <a:rPr lang="en-US" altLang="zh-CN" sz="125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sz="125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制作</a:t>
            </a:r>
            <a:endParaRPr lang="en-US" altLang="zh-CN" sz="1250" spc="300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685800">
              <a:lnSpc>
                <a:spcPct val="150000"/>
              </a:lnSpc>
              <a:buClr>
                <a:srgbClr val="0070C0"/>
              </a:buClr>
              <a:defRPr/>
            </a:pPr>
            <a:r>
              <a:rPr lang="zh-CN" altLang="zh-CN" sz="125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技术、顶级的</a:t>
            </a:r>
            <a:r>
              <a:rPr lang="en-US" altLang="zh-CN" sz="125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sz="125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设计团队， </a:t>
            </a:r>
            <a:r>
              <a:rPr lang="zh-CN" altLang="en-US" sz="125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我们</a:t>
            </a:r>
            <a:r>
              <a:rPr lang="zh-CN" altLang="zh-CN" sz="125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坚持</a:t>
            </a:r>
            <a:endParaRPr lang="en-US" altLang="zh-CN" sz="1250" spc="300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685800">
              <a:lnSpc>
                <a:spcPct val="150000"/>
              </a:lnSpc>
              <a:buClr>
                <a:srgbClr val="0070C0"/>
              </a:buClr>
              <a:defRPr/>
            </a:pPr>
            <a:r>
              <a:rPr lang="zh-CN" altLang="zh-CN" sz="125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精益求精、拒绝平庸的做事精神，</a:t>
            </a:r>
            <a:r>
              <a:rPr lang="zh-CN" altLang="en-US" sz="125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帮</a:t>
            </a:r>
            <a:r>
              <a:rPr lang="zh-CN" altLang="zh-CN" sz="125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助</a:t>
            </a:r>
            <a:endParaRPr lang="en-US" altLang="zh-CN" sz="1250" spc="300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685800">
              <a:lnSpc>
                <a:spcPct val="150000"/>
              </a:lnSpc>
              <a:buClr>
                <a:srgbClr val="0070C0"/>
              </a:buClr>
              <a:defRPr/>
            </a:pPr>
            <a:r>
              <a:rPr lang="zh-CN" altLang="zh-CN" sz="125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您实现美观、精致、严谨、动感的</a:t>
            </a:r>
            <a:r>
              <a:rPr lang="en-US" altLang="zh-CN" sz="125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</a:p>
          <a:p>
            <a:pPr defTabSz="685800">
              <a:lnSpc>
                <a:spcPct val="150000"/>
              </a:lnSpc>
              <a:buClr>
                <a:srgbClr val="0070C0"/>
              </a:buClr>
              <a:defRPr/>
            </a:pPr>
            <a:r>
              <a:rPr lang="zh-CN" altLang="zh-CN" sz="125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展示效果。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647780" y="268585"/>
            <a:ext cx="5295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2800" spc="300" dirty="0">
                <a:solidFill>
                  <a:srgbClr val="2C2C2B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点击添加</a:t>
            </a:r>
            <a:r>
              <a:rPr lang="zh-CN" altLang="en-US" sz="2800" spc="300" dirty="0">
                <a:solidFill>
                  <a:srgbClr val="ED145B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标题</a:t>
            </a:r>
          </a:p>
        </p:txBody>
      </p:sp>
      <p:cxnSp>
        <p:nvCxnSpPr>
          <p:cNvPr id="33" name="直接连接符 32"/>
          <p:cNvCxnSpPr/>
          <p:nvPr/>
        </p:nvCxnSpPr>
        <p:spPr>
          <a:xfrm>
            <a:off x="709613" y="0"/>
            <a:ext cx="0" cy="1422400"/>
          </a:xfrm>
          <a:prstGeom prst="line">
            <a:avLst/>
          </a:prstGeom>
          <a:ln w="7620">
            <a:solidFill>
              <a:schemeClr val="bg1">
                <a:lumMod val="65000"/>
              </a:schemeClr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0" y="723900"/>
            <a:ext cx="3225800" cy="0"/>
          </a:xfrm>
          <a:prstGeom prst="line">
            <a:avLst/>
          </a:prstGeom>
          <a:ln w="7620">
            <a:solidFill>
              <a:schemeClr val="bg1">
                <a:lumMod val="65000"/>
              </a:schemeClr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538313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13" grpId="0"/>
      <p:bldP spid="17" grpId="0"/>
      <p:bldP spid="3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800031" y="3098785"/>
            <a:ext cx="2335206" cy="988128"/>
            <a:chOff x="731451" y="3002265"/>
            <a:chExt cx="2335206" cy="988128"/>
          </a:xfrm>
        </p:grpSpPr>
        <p:sp>
          <p:nvSpPr>
            <p:cNvPr id="28" name="矩形 27"/>
            <p:cNvSpPr/>
            <p:nvPr/>
          </p:nvSpPr>
          <p:spPr>
            <a:xfrm>
              <a:off x="731451" y="3029525"/>
              <a:ext cx="1511300" cy="959009"/>
            </a:xfrm>
            <a:prstGeom prst="rect">
              <a:avLst/>
            </a:prstGeom>
            <a:solidFill>
              <a:srgbClr val="ED14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822821" y="3002265"/>
              <a:ext cx="2243836" cy="988128"/>
              <a:chOff x="822821" y="3002265"/>
              <a:chExt cx="2243836" cy="988128"/>
            </a:xfrm>
          </p:grpSpPr>
          <p:sp>
            <p:nvSpPr>
              <p:cNvPr id="13" name="文本框 12"/>
              <p:cNvSpPr txBox="1"/>
              <p:nvPr/>
            </p:nvSpPr>
            <p:spPr>
              <a:xfrm>
                <a:off x="1060947" y="3002265"/>
                <a:ext cx="200571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zh-CN" altLang="en-US" spc="300" dirty="0">
                    <a:solidFill>
                      <a:prstClr val="white"/>
                    </a:solidFill>
                    <a:latin typeface="时尚中黑简体" panose="01010104010101010101" pitchFamily="2" charset="-122"/>
                    <a:ea typeface="时尚中黑简体" panose="01010104010101010101" pitchFamily="2" charset="-122"/>
                  </a:rPr>
                  <a:t>文本一</a:t>
                </a:r>
              </a:p>
            </p:txBody>
          </p:sp>
          <p:sp>
            <p:nvSpPr>
              <p:cNvPr id="14" name="TextBox 2"/>
              <p:cNvSpPr txBox="1">
                <a:spLocks noChangeArrowheads="1"/>
              </p:cNvSpPr>
              <p:nvPr/>
            </p:nvSpPr>
            <p:spPr bwMode="auto">
              <a:xfrm>
                <a:off x="822821" y="3320979"/>
                <a:ext cx="1996685" cy="6694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5pPr>
                <a:lvl6pPr fontAlgn="base"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6pPr>
                <a:lvl7pPr fontAlgn="base"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7pPr>
                <a:lvl8pPr fontAlgn="base"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8pPr>
                <a:lvl9pPr fontAlgn="base"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9pPr>
              </a:lstStyle>
              <a:p>
                <a:pPr defTabSz="685800">
                  <a:lnSpc>
                    <a:spcPct val="125000"/>
                  </a:lnSpc>
                  <a:buClr>
                    <a:srgbClr val="0070C0"/>
                  </a:buClr>
                  <a:defRPr/>
                </a:pPr>
                <a:r>
                  <a:rPr lang="zh-CN" altLang="en-US" sz="1000" spc="1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上海锐普广告有限</a:t>
                </a:r>
                <a:endParaRPr lang="en-US" altLang="zh-CN" sz="1000" spc="1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defTabSz="685800">
                  <a:lnSpc>
                    <a:spcPct val="125000"/>
                  </a:lnSpc>
                  <a:buClr>
                    <a:srgbClr val="0070C0"/>
                  </a:buClr>
                  <a:defRPr/>
                </a:pPr>
                <a:r>
                  <a:rPr lang="zh-CN" altLang="en-US" sz="1000" spc="1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公司</a:t>
                </a:r>
                <a:r>
                  <a:rPr lang="zh-CN" altLang="zh-CN" sz="1000" spc="1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是中国第一家</a:t>
                </a:r>
                <a:endParaRPr lang="en-US" altLang="zh-CN" sz="1000" spc="1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defTabSz="685800">
                  <a:lnSpc>
                    <a:spcPct val="125000"/>
                  </a:lnSpc>
                  <a:buClr>
                    <a:srgbClr val="0070C0"/>
                  </a:buClr>
                  <a:defRPr/>
                </a:pPr>
                <a:r>
                  <a:rPr lang="zh-CN" altLang="zh-CN" sz="1000" spc="1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精品</a:t>
                </a:r>
                <a:r>
                  <a:rPr lang="en-US" altLang="zh-CN" sz="1000" spc="1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zh-CN" sz="1000" spc="1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设计机构。</a:t>
                </a: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5892612" y="1150453"/>
            <a:ext cx="2536558" cy="2913888"/>
            <a:chOff x="5204450" y="561975"/>
            <a:chExt cx="3349000" cy="3847186"/>
          </a:xfrm>
        </p:grpSpPr>
        <p:sp>
          <p:nvSpPr>
            <p:cNvPr id="21" name="矩形 20"/>
            <p:cNvSpPr/>
            <p:nvPr/>
          </p:nvSpPr>
          <p:spPr>
            <a:xfrm>
              <a:off x="5204450" y="561975"/>
              <a:ext cx="3349000" cy="3847186"/>
            </a:xfrm>
            <a:prstGeom prst="rect">
              <a:avLst/>
            </a:prstGeom>
            <a:solidFill>
              <a:srgbClr val="E4E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14524"/>
            <a:stretch/>
          </p:blipFill>
          <p:spPr>
            <a:xfrm>
              <a:off x="5275313" y="633630"/>
              <a:ext cx="3207274" cy="3703877"/>
            </a:xfrm>
            <a:prstGeom prst="rect">
              <a:avLst/>
            </a:prstGeom>
          </p:spPr>
        </p:pic>
      </p:grpSp>
      <p:sp>
        <p:nvSpPr>
          <p:cNvPr id="33" name="文本框 32"/>
          <p:cNvSpPr txBox="1"/>
          <p:nvPr/>
        </p:nvSpPr>
        <p:spPr>
          <a:xfrm>
            <a:off x="647780" y="268585"/>
            <a:ext cx="42825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2800" spc="300" dirty="0">
                <a:solidFill>
                  <a:srgbClr val="2C2C2B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点击添加</a:t>
            </a:r>
            <a:r>
              <a:rPr lang="zh-CN" altLang="en-US" sz="2800" spc="300" dirty="0">
                <a:solidFill>
                  <a:srgbClr val="ED145B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标题</a:t>
            </a:r>
          </a:p>
        </p:txBody>
      </p:sp>
      <p:cxnSp>
        <p:nvCxnSpPr>
          <p:cNvPr id="34" name="直接连接符 33"/>
          <p:cNvCxnSpPr/>
          <p:nvPr/>
        </p:nvCxnSpPr>
        <p:spPr>
          <a:xfrm>
            <a:off x="709613" y="0"/>
            <a:ext cx="0" cy="1422400"/>
          </a:xfrm>
          <a:prstGeom prst="line">
            <a:avLst/>
          </a:prstGeom>
          <a:ln w="7620">
            <a:solidFill>
              <a:schemeClr val="bg1">
                <a:lumMod val="65000"/>
              </a:schemeClr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0" y="723900"/>
            <a:ext cx="3225800" cy="0"/>
          </a:xfrm>
          <a:prstGeom prst="line">
            <a:avLst/>
          </a:prstGeom>
          <a:ln w="7620">
            <a:solidFill>
              <a:schemeClr val="bg1">
                <a:lumMod val="65000"/>
              </a:schemeClr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974338" y="1137974"/>
            <a:ext cx="1230507" cy="1965460"/>
            <a:chOff x="919163" y="2557462"/>
            <a:chExt cx="1114425" cy="1780045"/>
          </a:xfrm>
        </p:grpSpPr>
        <p:sp>
          <p:nvSpPr>
            <p:cNvPr id="22" name="矩形 21"/>
            <p:cNvSpPr/>
            <p:nvPr/>
          </p:nvSpPr>
          <p:spPr>
            <a:xfrm>
              <a:off x="919163" y="2557462"/>
              <a:ext cx="1114425" cy="1780045"/>
            </a:xfrm>
            <a:prstGeom prst="rect">
              <a:avLst/>
            </a:prstGeom>
            <a:solidFill>
              <a:srgbClr val="E4E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17733" b="1161"/>
            <a:stretch/>
          </p:blipFill>
          <p:spPr>
            <a:xfrm>
              <a:off x="965833" y="2599985"/>
              <a:ext cx="1021084" cy="1694999"/>
            </a:xfrm>
            <a:custGeom>
              <a:avLst/>
              <a:gdLst>
                <a:gd name="connsiteX0" fmla="*/ 0 w 1143000"/>
                <a:gd name="connsiteY0" fmla="*/ 0 h 1897380"/>
                <a:gd name="connsiteX1" fmla="*/ 1143000 w 1143000"/>
                <a:gd name="connsiteY1" fmla="*/ 0 h 1897380"/>
                <a:gd name="connsiteX2" fmla="*/ 1143000 w 1143000"/>
                <a:gd name="connsiteY2" fmla="*/ 1897380 h 1897380"/>
                <a:gd name="connsiteX3" fmla="*/ 0 w 1143000"/>
                <a:gd name="connsiteY3" fmla="*/ 1897380 h 1897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0" h="1897380">
                  <a:moveTo>
                    <a:pt x="0" y="0"/>
                  </a:moveTo>
                  <a:lnTo>
                    <a:pt x="1143000" y="0"/>
                  </a:lnTo>
                  <a:lnTo>
                    <a:pt x="1143000" y="1897380"/>
                  </a:lnTo>
                  <a:lnTo>
                    <a:pt x="0" y="1897380"/>
                  </a:lnTo>
                  <a:close/>
                </a:path>
              </a:pathLst>
            </a:custGeom>
          </p:spPr>
        </p:pic>
      </p:grpSp>
      <p:grpSp>
        <p:nvGrpSpPr>
          <p:cNvPr id="25" name="组合 24"/>
          <p:cNvGrpSpPr/>
          <p:nvPr/>
        </p:nvGrpSpPr>
        <p:grpSpPr>
          <a:xfrm>
            <a:off x="2577015" y="1137974"/>
            <a:ext cx="1230507" cy="1965460"/>
            <a:chOff x="2318258" y="998853"/>
            <a:chExt cx="1114425" cy="1780045"/>
          </a:xfrm>
        </p:grpSpPr>
        <p:sp>
          <p:nvSpPr>
            <p:cNvPr id="24" name="矩形 23"/>
            <p:cNvSpPr/>
            <p:nvPr/>
          </p:nvSpPr>
          <p:spPr>
            <a:xfrm>
              <a:off x="2318258" y="998853"/>
              <a:ext cx="1114425" cy="1780045"/>
            </a:xfrm>
            <a:prstGeom prst="rect">
              <a:avLst/>
            </a:prstGeom>
            <a:solidFill>
              <a:srgbClr val="E4E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3906" b="15789"/>
            <a:stretch>
              <a:fillRect/>
            </a:stretch>
          </p:blipFill>
          <p:spPr>
            <a:xfrm>
              <a:off x="2364928" y="1041376"/>
              <a:ext cx="1021084" cy="1694999"/>
            </a:xfrm>
            <a:custGeom>
              <a:avLst/>
              <a:gdLst>
                <a:gd name="connsiteX0" fmla="*/ 0 w 1143000"/>
                <a:gd name="connsiteY0" fmla="*/ 0 h 1897380"/>
                <a:gd name="connsiteX1" fmla="*/ 1143000 w 1143000"/>
                <a:gd name="connsiteY1" fmla="*/ 0 h 1897380"/>
                <a:gd name="connsiteX2" fmla="*/ 1143000 w 1143000"/>
                <a:gd name="connsiteY2" fmla="*/ 1897380 h 1897380"/>
                <a:gd name="connsiteX3" fmla="*/ 0 w 1143000"/>
                <a:gd name="connsiteY3" fmla="*/ 1897380 h 1897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0" h="1897380">
                  <a:moveTo>
                    <a:pt x="0" y="0"/>
                  </a:moveTo>
                  <a:lnTo>
                    <a:pt x="1143000" y="0"/>
                  </a:lnTo>
                  <a:lnTo>
                    <a:pt x="1143000" y="1897380"/>
                  </a:lnTo>
                  <a:lnTo>
                    <a:pt x="0" y="1897380"/>
                  </a:lnTo>
                  <a:close/>
                </a:path>
              </a:pathLst>
            </a:custGeom>
          </p:spPr>
        </p:pic>
      </p:grpSp>
      <p:grpSp>
        <p:nvGrpSpPr>
          <p:cNvPr id="27" name="组合 26"/>
          <p:cNvGrpSpPr/>
          <p:nvPr/>
        </p:nvGrpSpPr>
        <p:grpSpPr>
          <a:xfrm>
            <a:off x="4179693" y="1137974"/>
            <a:ext cx="1230507" cy="1965460"/>
            <a:chOff x="2881567" y="1831904"/>
            <a:chExt cx="1114425" cy="1780045"/>
          </a:xfrm>
        </p:grpSpPr>
        <p:sp>
          <p:nvSpPr>
            <p:cNvPr id="26" name="矩形 25"/>
            <p:cNvSpPr/>
            <p:nvPr/>
          </p:nvSpPr>
          <p:spPr>
            <a:xfrm>
              <a:off x="2881567" y="1831904"/>
              <a:ext cx="1114425" cy="1780045"/>
            </a:xfrm>
            <a:prstGeom prst="rect">
              <a:avLst/>
            </a:prstGeom>
            <a:solidFill>
              <a:srgbClr val="E4E2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8775" t="1571" r="12249" b="1938"/>
            <a:stretch>
              <a:fillRect/>
            </a:stretch>
          </p:blipFill>
          <p:spPr>
            <a:xfrm>
              <a:off x="2928237" y="1874427"/>
              <a:ext cx="1021084" cy="1694999"/>
            </a:xfrm>
            <a:custGeom>
              <a:avLst/>
              <a:gdLst>
                <a:gd name="connsiteX0" fmla="*/ 0 w 1143000"/>
                <a:gd name="connsiteY0" fmla="*/ 0 h 1897380"/>
                <a:gd name="connsiteX1" fmla="*/ 1143000 w 1143000"/>
                <a:gd name="connsiteY1" fmla="*/ 0 h 1897380"/>
                <a:gd name="connsiteX2" fmla="*/ 1143000 w 1143000"/>
                <a:gd name="connsiteY2" fmla="*/ 1897380 h 1897380"/>
                <a:gd name="connsiteX3" fmla="*/ 0 w 1143000"/>
                <a:gd name="connsiteY3" fmla="*/ 1897380 h 1897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0" h="1897380">
                  <a:moveTo>
                    <a:pt x="0" y="0"/>
                  </a:moveTo>
                  <a:lnTo>
                    <a:pt x="1143000" y="0"/>
                  </a:lnTo>
                  <a:lnTo>
                    <a:pt x="1143000" y="1897380"/>
                  </a:lnTo>
                  <a:lnTo>
                    <a:pt x="0" y="1897380"/>
                  </a:lnTo>
                  <a:close/>
                </a:path>
              </a:pathLst>
            </a:custGeom>
          </p:spPr>
        </p:pic>
      </p:grpSp>
      <p:grpSp>
        <p:nvGrpSpPr>
          <p:cNvPr id="43" name="组合 42"/>
          <p:cNvGrpSpPr/>
          <p:nvPr/>
        </p:nvGrpSpPr>
        <p:grpSpPr>
          <a:xfrm>
            <a:off x="2427406" y="3098785"/>
            <a:ext cx="2310741" cy="988128"/>
            <a:chOff x="731451" y="3002265"/>
            <a:chExt cx="2310741" cy="988128"/>
          </a:xfrm>
        </p:grpSpPr>
        <p:sp>
          <p:nvSpPr>
            <p:cNvPr id="44" name="矩形 43"/>
            <p:cNvSpPr/>
            <p:nvPr/>
          </p:nvSpPr>
          <p:spPr>
            <a:xfrm>
              <a:off x="731451" y="3029525"/>
              <a:ext cx="1511300" cy="959009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829171" y="3002265"/>
              <a:ext cx="2213021" cy="988128"/>
              <a:chOff x="829171" y="3002265"/>
              <a:chExt cx="2213021" cy="988128"/>
            </a:xfrm>
          </p:grpSpPr>
          <p:sp>
            <p:nvSpPr>
              <p:cNvPr id="46" name="文本框 45"/>
              <p:cNvSpPr txBox="1"/>
              <p:nvPr/>
            </p:nvSpPr>
            <p:spPr>
              <a:xfrm>
                <a:off x="1060946" y="3002265"/>
                <a:ext cx="18321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zh-CN" altLang="en-US" spc="300" dirty="0">
                    <a:solidFill>
                      <a:prstClr val="white"/>
                    </a:solidFill>
                    <a:latin typeface="时尚中黑简体" panose="01010104010101010101" pitchFamily="2" charset="-122"/>
                    <a:ea typeface="时尚中黑简体" panose="01010104010101010101" pitchFamily="2" charset="-122"/>
                  </a:rPr>
                  <a:t>文本二</a:t>
                </a:r>
              </a:p>
            </p:txBody>
          </p:sp>
          <p:sp>
            <p:nvSpPr>
              <p:cNvPr id="47" name="TextBox 2"/>
              <p:cNvSpPr txBox="1">
                <a:spLocks noChangeArrowheads="1"/>
              </p:cNvSpPr>
              <p:nvPr/>
            </p:nvSpPr>
            <p:spPr bwMode="auto">
              <a:xfrm>
                <a:off x="829171" y="3320979"/>
                <a:ext cx="2213021" cy="6694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5pPr>
                <a:lvl6pPr fontAlgn="base"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6pPr>
                <a:lvl7pPr fontAlgn="base"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7pPr>
                <a:lvl8pPr fontAlgn="base"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8pPr>
                <a:lvl9pPr fontAlgn="base"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9pPr>
              </a:lstStyle>
              <a:p>
                <a:pPr defTabSz="685800">
                  <a:lnSpc>
                    <a:spcPct val="125000"/>
                  </a:lnSpc>
                  <a:buClr>
                    <a:srgbClr val="0070C0"/>
                  </a:buClr>
                  <a:defRPr/>
                </a:pPr>
                <a:r>
                  <a:rPr lang="zh-CN" altLang="en-US" sz="1000" spc="1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上海锐普广告有限</a:t>
                </a:r>
                <a:endParaRPr lang="en-US" altLang="zh-CN" sz="1000" spc="1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defTabSz="685800">
                  <a:lnSpc>
                    <a:spcPct val="125000"/>
                  </a:lnSpc>
                  <a:buClr>
                    <a:srgbClr val="0070C0"/>
                  </a:buClr>
                  <a:defRPr/>
                </a:pPr>
                <a:r>
                  <a:rPr lang="zh-CN" altLang="en-US" sz="1000" spc="1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公司</a:t>
                </a:r>
                <a:r>
                  <a:rPr lang="zh-CN" altLang="zh-CN" sz="1000" spc="1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是中国第一家</a:t>
                </a:r>
                <a:endParaRPr lang="en-US" altLang="zh-CN" sz="1000" spc="1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defTabSz="685800">
                  <a:lnSpc>
                    <a:spcPct val="125000"/>
                  </a:lnSpc>
                  <a:buClr>
                    <a:srgbClr val="0070C0"/>
                  </a:buClr>
                  <a:defRPr/>
                </a:pPr>
                <a:r>
                  <a:rPr lang="zh-CN" altLang="zh-CN" sz="1000" spc="1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精品</a:t>
                </a:r>
                <a:r>
                  <a:rPr lang="en-US" altLang="zh-CN" sz="1000" spc="1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zh-CN" sz="1000" spc="1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设计机构。</a:t>
                </a:r>
              </a:p>
            </p:txBody>
          </p:sp>
        </p:grpSp>
      </p:grpSp>
      <p:grpSp>
        <p:nvGrpSpPr>
          <p:cNvPr id="48" name="组合 47"/>
          <p:cNvGrpSpPr/>
          <p:nvPr/>
        </p:nvGrpSpPr>
        <p:grpSpPr>
          <a:xfrm>
            <a:off x="4054782" y="3098785"/>
            <a:ext cx="2533426" cy="995748"/>
            <a:chOff x="731451" y="3002265"/>
            <a:chExt cx="2533426" cy="995748"/>
          </a:xfrm>
        </p:grpSpPr>
        <p:sp>
          <p:nvSpPr>
            <p:cNvPr id="49" name="矩形 48"/>
            <p:cNvSpPr/>
            <p:nvPr/>
          </p:nvSpPr>
          <p:spPr>
            <a:xfrm>
              <a:off x="731451" y="3029525"/>
              <a:ext cx="1511300" cy="959009"/>
            </a:xfrm>
            <a:prstGeom prst="rect">
              <a:avLst/>
            </a:prstGeom>
            <a:solidFill>
              <a:srgbClr val="ED145B">
                <a:alpha val="6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838061" y="3002265"/>
              <a:ext cx="2426816" cy="995748"/>
              <a:chOff x="838061" y="3002265"/>
              <a:chExt cx="2426816" cy="995748"/>
            </a:xfrm>
          </p:grpSpPr>
          <p:sp>
            <p:nvSpPr>
              <p:cNvPr id="51" name="文本框 50"/>
              <p:cNvSpPr txBox="1"/>
              <p:nvPr/>
            </p:nvSpPr>
            <p:spPr>
              <a:xfrm>
                <a:off x="1060946" y="3002265"/>
                <a:ext cx="220393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zh-CN" altLang="en-US" spc="300" dirty="0">
                    <a:solidFill>
                      <a:prstClr val="white"/>
                    </a:solidFill>
                    <a:latin typeface="时尚中黑简体" panose="01010104010101010101" pitchFamily="2" charset="-122"/>
                    <a:ea typeface="时尚中黑简体" panose="01010104010101010101" pitchFamily="2" charset="-122"/>
                  </a:rPr>
                  <a:t>文本三</a:t>
                </a:r>
              </a:p>
            </p:txBody>
          </p:sp>
          <p:sp>
            <p:nvSpPr>
              <p:cNvPr id="52" name="TextBox 2"/>
              <p:cNvSpPr txBox="1">
                <a:spLocks noChangeArrowheads="1"/>
              </p:cNvSpPr>
              <p:nvPr/>
            </p:nvSpPr>
            <p:spPr bwMode="auto">
              <a:xfrm>
                <a:off x="838061" y="3328599"/>
                <a:ext cx="2426815" cy="6694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5pPr>
                <a:lvl6pPr fontAlgn="base"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6pPr>
                <a:lvl7pPr fontAlgn="base"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7pPr>
                <a:lvl8pPr fontAlgn="base"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8pPr>
                <a:lvl9pPr fontAlgn="base"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9pPr>
              </a:lstStyle>
              <a:p>
                <a:pPr defTabSz="685800">
                  <a:lnSpc>
                    <a:spcPct val="125000"/>
                  </a:lnSpc>
                  <a:buClr>
                    <a:srgbClr val="0070C0"/>
                  </a:buClr>
                  <a:defRPr/>
                </a:pPr>
                <a:r>
                  <a:rPr lang="zh-CN" altLang="en-US" sz="1000" spc="1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上海锐普广告有限</a:t>
                </a:r>
                <a:endParaRPr lang="en-US" altLang="zh-CN" sz="1000" spc="1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defTabSz="685800">
                  <a:lnSpc>
                    <a:spcPct val="125000"/>
                  </a:lnSpc>
                  <a:buClr>
                    <a:srgbClr val="0070C0"/>
                  </a:buClr>
                  <a:defRPr/>
                </a:pPr>
                <a:r>
                  <a:rPr lang="zh-CN" altLang="en-US" sz="1000" spc="1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公司</a:t>
                </a:r>
                <a:r>
                  <a:rPr lang="zh-CN" altLang="zh-CN" sz="1000" spc="1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是中国第一家</a:t>
                </a:r>
                <a:endParaRPr lang="en-US" altLang="zh-CN" sz="1000" spc="1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defTabSz="685800">
                  <a:lnSpc>
                    <a:spcPct val="125000"/>
                  </a:lnSpc>
                  <a:buClr>
                    <a:srgbClr val="0070C0"/>
                  </a:buClr>
                  <a:defRPr/>
                </a:pPr>
                <a:r>
                  <a:rPr lang="zh-CN" altLang="zh-CN" sz="1000" spc="1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精品</a:t>
                </a:r>
                <a:r>
                  <a:rPr lang="en-US" altLang="zh-CN" sz="1000" spc="1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zh-CN" sz="1000" spc="1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设计机构。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614176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4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2038" t="998" r="31874" b="1494"/>
          <a:stretch>
            <a:fillRect/>
          </a:stretch>
        </p:blipFill>
        <p:spPr>
          <a:xfrm>
            <a:off x="863600" y="626635"/>
            <a:ext cx="611298" cy="3428999"/>
          </a:xfrm>
          <a:custGeom>
            <a:avLst/>
            <a:gdLst>
              <a:gd name="connsiteX0" fmla="*/ 0 w 611298"/>
              <a:gd name="connsiteY0" fmla="*/ 0 h 3428999"/>
              <a:gd name="connsiteX1" fmla="*/ 611298 w 611298"/>
              <a:gd name="connsiteY1" fmla="*/ 0 h 3428999"/>
              <a:gd name="connsiteX2" fmla="*/ 611298 w 611298"/>
              <a:gd name="connsiteY2" fmla="*/ 3428999 h 3428999"/>
              <a:gd name="connsiteX3" fmla="*/ 0 w 611298"/>
              <a:gd name="connsiteY3" fmla="*/ 3428999 h 3428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1298" h="3428999">
                <a:moveTo>
                  <a:pt x="0" y="0"/>
                </a:moveTo>
                <a:lnTo>
                  <a:pt x="611298" y="0"/>
                </a:lnTo>
                <a:lnTo>
                  <a:pt x="611298" y="3428999"/>
                </a:lnTo>
                <a:lnTo>
                  <a:pt x="0" y="3428999"/>
                </a:lnTo>
                <a:close/>
              </a:path>
            </a:pathLst>
          </a:cu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214" r="46431" b="1182"/>
          <a:stretch>
            <a:fillRect/>
          </a:stretch>
        </p:blipFill>
        <p:spPr>
          <a:xfrm>
            <a:off x="2681603" y="1006475"/>
            <a:ext cx="611298" cy="3413125"/>
          </a:xfrm>
          <a:custGeom>
            <a:avLst/>
            <a:gdLst>
              <a:gd name="connsiteX0" fmla="*/ 0 w 611298"/>
              <a:gd name="connsiteY0" fmla="*/ 0 h 3413125"/>
              <a:gd name="connsiteX1" fmla="*/ 611298 w 611298"/>
              <a:gd name="connsiteY1" fmla="*/ 0 h 3413125"/>
              <a:gd name="connsiteX2" fmla="*/ 611298 w 611298"/>
              <a:gd name="connsiteY2" fmla="*/ 3413125 h 3413125"/>
              <a:gd name="connsiteX3" fmla="*/ 0 w 611298"/>
              <a:gd name="connsiteY3" fmla="*/ 3413125 h 3413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1298" h="3413125">
                <a:moveTo>
                  <a:pt x="0" y="0"/>
                </a:moveTo>
                <a:lnTo>
                  <a:pt x="611298" y="0"/>
                </a:lnTo>
                <a:lnTo>
                  <a:pt x="611298" y="3413125"/>
                </a:lnTo>
                <a:lnTo>
                  <a:pt x="0" y="3413125"/>
                </a:lnTo>
                <a:close/>
              </a:path>
            </a:pathLst>
          </a:cu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857" t="1019" r="56050" b="1417"/>
          <a:stretch>
            <a:fillRect/>
          </a:stretch>
        </p:blipFill>
        <p:spPr>
          <a:xfrm>
            <a:off x="1469601" y="994935"/>
            <a:ext cx="611298" cy="3428565"/>
          </a:xfrm>
          <a:custGeom>
            <a:avLst/>
            <a:gdLst>
              <a:gd name="connsiteX0" fmla="*/ 0 w 611298"/>
              <a:gd name="connsiteY0" fmla="*/ 0 h 3428565"/>
              <a:gd name="connsiteX1" fmla="*/ 611298 w 611298"/>
              <a:gd name="connsiteY1" fmla="*/ 0 h 3428565"/>
              <a:gd name="connsiteX2" fmla="*/ 611298 w 611298"/>
              <a:gd name="connsiteY2" fmla="*/ 3428565 h 3428565"/>
              <a:gd name="connsiteX3" fmla="*/ 0 w 611298"/>
              <a:gd name="connsiteY3" fmla="*/ 3428565 h 3428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1298" h="3428565">
                <a:moveTo>
                  <a:pt x="0" y="0"/>
                </a:moveTo>
                <a:lnTo>
                  <a:pt x="611298" y="0"/>
                </a:lnTo>
                <a:lnTo>
                  <a:pt x="611298" y="3428565"/>
                </a:lnTo>
                <a:lnTo>
                  <a:pt x="0" y="3428565"/>
                </a:lnTo>
                <a:close/>
              </a:path>
            </a:pathLst>
          </a:cu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2970" t="868" r="14550"/>
          <a:stretch>
            <a:fillRect/>
          </a:stretch>
        </p:blipFill>
        <p:spPr>
          <a:xfrm>
            <a:off x="3287602" y="626634"/>
            <a:ext cx="611298" cy="3428999"/>
          </a:xfrm>
          <a:custGeom>
            <a:avLst/>
            <a:gdLst>
              <a:gd name="connsiteX0" fmla="*/ 0 w 801666"/>
              <a:gd name="connsiteY0" fmla="*/ 0 h 4496844"/>
              <a:gd name="connsiteX1" fmla="*/ 801666 w 801666"/>
              <a:gd name="connsiteY1" fmla="*/ 0 h 4496844"/>
              <a:gd name="connsiteX2" fmla="*/ 801666 w 801666"/>
              <a:gd name="connsiteY2" fmla="*/ 4496844 h 4496844"/>
              <a:gd name="connsiteX3" fmla="*/ 0 w 801666"/>
              <a:gd name="connsiteY3" fmla="*/ 4496844 h 4496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1666" h="4496844">
                <a:moveTo>
                  <a:pt x="0" y="0"/>
                </a:moveTo>
                <a:lnTo>
                  <a:pt x="801666" y="0"/>
                </a:lnTo>
                <a:lnTo>
                  <a:pt x="801666" y="4496844"/>
                </a:lnTo>
                <a:lnTo>
                  <a:pt x="0" y="4496844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8844" t="2306" r="25795" b="2853"/>
          <a:stretch>
            <a:fillRect/>
          </a:stretch>
        </p:blipFill>
        <p:spPr>
          <a:xfrm>
            <a:off x="2075602" y="626634"/>
            <a:ext cx="611298" cy="3428999"/>
          </a:xfrm>
          <a:custGeom>
            <a:avLst/>
            <a:gdLst>
              <a:gd name="connsiteX0" fmla="*/ 0 w 801666"/>
              <a:gd name="connsiteY0" fmla="*/ 0 h 4496844"/>
              <a:gd name="connsiteX1" fmla="*/ 801666 w 801666"/>
              <a:gd name="connsiteY1" fmla="*/ 0 h 4496844"/>
              <a:gd name="connsiteX2" fmla="*/ 801666 w 801666"/>
              <a:gd name="connsiteY2" fmla="*/ 4496844 h 4496844"/>
              <a:gd name="connsiteX3" fmla="*/ 0 w 801666"/>
              <a:gd name="connsiteY3" fmla="*/ 4496844 h 4496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1666" h="4496844">
                <a:moveTo>
                  <a:pt x="0" y="0"/>
                </a:moveTo>
                <a:lnTo>
                  <a:pt x="801666" y="0"/>
                </a:lnTo>
                <a:lnTo>
                  <a:pt x="801666" y="4496844"/>
                </a:lnTo>
                <a:lnTo>
                  <a:pt x="0" y="4496844"/>
                </a:lnTo>
                <a:close/>
              </a:path>
            </a:pathLst>
          </a:custGeom>
        </p:spPr>
      </p:pic>
      <p:grpSp>
        <p:nvGrpSpPr>
          <p:cNvPr id="8" name="组合 7"/>
          <p:cNvGrpSpPr/>
          <p:nvPr/>
        </p:nvGrpSpPr>
        <p:grpSpPr>
          <a:xfrm>
            <a:off x="4495610" y="591875"/>
            <a:ext cx="3966218" cy="3515667"/>
            <a:chOff x="4495610" y="591875"/>
            <a:chExt cx="3966218" cy="3515667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388" t="1509" r="10138" b="20143"/>
            <a:stretch/>
          </p:blipFill>
          <p:spPr>
            <a:xfrm>
              <a:off x="4499602" y="591875"/>
              <a:ext cx="3962226" cy="3515667"/>
            </a:xfrm>
            <a:custGeom>
              <a:avLst/>
              <a:gdLst>
                <a:gd name="connsiteX0" fmla="*/ 0 w 4331015"/>
                <a:gd name="connsiteY0" fmla="*/ 0 h 4496844"/>
                <a:gd name="connsiteX1" fmla="*/ 4331015 w 4331015"/>
                <a:gd name="connsiteY1" fmla="*/ 0 h 4496844"/>
                <a:gd name="connsiteX2" fmla="*/ 4331015 w 4331015"/>
                <a:gd name="connsiteY2" fmla="*/ 4496844 h 4496844"/>
                <a:gd name="connsiteX3" fmla="*/ 0 w 4331015"/>
                <a:gd name="connsiteY3" fmla="*/ 4496844 h 4496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31015" h="4496844">
                  <a:moveTo>
                    <a:pt x="0" y="0"/>
                  </a:moveTo>
                  <a:lnTo>
                    <a:pt x="4331015" y="0"/>
                  </a:lnTo>
                  <a:lnTo>
                    <a:pt x="4331015" y="4496844"/>
                  </a:lnTo>
                  <a:lnTo>
                    <a:pt x="0" y="4496844"/>
                  </a:lnTo>
                  <a:close/>
                </a:path>
              </a:pathLst>
            </a:custGeom>
          </p:spPr>
        </p:pic>
        <p:grpSp>
          <p:nvGrpSpPr>
            <p:cNvPr id="18" name="组合 17"/>
            <p:cNvGrpSpPr/>
            <p:nvPr/>
          </p:nvGrpSpPr>
          <p:grpSpPr>
            <a:xfrm>
              <a:off x="4495610" y="3092162"/>
              <a:ext cx="2815878" cy="805304"/>
              <a:chOff x="956112" y="3266333"/>
              <a:chExt cx="2815878" cy="805304"/>
            </a:xfrm>
          </p:grpSpPr>
          <p:sp>
            <p:nvSpPr>
              <p:cNvPr id="19" name="流程图: 手动输入 13"/>
              <p:cNvSpPr/>
              <p:nvPr/>
            </p:nvSpPr>
            <p:spPr>
              <a:xfrm rot="5400000">
                <a:off x="1670126" y="2998753"/>
                <a:ext cx="358870" cy="1786897"/>
              </a:xfrm>
              <a:custGeom>
                <a:avLst/>
                <a:gdLst>
                  <a:gd name="connsiteX0" fmla="*/ 0 w 10000"/>
                  <a:gd name="connsiteY0" fmla="*/ 2000 h 10000"/>
                  <a:gd name="connsiteX1" fmla="*/ 10000 w 10000"/>
                  <a:gd name="connsiteY1" fmla="*/ 0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0 w 10000"/>
                  <a:gd name="connsiteY4" fmla="*/ 2000 h 10000"/>
                  <a:gd name="connsiteX0" fmla="*/ 128 w 10000"/>
                  <a:gd name="connsiteY0" fmla="*/ 1040 h 10000"/>
                  <a:gd name="connsiteX1" fmla="*/ 10000 w 10000"/>
                  <a:gd name="connsiteY1" fmla="*/ 0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128 w 10000"/>
                  <a:gd name="connsiteY4" fmla="*/ 1040 h 10000"/>
                  <a:gd name="connsiteX0" fmla="*/ 128 w 10000"/>
                  <a:gd name="connsiteY0" fmla="*/ 756 h 10000"/>
                  <a:gd name="connsiteX1" fmla="*/ 10000 w 10000"/>
                  <a:gd name="connsiteY1" fmla="*/ 0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128 w 10000"/>
                  <a:gd name="connsiteY4" fmla="*/ 756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128" y="756"/>
                    </a:moveTo>
                    <a:lnTo>
                      <a:pt x="10000" y="0"/>
                    </a:lnTo>
                    <a:lnTo>
                      <a:pt x="10000" y="10000"/>
                    </a:lnTo>
                    <a:lnTo>
                      <a:pt x="0" y="10000"/>
                    </a:lnTo>
                    <a:cubicBezTo>
                      <a:pt x="43" y="7013"/>
                      <a:pt x="85" y="3743"/>
                      <a:pt x="128" y="756"/>
                    </a:cubicBezTo>
                    <a:close/>
                  </a:path>
                </a:pathLst>
              </a:custGeom>
              <a:solidFill>
                <a:srgbClr val="ED14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流程图: 手动输入 13"/>
              <p:cNvSpPr/>
              <p:nvPr/>
            </p:nvSpPr>
            <p:spPr>
              <a:xfrm rot="5400000">
                <a:off x="1444796" y="2777649"/>
                <a:ext cx="358870" cy="1336237"/>
              </a:xfrm>
              <a:custGeom>
                <a:avLst/>
                <a:gdLst>
                  <a:gd name="connsiteX0" fmla="*/ 0 w 10000"/>
                  <a:gd name="connsiteY0" fmla="*/ 2000 h 10000"/>
                  <a:gd name="connsiteX1" fmla="*/ 10000 w 10000"/>
                  <a:gd name="connsiteY1" fmla="*/ 0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0 w 10000"/>
                  <a:gd name="connsiteY4" fmla="*/ 2000 h 10000"/>
                  <a:gd name="connsiteX0" fmla="*/ 128 w 10000"/>
                  <a:gd name="connsiteY0" fmla="*/ 1040 h 10000"/>
                  <a:gd name="connsiteX1" fmla="*/ 10000 w 10000"/>
                  <a:gd name="connsiteY1" fmla="*/ 0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128 w 10000"/>
                  <a:gd name="connsiteY4" fmla="*/ 1040 h 10000"/>
                  <a:gd name="connsiteX0" fmla="*/ 128 w 10000"/>
                  <a:gd name="connsiteY0" fmla="*/ 756 h 10000"/>
                  <a:gd name="connsiteX1" fmla="*/ 10000 w 10000"/>
                  <a:gd name="connsiteY1" fmla="*/ 0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128 w 10000"/>
                  <a:gd name="connsiteY4" fmla="*/ 756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128" y="756"/>
                    </a:moveTo>
                    <a:lnTo>
                      <a:pt x="10000" y="0"/>
                    </a:lnTo>
                    <a:lnTo>
                      <a:pt x="10000" y="10000"/>
                    </a:lnTo>
                    <a:lnTo>
                      <a:pt x="0" y="10000"/>
                    </a:lnTo>
                    <a:cubicBezTo>
                      <a:pt x="43" y="7013"/>
                      <a:pt x="85" y="3743"/>
                      <a:pt x="128" y="756"/>
                    </a:cubicBezTo>
                    <a:close/>
                  </a:path>
                </a:pathLst>
              </a:custGeom>
              <a:solidFill>
                <a:srgbClr val="ED14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5" name="组合 14"/>
              <p:cNvGrpSpPr/>
              <p:nvPr/>
            </p:nvGrpSpPr>
            <p:grpSpPr>
              <a:xfrm>
                <a:off x="1016609" y="3273805"/>
                <a:ext cx="2755381" cy="787673"/>
                <a:chOff x="1016609" y="3273805"/>
                <a:chExt cx="2755381" cy="787673"/>
              </a:xfrm>
            </p:grpSpPr>
            <p:sp>
              <p:nvSpPr>
                <p:cNvPr id="16" name="文本框 15"/>
                <p:cNvSpPr txBox="1"/>
                <p:nvPr/>
              </p:nvSpPr>
              <p:spPr>
                <a:xfrm>
                  <a:off x="1016610" y="3273805"/>
                  <a:ext cx="226379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685800"/>
                  <a:r>
                    <a:rPr lang="zh-CN" altLang="en-US" sz="1600" spc="300" dirty="0">
                      <a:solidFill>
                        <a:prstClr val="white"/>
                      </a:solidFill>
                      <a:latin typeface="时尚中黑简体" panose="01010104010101010101" pitchFamily="2" charset="-122"/>
                      <a:ea typeface="时尚中黑简体" panose="01010104010101010101" pitchFamily="2" charset="-122"/>
                    </a:rPr>
                    <a:t>流行时尚</a:t>
                  </a:r>
                </a:p>
              </p:txBody>
            </p:sp>
            <p:sp>
              <p:nvSpPr>
                <p:cNvPr id="17" name="文本框 16"/>
                <p:cNvSpPr txBox="1"/>
                <p:nvPr/>
              </p:nvSpPr>
              <p:spPr>
                <a:xfrm>
                  <a:off x="1016609" y="3722924"/>
                  <a:ext cx="275538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685800"/>
                  <a:r>
                    <a:rPr lang="zh-CN" altLang="en-US" sz="1600" spc="300" dirty="0">
                      <a:solidFill>
                        <a:prstClr val="white"/>
                      </a:solidFill>
                      <a:latin typeface="时尚中黑简体" panose="01010104010101010101" pitchFamily="2" charset="-122"/>
                      <a:ea typeface="时尚中黑简体" panose="01010104010101010101" pitchFamily="2" charset="-122"/>
                    </a:rPr>
                    <a:t>时尚服饰发型</a:t>
                  </a:r>
                </a:p>
              </p:txBody>
            </p:sp>
          </p:grpSp>
        </p:grpSp>
      </p:grpSp>
      <p:sp>
        <p:nvSpPr>
          <p:cNvPr id="23" name="文本框 22"/>
          <p:cNvSpPr txBox="1"/>
          <p:nvPr/>
        </p:nvSpPr>
        <p:spPr>
          <a:xfrm>
            <a:off x="419180" y="97135"/>
            <a:ext cx="5412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2800" spc="300" dirty="0">
                <a:solidFill>
                  <a:srgbClr val="2C2C2B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点击添加</a:t>
            </a:r>
            <a:r>
              <a:rPr lang="zh-CN" altLang="en-US" sz="2800" spc="300" dirty="0">
                <a:solidFill>
                  <a:srgbClr val="ED145B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标题</a:t>
            </a:r>
          </a:p>
        </p:txBody>
      </p:sp>
      <p:cxnSp>
        <p:nvCxnSpPr>
          <p:cNvPr id="24" name="直接连接符 23"/>
          <p:cNvCxnSpPr/>
          <p:nvPr/>
        </p:nvCxnSpPr>
        <p:spPr>
          <a:xfrm>
            <a:off x="481013" y="0"/>
            <a:ext cx="0" cy="1422400"/>
          </a:xfrm>
          <a:prstGeom prst="line">
            <a:avLst/>
          </a:prstGeom>
          <a:ln w="7620">
            <a:solidFill>
              <a:schemeClr val="bg1">
                <a:lumMod val="65000"/>
              </a:schemeClr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0" y="552450"/>
            <a:ext cx="3098800" cy="0"/>
          </a:xfrm>
          <a:prstGeom prst="line">
            <a:avLst/>
          </a:prstGeom>
          <a:ln w="7620">
            <a:solidFill>
              <a:schemeClr val="bg1">
                <a:lumMod val="65000"/>
              </a:schemeClr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94291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/>
          <p:cNvGrpSpPr/>
          <p:nvPr/>
        </p:nvGrpSpPr>
        <p:grpSpPr>
          <a:xfrm>
            <a:off x="3564777" y="2229675"/>
            <a:ext cx="4345264" cy="391921"/>
            <a:chOff x="3507627" y="2229675"/>
            <a:chExt cx="4345264" cy="391921"/>
          </a:xfrm>
        </p:grpSpPr>
        <p:sp>
          <p:nvSpPr>
            <p:cNvPr id="16" name="矩形 15"/>
            <p:cNvSpPr/>
            <p:nvPr/>
          </p:nvSpPr>
          <p:spPr>
            <a:xfrm>
              <a:off x="3507627" y="2229675"/>
              <a:ext cx="3542308" cy="391921"/>
            </a:xfrm>
            <a:custGeom>
              <a:avLst/>
              <a:gdLst>
                <a:gd name="connsiteX0" fmla="*/ 0 w 1308447"/>
                <a:gd name="connsiteY0" fmla="*/ 0 h 546100"/>
                <a:gd name="connsiteX1" fmla="*/ 1308447 w 1308447"/>
                <a:gd name="connsiteY1" fmla="*/ 0 h 546100"/>
                <a:gd name="connsiteX2" fmla="*/ 1308447 w 1308447"/>
                <a:gd name="connsiteY2" fmla="*/ 546100 h 546100"/>
                <a:gd name="connsiteX3" fmla="*/ 0 w 1308447"/>
                <a:gd name="connsiteY3" fmla="*/ 546100 h 546100"/>
                <a:gd name="connsiteX4" fmla="*/ 0 w 1308447"/>
                <a:gd name="connsiteY4" fmla="*/ 0 h 546100"/>
                <a:gd name="connsiteX0" fmla="*/ 0 w 1308447"/>
                <a:gd name="connsiteY0" fmla="*/ 0 h 547077"/>
                <a:gd name="connsiteX1" fmla="*/ 1308447 w 1308447"/>
                <a:gd name="connsiteY1" fmla="*/ 0 h 547077"/>
                <a:gd name="connsiteX2" fmla="*/ 1308447 w 1308447"/>
                <a:gd name="connsiteY2" fmla="*/ 546100 h 547077"/>
                <a:gd name="connsiteX3" fmla="*/ 1213198 w 1308447"/>
                <a:gd name="connsiteY3" fmla="*/ 547077 h 547077"/>
                <a:gd name="connsiteX4" fmla="*/ 0 w 1308447"/>
                <a:gd name="connsiteY4" fmla="*/ 546100 h 547077"/>
                <a:gd name="connsiteX5" fmla="*/ 0 w 1308447"/>
                <a:gd name="connsiteY5" fmla="*/ 0 h 547077"/>
                <a:gd name="connsiteX0" fmla="*/ 0 w 1308447"/>
                <a:gd name="connsiteY0" fmla="*/ 0 h 547077"/>
                <a:gd name="connsiteX1" fmla="*/ 1308447 w 1308447"/>
                <a:gd name="connsiteY1" fmla="*/ 0 h 547077"/>
                <a:gd name="connsiteX2" fmla="*/ 1213198 w 1308447"/>
                <a:gd name="connsiteY2" fmla="*/ 547077 h 547077"/>
                <a:gd name="connsiteX3" fmla="*/ 0 w 1308447"/>
                <a:gd name="connsiteY3" fmla="*/ 546100 h 547077"/>
                <a:gd name="connsiteX4" fmla="*/ 0 w 1308447"/>
                <a:gd name="connsiteY4" fmla="*/ 0 h 547077"/>
                <a:gd name="connsiteX0" fmla="*/ 0 w 1308447"/>
                <a:gd name="connsiteY0" fmla="*/ 610 h 547687"/>
                <a:gd name="connsiteX1" fmla="*/ 1151286 w 1308447"/>
                <a:gd name="connsiteY1" fmla="*/ 0 h 547687"/>
                <a:gd name="connsiteX2" fmla="*/ 1308447 w 1308447"/>
                <a:gd name="connsiteY2" fmla="*/ 610 h 547687"/>
                <a:gd name="connsiteX3" fmla="*/ 1213198 w 1308447"/>
                <a:gd name="connsiteY3" fmla="*/ 547687 h 547687"/>
                <a:gd name="connsiteX4" fmla="*/ 0 w 1308447"/>
                <a:gd name="connsiteY4" fmla="*/ 546710 h 547687"/>
                <a:gd name="connsiteX5" fmla="*/ 0 w 1308447"/>
                <a:gd name="connsiteY5" fmla="*/ 610 h 547687"/>
                <a:gd name="connsiteX0" fmla="*/ 0 w 1213198"/>
                <a:gd name="connsiteY0" fmla="*/ 610 h 547687"/>
                <a:gd name="connsiteX1" fmla="*/ 1151286 w 1213198"/>
                <a:gd name="connsiteY1" fmla="*/ 0 h 547687"/>
                <a:gd name="connsiteX2" fmla="*/ 1213198 w 1213198"/>
                <a:gd name="connsiteY2" fmla="*/ 547687 h 547687"/>
                <a:gd name="connsiteX3" fmla="*/ 0 w 1213198"/>
                <a:gd name="connsiteY3" fmla="*/ 546710 h 547687"/>
                <a:gd name="connsiteX4" fmla="*/ 0 w 1213198"/>
                <a:gd name="connsiteY4" fmla="*/ 610 h 54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3198" h="547687">
                  <a:moveTo>
                    <a:pt x="0" y="610"/>
                  </a:moveTo>
                  <a:lnTo>
                    <a:pt x="1151286" y="0"/>
                  </a:lnTo>
                  <a:lnTo>
                    <a:pt x="1213198" y="547687"/>
                  </a:lnTo>
                  <a:lnTo>
                    <a:pt x="0" y="546710"/>
                  </a:lnTo>
                  <a:lnTo>
                    <a:pt x="0" y="61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38100" dist="15240" dir="810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3797211" y="2274754"/>
              <a:ext cx="4055680" cy="312510"/>
              <a:chOff x="3797211" y="2282374"/>
              <a:chExt cx="4055680" cy="312510"/>
            </a:xfrm>
          </p:grpSpPr>
          <p:pic>
            <p:nvPicPr>
              <p:cNvPr id="30" name="图片 29"/>
              <p:cNvPicPr>
                <a:picLocks noChangeAspect="1"/>
              </p:cNvPicPr>
              <p:nvPr/>
            </p:nvPicPr>
            <p:blipFill>
              <a:blip r:embed="rId3">
                <a:duotone>
                  <a:prstClr val="black"/>
                  <a:schemeClr val="bg1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>
                <a:off x="3797211" y="2282374"/>
                <a:ext cx="312510" cy="312510"/>
              </a:xfrm>
              <a:prstGeom prst="rect">
                <a:avLst/>
              </a:prstGeom>
            </p:spPr>
          </p:pic>
          <p:sp>
            <p:nvSpPr>
              <p:cNvPr id="31" name="TextBox 28"/>
              <p:cNvSpPr txBox="1"/>
              <p:nvPr/>
            </p:nvSpPr>
            <p:spPr>
              <a:xfrm>
                <a:off x="4118234" y="2284741"/>
                <a:ext cx="373465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en-US" altLang="zh-CN" sz="1400" dirty="0">
                    <a:solidFill>
                      <a:prstClr val="white"/>
                    </a:solidFill>
                    <a:latin typeface="JustOldFashion" panose="02000603030000020004" pitchFamily="2" charset="0"/>
                    <a:cs typeface="Arial" panose="020B0604020202020204" pitchFamily="34" charset="0"/>
                  </a:rPr>
                  <a:t>shop@rapidppt.com</a:t>
                </a:r>
                <a:endParaRPr lang="zh-CN" altLang="en-US" sz="1400" dirty="0">
                  <a:solidFill>
                    <a:prstClr val="white"/>
                  </a:solidFill>
                  <a:latin typeface="JustOldFashion" panose="02000603030000020004" pitchFamily="2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3499863" y="1750219"/>
            <a:ext cx="4736222" cy="392091"/>
            <a:chOff x="3442713" y="1750219"/>
            <a:chExt cx="4736222" cy="392091"/>
          </a:xfrm>
        </p:grpSpPr>
        <p:sp>
          <p:nvSpPr>
            <p:cNvPr id="14" name="矩形 13"/>
            <p:cNvSpPr/>
            <p:nvPr/>
          </p:nvSpPr>
          <p:spPr>
            <a:xfrm>
              <a:off x="3442713" y="1750219"/>
              <a:ext cx="3347564" cy="392091"/>
            </a:xfrm>
            <a:custGeom>
              <a:avLst/>
              <a:gdLst>
                <a:gd name="connsiteX0" fmla="*/ 0 w 1308447"/>
                <a:gd name="connsiteY0" fmla="*/ 0 h 546100"/>
                <a:gd name="connsiteX1" fmla="*/ 1308447 w 1308447"/>
                <a:gd name="connsiteY1" fmla="*/ 0 h 546100"/>
                <a:gd name="connsiteX2" fmla="*/ 1308447 w 1308447"/>
                <a:gd name="connsiteY2" fmla="*/ 546100 h 546100"/>
                <a:gd name="connsiteX3" fmla="*/ 0 w 1308447"/>
                <a:gd name="connsiteY3" fmla="*/ 546100 h 546100"/>
                <a:gd name="connsiteX4" fmla="*/ 0 w 1308447"/>
                <a:gd name="connsiteY4" fmla="*/ 0 h 546100"/>
                <a:gd name="connsiteX0" fmla="*/ 0 w 1308447"/>
                <a:gd name="connsiteY0" fmla="*/ 0 h 546100"/>
                <a:gd name="connsiteX1" fmla="*/ 1308447 w 1308447"/>
                <a:gd name="connsiteY1" fmla="*/ 0 h 546100"/>
                <a:gd name="connsiteX2" fmla="*/ 1308447 w 1308447"/>
                <a:gd name="connsiteY2" fmla="*/ 546100 h 546100"/>
                <a:gd name="connsiteX3" fmla="*/ 1203673 w 1308447"/>
                <a:gd name="connsiteY3" fmla="*/ 545863 h 546100"/>
                <a:gd name="connsiteX4" fmla="*/ 0 w 1308447"/>
                <a:gd name="connsiteY4" fmla="*/ 546100 h 546100"/>
                <a:gd name="connsiteX5" fmla="*/ 0 w 1308447"/>
                <a:gd name="connsiteY5" fmla="*/ 0 h 546100"/>
                <a:gd name="connsiteX0" fmla="*/ 0 w 1308447"/>
                <a:gd name="connsiteY0" fmla="*/ 0 h 546100"/>
                <a:gd name="connsiteX1" fmla="*/ 1308447 w 1308447"/>
                <a:gd name="connsiteY1" fmla="*/ 0 h 546100"/>
                <a:gd name="connsiteX2" fmla="*/ 1203673 w 1308447"/>
                <a:gd name="connsiteY2" fmla="*/ 545863 h 546100"/>
                <a:gd name="connsiteX3" fmla="*/ 0 w 1308447"/>
                <a:gd name="connsiteY3" fmla="*/ 546100 h 546100"/>
                <a:gd name="connsiteX4" fmla="*/ 0 w 1308447"/>
                <a:gd name="connsiteY4" fmla="*/ 0 h 546100"/>
                <a:gd name="connsiteX0" fmla="*/ 0 w 1308447"/>
                <a:gd name="connsiteY0" fmla="*/ 1824 h 547924"/>
                <a:gd name="connsiteX1" fmla="*/ 1134617 w 1308447"/>
                <a:gd name="connsiteY1" fmla="*/ 0 h 547924"/>
                <a:gd name="connsiteX2" fmla="*/ 1308447 w 1308447"/>
                <a:gd name="connsiteY2" fmla="*/ 1824 h 547924"/>
                <a:gd name="connsiteX3" fmla="*/ 1203673 w 1308447"/>
                <a:gd name="connsiteY3" fmla="*/ 547687 h 547924"/>
                <a:gd name="connsiteX4" fmla="*/ 0 w 1308447"/>
                <a:gd name="connsiteY4" fmla="*/ 547924 h 547924"/>
                <a:gd name="connsiteX5" fmla="*/ 0 w 1308447"/>
                <a:gd name="connsiteY5" fmla="*/ 1824 h 547924"/>
                <a:gd name="connsiteX0" fmla="*/ 0 w 1203673"/>
                <a:gd name="connsiteY0" fmla="*/ 1824 h 547924"/>
                <a:gd name="connsiteX1" fmla="*/ 1134617 w 1203673"/>
                <a:gd name="connsiteY1" fmla="*/ 0 h 547924"/>
                <a:gd name="connsiteX2" fmla="*/ 1203673 w 1203673"/>
                <a:gd name="connsiteY2" fmla="*/ 547687 h 547924"/>
                <a:gd name="connsiteX3" fmla="*/ 0 w 1203673"/>
                <a:gd name="connsiteY3" fmla="*/ 547924 h 547924"/>
                <a:gd name="connsiteX4" fmla="*/ 0 w 1203673"/>
                <a:gd name="connsiteY4" fmla="*/ 1824 h 547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3673" h="547924">
                  <a:moveTo>
                    <a:pt x="0" y="1824"/>
                  </a:moveTo>
                  <a:lnTo>
                    <a:pt x="1134617" y="0"/>
                  </a:lnTo>
                  <a:lnTo>
                    <a:pt x="1203673" y="547687"/>
                  </a:lnTo>
                  <a:lnTo>
                    <a:pt x="0" y="547924"/>
                  </a:lnTo>
                  <a:lnTo>
                    <a:pt x="0" y="1824"/>
                  </a:lnTo>
                  <a:close/>
                </a:path>
              </a:pathLst>
            </a:custGeom>
            <a:solidFill>
              <a:srgbClr val="ED145B"/>
            </a:solidFill>
            <a:ln>
              <a:noFill/>
            </a:ln>
            <a:effectLst>
              <a:outerShdw blurRad="38100" dist="15240" dir="810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srgbClr val="ED145B"/>
                </a:solidFill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3814176" y="1793024"/>
              <a:ext cx="4364759" cy="321663"/>
              <a:chOff x="3814176" y="1793024"/>
              <a:chExt cx="4364759" cy="321663"/>
            </a:xfrm>
          </p:grpSpPr>
          <p:pic>
            <p:nvPicPr>
              <p:cNvPr id="33" name="图片 32"/>
              <p:cNvPicPr>
                <a:picLocks noChangeAspect="1"/>
              </p:cNvPicPr>
              <p:nvPr/>
            </p:nvPicPr>
            <p:blipFill rotWithShape="1">
              <a:blip r:embed="rId4">
                <a:duotone>
                  <a:prstClr val="black"/>
                  <a:schemeClr val="bg1">
                    <a:tint val="45000"/>
                    <a:satMod val="400000"/>
                  </a:schemeClr>
                </a:duotone>
              </a:blip>
              <a:srcRect l="1" r="9240"/>
              <a:stretch/>
            </p:blipFill>
            <p:spPr>
              <a:xfrm>
                <a:off x="3814176" y="1793024"/>
                <a:ext cx="187141" cy="321663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34" name="TextBox 29"/>
              <p:cNvSpPr txBox="1"/>
              <p:nvPr/>
            </p:nvSpPr>
            <p:spPr>
              <a:xfrm>
                <a:off x="4118235" y="1799967"/>
                <a:ext cx="40607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en-US" altLang="zh-CN" sz="1400" dirty="0">
                    <a:solidFill>
                      <a:prstClr val="white"/>
                    </a:solidFill>
                    <a:latin typeface="JustOldFashion" panose="02000603030000020004" pitchFamily="2" charset="0"/>
                    <a:cs typeface="Arial" panose="020B0604020202020204" pitchFamily="34" charset="0"/>
                  </a:rPr>
                  <a:t>400-601-8802,021-63803007</a:t>
                </a:r>
                <a:endParaRPr lang="zh-CN" altLang="en-US" sz="1400" dirty="0">
                  <a:solidFill>
                    <a:prstClr val="white"/>
                  </a:solidFill>
                  <a:latin typeface="JustOldFashion" panose="02000603030000020004" pitchFamily="2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3611835" y="2708961"/>
            <a:ext cx="4624250" cy="390557"/>
            <a:chOff x="3554685" y="2708961"/>
            <a:chExt cx="4624250" cy="390557"/>
          </a:xfrm>
        </p:grpSpPr>
        <p:sp>
          <p:nvSpPr>
            <p:cNvPr id="51" name="任意多边形 50"/>
            <p:cNvSpPr/>
            <p:nvPr/>
          </p:nvSpPr>
          <p:spPr>
            <a:xfrm>
              <a:off x="3554685" y="2708961"/>
              <a:ext cx="3827612" cy="390557"/>
            </a:xfrm>
            <a:custGeom>
              <a:avLst/>
              <a:gdLst>
                <a:gd name="connsiteX0" fmla="*/ 21310 w 1291778"/>
                <a:gd name="connsiteY0" fmla="*/ 163 h 546252"/>
                <a:gd name="connsiteX1" fmla="*/ 1227485 w 1291778"/>
                <a:gd name="connsiteY1" fmla="*/ 475 h 546252"/>
                <a:gd name="connsiteX2" fmla="*/ 1291778 w 1291778"/>
                <a:gd name="connsiteY2" fmla="*/ 545781 h 546252"/>
                <a:gd name="connsiteX3" fmla="*/ 0 w 1291778"/>
                <a:gd name="connsiteY3" fmla="*/ 546252 h 546252"/>
                <a:gd name="connsiteX4" fmla="*/ 0 w 1291778"/>
                <a:gd name="connsiteY4" fmla="*/ 541337 h 546252"/>
                <a:gd name="connsiteX5" fmla="*/ 21310 w 1291778"/>
                <a:gd name="connsiteY5" fmla="*/ 541337 h 546252"/>
                <a:gd name="connsiteX6" fmla="*/ 0 w 1291778"/>
                <a:gd name="connsiteY6" fmla="*/ 0 h 546252"/>
                <a:gd name="connsiteX7" fmla="*/ 21310 w 1291778"/>
                <a:gd name="connsiteY7" fmla="*/ 0 h 546252"/>
                <a:gd name="connsiteX8" fmla="*/ 21310 w 1291778"/>
                <a:gd name="connsiteY8" fmla="*/ 163 h 546252"/>
                <a:gd name="connsiteX9" fmla="*/ 0 w 1291778"/>
                <a:gd name="connsiteY9" fmla="*/ 158 h 546252"/>
                <a:gd name="connsiteX0" fmla="*/ 21310 w 1291778"/>
                <a:gd name="connsiteY0" fmla="*/ 163 h 546252"/>
                <a:gd name="connsiteX1" fmla="*/ 1227485 w 1291778"/>
                <a:gd name="connsiteY1" fmla="*/ 475 h 546252"/>
                <a:gd name="connsiteX2" fmla="*/ 1291778 w 1291778"/>
                <a:gd name="connsiteY2" fmla="*/ 545781 h 546252"/>
                <a:gd name="connsiteX3" fmla="*/ 0 w 1291778"/>
                <a:gd name="connsiteY3" fmla="*/ 546252 h 546252"/>
                <a:gd name="connsiteX4" fmla="*/ 21310 w 1291778"/>
                <a:gd name="connsiteY4" fmla="*/ 541337 h 546252"/>
                <a:gd name="connsiteX5" fmla="*/ 21310 w 1291778"/>
                <a:gd name="connsiteY5" fmla="*/ 163 h 546252"/>
                <a:gd name="connsiteX6" fmla="*/ 0 w 1291778"/>
                <a:gd name="connsiteY6" fmla="*/ 0 h 546252"/>
                <a:gd name="connsiteX7" fmla="*/ 21310 w 1291778"/>
                <a:gd name="connsiteY7" fmla="*/ 0 h 546252"/>
                <a:gd name="connsiteX8" fmla="*/ 21310 w 1291778"/>
                <a:gd name="connsiteY8" fmla="*/ 163 h 546252"/>
                <a:gd name="connsiteX9" fmla="*/ 0 w 1291778"/>
                <a:gd name="connsiteY9" fmla="*/ 158 h 546252"/>
                <a:gd name="connsiteX10" fmla="*/ 0 w 1291778"/>
                <a:gd name="connsiteY10" fmla="*/ 0 h 546252"/>
                <a:gd name="connsiteX0" fmla="*/ 21310 w 1291778"/>
                <a:gd name="connsiteY0" fmla="*/ 163 h 545781"/>
                <a:gd name="connsiteX1" fmla="*/ 1227485 w 1291778"/>
                <a:gd name="connsiteY1" fmla="*/ 475 h 545781"/>
                <a:gd name="connsiteX2" fmla="*/ 1291778 w 1291778"/>
                <a:gd name="connsiteY2" fmla="*/ 545781 h 545781"/>
                <a:gd name="connsiteX3" fmla="*/ 21310 w 1291778"/>
                <a:gd name="connsiteY3" fmla="*/ 541337 h 545781"/>
                <a:gd name="connsiteX4" fmla="*/ 21310 w 1291778"/>
                <a:gd name="connsiteY4" fmla="*/ 163 h 545781"/>
                <a:gd name="connsiteX5" fmla="*/ 0 w 1291778"/>
                <a:gd name="connsiteY5" fmla="*/ 0 h 545781"/>
                <a:gd name="connsiteX6" fmla="*/ 21310 w 1291778"/>
                <a:gd name="connsiteY6" fmla="*/ 0 h 545781"/>
                <a:gd name="connsiteX7" fmla="*/ 21310 w 1291778"/>
                <a:gd name="connsiteY7" fmla="*/ 163 h 545781"/>
                <a:gd name="connsiteX8" fmla="*/ 0 w 1291778"/>
                <a:gd name="connsiteY8" fmla="*/ 158 h 545781"/>
                <a:gd name="connsiteX9" fmla="*/ 0 w 1291778"/>
                <a:gd name="connsiteY9" fmla="*/ 0 h 545781"/>
                <a:gd name="connsiteX0" fmla="*/ 21310 w 1291778"/>
                <a:gd name="connsiteY0" fmla="*/ 163 h 545781"/>
                <a:gd name="connsiteX1" fmla="*/ 1227485 w 1291778"/>
                <a:gd name="connsiteY1" fmla="*/ 475 h 545781"/>
                <a:gd name="connsiteX2" fmla="*/ 1291778 w 1291778"/>
                <a:gd name="connsiteY2" fmla="*/ 545781 h 545781"/>
                <a:gd name="connsiteX3" fmla="*/ 21310 w 1291778"/>
                <a:gd name="connsiteY3" fmla="*/ 541337 h 545781"/>
                <a:gd name="connsiteX4" fmla="*/ 21310 w 1291778"/>
                <a:gd name="connsiteY4" fmla="*/ 163 h 545781"/>
                <a:gd name="connsiteX5" fmla="*/ 0 w 1291778"/>
                <a:gd name="connsiteY5" fmla="*/ 158 h 545781"/>
                <a:gd name="connsiteX6" fmla="*/ 21310 w 1291778"/>
                <a:gd name="connsiteY6" fmla="*/ 0 h 545781"/>
                <a:gd name="connsiteX7" fmla="*/ 21310 w 1291778"/>
                <a:gd name="connsiteY7" fmla="*/ 163 h 545781"/>
                <a:gd name="connsiteX8" fmla="*/ 0 w 1291778"/>
                <a:gd name="connsiteY8" fmla="*/ 158 h 545781"/>
                <a:gd name="connsiteX0" fmla="*/ 0 w 1270468"/>
                <a:gd name="connsiteY0" fmla="*/ 163 h 545781"/>
                <a:gd name="connsiteX1" fmla="*/ 1206175 w 1270468"/>
                <a:gd name="connsiteY1" fmla="*/ 475 h 545781"/>
                <a:gd name="connsiteX2" fmla="*/ 1270468 w 1270468"/>
                <a:gd name="connsiteY2" fmla="*/ 545781 h 545781"/>
                <a:gd name="connsiteX3" fmla="*/ 0 w 1270468"/>
                <a:gd name="connsiteY3" fmla="*/ 541337 h 545781"/>
                <a:gd name="connsiteX4" fmla="*/ 0 w 1270468"/>
                <a:gd name="connsiteY4" fmla="*/ 163 h 545781"/>
                <a:gd name="connsiteX5" fmla="*/ 0 w 1270468"/>
                <a:gd name="connsiteY5" fmla="*/ 163 h 545781"/>
                <a:gd name="connsiteX6" fmla="*/ 0 w 1270468"/>
                <a:gd name="connsiteY6" fmla="*/ 0 h 545781"/>
                <a:gd name="connsiteX7" fmla="*/ 0 w 1270468"/>
                <a:gd name="connsiteY7" fmla="*/ 163 h 545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70468" h="545781">
                  <a:moveTo>
                    <a:pt x="0" y="163"/>
                  </a:moveTo>
                  <a:lnTo>
                    <a:pt x="1206175" y="475"/>
                  </a:lnTo>
                  <a:lnTo>
                    <a:pt x="1270468" y="545781"/>
                  </a:lnTo>
                  <a:lnTo>
                    <a:pt x="0" y="541337"/>
                  </a:lnTo>
                  <a:lnTo>
                    <a:pt x="0" y="163"/>
                  </a:lnTo>
                  <a:close/>
                  <a:moveTo>
                    <a:pt x="0" y="163"/>
                  </a:moveTo>
                  <a:lnTo>
                    <a:pt x="0" y="0"/>
                  </a:lnTo>
                  <a:lnTo>
                    <a:pt x="0" y="163"/>
                  </a:lnTo>
                  <a:close/>
                </a:path>
              </a:pathLst>
            </a:custGeom>
            <a:solidFill>
              <a:srgbClr val="ED145B">
                <a:alpha val="65000"/>
              </a:srgbClr>
            </a:solidFill>
            <a:ln>
              <a:noFill/>
            </a:ln>
            <a:effectLst>
              <a:outerShdw blurRad="38100" dist="15240" dir="810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3798269" y="2765694"/>
              <a:ext cx="4380666" cy="307777"/>
              <a:chOff x="3798269" y="2765694"/>
              <a:chExt cx="4380666" cy="307777"/>
            </a:xfrm>
          </p:grpSpPr>
          <p:sp>
            <p:nvSpPr>
              <p:cNvPr id="36" name="TextBox 27"/>
              <p:cNvSpPr txBox="1"/>
              <p:nvPr/>
            </p:nvSpPr>
            <p:spPr>
              <a:xfrm>
                <a:off x="4118235" y="2765694"/>
                <a:ext cx="40607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en-US" altLang="zh-CN" sz="1400" dirty="0">
                    <a:solidFill>
                      <a:prstClr val="white"/>
                    </a:solidFill>
                    <a:latin typeface="JustOldFashion" panose="02000603030000020004" pitchFamily="2" charset="0"/>
                    <a:cs typeface="Arial" panose="020B0604020202020204" pitchFamily="34" charset="0"/>
                  </a:rPr>
                  <a:t>http</a:t>
                </a:r>
                <a:r>
                  <a:rPr lang="en-US" altLang="zh-CN" sz="1400">
                    <a:solidFill>
                      <a:prstClr val="white"/>
                    </a:solidFill>
                    <a:latin typeface="JustOldFashion" panose="02000603030000020004" pitchFamily="2" charset="0"/>
                    <a:cs typeface="Arial" panose="020B0604020202020204" pitchFamily="34" charset="0"/>
                  </a:rPr>
                  <a:t>://www.rapidppt.com</a:t>
                </a:r>
                <a:endParaRPr lang="zh-CN" altLang="en-US" sz="1400" dirty="0">
                  <a:solidFill>
                    <a:prstClr val="white"/>
                  </a:solidFill>
                  <a:latin typeface="JustOldFashion" panose="02000603030000020004" pitchFamily="2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37" name="图片 36"/>
              <p:cNvPicPr>
                <a:picLocks noChangeAspect="1"/>
              </p:cNvPicPr>
              <p:nvPr/>
            </p:nvPicPr>
            <p:blipFill>
              <a:blip r:embed="rId5">
                <a:duotone>
                  <a:prstClr val="black"/>
                  <a:schemeClr val="bg1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>
                <a:off x="3798269" y="2792686"/>
                <a:ext cx="263192" cy="253792"/>
              </a:xfrm>
              <a:prstGeom prst="rect">
                <a:avLst/>
              </a:prstGeom>
            </p:spPr>
          </p:pic>
        </p:grpSp>
      </p:grpSp>
      <p:grpSp>
        <p:nvGrpSpPr>
          <p:cNvPr id="41" name="组合 40"/>
          <p:cNvGrpSpPr/>
          <p:nvPr/>
        </p:nvGrpSpPr>
        <p:grpSpPr>
          <a:xfrm>
            <a:off x="3680649" y="3186884"/>
            <a:ext cx="5599274" cy="391595"/>
            <a:chOff x="3623499" y="3186884"/>
            <a:chExt cx="5599274" cy="391595"/>
          </a:xfrm>
        </p:grpSpPr>
        <p:sp>
          <p:nvSpPr>
            <p:cNvPr id="24" name="矩形 23"/>
            <p:cNvSpPr/>
            <p:nvPr/>
          </p:nvSpPr>
          <p:spPr>
            <a:xfrm>
              <a:off x="3623499" y="3186884"/>
              <a:ext cx="4060001" cy="391595"/>
            </a:xfrm>
            <a:custGeom>
              <a:avLst/>
              <a:gdLst>
                <a:gd name="connsiteX0" fmla="*/ 0 w 1364296"/>
                <a:gd name="connsiteY0" fmla="*/ 0 h 546100"/>
                <a:gd name="connsiteX1" fmla="*/ 1364296 w 1364296"/>
                <a:gd name="connsiteY1" fmla="*/ 0 h 546100"/>
                <a:gd name="connsiteX2" fmla="*/ 1364296 w 1364296"/>
                <a:gd name="connsiteY2" fmla="*/ 546100 h 546100"/>
                <a:gd name="connsiteX3" fmla="*/ 0 w 1364296"/>
                <a:gd name="connsiteY3" fmla="*/ 546100 h 546100"/>
                <a:gd name="connsiteX4" fmla="*/ 0 w 1364296"/>
                <a:gd name="connsiteY4" fmla="*/ 0 h 546100"/>
                <a:gd name="connsiteX0" fmla="*/ 0 w 1364296"/>
                <a:gd name="connsiteY0" fmla="*/ 0 h 546100"/>
                <a:gd name="connsiteX1" fmla="*/ 1364296 w 1364296"/>
                <a:gd name="connsiteY1" fmla="*/ 0 h 546100"/>
                <a:gd name="connsiteX2" fmla="*/ 1364296 w 1364296"/>
                <a:gd name="connsiteY2" fmla="*/ 546100 h 546100"/>
                <a:gd name="connsiteX3" fmla="*/ 1298923 w 1364296"/>
                <a:gd name="connsiteY3" fmla="*/ 544175 h 546100"/>
                <a:gd name="connsiteX4" fmla="*/ 0 w 1364296"/>
                <a:gd name="connsiteY4" fmla="*/ 546100 h 546100"/>
                <a:gd name="connsiteX5" fmla="*/ 0 w 1364296"/>
                <a:gd name="connsiteY5" fmla="*/ 0 h 546100"/>
                <a:gd name="connsiteX0" fmla="*/ 0 w 1364296"/>
                <a:gd name="connsiteY0" fmla="*/ 0 h 546100"/>
                <a:gd name="connsiteX1" fmla="*/ 1364296 w 1364296"/>
                <a:gd name="connsiteY1" fmla="*/ 0 h 546100"/>
                <a:gd name="connsiteX2" fmla="*/ 1298923 w 1364296"/>
                <a:gd name="connsiteY2" fmla="*/ 544175 h 546100"/>
                <a:gd name="connsiteX3" fmla="*/ 0 w 1364296"/>
                <a:gd name="connsiteY3" fmla="*/ 546100 h 546100"/>
                <a:gd name="connsiteX4" fmla="*/ 0 w 1364296"/>
                <a:gd name="connsiteY4" fmla="*/ 0 h 546100"/>
                <a:gd name="connsiteX0" fmla="*/ 0 w 1364296"/>
                <a:gd name="connsiteY0" fmla="*/ 1131 h 547231"/>
                <a:gd name="connsiteX1" fmla="*/ 1229867 w 1364296"/>
                <a:gd name="connsiteY1" fmla="*/ 0 h 547231"/>
                <a:gd name="connsiteX2" fmla="*/ 1364296 w 1364296"/>
                <a:gd name="connsiteY2" fmla="*/ 1131 h 547231"/>
                <a:gd name="connsiteX3" fmla="*/ 1298923 w 1364296"/>
                <a:gd name="connsiteY3" fmla="*/ 545306 h 547231"/>
                <a:gd name="connsiteX4" fmla="*/ 0 w 1364296"/>
                <a:gd name="connsiteY4" fmla="*/ 547231 h 547231"/>
                <a:gd name="connsiteX5" fmla="*/ 0 w 1364296"/>
                <a:gd name="connsiteY5" fmla="*/ 1131 h 547231"/>
                <a:gd name="connsiteX0" fmla="*/ 0 w 1298923"/>
                <a:gd name="connsiteY0" fmla="*/ 1131 h 547231"/>
                <a:gd name="connsiteX1" fmla="*/ 1229867 w 1298923"/>
                <a:gd name="connsiteY1" fmla="*/ 0 h 547231"/>
                <a:gd name="connsiteX2" fmla="*/ 1298923 w 1298923"/>
                <a:gd name="connsiteY2" fmla="*/ 545306 h 547231"/>
                <a:gd name="connsiteX3" fmla="*/ 0 w 1298923"/>
                <a:gd name="connsiteY3" fmla="*/ 547231 h 547231"/>
                <a:gd name="connsiteX4" fmla="*/ 0 w 1298923"/>
                <a:gd name="connsiteY4" fmla="*/ 1131 h 547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8923" h="547231">
                  <a:moveTo>
                    <a:pt x="0" y="1131"/>
                  </a:moveTo>
                  <a:lnTo>
                    <a:pt x="1229867" y="0"/>
                  </a:lnTo>
                  <a:lnTo>
                    <a:pt x="1298923" y="545306"/>
                  </a:lnTo>
                  <a:lnTo>
                    <a:pt x="0" y="547231"/>
                  </a:lnTo>
                  <a:lnTo>
                    <a:pt x="0" y="1131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ffectLst>
              <a:outerShdw blurRad="38100" dist="15240" dir="810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3802078" y="3239993"/>
              <a:ext cx="5420695" cy="307777"/>
              <a:chOff x="3802078" y="3278093"/>
              <a:chExt cx="5420695" cy="307777"/>
            </a:xfrm>
          </p:grpSpPr>
          <p:sp>
            <p:nvSpPr>
              <p:cNvPr id="46" name="文本框 45"/>
              <p:cNvSpPr txBox="1"/>
              <p:nvPr/>
            </p:nvSpPr>
            <p:spPr>
              <a:xfrm>
                <a:off x="4118234" y="3278093"/>
                <a:ext cx="510453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zh-CN" altLang="en-US" sz="1400" spc="100" dirty="0">
                    <a:solidFill>
                      <a:prstClr val="white"/>
                    </a:solidFill>
                    <a:latin typeface="时尚中黑简体" panose="01010104010101010101" pitchFamily="2" charset="-122"/>
                    <a:ea typeface="时尚中黑简体" panose="01010104010101010101" pitchFamily="2" charset="-122"/>
                  </a:rPr>
                  <a:t>上海市徐汇区吴兴</a:t>
                </a:r>
                <a:r>
                  <a:rPr lang="zh-CN" altLang="en-US" sz="1400" spc="100">
                    <a:solidFill>
                      <a:prstClr val="white"/>
                    </a:solidFill>
                    <a:latin typeface="时尚中黑简体" panose="01010104010101010101" pitchFamily="2" charset="-122"/>
                    <a:ea typeface="时尚中黑简体" panose="01010104010101010101" pitchFamily="2" charset="-122"/>
                  </a:rPr>
                  <a:t>路</a:t>
                </a:r>
                <a:r>
                  <a:rPr lang="en-US" altLang="zh-CN" sz="1400" spc="100">
                    <a:solidFill>
                      <a:prstClr val="white"/>
                    </a:solidFill>
                    <a:latin typeface="时尚中黑简体" panose="01010104010101010101" pitchFamily="2" charset="-122"/>
                    <a:ea typeface="时尚中黑简体" panose="01010104010101010101" pitchFamily="2" charset="-122"/>
                  </a:rPr>
                  <a:t>277</a:t>
                </a:r>
                <a:r>
                  <a:rPr lang="zh-CN" altLang="en-US" sz="1400" spc="100">
                    <a:solidFill>
                      <a:prstClr val="white"/>
                    </a:solidFill>
                    <a:latin typeface="时尚中黑简体" panose="01010104010101010101" pitchFamily="2" charset="-122"/>
                    <a:ea typeface="时尚中黑简体" panose="01010104010101010101" pitchFamily="2" charset="-122"/>
                  </a:rPr>
                  <a:t>号</a:t>
                </a:r>
                <a:r>
                  <a:rPr lang="zh-CN" altLang="en-US" sz="1400" spc="100" dirty="0">
                    <a:solidFill>
                      <a:prstClr val="white"/>
                    </a:solidFill>
                    <a:latin typeface="时尚中黑简体" panose="01010104010101010101" pitchFamily="2" charset="-122"/>
                    <a:ea typeface="时尚中黑简体" panose="01010104010101010101" pitchFamily="2" charset="-122"/>
                  </a:rPr>
                  <a:t>锦都大厦</a:t>
                </a:r>
                <a:r>
                  <a:rPr lang="en-US" altLang="zh-CN" sz="1400" spc="100" dirty="0">
                    <a:solidFill>
                      <a:prstClr val="white"/>
                    </a:solidFill>
                    <a:latin typeface="时尚中黑简体" panose="01010104010101010101" pitchFamily="2" charset="-122"/>
                    <a:ea typeface="时尚中黑简体" panose="01010104010101010101" pitchFamily="2" charset="-122"/>
                  </a:rPr>
                  <a:t>708</a:t>
                </a:r>
                <a:endParaRPr lang="zh-CN" altLang="en-US" sz="1400" spc="100" dirty="0">
                  <a:solidFill>
                    <a:prstClr val="white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endParaRPr>
              </a:p>
            </p:txBody>
          </p:sp>
          <p:pic>
            <p:nvPicPr>
              <p:cNvPr id="21" name="图片 20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802078" y="3324541"/>
                <a:ext cx="233982" cy="214881"/>
              </a:xfrm>
              <a:prstGeom prst="rect">
                <a:avLst/>
              </a:prstGeom>
            </p:spPr>
          </p:pic>
        </p:grpSp>
      </p:grp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108" b="3210"/>
          <a:stretch/>
        </p:blipFill>
        <p:spPr>
          <a:xfrm flipH="1">
            <a:off x="0" y="0"/>
            <a:ext cx="3806617" cy="5167086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3797560" y="798389"/>
            <a:ext cx="63574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3600" spc="950" dirty="0">
                <a:solidFill>
                  <a:srgbClr val="ED145B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联系我们</a:t>
            </a:r>
          </a:p>
        </p:txBody>
      </p:sp>
      <p:sp>
        <p:nvSpPr>
          <p:cNvPr id="28" name="矩形 27"/>
          <p:cNvSpPr/>
          <p:nvPr/>
        </p:nvSpPr>
        <p:spPr>
          <a:xfrm>
            <a:off x="3797560" y="1370511"/>
            <a:ext cx="44385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r>
              <a:rPr lang="zh-CN" altLang="en-US" sz="1200" spc="600" dirty="0">
                <a:solidFill>
                  <a:srgbClr val="ED145B"/>
                </a:solidFill>
                <a:ea typeface="迷你简中黑" panose="02010609010101010101" pitchFamily="49" charset="-122"/>
              </a:rPr>
              <a:t>上海锐普广告有限公司</a:t>
            </a:r>
          </a:p>
        </p:txBody>
      </p:sp>
      <p:grpSp>
        <p:nvGrpSpPr>
          <p:cNvPr id="48" name="组合 47"/>
          <p:cNvGrpSpPr/>
          <p:nvPr/>
        </p:nvGrpSpPr>
        <p:grpSpPr>
          <a:xfrm rot="600989">
            <a:off x="7692875" y="3833057"/>
            <a:ext cx="1339518" cy="1104567"/>
            <a:chOff x="-401191" y="3037651"/>
            <a:chExt cx="1339518" cy="1104567"/>
          </a:xfrm>
        </p:grpSpPr>
        <p:sp>
          <p:nvSpPr>
            <p:cNvPr id="49" name="矩形 48"/>
            <p:cNvSpPr/>
            <p:nvPr/>
          </p:nvSpPr>
          <p:spPr>
            <a:xfrm rot="18978962">
              <a:off x="522137" y="4021621"/>
              <a:ext cx="63541" cy="63541"/>
            </a:xfrm>
            <a:prstGeom prst="rect">
              <a:avLst/>
            </a:prstGeom>
            <a:solidFill>
              <a:srgbClr val="ED145B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 rot="18880913">
              <a:off x="-401191" y="3037651"/>
              <a:ext cx="58311" cy="58311"/>
            </a:xfrm>
            <a:prstGeom prst="rect">
              <a:avLst/>
            </a:prstGeom>
            <a:solidFill>
              <a:srgbClr val="ED145B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 rot="18880913">
              <a:off x="865976" y="4069867"/>
              <a:ext cx="72351" cy="72351"/>
            </a:xfrm>
            <a:prstGeom prst="rect">
              <a:avLst/>
            </a:prstGeom>
            <a:solidFill>
              <a:srgbClr val="FFC000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 rot="18880913">
              <a:off x="823756" y="3876226"/>
              <a:ext cx="89563" cy="89563"/>
            </a:xfrm>
            <a:prstGeom prst="rect">
              <a:avLst/>
            </a:prstGeom>
            <a:solidFill>
              <a:srgbClr val="ED145B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 rot="18880913" flipH="1">
              <a:off x="-351162" y="3154672"/>
              <a:ext cx="45719" cy="45719"/>
            </a:xfrm>
            <a:prstGeom prst="rect">
              <a:avLst/>
            </a:prstGeom>
            <a:solidFill>
              <a:srgbClr val="FFC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 rot="18880913">
              <a:off x="550706" y="3812896"/>
              <a:ext cx="89563" cy="89563"/>
            </a:xfrm>
            <a:prstGeom prst="rect">
              <a:avLst/>
            </a:prstGeom>
            <a:solidFill>
              <a:srgbClr val="ED145B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 rot="18978962">
              <a:off x="69460" y="4021621"/>
              <a:ext cx="63541" cy="63541"/>
            </a:xfrm>
            <a:prstGeom prst="rect">
              <a:avLst/>
            </a:prstGeom>
            <a:solidFill>
              <a:srgbClr val="ED145B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 rot="18880913">
              <a:off x="-218587" y="3337751"/>
              <a:ext cx="57359" cy="57359"/>
            </a:xfrm>
            <a:prstGeom prst="rect">
              <a:avLst/>
            </a:prstGeom>
            <a:solidFill>
              <a:srgbClr val="ED145B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 rot="18880913">
              <a:off x="-78341" y="3695067"/>
              <a:ext cx="89563" cy="89563"/>
            </a:xfrm>
            <a:prstGeom prst="rect">
              <a:avLst/>
            </a:prstGeom>
            <a:solidFill>
              <a:srgbClr val="ED145B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 rot="18880913" flipH="1">
              <a:off x="-72400" y="3553893"/>
              <a:ext cx="45719" cy="45719"/>
            </a:xfrm>
            <a:prstGeom prst="rect">
              <a:avLst/>
            </a:prstGeom>
            <a:solidFill>
              <a:srgbClr val="ED145B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 rot="18880913" flipH="1">
              <a:off x="-99084" y="3334671"/>
              <a:ext cx="45719" cy="45719"/>
            </a:xfrm>
            <a:prstGeom prst="rect">
              <a:avLst/>
            </a:prstGeom>
            <a:solidFill>
              <a:srgbClr val="ED145B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 rot="18880913">
              <a:off x="20955" y="3492670"/>
              <a:ext cx="91049" cy="91049"/>
            </a:xfrm>
            <a:prstGeom prst="rect">
              <a:avLst/>
            </a:prstGeom>
            <a:solidFill>
              <a:srgbClr val="ED145B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 rot="18880913" flipH="1">
              <a:off x="66018" y="3621776"/>
              <a:ext cx="54473" cy="54473"/>
            </a:xfrm>
            <a:prstGeom prst="rect">
              <a:avLst/>
            </a:prstGeom>
            <a:solidFill>
              <a:srgbClr val="FFC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 rot="18880913">
              <a:off x="203449" y="3793039"/>
              <a:ext cx="89563" cy="89563"/>
            </a:xfrm>
            <a:prstGeom prst="rect">
              <a:avLst/>
            </a:prstGeom>
            <a:solidFill>
              <a:srgbClr val="ED145B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 rot="18880913" flipH="1">
              <a:off x="316284" y="3806187"/>
              <a:ext cx="45719" cy="45719"/>
            </a:xfrm>
            <a:prstGeom prst="rect">
              <a:avLst/>
            </a:prstGeom>
            <a:solidFill>
              <a:srgbClr val="ED145B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660681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80" t="14030" r="12400" b="25614"/>
          <a:stretch>
            <a:fillRect/>
          </a:stretch>
        </p:blipFill>
        <p:spPr>
          <a:xfrm>
            <a:off x="4640643" y="801493"/>
            <a:ext cx="883859" cy="883858"/>
          </a:xfrm>
          <a:custGeom>
            <a:avLst/>
            <a:gdLst>
              <a:gd name="connsiteX0" fmla="*/ 450912 w 883859"/>
              <a:gd name="connsiteY0" fmla="*/ 0 h 883858"/>
              <a:gd name="connsiteX1" fmla="*/ 883859 w 883859"/>
              <a:gd name="connsiteY1" fmla="*/ 432946 h 883858"/>
              <a:gd name="connsiteX2" fmla="*/ 432947 w 883859"/>
              <a:gd name="connsiteY2" fmla="*/ 883858 h 883858"/>
              <a:gd name="connsiteX3" fmla="*/ 0 w 883859"/>
              <a:gd name="connsiteY3" fmla="*/ 450912 h 883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3859" h="883858">
                <a:moveTo>
                  <a:pt x="450912" y="0"/>
                </a:moveTo>
                <a:lnTo>
                  <a:pt x="883859" y="432946"/>
                </a:lnTo>
                <a:lnTo>
                  <a:pt x="432947" y="883858"/>
                </a:lnTo>
                <a:lnTo>
                  <a:pt x="0" y="450912"/>
                </a:lnTo>
                <a:close/>
              </a:path>
            </a:pathLst>
          </a:cu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96" r="3596" b="10879"/>
          <a:stretch>
            <a:fillRect/>
          </a:stretch>
        </p:blipFill>
        <p:spPr>
          <a:xfrm>
            <a:off x="4625403" y="2158473"/>
            <a:ext cx="1314388" cy="1300550"/>
          </a:xfrm>
          <a:custGeom>
            <a:avLst/>
            <a:gdLst>
              <a:gd name="connsiteX0" fmla="*/ 637215 w 1314388"/>
              <a:gd name="connsiteY0" fmla="*/ 0 h 1300550"/>
              <a:gd name="connsiteX1" fmla="*/ 664892 w 1314388"/>
              <a:gd name="connsiteY1" fmla="*/ 0 h 1300550"/>
              <a:gd name="connsiteX2" fmla="*/ 1314388 w 1314388"/>
              <a:gd name="connsiteY2" fmla="*/ 649496 h 1300550"/>
              <a:gd name="connsiteX3" fmla="*/ 663334 w 1314388"/>
              <a:gd name="connsiteY3" fmla="*/ 1300550 h 1300550"/>
              <a:gd name="connsiteX4" fmla="*/ 0 w 1314388"/>
              <a:gd name="connsiteY4" fmla="*/ 637215 h 130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4388" h="1300550">
                <a:moveTo>
                  <a:pt x="637215" y="0"/>
                </a:moveTo>
                <a:lnTo>
                  <a:pt x="664892" y="0"/>
                </a:lnTo>
                <a:lnTo>
                  <a:pt x="1314388" y="649496"/>
                </a:lnTo>
                <a:lnTo>
                  <a:pt x="663334" y="1300550"/>
                </a:lnTo>
                <a:lnTo>
                  <a:pt x="0" y="637215"/>
                </a:lnTo>
                <a:close/>
              </a:path>
            </a:pathLst>
          </a:cu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370" t="4212" r="7706" b="37956"/>
          <a:stretch>
            <a:fillRect/>
          </a:stretch>
        </p:blipFill>
        <p:spPr>
          <a:xfrm>
            <a:off x="328614" y="3286127"/>
            <a:ext cx="1123949" cy="1123949"/>
          </a:xfrm>
          <a:custGeom>
            <a:avLst/>
            <a:gdLst>
              <a:gd name="connsiteX0" fmla="*/ 566737 w 1123949"/>
              <a:gd name="connsiteY0" fmla="*/ 0 h 1123949"/>
              <a:gd name="connsiteX1" fmla="*/ 1123949 w 1123949"/>
              <a:gd name="connsiteY1" fmla="*/ 557212 h 1123949"/>
              <a:gd name="connsiteX2" fmla="*/ 557212 w 1123949"/>
              <a:gd name="connsiteY2" fmla="*/ 1123949 h 1123949"/>
              <a:gd name="connsiteX3" fmla="*/ 0 w 1123949"/>
              <a:gd name="connsiteY3" fmla="*/ 566737 h 1123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3949" h="1123949">
                <a:moveTo>
                  <a:pt x="566737" y="0"/>
                </a:moveTo>
                <a:lnTo>
                  <a:pt x="1123949" y="557212"/>
                </a:lnTo>
                <a:lnTo>
                  <a:pt x="557212" y="1123949"/>
                </a:lnTo>
                <a:lnTo>
                  <a:pt x="0" y="566737"/>
                </a:lnTo>
                <a:close/>
              </a:path>
            </a:pathLst>
          </a:cu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93" t="1498" r="6054" b="37103"/>
          <a:stretch>
            <a:fillRect/>
          </a:stretch>
        </p:blipFill>
        <p:spPr>
          <a:xfrm>
            <a:off x="4658868" y="3353944"/>
            <a:ext cx="1668908" cy="1668908"/>
          </a:xfrm>
          <a:custGeom>
            <a:avLst/>
            <a:gdLst>
              <a:gd name="connsiteX0" fmla="*/ 828676 w 1668908"/>
              <a:gd name="connsiteY0" fmla="*/ 0 h 1668908"/>
              <a:gd name="connsiteX1" fmla="*/ 1668908 w 1668908"/>
              <a:gd name="connsiteY1" fmla="*/ 840233 h 1668908"/>
              <a:gd name="connsiteX2" fmla="*/ 840233 w 1668908"/>
              <a:gd name="connsiteY2" fmla="*/ 1668908 h 1668908"/>
              <a:gd name="connsiteX3" fmla="*/ 0 w 1668908"/>
              <a:gd name="connsiteY3" fmla="*/ 828676 h 1668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68908" h="1668908">
                <a:moveTo>
                  <a:pt x="828676" y="0"/>
                </a:moveTo>
                <a:lnTo>
                  <a:pt x="1668908" y="840233"/>
                </a:lnTo>
                <a:lnTo>
                  <a:pt x="840233" y="1668908"/>
                </a:lnTo>
                <a:lnTo>
                  <a:pt x="0" y="828676"/>
                </a:lnTo>
                <a:close/>
              </a:path>
            </a:pathLst>
          </a:cu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365" t="10220" r="3265" b="29567"/>
          <a:stretch>
            <a:fillRect/>
          </a:stretch>
        </p:blipFill>
        <p:spPr>
          <a:xfrm>
            <a:off x="3865509" y="1274772"/>
            <a:ext cx="1468342" cy="1468342"/>
          </a:xfrm>
          <a:custGeom>
            <a:avLst/>
            <a:gdLst>
              <a:gd name="connsiteX0" fmla="*/ 738905 w 1468342"/>
              <a:gd name="connsiteY0" fmla="*/ 0 h 1468342"/>
              <a:gd name="connsiteX1" fmla="*/ 1468342 w 1468342"/>
              <a:gd name="connsiteY1" fmla="*/ 729437 h 1468342"/>
              <a:gd name="connsiteX2" fmla="*/ 729436 w 1468342"/>
              <a:gd name="connsiteY2" fmla="*/ 1468342 h 1468342"/>
              <a:gd name="connsiteX3" fmla="*/ 0 w 1468342"/>
              <a:gd name="connsiteY3" fmla="*/ 738905 h 1468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68342" h="1468342">
                <a:moveTo>
                  <a:pt x="738905" y="0"/>
                </a:moveTo>
                <a:lnTo>
                  <a:pt x="1468342" y="729437"/>
                </a:lnTo>
                <a:lnTo>
                  <a:pt x="729436" y="1468342"/>
                </a:lnTo>
                <a:lnTo>
                  <a:pt x="0" y="738905"/>
                </a:lnTo>
                <a:close/>
              </a:path>
            </a:pathLst>
          </a:cu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38" t="15537" r="938" b="22795"/>
          <a:stretch>
            <a:fillRect/>
          </a:stretch>
        </p:blipFill>
        <p:spPr>
          <a:xfrm>
            <a:off x="2889096" y="187568"/>
            <a:ext cx="1794274" cy="1794274"/>
          </a:xfrm>
          <a:custGeom>
            <a:avLst/>
            <a:gdLst>
              <a:gd name="connsiteX0" fmla="*/ 897457 w 1794274"/>
              <a:gd name="connsiteY0" fmla="*/ 0 h 1794274"/>
              <a:gd name="connsiteX1" fmla="*/ 1794274 w 1794274"/>
              <a:gd name="connsiteY1" fmla="*/ 896817 h 1794274"/>
              <a:gd name="connsiteX2" fmla="*/ 896817 w 1794274"/>
              <a:gd name="connsiteY2" fmla="*/ 1794274 h 1794274"/>
              <a:gd name="connsiteX3" fmla="*/ 0 w 1794274"/>
              <a:gd name="connsiteY3" fmla="*/ 897457 h 1794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4274" h="1794274">
                <a:moveTo>
                  <a:pt x="897457" y="0"/>
                </a:moveTo>
                <a:lnTo>
                  <a:pt x="1794274" y="896817"/>
                </a:lnTo>
                <a:lnTo>
                  <a:pt x="896817" y="1794274"/>
                </a:lnTo>
                <a:lnTo>
                  <a:pt x="0" y="897457"/>
                </a:lnTo>
                <a:close/>
              </a:path>
            </a:pathLst>
          </a:cu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702" t="1168" r="11125" b="32479"/>
          <a:stretch>
            <a:fillRect/>
          </a:stretch>
        </p:blipFill>
        <p:spPr>
          <a:xfrm>
            <a:off x="752475" y="2290763"/>
            <a:ext cx="1514476" cy="1514476"/>
          </a:xfrm>
          <a:custGeom>
            <a:avLst/>
            <a:gdLst>
              <a:gd name="connsiteX0" fmla="*/ 757238 w 1514476"/>
              <a:gd name="connsiteY0" fmla="*/ 0 h 1514476"/>
              <a:gd name="connsiteX1" fmla="*/ 1514476 w 1514476"/>
              <a:gd name="connsiteY1" fmla="*/ 757238 h 1514476"/>
              <a:gd name="connsiteX2" fmla="*/ 757238 w 1514476"/>
              <a:gd name="connsiteY2" fmla="*/ 1514476 h 1514476"/>
              <a:gd name="connsiteX3" fmla="*/ 0 w 1514476"/>
              <a:gd name="connsiteY3" fmla="*/ 757238 h 1514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4476" h="1514476">
                <a:moveTo>
                  <a:pt x="757238" y="0"/>
                </a:moveTo>
                <a:lnTo>
                  <a:pt x="1514476" y="757238"/>
                </a:lnTo>
                <a:lnTo>
                  <a:pt x="757238" y="1514476"/>
                </a:lnTo>
                <a:lnTo>
                  <a:pt x="0" y="757238"/>
                </a:lnTo>
                <a:close/>
              </a:path>
            </a:pathLst>
          </a:cu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138" r="12447" b="43327"/>
          <a:stretch>
            <a:fillRect/>
          </a:stretch>
        </p:blipFill>
        <p:spPr>
          <a:xfrm>
            <a:off x="1344813" y="3103233"/>
            <a:ext cx="1922262" cy="1922262"/>
          </a:xfrm>
          <a:custGeom>
            <a:avLst/>
            <a:gdLst>
              <a:gd name="connsiteX0" fmla="*/ 948795 w 1922262"/>
              <a:gd name="connsiteY0" fmla="*/ 0 h 1922262"/>
              <a:gd name="connsiteX1" fmla="*/ 1922262 w 1922262"/>
              <a:gd name="connsiteY1" fmla="*/ 973467 h 1922262"/>
              <a:gd name="connsiteX2" fmla="*/ 973467 w 1922262"/>
              <a:gd name="connsiteY2" fmla="*/ 1922262 h 1922262"/>
              <a:gd name="connsiteX3" fmla="*/ 0 w 1922262"/>
              <a:gd name="connsiteY3" fmla="*/ 948795 h 1922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2262" h="1922262">
                <a:moveTo>
                  <a:pt x="948795" y="0"/>
                </a:moveTo>
                <a:lnTo>
                  <a:pt x="1922262" y="973467"/>
                </a:lnTo>
                <a:lnTo>
                  <a:pt x="973467" y="1922262"/>
                </a:lnTo>
                <a:lnTo>
                  <a:pt x="0" y="948795"/>
                </a:lnTo>
                <a:close/>
              </a:path>
            </a:pathLst>
          </a:cu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018" t="2050" b="30601"/>
          <a:stretch>
            <a:fillRect/>
          </a:stretch>
        </p:blipFill>
        <p:spPr>
          <a:xfrm>
            <a:off x="2806329" y="2304678"/>
            <a:ext cx="2355035" cy="2400671"/>
          </a:xfrm>
          <a:custGeom>
            <a:avLst/>
            <a:gdLst>
              <a:gd name="connsiteX0" fmla="*/ 1212850 w 2355035"/>
              <a:gd name="connsiteY0" fmla="*/ 0 h 2400671"/>
              <a:gd name="connsiteX1" fmla="*/ 2355035 w 2355035"/>
              <a:gd name="connsiteY1" fmla="*/ 1142185 h 2400671"/>
              <a:gd name="connsiteX2" fmla="*/ 2355035 w 2355035"/>
              <a:gd name="connsiteY2" fmla="*/ 1233457 h 2400671"/>
              <a:gd name="connsiteX3" fmla="*/ 1187822 w 2355035"/>
              <a:gd name="connsiteY3" fmla="*/ 2400671 h 2400671"/>
              <a:gd name="connsiteX4" fmla="*/ 0 w 2355035"/>
              <a:gd name="connsiteY4" fmla="*/ 1212849 h 2400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55035" h="2400671">
                <a:moveTo>
                  <a:pt x="1212850" y="0"/>
                </a:moveTo>
                <a:lnTo>
                  <a:pt x="2355035" y="1142185"/>
                </a:lnTo>
                <a:lnTo>
                  <a:pt x="2355035" y="1233457"/>
                </a:lnTo>
                <a:lnTo>
                  <a:pt x="1187822" y="2400671"/>
                </a:lnTo>
                <a:lnTo>
                  <a:pt x="0" y="1212849"/>
                </a:lnTo>
                <a:close/>
              </a:path>
            </a:pathLst>
          </a:cu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388" r="7081" b="45564"/>
          <a:stretch>
            <a:fillRect/>
          </a:stretch>
        </p:blipFill>
        <p:spPr>
          <a:xfrm>
            <a:off x="1552207" y="1078709"/>
            <a:ext cx="2404331" cy="2380241"/>
          </a:xfrm>
          <a:custGeom>
            <a:avLst/>
            <a:gdLst>
              <a:gd name="connsiteX0" fmla="*/ 1189892 w 2404331"/>
              <a:gd name="connsiteY0" fmla="*/ 0 h 2380241"/>
              <a:gd name="connsiteX1" fmla="*/ 1238071 w 2404331"/>
              <a:gd name="connsiteY1" fmla="*/ 0 h 2380241"/>
              <a:gd name="connsiteX2" fmla="*/ 2404331 w 2404331"/>
              <a:gd name="connsiteY2" fmla="*/ 1166261 h 2380241"/>
              <a:gd name="connsiteX3" fmla="*/ 1190350 w 2404331"/>
              <a:gd name="connsiteY3" fmla="*/ 2380241 h 2380241"/>
              <a:gd name="connsiteX4" fmla="*/ 0 w 2404331"/>
              <a:gd name="connsiteY4" fmla="*/ 1189892 h 2380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04331" h="2380241">
                <a:moveTo>
                  <a:pt x="1189892" y="0"/>
                </a:moveTo>
                <a:lnTo>
                  <a:pt x="1238071" y="0"/>
                </a:lnTo>
                <a:lnTo>
                  <a:pt x="2404331" y="1166261"/>
                </a:lnTo>
                <a:lnTo>
                  <a:pt x="1190350" y="2380241"/>
                </a:lnTo>
                <a:lnTo>
                  <a:pt x="0" y="1189892"/>
                </a:lnTo>
                <a:close/>
              </a:path>
            </a:pathLst>
          </a:cu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028" t="1266" r="2456" b="36390"/>
          <a:stretch>
            <a:fillRect/>
          </a:stretch>
        </p:blipFill>
        <p:spPr>
          <a:xfrm>
            <a:off x="438517" y="708147"/>
            <a:ext cx="1718529" cy="1718529"/>
          </a:xfrm>
          <a:custGeom>
            <a:avLst/>
            <a:gdLst>
              <a:gd name="connsiteX0" fmla="*/ 867507 w 1718529"/>
              <a:gd name="connsiteY0" fmla="*/ 0 h 1718529"/>
              <a:gd name="connsiteX1" fmla="*/ 1718529 w 1718529"/>
              <a:gd name="connsiteY1" fmla="*/ 851021 h 1718529"/>
              <a:gd name="connsiteX2" fmla="*/ 851021 w 1718529"/>
              <a:gd name="connsiteY2" fmla="*/ 1718529 h 1718529"/>
              <a:gd name="connsiteX3" fmla="*/ 0 w 1718529"/>
              <a:gd name="connsiteY3" fmla="*/ 867508 h 1718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8529" h="1718529">
                <a:moveTo>
                  <a:pt x="867507" y="0"/>
                </a:moveTo>
                <a:lnTo>
                  <a:pt x="1718529" y="851021"/>
                </a:lnTo>
                <a:lnTo>
                  <a:pt x="851021" y="1718529"/>
                </a:lnTo>
                <a:lnTo>
                  <a:pt x="0" y="867508"/>
                </a:lnTo>
                <a:close/>
              </a:path>
            </a:pathLst>
          </a:custGeom>
        </p:spPr>
      </p:pic>
      <p:sp>
        <p:nvSpPr>
          <p:cNvPr id="41" name="文本框 40"/>
          <p:cNvSpPr txBox="1"/>
          <p:nvPr/>
        </p:nvSpPr>
        <p:spPr>
          <a:xfrm>
            <a:off x="6583623" y="2262990"/>
            <a:ext cx="27490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4800" spc="600" dirty="0">
                <a:solidFill>
                  <a:srgbClr val="ED145B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观赏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5614976" y="1408831"/>
            <a:ext cx="2757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4800" spc="600" dirty="0">
                <a:solidFill>
                  <a:srgbClr val="262626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感谢</a:t>
            </a:r>
          </a:p>
        </p:txBody>
      </p:sp>
      <p:grpSp>
        <p:nvGrpSpPr>
          <p:cNvPr id="43" name="组合 42"/>
          <p:cNvGrpSpPr/>
          <p:nvPr/>
        </p:nvGrpSpPr>
        <p:grpSpPr>
          <a:xfrm>
            <a:off x="6986892" y="3442831"/>
            <a:ext cx="502137" cy="502137"/>
            <a:chOff x="7444887" y="3816106"/>
            <a:chExt cx="502137" cy="502137"/>
          </a:xfrm>
        </p:grpSpPr>
        <p:sp>
          <p:nvSpPr>
            <p:cNvPr id="44" name="椭圆 43"/>
            <p:cNvSpPr/>
            <p:nvPr/>
          </p:nvSpPr>
          <p:spPr>
            <a:xfrm>
              <a:off x="7444887" y="3816106"/>
              <a:ext cx="502137" cy="502137"/>
            </a:xfrm>
            <a:prstGeom prst="ellipse">
              <a:avLst/>
            </a:prstGeom>
            <a:solidFill>
              <a:srgbClr val="ED14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45" name="燕尾形 44"/>
            <p:cNvSpPr/>
            <p:nvPr/>
          </p:nvSpPr>
          <p:spPr>
            <a:xfrm>
              <a:off x="7581951" y="3953170"/>
              <a:ext cx="228008" cy="228008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cxnSp>
        <p:nvCxnSpPr>
          <p:cNvPr id="46" name="直接连接符 45"/>
          <p:cNvCxnSpPr/>
          <p:nvPr/>
        </p:nvCxnSpPr>
        <p:spPr>
          <a:xfrm>
            <a:off x="8029386" y="1788900"/>
            <a:ext cx="1129854" cy="1214956"/>
          </a:xfrm>
          <a:prstGeom prst="line">
            <a:avLst/>
          </a:prstGeom>
          <a:ln w="762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38100" dir="4080000" sx="101000" sy="101000" algn="tr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 flipH="1">
            <a:off x="7632376" y="2416493"/>
            <a:ext cx="1510823" cy="1460287"/>
          </a:xfrm>
          <a:prstGeom prst="line">
            <a:avLst/>
          </a:prstGeom>
          <a:ln w="762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63500" sx="89000" sy="89000" algn="tr" rotWithShape="0">
              <a:prstClr val="black">
                <a:alpha val="2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矩形 47"/>
          <p:cNvSpPr/>
          <p:nvPr/>
        </p:nvSpPr>
        <p:spPr>
          <a:xfrm rot="18978962">
            <a:off x="8822186" y="2571712"/>
            <a:ext cx="93520" cy="93520"/>
          </a:xfrm>
          <a:prstGeom prst="rect">
            <a:avLst/>
          </a:prstGeom>
          <a:solidFill>
            <a:srgbClr val="ED145B">
              <a:alpha val="5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zh-CN" altLang="en-US" sz="1350">
              <a:solidFill>
                <a:prstClr val="white"/>
              </a:solidFill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8010794" y="19553"/>
            <a:ext cx="1032998" cy="1399671"/>
            <a:chOff x="-613970" y="3372149"/>
            <a:chExt cx="1665636" cy="2256874"/>
          </a:xfrm>
        </p:grpSpPr>
        <p:sp>
          <p:nvSpPr>
            <p:cNvPr id="54" name="矩形 53"/>
            <p:cNvSpPr/>
            <p:nvPr/>
          </p:nvSpPr>
          <p:spPr>
            <a:xfrm rot="18978962">
              <a:off x="-439289" y="4733593"/>
              <a:ext cx="93519" cy="93519"/>
            </a:xfrm>
            <a:prstGeom prst="rect">
              <a:avLst/>
            </a:prstGeom>
            <a:solidFill>
              <a:srgbClr val="ED145B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 rot="18880913">
              <a:off x="41740" y="4683403"/>
              <a:ext cx="91049" cy="91049"/>
            </a:xfrm>
            <a:prstGeom prst="rect">
              <a:avLst/>
            </a:prstGeom>
            <a:solidFill>
              <a:srgbClr val="ED145B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 rot="18880913">
              <a:off x="890315" y="4454996"/>
              <a:ext cx="72351" cy="72351"/>
            </a:xfrm>
            <a:prstGeom prst="rect">
              <a:avLst/>
            </a:prstGeom>
            <a:solidFill>
              <a:srgbClr val="FFC000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 rot="18880913">
              <a:off x="353429" y="4153782"/>
              <a:ext cx="173219" cy="173218"/>
            </a:xfrm>
            <a:prstGeom prst="rect">
              <a:avLst/>
            </a:prstGeom>
            <a:solidFill>
              <a:srgbClr val="ED145B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 rot="18880913">
              <a:off x="885515" y="3372149"/>
              <a:ext cx="152247" cy="152247"/>
            </a:xfrm>
            <a:prstGeom prst="rect">
              <a:avLst/>
            </a:prstGeom>
            <a:solidFill>
              <a:srgbClr val="FFC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 rot="18880913">
              <a:off x="899419" y="4021243"/>
              <a:ext cx="152247" cy="152247"/>
            </a:xfrm>
            <a:prstGeom prst="rect">
              <a:avLst/>
            </a:prstGeom>
            <a:solidFill>
              <a:srgbClr val="FFC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 rot="18880913">
              <a:off x="-90906" y="4122043"/>
              <a:ext cx="173219" cy="173218"/>
            </a:xfrm>
            <a:prstGeom prst="rect">
              <a:avLst/>
            </a:prstGeom>
            <a:solidFill>
              <a:srgbClr val="ED145B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 rot="18880913">
              <a:off x="1073" y="5126588"/>
              <a:ext cx="152247" cy="152247"/>
            </a:xfrm>
            <a:prstGeom prst="rect">
              <a:avLst/>
            </a:prstGeom>
            <a:solidFill>
              <a:srgbClr val="FFC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 rot="18880913">
              <a:off x="-464387" y="5187007"/>
              <a:ext cx="173219" cy="173218"/>
            </a:xfrm>
            <a:prstGeom prst="rect">
              <a:avLst/>
            </a:prstGeom>
            <a:solidFill>
              <a:srgbClr val="ED145B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 rot="18880913">
              <a:off x="-613970" y="5534701"/>
              <a:ext cx="94322" cy="94322"/>
            </a:xfrm>
            <a:prstGeom prst="rect">
              <a:avLst/>
            </a:prstGeom>
            <a:solidFill>
              <a:srgbClr val="FFC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 rot="18978962">
              <a:off x="-28413" y="3794632"/>
              <a:ext cx="93519" cy="93519"/>
            </a:xfrm>
            <a:prstGeom prst="rect">
              <a:avLst/>
            </a:prstGeom>
            <a:solidFill>
              <a:srgbClr val="ED145B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 rot="18880913">
              <a:off x="452616" y="3744442"/>
              <a:ext cx="91049" cy="91049"/>
            </a:xfrm>
            <a:prstGeom prst="rect">
              <a:avLst/>
            </a:prstGeom>
            <a:solidFill>
              <a:srgbClr val="ED145B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775176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8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8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3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1632</Words>
  <Application>Microsoft Office PowerPoint</Application>
  <PresentationFormat>全屏显示(16:9)</PresentationFormat>
  <Paragraphs>313</Paragraphs>
  <Slides>30</Slides>
  <Notes>30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1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cp:lastModifiedBy>User</cp:lastModifiedBy>
  <cp:revision>5</cp:revision>
  <dcterms:created xsi:type="dcterms:W3CDTF">2014-06-13T09:10:29Z</dcterms:created>
  <dcterms:modified xsi:type="dcterms:W3CDTF">2020-09-12T08:30:26Z</dcterms:modified>
</cp:coreProperties>
</file>