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92" r:id="rId4"/>
  </p:sldMasterIdLst>
  <p:notesMasterIdLst>
    <p:notesMasterId r:id="rId49"/>
  </p:notesMasterIdLst>
  <p:sldIdLst>
    <p:sldId id="839" r:id="rId5"/>
    <p:sldId id="825" r:id="rId6"/>
    <p:sldId id="826" r:id="rId7"/>
    <p:sldId id="830" r:id="rId8"/>
    <p:sldId id="831" r:id="rId9"/>
    <p:sldId id="782" r:id="rId10"/>
    <p:sldId id="785" r:id="rId11"/>
    <p:sldId id="784" r:id="rId12"/>
    <p:sldId id="783" r:id="rId13"/>
    <p:sldId id="787" r:id="rId14"/>
    <p:sldId id="835" r:id="rId15"/>
    <p:sldId id="788" r:id="rId16"/>
    <p:sldId id="789" r:id="rId17"/>
    <p:sldId id="791" r:id="rId18"/>
    <p:sldId id="822" r:id="rId19"/>
    <p:sldId id="794" r:id="rId20"/>
    <p:sldId id="792" r:id="rId21"/>
    <p:sldId id="836" r:id="rId22"/>
    <p:sldId id="795" r:id="rId23"/>
    <p:sldId id="796" r:id="rId24"/>
    <p:sldId id="799" r:id="rId25"/>
    <p:sldId id="800" r:id="rId26"/>
    <p:sldId id="821" r:id="rId27"/>
    <p:sldId id="801" r:id="rId28"/>
    <p:sldId id="838" r:id="rId29"/>
    <p:sldId id="802" r:id="rId30"/>
    <p:sldId id="811" r:id="rId31"/>
    <p:sldId id="803" r:id="rId32"/>
    <p:sldId id="819" r:id="rId33"/>
    <p:sldId id="805" r:id="rId34"/>
    <p:sldId id="837" r:id="rId35"/>
    <p:sldId id="808" r:id="rId36"/>
    <p:sldId id="818" r:id="rId37"/>
    <p:sldId id="809" r:id="rId38"/>
    <p:sldId id="812" r:id="rId39"/>
    <p:sldId id="813" r:id="rId40"/>
    <p:sldId id="814" r:id="rId41"/>
    <p:sldId id="815" r:id="rId42"/>
    <p:sldId id="816" r:id="rId43"/>
    <p:sldId id="828" r:id="rId44"/>
    <p:sldId id="823" r:id="rId45"/>
    <p:sldId id="817" r:id="rId46"/>
    <p:sldId id="833" r:id="rId47"/>
    <p:sldId id="834" r:id="rId48"/>
  </p:sldIdLst>
  <p:sldSz cx="9144000" cy="5143500" type="screen16x9"/>
  <p:notesSz cx="6858000" cy="9144000"/>
  <p:custDataLst>
    <p:tags r:id="rId5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0000"/>
    <a:srgbClr val="404040"/>
    <a:srgbClr val="E8E4E4"/>
    <a:srgbClr val="F3F1F1"/>
    <a:srgbClr val="DDDDDD"/>
    <a:srgbClr val="F2F0F0"/>
    <a:srgbClr val="F8F8F8"/>
    <a:srgbClr val="B2B2B2"/>
    <a:srgbClr val="979797"/>
    <a:srgbClr val="8E8E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深色样式 1 - 强调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14" autoAdjust="0"/>
    <p:restoredTop sz="96318" autoAdjust="0"/>
  </p:normalViewPr>
  <p:slideViewPr>
    <p:cSldViewPr>
      <p:cViewPr varScale="1">
        <p:scale>
          <a:sx n="116" d="100"/>
          <a:sy n="116" d="100"/>
        </p:scale>
        <p:origin x="864" y="96"/>
      </p:cViewPr>
      <p:guideLst>
        <p:guide orient="horz" pos="1620"/>
        <p:guide pos="2880"/>
      </p:guideLst>
    </p:cSldViewPr>
  </p:slideViewPr>
  <p:notesTextViewPr>
    <p:cViewPr>
      <p:scale>
        <a:sx n="25" d="100"/>
        <a:sy n="2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tags" Target="tags/tag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2020/4/1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427551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a:t>
            </a:fld>
            <a:endParaRPr lang="zh-CN" altLang="en-US"/>
          </a:p>
        </p:txBody>
      </p:sp>
    </p:spTree>
    <p:extLst>
      <p:ext uri="{BB962C8B-B14F-4D97-AF65-F5344CB8AC3E}">
        <p14:creationId xmlns:p14="http://schemas.microsoft.com/office/powerpoint/2010/main" val="410135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11112653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CC8313-25DA-484C-BA3F-76A5C67ECC0B}" type="slidenum">
              <a:rPr lang="zh-CN" altLang="en-US" smtClean="0">
                <a:solidFill>
                  <a:prstClr val="black"/>
                </a:solidFill>
              </a:rPr>
              <a:pPr/>
              <a:t>4</a:t>
            </a:fld>
            <a:endParaRPr lang="zh-CN" altLang="en-US">
              <a:solidFill>
                <a:prstClr val="black"/>
              </a:solidFill>
            </a:endParaRPr>
          </a:p>
        </p:txBody>
      </p:sp>
    </p:spTree>
    <p:extLst>
      <p:ext uri="{BB962C8B-B14F-4D97-AF65-F5344CB8AC3E}">
        <p14:creationId xmlns:p14="http://schemas.microsoft.com/office/powerpoint/2010/main" val="1347639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162628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3875447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496615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446851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3518140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44668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2337486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520341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902773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2604320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630488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785138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57972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3867777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3008535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528811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33675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9420587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624084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889388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9567653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2049283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7778080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19665640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34118402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30</a:t>
            </a:fld>
            <a:endParaRPr lang="zh-CN" altLang="en-US">
              <a:solidFill>
                <a:prstClr val="black"/>
              </a:solidFill>
            </a:endParaRPr>
          </a:p>
        </p:txBody>
      </p:sp>
    </p:spTree>
    <p:extLst>
      <p:ext uri="{BB962C8B-B14F-4D97-AF65-F5344CB8AC3E}">
        <p14:creationId xmlns:p14="http://schemas.microsoft.com/office/powerpoint/2010/main" val="572533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4B871C-36BF-41B7-A23D-A6326DA16EB4}" type="slidenum">
              <a:rPr lang="zh-CN" altLang="en-US" smtClean="0">
                <a:solidFill>
                  <a:prstClr val="black"/>
                </a:solidFill>
              </a:rPr>
              <a:pPr/>
              <a:t>31</a:t>
            </a:fld>
            <a:endParaRPr lang="zh-CN" altLang="en-US">
              <a:solidFill>
                <a:prstClr val="black"/>
              </a:solidFill>
            </a:endParaRPr>
          </a:p>
        </p:txBody>
      </p:sp>
    </p:spTree>
    <p:extLst>
      <p:ext uri="{BB962C8B-B14F-4D97-AF65-F5344CB8AC3E}">
        <p14:creationId xmlns:p14="http://schemas.microsoft.com/office/powerpoint/2010/main" val="3333295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32</a:t>
            </a:fld>
            <a:endParaRPr lang="zh-CN" altLang="en-US">
              <a:solidFill>
                <a:prstClr val="black"/>
              </a:solidFill>
            </a:endParaRPr>
          </a:p>
        </p:txBody>
      </p:sp>
    </p:spTree>
    <p:extLst>
      <p:ext uri="{BB962C8B-B14F-4D97-AF65-F5344CB8AC3E}">
        <p14:creationId xmlns:p14="http://schemas.microsoft.com/office/powerpoint/2010/main" val="258474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34868363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2571781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35</a:t>
            </a:fld>
            <a:endParaRPr lang="zh-CN" altLang="en-US">
              <a:solidFill>
                <a:prstClr val="black"/>
              </a:solidFill>
            </a:endParaRPr>
          </a:p>
        </p:txBody>
      </p:sp>
    </p:spTree>
    <p:extLst>
      <p:ext uri="{BB962C8B-B14F-4D97-AF65-F5344CB8AC3E}">
        <p14:creationId xmlns:p14="http://schemas.microsoft.com/office/powerpoint/2010/main" val="1712438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36</a:t>
            </a:fld>
            <a:endParaRPr lang="zh-CN" altLang="en-US">
              <a:solidFill>
                <a:prstClr val="black"/>
              </a:solidFill>
            </a:endParaRPr>
          </a:p>
        </p:txBody>
      </p:sp>
    </p:spTree>
    <p:extLst>
      <p:ext uri="{BB962C8B-B14F-4D97-AF65-F5344CB8AC3E}">
        <p14:creationId xmlns:p14="http://schemas.microsoft.com/office/powerpoint/2010/main" val="39644122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37</a:t>
            </a:fld>
            <a:endParaRPr lang="zh-CN" altLang="en-US">
              <a:solidFill>
                <a:prstClr val="black"/>
              </a:solidFill>
            </a:endParaRPr>
          </a:p>
        </p:txBody>
      </p:sp>
    </p:spTree>
    <p:extLst>
      <p:ext uri="{BB962C8B-B14F-4D97-AF65-F5344CB8AC3E}">
        <p14:creationId xmlns:p14="http://schemas.microsoft.com/office/powerpoint/2010/main" val="3873283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38</a:t>
            </a:fld>
            <a:endParaRPr lang="zh-CN" altLang="en-US">
              <a:solidFill>
                <a:prstClr val="black"/>
              </a:solidFill>
            </a:endParaRPr>
          </a:p>
        </p:txBody>
      </p:sp>
    </p:spTree>
    <p:extLst>
      <p:ext uri="{BB962C8B-B14F-4D97-AF65-F5344CB8AC3E}">
        <p14:creationId xmlns:p14="http://schemas.microsoft.com/office/powerpoint/2010/main" val="823177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2020613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40</a:t>
            </a:fld>
            <a:endParaRPr lang="zh-CN" altLang="en-US">
              <a:solidFill>
                <a:prstClr val="black"/>
              </a:solidFill>
            </a:endParaRPr>
          </a:p>
        </p:txBody>
      </p:sp>
    </p:spTree>
    <p:extLst>
      <p:ext uri="{BB962C8B-B14F-4D97-AF65-F5344CB8AC3E}">
        <p14:creationId xmlns:p14="http://schemas.microsoft.com/office/powerpoint/2010/main" val="1203438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41</a:t>
            </a:fld>
            <a:endParaRPr lang="zh-CN" altLang="en-US">
              <a:solidFill>
                <a:prstClr val="black"/>
              </a:solidFill>
            </a:endParaRPr>
          </a:p>
        </p:txBody>
      </p:sp>
    </p:spTree>
    <p:extLst>
      <p:ext uri="{BB962C8B-B14F-4D97-AF65-F5344CB8AC3E}">
        <p14:creationId xmlns:p14="http://schemas.microsoft.com/office/powerpoint/2010/main" val="24007824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42</a:t>
            </a:fld>
            <a:endParaRPr lang="zh-CN" altLang="en-US">
              <a:solidFill>
                <a:prstClr val="black"/>
              </a:solidFill>
            </a:endParaRPr>
          </a:p>
        </p:txBody>
      </p:sp>
    </p:spTree>
    <p:extLst>
      <p:ext uri="{BB962C8B-B14F-4D97-AF65-F5344CB8AC3E}">
        <p14:creationId xmlns:p14="http://schemas.microsoft.com/office/powerpoint/2010/main" val="5758347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43</a:t>
            </a:fld>
            <a:endParaRPr lang="zh-CN" altLang="en-US">
              <a:solidFill>
                <a:prstClr val="black"/>
              </a:solidFill>
            </a:endParaRPr>
          </a:p>
        </p:txBody>
      </p:sp>
    </p:spTree>
    <p:extLst>
      <p:ext uri="{BB962C8B-B14F-4D97-AF65-F5344CB8AC3E}">
        <p14:creationId xmlns:p14="http://schemas.microsoft.com/office/powerpoint/2010/main" val="2536750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532B1-D51B-4065-979B-CDD6B40756D2}"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4019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矩形 9"/>
          <p:cNvSpPr/>
          <p:nvPr userDrawn="1"/>
        </p:nvSpPr>
        <p:spPr>
          <a:xfrm>
            <a:off x="0" y="391886"/>
            <a:ext cx="9144000" cy="326572"/>
          </a:xfrm>
          <a:prstGeom prst="rect">
            <a:avLst/>
          </a:prstGeom>
          <a:solidFill>
            <a:srgbClr val="F1F1F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矩形 11"/>
          <p:cNvSpPr/>
          <p:nvPr userDrawn="1"/>
        </p:nvSpPr>
        <p:spPr>
          <a:xfrm>
            <a:off x="-1" y="391886"/>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userDrawn="1"/>
        </p:nvSpPr>
        <p:spPr>
          <a:xfrm>
            <a:off x="197071" y="391886"/>
            <a:ext cx="693683" cy="326572"/>
          </a:xfrm>
          <a:prstGeom prst="parallelogram">
            <a:avLst>
              <a:gd name="adj" fmla="val 136034"/>
            </a:avLst>
          </a:prstGeom>
          <a:solidFill>
            <a:srgbClr val="40404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3" name="直接连接符 12"/>
          <p:cNvCxnSpPr/>
          <p:nvPr userDrawn="1"/>
        </p:nvCxnSpPr>
        <p:spPr>
          <a:xfrm flipV="1">
            <a:off x="725214" y="391886"/>
            <a:ext cx="425669" cy="326572"/>
          </a:xfrm>
          <a:prstGeom prst="line">
            <a:avLst/>
          </a:prstGeom>
          <a:noFill/>
          <a:ln w="6350" cap="flat" cmpd="sng" algn="ctr">
            <a:solidFill>
              <a:srgbClr val="C00000"/>
            </a:solidFill>
            <a:prstDash val="solid"/>
            <a:miter lim="800000"/>
          </a:ln>
          <a:effectLst/>
        </p:spPr>
      </p:cxnSp>
      <p:cxnSp>
        <p:nvCxnSpPr>
          <p:cNvPr id="14" name="直接连接符 13"/>
          <p:cNvCxnSpPr/>
          <p:nvPr userDrawn="1"/>
        </p:nvCxnSpPr>
        <p:spPr>
          <a:xfrm flipV="1">
            <a:off x="874990" y="391886"/>
            <a:ext cx="425669" cy="326572"/>
          </a:xfrm>
          <a:prstGeom prst="line">
            <a:avLst/>
          </a:prstGeom>
          <a:noFill/>
          <a:ln w="6350" cap="flat" cmpd="sng" algn="ctr">
            <a:solidFill>
              <a:sysClr val="window" lastClr="FFFFFF">
                <a:lumMod val="85000"/>
              </a:sysClr>
            </a:solidFill>
            <a:prstDash val="solid"/>
            <a:miter lim="800000"/>
          </a:ln>
          <a:effectLst/>
        </p:spPr>
      </p:cxnSp>
      <p:cxnSp>
        <p:nvCxnSpPr>
          <p:cNvPr id="15" name="直接连接符 14"/>
          <p:cNvCxnSpPr/>
          <p:nvPr userDrawn="1"/>
        </p:nvCxnSpPr>
        <p:spPr>
          <a:xfrm flipV="1">
            <a:off x="1087824" y="391886"/>
            <a:ext cx="425669" cy="326572"/>
          </a:xfrm>
          <a:prstGeom prst="line">
            <a:avLst/>
          </a:prstGeom>
          <a:noFill/>
          <a:ln w="6350" cap="flat" cmpd="sng" algn="ctr">
            <a:solidFill>
              <a:sysClr val="window" lastClr="FFFFFF">
                <a:lumMod val="85000"/>
              </a:sysClr>
            </a:solidFill>
            <a:prstDash val="solid"/>
            <a:miter lim="800000"/>
          </a:ln>
          <a:effectLst/>
        </p:spPr>
      </p:cxnSp>
      <p:sp>
        <p:nvSpPr>
          <p:cNvPr id="16" name="平行四边形 15"/>
          <p:cNvSpPr/>
          <p:nvPr userDrawn="1"/>
        </p:nvSpPr>
        <p:spPr>
          <a:xfrm>
            <a:off x="7882760" y="391886"/>
            <a:ext cx="693683" cy="326572"/>
          </a:xfrm>
          <a:prstGeom prst="parallelogram">
            <a:avLst>
              <a:gd name="adj" fmla="val 136034"/>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平行四边形 16"/>
          <p:cNvSpPr/>
          <p:nvPr userDrawn="1"/>
        </p:nvSpPr>
        <p:spPr>
          <a:xfrm>
            <a:off x="1710563" y="391886"/>
            <a:ext cx="1347947" cy="326572"/>
          </a:xfrm>
          <a:prstGeom prst="parallelogram">
            <a:avLst>
              <a:gd name="adj" fmla="val 136034"/>
            </a:avLst>
          </a:prstGeom>
          <a:solidFill>
            <a:sysClr val="window" lastClr="FFFFFF">
              <a:lumMod val="85000"/>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66469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291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9163792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2289229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817836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82402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49632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3596600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180307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65752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2020/4/1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extLst>
      <p:ext uri="{BB962C8B-B14F-4D97-AF65-F5344CB8AC3E}">
        <p14:creationId xmlns:p14="http://schemas.microsoft.com/office/powerpoint/2010/main" val="4088271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4"/>
            <a:ext cx="2133600" cy="273844"/>
          </a:xfrm>
          <a:prstGeom prst="rect">
            <a:avLst/>
          </a:prstGeom>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4767264"/>
            <a:ext cx="2895600" cy="273844"/>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4767264"/>
            <a:ext cx="2133600" cy="273844"/>
          </a:xfrm>
          <a:prstGeom prst="rect">
            <a:avLst/>
          </a:prstGeom>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50135325"/>
      </p:ext>
    </p:extLst>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18469178"/>
      </p:ext>
    </p:extLst>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78366714"/>
      </p:ext>
    </p:extLst>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8932664"/>
      </p:ext>
    </p:extLst>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46496934"/>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2896554"/>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8106300"/>
      </p:ext>
    </p:extLst>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3"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29" y="-679448"/>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1824635700"/>
      </p:ext>
    </p:extLst>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65746341"/>
      </p:ext>
    </p:extLst>
  </p:cSld>
  <p:clrMapOvr>
    <a:masterClrMapping/>
  </p:clrMapOvr>
  <p:transition spd="med"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86644922"/>
      </p:ext>
    </p:extLst>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1798236"/>
      </p:ext>
    </p:extLst>
  </p:cSld>
  <p:clrMapOvr>
    <a:masterClrMapping/>
  </p:clrMapOvr>
  <p:transition spd="med"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01755123"/>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721372249"/>
      </p:ext>
    </p:extLst>
  </p:cSld>
  <p:clrMapOvr>
    <a:masterClrMapping/>
  </p:clrMapOvr>
  <p:transition spd="med"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2020/4/1</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796299184"/>
      </p:ext>
    </p:extLst>
  </p:cSld>
  <p:clrMapOvr>
    <a:masterClrMapping/>
  </p:clrMapOvr>
  <p:transition spd="med" advClick="0" advTm="0">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矩形 10"/>
          <p:cNvSpPr/>
          <p:nvPr userDrawn="1"/>
        </p:nvSpPr>
        <p:spPr>
          <a:xfrm>
            <a:off x="0" y="391886"/>
            <a:ext cx="9144000" cy="326572"/>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2" name="矩形 11"/>
          <p:cNvSpPr/>
          <p:nvPr userDrawn="1"/>
        </p:nvSpPr>
        <p:spPr>
          <a:xfrm>
            <a:off x="-1" y="391886"/>
            <a:ext cx="496615" cy="326572"/>
          </a:xfrm>
          <a:custGeom>
            <a:avLst/>
            <a:gdLst>
              <a:gd name="connsiteX0" fmla="*/ 0 w 662153"/>
              <a:gd name="connsiteY0" fmla="*/ 0 h 435429"/>
              <a:gd name="connsiteX1" fmla="*/ 662153 w 662153"/>
              <a:gd name="connsiteY1" fmla="*/ 0 h 435429"/>
              <a:gd name="connsiteX2" fmla="*/ 662153 w 662153"/>
              <a:gd name="connsiteY2" fmla="*/ 435429 h 435429"/>
              <a:gd name="connsiteX3" fmla="*/ 0 w 662153"/>
              <a:gd name="connsiteY3" fmla="*/ 435429 h 435429"/>
              <a:gd name="connsiteX4" fmla="*/ 0 w 662153"/>
              <a:gd name="connsiteY4" fmla="*/ 0 h 435429"/>
              <a:gd name="connsiteX0" fmla="*/ 0 w 662153"/>
              <a:gd name="connsiteY0" fmla="*/ 0 h 435429"/>
              <a:gd name="connsiteX1" fmla="*/ 662153 w 662153"/>
              <a:gd name="connsiteY1" fmla="*/ 0 h 435429"/>
              <a:gd name="connsiteX2" fmla="*/ 662153 w 662153"/>
              <a:gd name="connsiteY2" fmla="*/ 435429 h 435429"/>
              <a:gd name="connsiteX3" fmla="*/ 84084 w 662153"/>
              <a:gd name="connsiteY3" fmla="*/ 423417 h 435429"/>
              <a:gd name="connsiteX4" fmla="*/ 0 w 662153"/>
              <a:gd name="connsiteY4" fmla="*/ 435429 h 435429"/>
              <a:gd name="connsiteX5" fmla="*/ 0 w 662153"/>
              <a:gd name="connsiteY5" fmla="*/ 0 h 435429"/>
              <a:gd name="connsiteX0" fmla="*/ 0 w 662153"/>
              <a:gd name="connsiteY0" fmla="*/ 0 h 435429"/>
              <a:gd name="connsiteX1" fmla="*/ 662153 w 662153"/>
              <a:gd name="connsiteY1" fmla="*/ 0 h 435429"/>
              <a:gd name="connsiteX2" fmla="*/ 84084 w 662153"/>
              <a:gd name="connsiteY2" fmla="*/ 423417 h 435429"/>
              <a:gd name="connsiteX3" fmla="*/ 0 w 662153"/>
              <a:gd name="connsiteY3" fmla="*/ 435429 h 435429"/>
              <a:gd name="connsiteX4" fmla="*/ 0 w 662153"/>
              <a:gd name="connsiteY4" fmla="*/ 0 h 4354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153" h="435429">
                <a:moveTo>
                  <a:pt x="0" y="0"/>
                </a:moveTo>
                <a:lnTo>
                  <a:pt x="662153" y="0"/>
                </a:lnTo>
                <a:lnTo>
                  <a:pt x="84084" y="423417"/>
                </a:lnTo>
                <a:lnTo>
                  <a:pt x="0" y="435429"/>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3" name="平行四边形 12"/>
          <p:cNvSpPr/>
          <p:nvPr userDrawn="1"/>
        </p:nvSpPr>
        <p:spPr>
          <a:xfrm>
            <a:off x="197071" y="391886"/>
            <a:ext cx="693683" cy="326572"/>
          </a:xfrm>
          <a:prstGeom prst="parallelogram">
            <a:avLst>
              <a:gd name="adj" fmla="val 136034"/>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5" name="直接连接符 14"/>
          <p:cNvCxnSpPr/>
          <p:nvPr userDrawn="1"/>
        </p:nvCxnSpPr>
        <p:spPr>
          <a:xfrm flipV="1">
            <a:off x="725214" y="391886"/>
            <a:ext cx="425669" cy="326572"/>
          </a:xfrm>
          <a:prstGeom prst="line">
            <a:avLst/>
          </a:prstGeom>
          <a:ln>
            <a:solidFill>
              <a:srgbClr val="99424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flipV="1">
            <a:off x="874990" y="391886"/>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userDrawn="1"/>
        </p:nvCxnSpPr>
        <p:spPr>
          <a:xfrm flipV="1">
            <a:off x="1087824" y="391886"/>
            <a:ext cx="425669" cy="32657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平行四边形 17"/>
          <p:cNvSpPr/>
          <p:nvPr userDrawn="1"/>
        </p:nvSpPr>
        <p:spPr>
          <a:xfrm>
            <a:off x="7882760" y="391886"/>
            <a:ext cx="693683" cy="326572"/>
          </a:xfrm>
          <a:prstGeom prst="parallelogram">
            <a:avLst>
              <a:gd name="adj" fmla="val 136034"/>
            </a:avLst>
          </a:prstGeom>
          <a:solidFill>
            <a:srgbClr val="994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平行四边形 18"/>
          <p:cNvSpPr/>
          <p:nvPr userDrawn="1"/>
        </p:nvSpPr>
        <p:spPr>
          <a:xfrm>
            <a:off x="1710563" y="391886"/>
            <a:ext cx="1347947" cy="326572"/>
          </a:xfrm>
          <a:prstGeom prst="parallelogram">
            <a:avLst>
              <a:gd name="adj" fmla="val 136034"/>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Tree>
    <p:extLst>
      <p:ext uri="{BB962C8B-B14F-4D97-AF65-F5344CB8AC3E}">
        <p14:creationId xmlns:p14="http://schemas.microsoft.com/office/powerpoint/2010/main" val="3485746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880836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159786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54217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8614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399485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976706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150970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210149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96388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795772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55466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879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588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标题和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8405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Picture Placeholder 4"/>
          <p:cNvSpPr>
            <a:spLocks noGrp="1" noChangeAspect="1"/>
          </p:cNvSpPr>
          <p:nvPr>
            <p:ph type="pic" sz="quarter" idx="14"/>
          </p:nvPr>
        </p:nvSpPr>
        <p:spPr>
          <a:xfrm>
            <a:off x="0" y="0"/>
            <a:ext cx="9144000" cy="5143500"/>
          </a:xfrm>
          <a:prstGeom prst="rect">
            <a:avLst/>
          </a:prstGeom>
        </p:spPr>
      </p:sp>
    </p:spTree>
    <p:extLst>
      <p:ext uri="{BB962C8B-B14F-4D97-AF65-F5344CB8AC3E}">
        <p14:creationId xmlns:p14="http://schemas.microsoft.com/office/powerpoint/2010/main" val="39904063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3643401287"/>
      </p:ext>
    </p:extLst>
  </p:cSld>
  <p:clrMapOvr>
    <a:masterClrMapping/>
  </p:clrMapOvr>
  <p:transition spd="med" advClick="0" advTm="0">
    <p:random/>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052" indent="0" algn="ctr">
              <a:buNone/>
              <a:defRPr>
                <a:solidFill>
                  <a:schemeClr val="tx1">
                    <a:tint val="75000"/>
                  </a:schemeClr>
                </a:solidFill>
              </a:defRPr>
            </a:lvl2pPr>
            <a:lvl3pPr marL="914103" indent="0" algn="ctr">
              <a:buNone/>
              <a:defRPr>
                <a:solidFill>
                  <a:schemeClr val="tx1">
                    <a:tint val="75000"/>
                  </a:schemeClr>
                </a:solidFill>
              </a:defRPr>
            </a:lvl3pPr>
            <a:lvl4pPr marL="1371155" indent="0" algn="ctr">
              <a:buNone/>
              <a:defRPr>
                <a:solidFill>
                  <a:schemeClr val="tx1">
                    <a:tint val="75000"/>
                  </a:schemeClr>
                </a:solidFill>
              </a:defRPr>
            </a:lvl4pPr>
            <a:lvl5pPr marL="1828206" indent="0" algn="ctr">
              <a:buNone/>
              <a:defRPr>
                <a:solidFill>
                  <a:schemeClr val="tx1">
                    <a:tint val="75000"/>
                  </a:schemeClr>
                </a:solidFill>
              </a:defRPr>
            </a:lvl5pPr>
            <a:lvl6pPr marL="2285257" indent="0" algn="ctr">
              <a:buNone/>
              <a:defRPr>
                <a:solidFill>
                  <a:schemeClr val="tx1">
                    <a:tint val="75000"/>
                  </a:schemeClr>
                </a:solidFill>
              </a:defRPr>
            </a:lvl6pPr>
            <a:lvl7pPr marL="2742308" indent="0" algn="ctr">
              <a:buNone/>
              <a:defRPr>
                <a:solidFill>
                  <a:schemeClr val="tx1">
                    <a:tint val="75000"/>
                  </a:schemeClr>
                </a:solidFill>
              </a:defRPr>
            </a:lvl7pPr>
            <a:lvl8pPr marL="3199360" indent="0" algn="ctr">
              <a:buNone/>
              <a:defRPr>
                <a:solidFill>
                  <a:schemeClr val="tx1">
                    <a:tint val="75000"/>
                  </a:schemeClr>
                </a:solidFill>
              </a:defRPr>
            </a:lvl8pPr>
            <a:lvl9pPr marL="3656411"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57485998"/>
      </p:ext>
    </p:extLst>
  </p:cSld>
  <p:clrMapOvr>
    <a:masterClrMapping/>
  </p:clrMapOvr>
  <p:transition spd="med" advClick="0" advTm="0">
    <p:random/>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916881"/>
      </p:ext>
    </p:extLst>
  </p:cSld>
  <p:clrMapOvr>
    <a:masterClrMapping/>
  </p:clrMapOvr>
  <p:transition spd="med" advClick="0" advTm="0">
    <p:random/>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3999"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1"/>
          </a:xfrm>
        </p:spPr>
        <p:txBody>
          <a:bodyPr anchor="b"/>
          <a:lstStyle>
            <a:lvl1pPr marL="0" indent="0">
              <a:buNone/>
              <a:defRPr sz="2000">
                <a:solidFill>
                  <a:schemeClr val="tx1">
                    <a:tint val="75000"/>
                  </a:schemeClr>
                </a:solidFill>
              </a:defRPr>
            </a:lvl1pPr>
            <a:lvl2pPr marL="457052" indent="0">
              <a:buNone/>
              <a:defRPr sz="1799">
                <a:solidFill>
                  <a:schemeClr val="tx1">
                    <a:tint val="75000"/>
                  </a:schemeClr>
                </a:solidFill>
              </a:defRPr>
            </a:lvl2pPr>
            <a:lvl3pPr marL="914103" indent="0">
              <a:buNone/>
              <a:defRPr sz="1600">
                <a:solidFill>
                  <a:schemeClr val="tx1">
                    <a:tint val="75000"/>
                  </a:schemeClr>
                </a:solidFill>
              </a:defRPr>
            </a:lvl3pPr>
            <a:lvl4pPr marL="1371155" indent="0">
              <a:buNone/>
              <a:defRPr sz="1400">
                <a:solidFill>
                  <a:schemeClr val="tx1">
                    <a:tint val="75000"/>
                  </a:schemeClr>
                </a:solidFill>
              </a:defRPr>
            </a:lvl4pPr>
            <a:lvl5pPr marL="1828206" indent="0">
              <a:buNone/>
              <a:defRPr sz="1400">
                <a:solidFill>
                  <a:schemeClr val="tx1">
                    <a:tint val="75000"/>
                  </a:schemeClr>
                </a:solidFill>
              </a:defRPr>
            </a:lvl5pPr>
            <a:lvl6pPr marL="2285257" indent="0">
              <a:buNone/>
              <a:defRPr sz="1400">
                <a:solidFill>
                  <a:schemeClr val="tx1">
                    <a:tint val="75000"/>
                  </a:schemeClr>
                </a:solidFill>
              </a:defRPr>
            </a:lvl6pPr>
            <a:lvl7pPr marL="2742308"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10434214"/>
      </p:ext>
    </p:extLst>
  </p:cSld>
  <p:clrMapOvr>
    <a:masterClrMapping/>
  </p:clrMapOvr>
  <p:transition spd="med" advClick="0" advTm="0">
    <p:random/>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6748"/>
          </a:xfrm>
        </p:spPr>
        <p:txBody>
          <a:bodyPr/>
          <a:lstStyle>
            <a:lvl1pPr>
              <a:defRPr sz="2799"/>
            </a:lvl1pPr>
            <a:lvl2pPr>
              <a:defRPr sz="2399"/>
            </a:lvl2pPr>
            <a:lvl3pPr>
              <a:defRPr sz="2000"/>
            </a:lvl3pPr>
            <a:lvl4pPr>
              <a:defRPr sz="1799"/>
            </a:lvl4pPr>
            <a:lvl5pPr>
              <a:defRPr sz="1799"/>
            </a:lvl5pPr>
            <a:lvl6pPr>
              <a:defRPr sz="1799"/>
            </a:lvl6pPr>
            <a:lvl7pPr>
              <a:defRPr sz="1799"/>
            </a:lvl7pPr>
            <a:lvl8pPr>
              <a:defRPr sz="1799"/>
            </a:lvl8pPr>
            <a:lvl9pPr>
              <a:defRPr sz="1799"/>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21229818"/>
      </p:ext>
    </p:extLst>
  </p:cSld>
  <p:clrMapOvr>
    <a:masterClrMapping/>
  </p:clrMapOvr>
  <p:transition spd="med" advClick="0" advTm="0">
    <p:random/>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7"/>
            <a:ext cx="4040188"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399" b="1"/>
            </a:lvl1pPr>
            <a:lvl2pPr marL="457052" indent="0">
              <a:buNone/>
              <a:defRPr sz="2000" b="1"/>
            </a:lvl2pPr>
            <a:lvl3pPr marL="914103" indent="0">
              <a:buNone/>
              <a:defRPr sz="1799" b="1"/>
            </a:lvl3pPr>
            <a:lvl4pPr marL="1371155" indent="0">
              <a:buNone/>
              <a:defRPr sz="1600" b="1"/>
            </a:lvl4pPr>
            <a:lvl5pPr marL="1828206" indent="0">
              <a:buNone/>
              <a:defRPr sz="1600" b="1"/>
            </a:lvl5pPr>
            <a:lvl6pPr marL="2285257" indent="0">
              <a:buNone/>
              <a:defRPr sz="1600" b="1"/>
            </a:lvl6pPr>
            <a:lvl7pPr marL="2742308" indent="0">
              <a:buNone/>
              <a:defRPr sz="1600" b="1"/>
            </a:lvl7pPr>
            <a:lvl8pPr marL="3199360" indent="0">
              <a:buNone/>
              <a:defRPr sz="1600" b="1"/>
            </a:lvl8pPr>
            <a:lvl9pPr marL="3656411"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7" y="1631157"/>
            <a:ext cx="4041775" cy="2963466"/>
          </a:xfrm>
        </p:spPr>
        <p:txBody>
          <a:bodyPr/>
          <a:lstStyle>
            <a:lvl1pPr>
              <a:defRPr sz="2399"/>
            </a:lvl1pPr>
            <a:lvl2pPr>
              <a:defRPr sz="2000"/>
            </a:lvl2pPr>
            <a:lvl3pPr>
              <a:defRPr sz="1799"/>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4697682"/>
      </p:ext>
    </p:extLst>
  </p:cSld>
  <p:clrMapOvr>
    <a:masterClrMapping/>
  </p:clrMapOvr>
  <p:transition spd="med" advClick="0" advTm="0">
    <p:random/>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52826804"/>
      </p:ext>
    </p:extLst>
  </p:cSld>
  <p:clrMapOvr>
    <a:masterClrMapping/>
  </p:clrMapOvr>
  <p:transition spd="med" advClick="0" advTm="0">
    <p:random/>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
        <p:nvSpPr>
          <p:cNvPr id="5" name="TextBox 4"/>
          <p:cNvSpPr txBox="1"/>
          <p:nvPr userDrawn="1"/>
        </p:nvSpPr>
        <p:spPr>
          <a:xfrm>
            <a:off x="1156923" y="214656"/>
            <a:ext cx="2031325" cy="369204"/>
          </a:xfrm>
          <a:prstGeom prst="rect">
            <a:avLst/>
          </a:prstGeom>
          <a:noFill/>
        </p:spPr>
        <p:txBody>
          <a:bodyPr wrap="none" rtlCol="0">
            <a:spAutoFit/>
          </a:bodyPr>
          <a:lstStyle/>
          <a:p>
            <a:r>
              <a:rPr lang="zh-CN" altLang="en-US" sz="1799" dirty="0">
                <a:solidFill>
                  <a:prstClr val="black">
                    <a:lumMod val="50000"/>
                    <a:lumOff val="50000"/>
                  </a:prstClr>
                </a:solidFill>
              </a:rPr>
              <a:t>单击此处添加标题</a:t>
            </a:r>
          </a:p>
        </p:txBody>
      </p:sp>
      <p:grpSp>
        <p:nvGrpSpPr>
          <p:cNvPr id="6" name="组合 5"/>
          <p:cNvGrpSpPr/>
          <p:nvPr userDrawn="1"/>
        </p:nvGrpSpPr>
        <p:grpSpPr>
          <a:xfrm flipH="1">
            <a:off x="323529" y="-679448"/>
            <a:ext cx="1656185" cy="1162817"/>
            <a:chOff x="-1179444" y="1957066"/>
            <a:chExt cx="4734013" cy="3186434"/>
          </a:xfrm>
        </p:grpSpPr>
        <p:sp>
          <p:nvSpPr>
            <p:cNvPr id="7" name="平行四边形 6"/>
            <p:cNvSpPr/>
            <p:nvPr userDrawn="1"/>
          </p:nvSpPr>
          <p:spPr>
            <a:xfrm flipH="1">
              <a:off x="-1097859" y="1957066"/>
              <a:ext cx="4652428" cy="3186434"/>
            </a:xfrm>
            <a:prstGeom prst="parallelogram">
              <a:avLst>
                <a:gd name="adj" fmla="val 10332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sp>
          <p:nvSpPr>
            <p:cNvPr id="8" name="平行四边形 7"/>
            <p:cNvSpPr/>
            <p:nvPr userDrawn="1"/>
          </p:nvSpPr>
          <p:spPr>
            <a:xfrm flipH="1">
              <a:off x="-1179444" y="2213215"/>
              <a:ext cx="4101123" cy="2674135"/>
            </a:xfrm>
            <a:prstGeom prst="parallelogram">
              <a:avLst>
                <a:gd name="adj" fmla="val 103325"/>
              </a:avLst>
            </a:prstGeom>
            <a:solidFill>
              <a:srgbClr val="9A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endParaRPr>
            </a:p>
          </p:txBody>
        </p:sp>
      </p:grpSp>
    </p:spTree>
    <p:extLst>
      <p:ext uri="{BB962C8B-B14F-4D97-AF65-F5344CB8AC3E}">
        <p14:creationId xmlns:p14="http://schemas.microsoft.com/office/powerpoint/2010/main" val="4202376067"/>
      </p:ext>
    </p:extLst>
  </p:cSld>
  <p:clrMapOvr>
    <a:masterClrMapping/>
  </p:clrMapOvr>
  <p:transition spd="med" advClick="0" advTm="0">
    <p:random/>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199"/>
            </a:lvl1pPr>
            <a:lvl2pPr>
              <a:defRPr sz="2799"/>
            </a:lvl2pPr>
            <a:lvl3pPr>
              <a:defRPr sz="2399"/>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538404"/>
      </p:ext>
    </p:extLst>
  </p:cSld>
  <p:clrMapOvr>
    <a:masterClrMapping/>
  </p:clrMapOvr>
  <p:transition spd="med" advClick="0" advTm="0">
    <p:random/>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2"/>
            <a:ext cx="5486400" cy="3086100"/>
          </a:xfrm>
        </p:spPr>
        <p:txBody>
          <a:bodyPr/>
          <a:lstStyle>
            <a:lvl1pPr marL="0" indent="0">
              <a:buNone/>
              <a:defRPr sz="3199"/>
            </a:lvl1pPr>
            <a:lvl2pPr marL="457052" indent="0">
              <a:buNone/>
              <a:defRPr sz="2799"/>
            </a:lvl2pPr>
            <a:lvl3pPr marL="914103" indent="0">
              <a:buNone/>
              <a:defRPr sz="2399"/>
            </a:lvl3pPr>
            <a:lvl4pPr marL="1371155" indent="0">
              <a:buNone/>
              <a:defRPr sz="2000"/>
            </a:lvl4pPr>
            <a:lvl5pPr marL="1828206" indent="0">
              <a:buNone/>
              <a:defRPr sz="2000"/>
            </a:lvl5pPr>
            <a:lvl6pPr marL="2285257" indent="0">
              <a:buNone/>
              <a:defRPr sz="2000"/>
            </a:lvl6pPr>
            <a:lvl7pPr marL="2742308" indent="0">
              <a:buNone/>
              <a:defRPr sz="2000"/>
            </a:lvl7pPr>
            <a:lvl8pPr marL="3199360" indent="0">
              <a:buNone/>
              <a:defRPr sz="2000"/>
            </a:lvl8pPr>
            <a:lvl9pPr marL="3656411"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052" indent="0">
              <a:buNone/>
              <a:defRPr sz="1199"/>
            </a:lvl2pPr>
            <a:lvl3pPr marL="914103" indent="0">
              <a:buNone/>
              <a:defRPr sz="1000"/>
            </a:lvl3pPr>
            <a:lvl4pPr marL="1371155" indent="0">
              <a:buNone/>
              <a:defRPr sz="900"/>
            </a:lvl4pPr>
            <a:lvl5pPr marL="1828206" indent="0">
              <a:buNone/>
              <a:defRPr sz="900"/>
            </a:lvl5pPr>
            <a:lvl6pPr marL="2285257" indent="0">
              <a:buNone/>
              <a:defRPr sz="900"/>
            </a:lvl6pPr>
            <a:lvl7pPr marL="2742308" indent="0">
              <a:buNone/>
              <a:defRPr sz="900"/>
            </a:lvl7pPr>
            <a:lvl8pPr marL="3199360" indent="0">
              <a:buNone/>
              <a:defRPr sz="900"/>
            </a:lvl8pPr>
            <a:lvl9pPr marL="3656411"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13612056"/>
      </p:ext>
    </p:extLst>
  </p:cSld>
  <p:clrMapOvr>
    <a:masterClrMapping/>
  </p:clrMapOvr>
  <p:transition spd="med" advClick="0" advTm="0">
    <p:random/>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83171955"/>
      </p:ext>
    </p:extLst>
  </p:cSld>
  <p:clrMapOvr>
    <a:masterClrMapping/>
  </p:clrMapOvr>
  <p:transition spd="med" advClick="0" advTm="0">
    <p:random/>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20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2"/>
            <a:ext cx="6019800" cy="32920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48183391"/>
      </p:ext>
    </p:extLst>
  </p:cSld>
  <p:clrMapOvr>
    <a:masterClrMapping/>
  </p:clrMapOvr>
  <p:transition spd="med" advClick="0" advTm="0">
    <p:random/>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1" y="4721903"/>
            <a:ext cx="432841" cy="432840"/>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59" tIns="34280" rIns="68559" bIns="34280" rtlCol="0" anchor="ctr"/>
          <a:lstStyle/>
          <a:p>
            <a:pPr algn="ctr"/>
            <a:endParaRPr lang="zh-CN" altLang="en-US" sz="1799">
              <a:solidFill>
                <a:prstClr val="white"/>
              </a:solidFill>
            </a:endParaRPr>
          </a:p>
        </p:txBody>
      </p:sp>
      <p:sp>
        <p:nvSpPr>
          <p:cNvPr id="3" name="TextBox 15"/>
          <p:cNvSpPr txBox="1"/>
          <p:nvPr userDrawn="1"/>
        </p:nvSpPr>
        <p:spPr>
          <a:xfrm>
            <a:off x="8785276" y="4858672"/>
            <a:ext cx="340825" cy="221181"/>
          </a:xfrm>
          <a:prstGeom prst="rect">
            <a:avLst/>
          </a:prstGeom>
          <a:noFill/>
        </p:spPr>
        <p:txBody>
          <a:bodyPr wrap="square" lIns="51404" tIns="25701" rIns="51404" bIns="25701" rtlCol="0">
            <a:spAutoFit/>
          </a:bodyPr>
          <a:lstStyle/>
          <a:p>
            <a:pPr algn="ctr"/>
            <a:fld id="{2EEF1883-7A0E-4F66-9932-E581691AD397}" type="slidenum">
              <a:rPr lang="zh-CN" altLang="en-US" sz="1100" smtClean="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100" dirty="0">
                <a:solidFill>
                  <a:prstClr val="white">
                    <a:lumMod val="8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spTree>
    <p:extLst>
      <p:ext uri="{BB962C8B-B14F-4D97-AF65-F5344CB8AC3E}">
        <p14:creationId xmlns:p14="http://schemas.microsoft.com/office/powerpoint/2010/main" val="4001763085"/>
      </p:ext>
    </p:extLst>
  </p:cSld>
  <p:clrMapOvr>
    <a:masterClrMapping/>
  </p:clrMapOvr>
  <p:transition spd="med" advClick="0" advTm="0">
    <p:random/>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solidFill>
                  <a:prstClr val="black">
                    <a:tint val="75000"/>
                  </a:prstClr>
                </a:solidFill>
              </a:rPr>
              <a:pPr>
                <a:defRPr/>
              </a:pPr>
              <a:t>2020/4/1</a:t>
            </a:fld>
            <a:endParaRPr lang="zh-CN" altLang="en-US" sz="1400" dirty="0">
              <a:solidFill>
                <a:prstClr val="black"/>
              </a:solidFill>
              <a:latin typeface="Arial" pitchFamily="34" charset="0"/>
            </a:endParaRPr>
          </a:p>
        </p:txBody>
      </p:sp>
      <p:sp>
        <p:nvSpPr>
          <p:cNvPr id="4" name="页脚占位符 3"/>
          <p:cNvSpPr>
            <a:spLocks noGrp="1"/>
          </p:cNvSpPr>
          <p:nvPr>
            <p:ph type="ftr" sz="quarter" idx="11"/>
          </p:nvPr>
        </p:nvSpPr>
        <p:spPr/>
        <p:txBody>
          <a:bodyPr/>
          <a:lstStyle>
            <a:lvl1pPr>
              <a:defRPr/>
            </a:lvl1pPr>
          </a:lstStyle>
          <a:p>
            <a:pPr>
              <a:defRPr/>
            </a:pPr>
            <a:endParaRPr lang="zh-CN" altLang="zh-CN">
              <a:solidFill>
                <a:prstClr val="black">
                  <a:tint val="75000"/>
                </a:prstClr>
              </a:solidFill>
            </a:endParaRPr>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solidFill>
                  <a:prstClr val="black">
                    <a:tint val="75000"/>
                  </a:prstClr>
                </a:solidFill>
              </a:rPr>
              <a:pPr/>
              <a:t>‹#›</a:t>
            </a:fld>
            <a:endParaRPr lang="zh-CN" altLang="en-US" sz="1400" dirty="0">
              <a:solidFill>
                <a:prstClr val="black"/>
              </a:solidFill>
              <a:latin typeface="Arial" panose="020B0604020202020204" pitchFamily="34" charset="0"/>
            </a:endParaRPr>
          </a:p>
        </p:txBody>
      </p:sp>
    </p:spTree>
    <p:extLst>
      <p:ext uri="{BB962C8B-B14F-4D97-AF65-F5344CB8AC3E}">
        <p14:creationId xmlns:p14="http://schemas.microsoft.com/office/powerpoint/2010/main" val="3268396829"/>
      </p:ext>
    </p:extLst>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image" Target="../media/image1.jpe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image" Target="../media/image1.jpeg"/><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0F0">
            <a:alpha val="90000"/>
          </a:srgbClr>
        </a:solidFill>
        <a:effectLst/>
      </p:bgPr>
    </p:bg>
    <p:spTree>
      <p:nvGrpSpPr>
        <p:cNvPr id="1" name=""/>
        <p:cNvGrpSpPr/>
        <p:nvPr/>
      </p:nvGrpSpPr>
      <p:grpSpPr>
        <a:xfrm>
          <a:off x="0" y="0"/>
          <a:ext cx="0" cy="0"/>
          <a:chOff x="0" y="0"/>
          <a:chExt cx="0" cy="0"/>
        </a:xfrm>
      </p:grpSpPr>
      <p:pic>
        <p:nvPicPr>
          <p:cNvPr id="2" name="Picture 2" descr="C:\Users\Administrator\Desktop\灰色01副本.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21976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4488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03495CA-CB87-42F5-AD11-A63647B25AC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3333C9F-EFB6-4360-A5D6-81DD839FD7B7}"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Picture 2" descr="C:\Users\Administrator\Desktop\灰色01副本.jpg"/>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04362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C:\Users\Administrator\Desktop\灰色01副本.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20"/>
            <a:ext cx="9145588" cy="5144228"/>
          </a:xfrm>
          <a:prstGeom prst="rect">
            <a:avLst/>
          </a:prstGeom>
          <a:noFill/>
          <a:extLst>
            <a:ext uri="{909E8E84-426E-40DD-AFC4-6F175D3DCCD1}">
              <a14:hiddenFill xmlns:a14="http://schemas.microsoft.com/office/drawing/2010/main">
                <a:solidFill>
                  <a:srgbClr val="FFFFFF"/>
                </a:solidFill>
              </a14:hiddenFill>
            </a:ext>
          </a:extLst>
        </p:spPr>
      </p:pic>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199">
                <a:solidFill>
                  <a:schemeClr val="tx1">
                    <a:tint val="75000"/>
                  </a:schemeClr>
                </a:solidFill>
              </a:defRPr>
            </a:lvl1pPr>
          </a:lstStyle>
          <a:p>
            <a:fld id="{AFF27049-CC2E-48BA-A694-0DAB8A971C40}" type="datetimeFigureOut">
              <a:rPr lang="zh-CN" altLang="en-US" smtClean="0">
                <a:solidFill>
                  <a:prstClr val="black">
                    <a:tint val="75000"/>
                  </a:prstClr>
                </a:solidFill>
              </a:rPr>
              <a:pPr/>
              <a:t>2020/4/1</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199">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199">
                <a:solidFill>
                  <a:schemeClr val="tx1">
                    <a:tint val="75000"/>
                  </a:schemeClr>
                </a:solidFill>
              </a:defRPr>
            </a:lvl1pPr>
          </a:lstStyle>
          <a:p>
            <a:fld id="{1EA0FE47-413A-4CE8-9694-A389EBDF19A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85266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ransition spd="med" advClick="0" advTm="0">
    <p:random/>
  </p:transition>
  <p:txStyles>
    <p:titleStyle>
      <a:lvl1pPr algn="ctr" defTabSz="914103" rtl="0" eaLnBrk="1" latinLnBrk="0" hangingPunct="1">
        <a:spcBef>
          <a:spcPct val="0"/>
        </a:spcBef>
        <a:buNone/>
        <a:defRPr sz="4399" kern="1200">
          <a:solidFill>
            <a:schemeClr val="tx1"/>
          </a:solidFill>
          <a:latin typeface="+mj-lt"/>
          <a:ea typeface="+mj-ea"/>
          <a:cs typeface="+mj-cs"/>
        </a:defRPr>
      </a:lvl1pPr>
    </p:titleStyle>
    <p:bodyStyle>
      <a:lvl1pPr marL="342788" indent="-342788" algn="l" defTabSz="914103"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709" indent="-285657" algn="l" defTabSz="914103"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629" indent="-228526" algn="l" defTabSz="914103"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680"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731"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83"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4"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6"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7" indent="-228526" algn="l" defTabSz="91410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103" rtl="0" eaLnBrk="1" latinLnBrk="0" hangingPunct="1">
        <a:defRPr sz="1799" kern="1200">
          <a:solidFill>
            <a:schemeClr val="tx1"/>
          </a:solidFill>
          <a:latin typeface="+mn-lt"/>
          <a:ea typeface="+mn-ea"/>
          <a:cs typeface="+mn-cs"/>
        </a:defRPr>
      </a:lvl1pPr>
      <a:lvl2pPr marL="457052" algn="l" defTabSz="914103" rtl="0" eaLnBrk="1" latinLnBrk="0" hangingPunct="1">
        <a:defRPr sz="1799" kern="1200">
          <a:solidFill>
            <a:schemeClr val="tx1"/>
          </a:solidFill>
          <a:latin typeface="+mn-lt"/>
          <a:ea typeface="+mn-ea"/>
          <a:cs typeface="+mn-cs"/>
        </a:defRPr>
      </a:lvl2pPr>
      <a:lvl3pPr marL="914103" algn="l" defTabSz="914103" rtl="0" eaLnBrk="1" latinLnBrk="0" hangingPunct="1">
        <a:defRPr sz="1799" kern="1200">
          <a:solidFill>
            <a:schemeClr val="tx1"/>
          </a:solidFill>
          <a:latin typeface="+mn-lt"/>
          <a:ea typeface="+mn-ea"/>
          <a:cs typeface="+mn-cs"/>
        </a:defRPr>
      </a:lvl3pPr>
      <a:lvl4pPr marL="1371155" algn="l" defTabSz="914103" rtl="0" eaLnBrk="1" latinLnBrk="0" hangingPunct="1">
        <a:defRPr sz="1799" kern="1200">
          <a:solidFill>
            <a:schemeClr val="tx1"/>
          </a:solidFill>
          <a:latin typeface="+mn-lt"/>
          <a:ea typeface="+mn-ea"/>
          <a:cs typeface="+mn-cs"/>
        </a:defRPr>
      </a:lvl4pPr>
      <a:lvl5pPr marL="1828206" algn="l" defTabSz="914103" rtl="0" eaLnBrk="1" latinLnBrk="0" hangingPunct="1">
        <a:defRPr sz="1799" kern="1200">
          <a:solidFill>
            <a:schemeClr val="tx1"/>
          </a:solidFill>
          <a:latin typeface="+mn-lt"/>
          <a:ea typeface="+mn-ea"/>
          <a:cs typeface="+mn-cs"/>
        </a:defRPr>
      </a:lvl5pPr>
      <a:lvl6pPr marL="2285257" algn="l" defTabSz="914103" rtl="0" eaLnBrk="1" latinLnBrk="0" hangingPunct="1">
        <a:defRPr sz="1799" kern="1200">
          <a:solidFill>
            <a:schemeClr val="tx1"/>
          </a:solidFill>
          <a:latin typeface="+mn-lt"/>
          <a:ea typeface="+mn-ea"/>
          <a:cs typeface="+mn-cs"/>
        </a:defRPr>
      </a:lvl6pPr>
      <a:lvl7pPr marL="2742308" algn="l" defTabSz="914103" rtl="0" eaLnBrk="1" latinLnBrk="0" hangingPunct="1">
        <a:defRPr sz="1799" kern="1200">
          <a:solidFill>
            <a:schemeClr val="tx1"/>
          </a:solidFill>
          <a:latin typeface="+mn-lt"/>
          <a:ea typeface="+mn-ea"/>
          <a:cs typeface="+mn-cs"/>
        </a:defRPr>
      </a:lvl7pPr>
      <a:lvl8pPr marL="3199360" algn="l" defTabSz="914103" rtl="0" eaLnBrk="1" latinLnBrk="0" hangingPunct="1">
        <a:defRPr sz="1799" kern="1200">
          <a:solidFill>
            <a:schemeClr val="tx1"/>
          </a:solidFill>
          <a:latin typeface="+mn-lt"/>
          <a:ea typeface="+mn-ea"/>
          <a:cs typeface="+mn-cs"/>
        </a:defRPr>
      </a:lvl8pPr>
      <a:lvl9pPr marL="3656411" algn="l" defTabSz="91410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7.jpg"/><Relationship Id="rId4" Type="http://schemas.openxmlformats.org/officeDocument/2006/relationships/image" Target="../media/image26.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6157700" y="1236327"/>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3" name="平行四边形 2"/>
          <p:cNvSpPr/>
          <p:nvPr/>
        </p:nvSpPr>
        <p:spPr>
          <a:xfrm>
            <a:off x="113169" y="1"/>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 name="平行四边形 3"/>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5" name="直接连接符 4"/>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平行四边形 5"/>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H="1">
            <a:off x="6848203"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矩形 12"/>
          <p:cNvSpPr/>
          <p:nvPr/>
        </p:nvSpPr>
        <p:spPr>
          <a:xfrm>
            <a:off x="8102236"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矩形 13"/>
          <p:cNvSpPr/>
          <p:nvPr/>
        </p:nvSpPr>
        <p:spPr>
          <a:xfrm>
            <a:off x="8481849" y="3996559"/>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0" name="直接连接符 9"/>
          <p:cNvCxnSpPr/>
          <p:nvPr/>
        </p:nvCxnSpPr>
        <p:spPr>
          <a:xfrm flipV="1">
            <a:off x="7851228"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643856" y="2453872"/>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平行四边形 12"/>
          <p:cNvSpPr/>
          <p:nvPr/>
        </p:nvSpPr>
        <p:spPr>
          <a:xfrm rot="10800000">
            <a:off x="7614429" y="1284141"/>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4" name="平行四边形 13"/>
          <p:cNvSpPr/>
          <p:nvPr/>
        </p:nvSpPr>
        <p:spPr>
          <a:xfrm>
            <a:off x="46255" y="1633180"/>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5" name="平行四边形 14"/>
          <p:cNvSpPr/>
          <p:nvPr/>
        </p:nvSpPr>
        <p:spPr>
          <a:xfrm>
            <a:off x="1395249" y="3036952"/>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6" name="平行四边形 15"/>
          <p:cNvSpPr/>
          <p:nvPr/>
        </p:nvSpPr>
        <p:spPr>
          <a:xfrm>
            <a:off x="1859579" y="1"/>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17"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8" name="直接连接符 17"/>
          <p:cNvCxnSpPr/>
          <p:nvPr/>
        </p:nvCxnSpPr>
        <p:spPr>
          <a:xfrm flipH="1">
            <a:off x="102475" y="1"/>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2004" y="-1"/>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26487" y="1"/>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23" name="矩形 22"/>
          <p:cNvSpPr/>
          <p:nvPr/>
        </p:nvSpPr>
        <p:spPr>
          <a:xfrm>
            <a:off x="2195736" y="1968308"/>
            <a:ext cx="4771318" cy="461665"/>
          </a:xfrm>
          <a:prstGeom prst="rect">
            <a:avLst/>
          </a:prstGeom>
        </p:spPr>
        <p:txBody>
          <a:bodyPr wrap="square">
            <a:spAutoFit/>
          </a:bodyPr>
          <a:lstStyle/>
          <a:p>
            <a:pPr>
              <a:defRPr/>
            </a:pPr>
            <a:r>
              <a:rPr lang="zh-CN" altLang="en-US" sz="2400" b="1" dirty="0">
                <a:solidFill>
                  <a:srgbClr val="C00000"/>
                </a:solidFill>
                <a:latin typeface="微软雅黑" pitchFamily="34" charset="-122"/>
                <a:ea typeface="微软雅黑" pitchFamily="34" charset="-122"/>
                <a:sym typeface="微软雅黑" pitchFamily="34" charset="-122"/>
              </a:rPr>
              <a:t>制造业质量管理年度总结</a:t>
            </a:r>
            <a:r>
              <a:rPr lang="en-US" altLang="zh-CN" sz="2400" b="1" dirty="0" err="1">
                <a:solidFill>
                  <a:srgbClr val="C00000"/>
                </a:solidFill>
                <a:latin typeface="微软雅黑" pitchFamily="34" charset="-122"/>
                <a:ea typeface="微软雅黑" pitchFamily="34" charset="-122"/>
                <a:sym typeface="微软雅黑" pitchFamily="34" charset="-122"/>
              </a:rPr>
              <a:t>ppt</a:t>
            </a:r>
            <a:r>
              <a:rPr lang="zh-CN" altLang="en-US" sz="2400" b="1" dirty="0">
                <a:solidFill>
                  <a:srgbClr val="C00000"/>
                </a:solidFill>
                <a:latin typeface="微软雅黑" pitchFamily="34" charset="-122"/>
                <a:ea typeface="微软雅黑" pitchFamily="34" charset="-122"/>
                <a:sym typeface="微软雅黑" pitchFamily="34" charset="-122"/>
              </a:rPr>
              <a:t>模板</a:t>
            </a:r>
            <a:endParaRPr lang="zh-CN" altLang="en-US" sz="2400" b="1" dirty="0">
              <a:solidFill>
                <a:srgbClr val="C00000"/>
              </a:solidFill>
              <a:latin typeface="微软雅黑" pitchFamily="34" charset="-122"/>
              <a:ea typeface="微软雅黑" pitchFamily="34" charset="-122"/>
              <a:sym typeface="微软雅黑" pitchFamily="34" charset="-122"/>
            </a:endParaRPr>
          </a:p>
        </p:txBody>
      </p:sp>
      <p:sp>
        <p:nvSpPr>
          <p:cNvPr id="24" name="TextBox 11"/>
          <p:cNvSpPr txBox="1"/>
          <p:nvPr/>
        </p:nvSpPr>
        <p:spPr>
          <a:xfrm flipH="1">
            <a:off x="3392592" y="1048564"/>
            <a:ext cx="2414516" cy="1015663"/>
          </a:xfrm>
          <a:prstGeom prst="rect">
            <a:avLst/>
          </a:prstGeom>
          <a:noFill/>
        </p:spPr>
        <p:txBody>
          <a:bodyPr wrap="square" rtlCol="0">
            <a:spAutoFit/>
          </a:bodyPr>
          <a:lstStyle/>
          <a:p>
            <a:pPr algn="ctr" fontAlgn="base">
              <a:spcBef>
                <a:spcPct val="0"/>
              </a:spcBef>
              <a:spcAft>
                <a:spcPct val="0"/>
              </a:spcAft>
            </a:pPr>
            <a:r>
              <a:rPr lang="en-US" sz="6000" b="1" spc="225" dirty="0" smtClean="0">
                <a:solidFill>
                  <a:srgbClr val="C00000"/>
                </a:solidFill>
                <a:latin typeface="Agency FB" panose="020B0503020202020204" pitchFamily="34" charset="0"/>
                <a:ea typeface="宋体" charset="-122"/>
              </a:rPr>
              <a:t>2020</a:t>
            </a:r>
            <a:endParaRPr lang="id-ID" sz="6000" b="1" spc="225" dirty="0">
              <a:solidFill>
                <a:srgbClr val="C00000"/>
              </a:solidFill>
              <a:latin typeface="Agency FB" panose="020B0503020202020204" pitchFamily="34" charset="0"/>
              <a:ea typeface="宋体" charset="-122"/>
            </a:endParaRPr>
          </a:p>
        </p:txBody>
      </p:sp>
      <p:sp>
        <p:nvSpPr>
          <p:cNvPr id="27" name="TextBox 71"/>
          <p:cNvSpPr txBox="1"/>
          <p:nvPr/>
        </p:nvSpPr>
        <p:spPr>
          <a:xfrm>
            <a:off x="2679854"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56478735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alpha val="90000"/>
          </a:schemeClr>
        </a:solidFill>
        <a:effectLst/>
      </p:bgPr>
    </p:bg>
    <p:spTree>
      <p:nvGrpSpPr>
        <p:cNvPr id="1" name=""/>
        <p:cNvGrpSpPr/>
        <p:nvPr/>
      </p:nvGrpSpPr>
      <p:grpSpPr>
        <a:xfrm>
          <a:off x="0" y="0"/>
          <a:ext cx="0" cy="0"/>
          <a:chOff x="0" y="0"/>
          <a:chExt cx="0" cy="0"/>
        </a:xfrm>
      </p:grpSpPr>
      <p:grpSp>
        <p:nvGrpSpPr>
          <p:cNvPr id="4" name="组合 3"/>
          <p:cNvGrpSpPr/>
          <p:nvPr/>
        </p:nvGrpSpPr>
        <p:grpSpPr>
          <a:xfrm rot="20467406">
            <a:off x="1693430" y="852232"/>
            <a:ext cx="2632771" cy="2126254"/>
            <a:chOff x="1043608" y="958247"/>
            <a:chExt cx="4012279" cy="324036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5335" y="1439591"/>
              <a:ext cx="3024336" cy="2016223"/>
            </a:xfrm>
            <a:prstGeom prst="rect">
              <a:avLst/>
            </a:prstGeom>
            <a:effectLst>
              <a:outerShdw blurRad="50800" dist="38100" dir="2700000" algn="tl" rotWithShape="0">
                <a:prstClr val="black">
                  <a:alpha val="10000"/>
                </a:prstClr>
              </a:outerShdw>
            </a:effectLst>
          </p:spPr>
        </p:pic>
      </p:grpSp>
      <p:grpSp>
        <p:nvGrpSpPr>
          <p:cNvPr id="7" name="组合 6"/>
          <p:cNvGrpSpPr/>
          <p:nvPr/>
        </p:nvGrpSpPr>
        <p:grpSpPr>
          <a:xfrm rot="1850525">
            <a:off x="4907030" y="1092695"/>
            <a:ext cx="2889590" cy="2319899"/>
            <a:chOff x="1043608" y="958247"/>
            <a:chExt cx="4012279" cy="3240360"/>
          </a:xfrm>
        </p:grpSpPr>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4770" y="1369508"/>
              <a:ext cx="2826107" cy="2016224"/>
            </a:xfrm>
            <a:prstGeom prst="rect">
              <a:avLst/>
            </a:prstGeom>
            <a:effectLst>
              <a:outerShdw blurRad="50800" dist="38100" dir="2700000" algn="tl" rotWithShape="0">
                <a:prstClr val="black">
                  <a:alpha val="10000"/>
                </a:prstClr>
              </a:outerShdw>
            </a:effectLst>
          </p:spPr>
        </p:pic>
      </p:grpSp>
      <p:grpSp>
        <p:nvGrpSpPr>
          <p:cNvPr id="10" name="组合 9"/>
          <p:cNvGrpSpPr/>
          <p:nvPr/>
        </p:nvGrpSpPr>
        <p:grpSpPr>
          <a:xfrm rot="21054268">
            <a:off x="3567546" y="2284073"/>
            <a:ext cx="2632771" cy="2126254"/>
            <a:chOff x="1043608" y="958247"/>
            <a:chExt cx="4012279" cy="324036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71273" y="1369508"/>
              <a:ext cx="2833100" cy="2016223"/>
            </a:xfrm>
            <a:prstGeom prst="rect">
              <a:avLst/>
            </a:prstGeom>
            <a:effectLst>
              <a:outerShdw blurRad="50800" dist="38100" dir="2700000" algn="tl" rotWithShape="0">
                <a:prstClr val="black">
                  <a:alpha val="10000"/>
                </a:prstClr>
              </a:outerShdw>
            </a:effectLst>
          </p:spPr>
        </p:pic>
      </p:grpSp>
      <p:grpSp>
        <p:nvGrpSpPr>
          <p:cNvPr id="13" name="组合 12"/>
          <p:cNvGrpSpPr/>
          <p:nvPr/>
        </p:nvGrpSpPr>
        <p:grpSpPr>
          <a:xfrm rot="20267986">
            <a:off x="3580479" y="860710"/>
            <a:ext cx="2003476" cy="1618029"/>
            <a:chOff x="1043608" y="958247"/>
            <a:chExt cx="4012279" cy="3240360"/>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3608" y="958247"/>
              <a:ext cx="4012279" cy="3240360"/>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500855" y="1386309"/>
              <a:ext cx="2973938" cy="1982624"/>
            </a:xfrm>
            <a:prstGeom prst="rect">
              <a:avLst/>
            </a:prstGeom>
            <a:effectLst>
              <a:outerShdw blurRad="50800" dist="38100" dir="2700000" algn="tl" rotWithShape="0">
                <a:prstClr val="black">
                  <a:alpha val="10000"/>
                </a:prstClr>
              </a:outerShdw>
            </a:effectLst>
          </p:spPr>
        </p:pic>
      </p:grpSp>
      <p:sp>
        <p:nvSpPr>
          <p:cNvPr id="16" name="心形 15"/>
          <p:cNvSpPr/>
          <p:nvPr/>
        </p:nvSpPr>
        <p:spPr>
          <a:xfrm rot="2427251">
            <a:off x="2739276" y="2792835"/>
            <a:ext cx="366256" cy="313934"/>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心形 16"/>
          <p:cNvSpPr/>
          <p:nvPr/>
        </p:nvSpPr>
        <p:spPr>
          <a:xfrm rot="19111072">
            <a:off x="3538969" y="2577376"/>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心形 17"/>
          <p:cNvSpPr/>
          <p:nvPr/>
        </p:nvSpPr>
        <p:spPr>
          <a:xfrm rot="6376865">
            <a:off x="2854948" y="2177654"/>
            <a:ext cx="360364" cy="30888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心形 18"/>
          <p:cNvSpPr/>
          <p:nvPr/>
        </p:nvSpPr>
        <p:spPr>
          <a:xfrm>
            <a:off x="4069467" y="2049682"/>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心形 19"/>
          <p:cNvSpPr/>
          <p:nvPr/>
        </p:nvSpPr>
        <p:spPr>
          <a:xfrm rot="3040535">
            <a:off x="4809812" y="3129558"/>
            <a:ext cx="377926" cy="32393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心形 20"/>
          <p:cNvSpPr/>
          <p:nvPr/>
        </p:nvSpPr>
        <p:spPr>
          <a:xfrm rot="17826337">
            <a:off x="5164285" y="222970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心形 21"/>
          <p:cNvSpPr/>
          <p:nvPr/>
        </p:nvSpPr>
        <p:spPr>
          <a:xfrm>
            <a:off x="5875362" y="2767876"/>
            <a:ext cx="238910" cy="204780"/>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心形 22"/>
          <p:cNvSpPr/>
          <p:nvPr/>
        </p:nvSpPr>
        <p:spPr>
          <a:xfrm rot="18033428">
            <a:off x="5084617" y="263597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心形 23"/>
          <p:cNvSpPr/>
          <p:nvPr/>
        </p:nvSpPr>
        <p:spPr>
          <a:xfrm rot="19457635">
            <a:off x="6164703" y="2102925"/>
            <a:ext cx="353586" cy="303074"/>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心形 24"/>
          <p:cNvSpPr/>
          <p:nvPr/>
        </p:nvSpPr>
        <p:spPr>
          <a:xfrm rot="3188505">
            <a:off x="4451046" y="2680911"/>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心形 25"/>
          <p:cNvSpPr/>
          <p:nvPr/>
        </p:nvSpPr>
        <p:spPr>
          <a:xfrm rot="1939630">
            <a:off x="5078806" y="1659680"/>
            <a:ext cx="409868" cy="351316"/>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27" name="心形 26"/>
          <p:cNvSpPr/>
          <p:nvPr/>
        </p:nvSpPr>
        <p:spPr>
          <a:xfrm rot="1617267">
            <a:off x="3393290" y="2055862"/>
            <a:ext cx="238910" cy="204780"/>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心形 27"/>
          <p:cNvSpPr/>
          <p:nvPr/>
        </p:nvSpPr>
        <p:spPr>
          <a:xfrm rot="667148">
            <a:off x="2230979" y="3259845"/>
            <a:ext cx="629862" cy="539882"/>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心形 28"/>
          <p:cNvSpPr/>
          <p:nvPr/>
        </p:nvSpPr>
        <p:spPr>
          <a:xfrm rot="667148">
            <a:off x="5977636" y="3252381"/>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心形 29"/>
          <p:cNvSpPr/>
          <p:nvPr/>
        </p:nvSpPr>
        <p:spPr>
          <a:xfrm rot="667148">
            <a:off x="6895948" y="2066722"/>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心形 30"/>
          <p:cNvSpPr/>
          <p:nvPr/>
        </p:nvSpPr>
        <p:spPr>
          <a:xfrm rot="667148">
            <a:off x="1325086" y="1454616"/>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心形 31"/>
          <p:cNvSpPr/>
          <p:nvPr/>
        </p:nvSpPr>
        <p:spPr>
          <a:xfrm rot="667148">
            <a:off x="476115" y="1993287"/>
            <a:ext cx="609674" cy="52257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心形 32"/>
          <p:cNvSpPr/>
          <p:nvPr/>
        </p:nvSpPr>
        <p:spPr>
          <a:xfrm rot="667148">
            <a:off x="6127500" y="1249958"/>
            <a:ext cx="891996" cy="764568"/>
          </a:xfrm>
          <a:prstGeom prst="hear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心形 33"/>
          <p:cNvSpPr/>
          <p:nvPr/>
        </p:nvSpPr>
        <p:spPr>
          <a:xfrm rot="1939630">
            <a:off x="1939939" y="1636865"/>
            <a:ext cx="684666" cy="586858"/>
          </a:xfrm>
          <a:prstGeom prst="heart">
            <a:avLst/>
          </a:prstGeom>
          <a:solidFill>
            <a:srgbClr val="C0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648F"/>
              </a:solidFill>
            </a:endParaRPr>
          </a:p>
        </p:txBody>
      </p:sp>
      <p:sp>
        <p:nvSpPr>
          <p:cNvPr id="35" name="心形 34"/>
          <p:cNvSpPr/>
          <p:nvPr/>
        </p:nvSpPr>
        <p:spPr>
          <a:xfrm rot="1939630">
            <a:off x="7479896" y="1652256"/>
            <a:ext cx="440990" cy="377992"/>
          </a:xfrm>
          <a:prstGeom prst="heart">
            <a:avLst/>
          </a:prstGeom>
          <a:solidFill>
            <a:srgbClr val="F8F8F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4"/>
          <p:cNvSpPr>
            <a:spLocks noChangeArrowheads="1"/>
          </p:cNvSpPr>
          <p:nvPr/>
        </p:nvSpPr>
        <p:spPr bwMode="auto">
          <a:xfrm>
            <a:off x="4366423" y="4388500"/>
            <a:ext cx="4051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ts val="1969"/>
              </a:spcBef>
              <a:spcAft>
                <a:spcPts val="844"/>
              </a:spcAft>
            </a:pPr>
            <a:r>
              <a:rPr lang="en-US" altLang="zh-CN" sz="2100" dirty="0">
                <a:solidFill>
                  <a:schemeClr val="bg1">
                    <a:lumMod val="50000"/>
                  </a:schemeClr>
                </a:solidFill>
                <a:latin typeface="微软雅黑" pitchFamily="34" charset="-122"/>
                <a:ea typeface="微软雅黑" pitchFamily="34" charset="-122"/>
                <a:sym typeface="宋体" panose="02010600030101010101" pitchFamily="2" charset="-122"/>
              </a:rPr>
              <a:t>2019</a:t>
            </a:r>
            <a:r>
              <a:rPr lang="zh-CN" altLang="en-US" sz="2100" dirty="0">
                <a:solidFill>
                  <a:schemeClr val="bg1">
                    <a:lumMod val="50000"/>
                  </a:schemeClr>
                </a:solidFill>
                <a:latin typeface="微软雅黑" pitchFamily="34" charset="-122"/>
                <a:ea typeface="微软雅黑" pitchFamily="34" charset="-122"/>
                <a:sym typeface="宋体" panose="02010600030101010101" pitchFamily="2" charset="-122"/>
              </a:rPr>
              <a:t>年我们一起走过的点点滴滴</a:t>
            </a:r>
          </a:p>
        </p:txBody>
      </p:sp>
    </p:spTree>
    <p:extLst>
      <p:ext uri="{BB962C8B-B14F-4D97-AF65-F5344CB8AC3E}">
        <p14:creationId xmlns:p14="http://schemas.microsoft.com/office/powerpoint/2010/main" val="402101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childTnLst>
                          </p:cTn>
                        </p:par>
                        <p:par>
                          <p:cTn id="25" fill="hold">
                            <p:stCondLst>
                              <p:cond delay="1000"/>
                            </p:stCondLst>
                            <p:childTnLst>
                              <p:par>
                                <p:cTn id="26" presetID="2"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childTnLst>
                                </p:cTn>
                              </p:par>
                              <p:par>
                                <p:cTn id="34" presetID="42" presetClass="path" presetSubtype="0" accel="50000" decel="50000" fill="hold" grpId="3" nodeType="withEffect">
                                  <p:stCondLst>
                                    <p:cond delay="0"/>
                                  </p:stCondLst>
                                  <p:childTnLst>
                                    <p:animMotion origin="layout" path="M 1.94444E-6 3.20988E-6 L 0.06232 0.00031 " pathEditMode="relative" rAng="0" ptsTypes="AA">
                                      <p:cBhvr>
                                        <p:cTn id="35" dur="500" fill="hold"/>
                                        <p:tgtEl>
                                          <p:spTgt spid="16"/>
                                        </p:tgtEl>
                                        <p:attrNameLst>
                                          <p:attrName>ppt_x</p:attrName>
                                          <p:attrName>ppt_y</p:attrName>
                                        </p:attrNameLst>
                                      </p:cBhvr>
                                      <p:rCtr x="3108" y="0"/>
                                    </p:animMotion>
                                  </p:childTnLst>
                                </p:cTn>
                              </p:par>
                              <p:par>
                                <p:cTn id="36" presetID="8" presetClass="emph" presetSubtype="0" fill="hold" grpId="0" nodeType="withEffect">
                                  <p:stCondLst>
                                    <p:cond delay="0"/>
                                  </p:stCondLst>
                                  <p:childTnLst>
                                    <p:animRot by="9600000">
                                      <p:cBhvr>
                                        <p:cTn id="37" dur="1000" fill="hold"/>
                                        <p:tgtEl>
                                          <p:spTgt spid="16"/>
                                        </p:tgtEl>
                                        <p:attrNameLst>
                                          <p:attrName>r</p:attrName>
                                        </p:attrNameLst>
                                      </p:cBhvr>
                                    </p:animRot>
                                  </p:childTnLst>
                                </p:cTn>
                              </p:par>
                              <p:par>
                                <p:cTn id="38" presetID="23" presetClass="exit" presetSubtype="32" fill="hold" grpId="2" nodeType="withEffect">
                                  <p:stCondLst>
                                    <p:cond delay="500"/>
                                  </p:stCondLst>
                                  <p:childTnLst>
                                    <p:anim calcmode="lin" valueType="num">
                                      <p:cBhvr>
                                        <p:cTn id="39" dur="500"/>
                                        <p:tgtEl>
                                          <p:spTgt spid="16"/>
                                        </p:tgtEl>
                                        <p:attrNameLst>
                                          <p:attrName>ppt_w</p:attrName>
                                        </p:attrNameLst>
                                      </p:cBhvr>
                                      <p:tavLst>
                                        <p:tav tm="0">
                                          <p:val>
                                            <p:strVal val="ppt_w"/>
                                          </p:val>
                                        </p:tav>
                                        <p:tav tm="100000">
                                          <p:val>
                                            <p:fltVal val="0"/>
                                          </p:val>
                                        </p:tav>
                                      </p:tavLst>
                                    </p:anim>
                                    <p:anim calcmode="lin" valueType="num">
                                      <p:cBhvr>
                                        <p:cTn id="40" dur="500"/>
                                        <p:tgtEl>
                                          <p:spTgt spid="16"/>
                                        </p:tgtEl>
                                        <p:attrNameLst>
                                          <p:attrName>ppt_h</p:attrName>
                                        </p:attrNameLst>
                                      </p:cBhvr>
                                      <p:tavLst>
                                        <p:tav tm="0">
                                          <p:val>
                                            <p:strVal val="ppt_h"/>
                                          </p:val>
                                        </p:tav>
                                        <p:tav tm="100000">
                                          <p:val>
                                            <p:fltVal val="0"/>
                                          </p:val>
                                        </p:tav>
                                      </p:tavLst>
                                    </p:anim>
                                    <p:set>
                                      <p:cBhvr>
                                        <p:cTn id="41" dur="1" fill="hold">
                                          <p:stCondLst>
                                            <p:cond delay="499"/>
                                          </p:stCondLst>
                                        </p:cTn>
                                        <p:tgtEl>
                                          <p:spTgt spid="16"/>
                                        </p:tgtEl>
                                        <p:attrNameLst>
                                          <p:attrName>style.visibility</p:attrName>
                                        </p:attrNameLst>
                                      </p:cBhvr>
                                      <p:to>
                                        <p:strVal val="hidden"/>
                                      </p:to>
                                    </p:set>
                                  </p:childTnLst>
                                </p:cTn>
                              </p:par>
                              <p:par>
                                <p:cTn id="42" presetID="42" presetClass="path" presetSubtype="0" accel="50000" decel="50000" fill="hold" grpId="4" nodeType="withEffect">
                                  <p:stCondLst>
                                    <p:cond delay="500"/>
                                  </p:stCondLst>
                                  <p:childTnLst>
                                    <p:animMotion origin="layout" path="M 0.06232 0.00031 L 0.00312 -0.05247 " pathEditMode="relative" rAng="0" ptsTypes="AA">
                                      <p:cBhvr>
                                        <p:cTn id="43" dur="500" fill="hold"/>
                                        <p:tgtEl>
                                          <p:spTgt spid="16"/>
                                        </p:tgtEl>
                                        <p:attrNameLst>
                                          <p:attrName>ppt_x</p:attrName>
                                          <p:attrName>ppt_y</p:attrName>
                                        </p:attrNameLst>
                                      </p:cBhvr>
                                      <p:rCtr x="-2969" y="-2654"/>
                                    </p:animMotion>
                                  </p:childTnLst>
                                </p:cTn>
                              </p:par>
                              <p:par>
                                <p:cTn id="44" presetID="23" presetClass="entr" presetSubtype="16" fill="hold" grpId="1" nodeType="withEffect">
                                  <p:stCondLst>
                                    <p:cond delay="25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childTnLst>
                                </p:cTn>
                              </p:par>
                              <p:par>
                                <p:cTn id="48" presetID="42" presetClass="path" presetSubtype="0" accel="50000" decel="50000" fill="hold" grpId="3" nodeType="withEffect">
                                  <p:stCondLst>
                                    <p:cond delay="250"/>
                                  </p:stCondLst>
                                  <p:childTnLst>
                                    <p:animMotion origin="layout" path="M 0 2.34568E-6 L 0.01094 0.00957 " pathEditMode="relative" rAng="0" ptsTypes="AA">
                                      <p:cBhvr>
                                        <p:cTn id="49" dur="500" fill="hold"/>
                                        <p:tgtEl>
                                          <p:spTgt spid="17"/>
                                        </p:tgtEl>
                                        <p:attrNameLst>
                                          <p:attrName>ppt_x</p:attrName>
                                          <p:attrName>ppt_y</p:attrName>
                                        </p:attrNameLst>
                                      </p:cBhvr>
                                      <p:rCtr x="538" y="463"/>
                                    </p:animMotion>
                                  </p:childTnLst>
                                </p:cTn>
                              </p:par>
                              <p:par>
                                <p:cTn id="50" presetID="8" presetClass="emph" presetSubtype="0" fill="hold" grpId="0" nodeType="withEffect">
                                  <p:stCondLst>
                                    <p:cond delay="250"/>
                                  </p:stCondLst>
                                  <p:childTnLst>
                                    <p:animRot by="9600000">
                                      <p:cBhvr>
                                        <p:cTn id="51" dur="1000" fill="hold"/>
                                        <p:tgtEl>
                                          <p:spTgt spid="17"/>
                                        </p:tgtEl>
                                        <p:attrNameLst>
                                          <p:attrName>r</p:attrName>
                                        </p:attrNameLst>
                                      </p:cBhvr>
                                    </p:animRot>
                                  </p:childTnLst>
                                </p:cTn>
                              </p:par>
                              <p:par>
                                <p:cTn id="52" presetID="23" presetClass="exit" presetSubtype="32" fill="hold" grpId="2" nodeType="withEffect">
                                  <p:stCondLst>
                                    <p:cond delay="750"/>
                                  </p:stCondLst>
                                  <p:childTnLst>
                                    <p:anim calcmode="lin" valueType="num">
                                      <p:cBhvr>
                                        <p:cTn id="53" dur="500"/>
                                        <p:tgtEl>
                                          <p:spTgt spid="17"/>
                                        </p:tgtEl>
                                        <p:attrNameLst>
                                          <p:attrName>ppt_w</p:attrName>
                                        </p:attrNameLst>
                                      </p:cBhvr>
                                      <p:tavLst>
                                        <p:tav tm="0">
                                          <p:val>
                                            <p:strVal val="ppt_w"/>
                                          </p:val>
                                        </p:tav>
                                        <p:tav tm="100000">
                                          <p:val>
                                            <p:fltVal val="0"/>
                                          </p:val>
                                        </p:tav>
                                      </p:tavLst>
                                    </p:anim>
                                    <p:anim calcmode="lin" valueType="num">
                                      <p:cBhvr>
                                        <p:cTn id="54" dur="500"/>
                                        <p:tgtEl>
                                          <p:spTgt spid="17"/>
                                        </p:tgtEl>
                                        <p:attrNameLst>
                                          <p:attrName>ppt_h</p:attrName>
                                        </p:attrNameLst>
                                      </p:cBhvr>
                                      <p:tavLst>
                                        <p:tav tm="0">
                                          <p:val>
                                            <p:strVal val="ppt_h"/>
                                          </p:val>
                                        </p:tav>
                                        <p:tav tm="100000">
                                          <p:val>
                                            <p:fltVal val="0"/>
                                          </p:val>
                                        </p:tav>
                                      </p:tavLst>
                                    </p:anim>
                                    <p:set>
                                      <p:cBhvr>
                                        <p:cTn id="55" dur="1" fill="hold">
                                          <p:stCondLst>
                                            <p:cond delay="499"/>
                                          </p:stCondLst>
                                        </p:cTn>
                                        <p:tgtEl>
                                          <p:spTgt spid="17"/>
                                        </p:tgtEl>
                                        <p:attrNameLst>
                                          <p:attrName>style.visibility</p:attrName>
                                        </p:attrNameLst>
                                      </p:cBhvr>
                                      <p:to>
                                        <p:strVal val="hidden"/>
                                      </p:to>
                                    </p:set>
                                  </p:childTnLst>
                                </p:cTn>
                              </p:par>
                              <p:par>
                                <p:cTn id="56" presetID="42" presetClass="path" presetSubtype="0" accel="50000" decel="50000" fill="hold" grpId="4" nodeType="withEffect">
                                  <p:stCondLst>
                                    <p:cond delay="750"/>
                                  </p:stCondLst>
                                  <p:childTnLst>
                                    <p:animMotion origin="layout" path="M 0.01094 0.00957 L 0.03108 -0.03488 " pathEditMode="relative" rAng="0" ptsTypes="AA">
                                      <p:cBhvr>
                                        <p:cTn id="57" dur="500" fill="hold"/>
                                        <p:tgtEl>
                                          <p:spTgt spid="17"/>
                                        </p:tgtEl>
                                        <p:attrNameLst>
                                          <p:attrName>ppt_x</p:attrName>
                                          <p:attrName>ppt_y</p:attrName>
                                        </p:attrNameLst>
                                      </p:cBhvr>
                                      <p:rCtr x="1007" y="-2222"/>
                                    </p:animMotion>
                                  </p:childTnLst>
                                </p:cTn>
                              </p:par>
                              <p:par>
                                <p:cTn id="58" presetID="23" presetClass="entr" presetSubtype="16" fill="hold" grpId="1" nodeType="withEffect">
                                  <p:stCondLst>
                                    <p:cond delay="50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42" presetClass="path" presetSubtype="0" accel="50000" decel="50000" fill="hold" grpId="3" nodeType="withEffect">
                                  <p:stCondLst>
                                    <p:cond delay="500"/>
                                  </p:stCondLst>
                                  <p:childTnLst>
                                    <p:animMotion origin="layout" path="M -8.33333E-7 4.93827E-6 L -0.01597 0.0216 " pathEditMode="relative" rAng="0" ptsTypes="AA">
                                      <p:cBhvr>
                                        <p:cTn id="63" dur="500" fill="hold"/>
                                        <p:tgtEl>
                                          <p:spTgt spid="18"/>
                                        </p:tgtEl>
                                        <p:attrNameLst>
                                          <p:attrName>ppt_x</p:attrName>
                                          <p:attrName>ppt_y</p:attrName>
                                        </p:attrNameLst>
                                      </p:cBhvr>
                                      <p:rCtr x="-799" y="1080"/>
                                    </p:animMotion>
                                  </p:childTnLst>
                                </p:cTn>
                              </p:par>
                              <p:par>
                                <p:cTn id="64" presetID="8" presetClass="emph" presetSubtype="0" fill="hold" grpId="0" nodeType="withEffect">
                                  <p:stCondLst>
                                    <p:cond delay="500"/>
                                  </p:stCondLst>
                                  <p:childTnLst>
                                    <p:animRot by="9600000">
                                      <p:cBhvr>
                                        <p:cTn id="65" dur="1000" fill="hold"/>
                                        <p:tgtEl>
                                          <p:spTgt spid="18"/>
                                        </p:tgtEl>
                                        <p:attrNameLst>
                                          <p:attrName>r</p:attrName>
                                        </p:attrNameLst>
                                      </p:cBhvr>
                                    </p:animRot>
                                  </p:childTnLst>
                                </p:cTn>
                              </p:par>
                              <p:par>
                                <p:cTn id="66" presetID="23" presetClass="exit" presetSubtype="32" fill="hold" grpId="2" nodeType="withEffect">
                                  <p:stCondLst>
                                    <p:cond delay="1000"/>
                                  </p:stCondLst>
                                  <p:childTnLst>
                                    <p:anim calcmode="lin" valueType="num">
                                      <p:cBhvr>
                                        <p:cTn id="67" dur="500"/>
                                        <p:tgtEl>
                                          <p:spTgt spid="18"/>
                                        </p:tgtEl>
                                        <p:attrNameLst>
                                          <p:attrName>ppt_w</p:attrName>
                                        </p:attrNameLst>
                                      </p:cBhvr>
                                      <p:tavLst>
                                        <p:tav tm="0">
                                          <p:val>
                                            <p:strVal val="ppt_w"/>
                                          </p:val>
                                        </p:tav>
                                        <p:tav tm="100000">
                                          <p:val>
                                            <p:fltVal val="0"/>
                                          </p:val>
                                        </p:tav>
                                      </p:tavLst>
                                    </p:anim>
                                    <p:anim calcmode="lin" valueType="num">
                                      <p:cBhvr>
                                        <p:cTn id="68" dur="500"/>
                                        <p:tgtEl>
                                          <p:spTgt spid="18"/>
                                        </p:tgtEl>
                                        <p:attrNameLst>
                                          <p:attrName>ppt_h</p:attrName>
                                        </p:attrNameLst>
                                      </p:cBhvr>
                                      <p:tavLst>
                                        <p:tav tm="0">
                                          <p:val>
                                            <p:strVal val="ppt_h"/>
                                          </p:val>
                                        </p:tav>
                                        <p:tav tm="100000">
                                          <p:val>
                                            <p:fltVal val="0"/>
                                          </p:val>
                                        </p:tav>
                                      </p:tavLst>
                                    </p:anim>
                                    <p:set>
                                      <p:cBhvr>
                                        <p:cTn id="69" dur="1" fill="hold">
                                          <p:stCondLst>
                                            <p:cond delay="499"/>
                                          </p:stCondLst>
                                        </p:cTn>
                                        <p:tgtEl>
                                          <p:spTgt spid="18"/>
                                        </p:tgtEl>
                                        <p:attrNameLst>
                                          <p:attrName>style.visibility</p:attrName>
                                        </p:attrNameLst>
                                      </p:cBhvr>
                                      <p:to>
                                        <p:strVal val="hidden"/>
                                      </p:to>
                                    </p:set>
                                  </p:childTnLst>
                                </p:cTn>
                              </p:par>
                              <p:par>
                                <p:cTn id="70" presetID="42" presetClass="path" presetSubtype="0" accel="50000" decel="50000" fill="hold" grpId="4" nodeType="withEffect">
                                  <p:stCondLst>
                                    <p:cond delay="1000"/>
                                  </p:stCondLst>
                                  <p:childTnLst>
                                    <p:animMotion origin="layout" path="M -0.01597 0.0216 L 0.03438 0.0216 " pathEditMode="relative" rAng="0" ptsTypes="AA">
                                      <p:cBhvr>
                                        <p:cTn id="71" dur="500" fill="hold"/>
                                        <p:tgtEl>
                                          <p:spTgt spid="18"/>
                                        </p:tgtEl>
                                        <p:attrNameLst>
                                          <p:attrName>ppt_x</p:attrName>
                                          <p:attrName>ppt_y</p:attrName>
                                        </p:attrNameLst>
                                      </p:cBhvr>
                                      <p:rCtr x="2517" y="0"/>
                                    </p:animMotion>
                                  </p:childTnLst>
                                </p:cTn>
                              </p:par>
                              <p:par>
                                <p:cTn id="72" presetID="23" presetClass="entr" presetSubtype="16" fill="hold" grpId="1"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childTnLst>
                                </p:cTn>
                              </p:par>
                              <p:par>
                                <p:cTn id="76" presetID="42" presetClass="path" presetSubtype="0" accel="50000" decel="50000" fill="hold" grpId="3" nodeType="withEffect">
                                  <p:stCondLst>
                                    <p:cond delay="0"/>
                                  </p:stCondLst>
                                  <p:childTnLst>
                                    <p:animMotion origin="layout" path="M 3.88889E-6 1.23457E-7 L 0.01996 0.00525 " pathEditMode="relative" rAng="0" ptsTypes="AA">
                                      <p:cBhvr>
                                        <p:cTn id="77" dur="500" fill="hold"/>
                                        <p:tgtEl>
                                          <p:spTgt spid="19"/>
                                        </p:tgtEl>
                                        <p:attrNameLst>
                                          <p:attrName>ppt_x</p:attrName>
                                          <p:attrName>ppt_y</p:attrName>
                                        </p:attrNameLst>
                                      </p:cBhvr>
                                      <p:rCtr x="990" y="247"/>
                                    </p:animMotion>
                                  </p:childTnLst>
                                </p:cTn>
                              </p:par>
                              <p:par>
                                <p:cTn id="78" presetID="8" presetClass="emph" presetSubtype="0" fill="hold" grpId="0" nodeType="withEffect">
                                  <p:stCondLst>
                                    <p:cond delay="0"/>
                                  </p:stCondLst>
                                  <p:childTnLst>
                                    <p:animRot by="9600000">
                                      <p:cBhvr>
                                        <p:cTn id="79" dur="1000" fill="hold"/>
                                        <p:tgtEl>
                                          <p:spTgt spid="19"/>
                                        </p:tgtEl>
                                        <p:attrNameLst>
                                          <p:attrName>r</p:attrName>
                                        </p:attrNameLst>
                                      </p:cBhvr>
                                    </p:animRot>
                                  </p:childTnLst>
                                </p:cTn>
                              </p:par>
                              <p:par>
                                <p:cTn id="80" presetID="23" presetClass="exit" presetSubtype="32" fill="hold" grpId="2" nodeType="withEffect">
                                  <p:stCondLst>
                                    <p:cond delay="500"/>
                                  </p:stCondLst>
                                  <p:childTnLst>
                                    <p:anim calcmode="lin" valueType="num">
                                      <p:cBhvr>
                                        <p:cTn id="81" dur="500"/>
                                        <p:tgtEl>
                                          <p:spTgt spid="19"/>
                                        </p:tgtEl>
                                        <p:attrNameLst>
                                          <p:attrName>ppt_w</p:attrName>
                                        </p:attrNameLst>
                                      </p:cBhvr>
                                      <p:tavLst>
                                        <p:tav tm="0">
                                          <p:val>
                                            <p:strVal val="ppt_w"/>
                                          </p:val>
                                        </p:tav>
                                        <p:tav tm="100000">
                                          <p:val>
                                            <p:fltVal val="0"/>
                                          </p:val>
                                        </p:tav>
                                      </p:tavLst>
                                    </p:anim>
                                    <p:anim calcmode="lin" valueType="num">
                                      <p:cBhvr>
                                        <p:cTn id="82" dur="500"/>
                                        <p:tgtEl>
                                          <p:spTgt spid="19"/>
                                        </p:tgtEl>
                                        <p:attrNameLst>
                                          <p:attrName>ppt_h</p:attrName>
                                        </p:attrNameLst>
                                      </p:cBhvr>
                                      <p:tavLst>
                                        <p:tav tm="0">
                                          <p:val>
                                            <p:strVal val="ppt_h"/>
                                          </p:val>
                                        </p:tav>
                                        <p:tav tm="100000">
                                          <p:val>
                                            <p:fltVal val="0"/>
                                          </p:val>
                                        </p:tav>
                                      </p:tavLst>
                                    </p:anim>
                                    <p:set>
                                      <p:cBhvr>
                                        <p:cTn id="83" dur="1" fill="hold">
                                          <p:stCondLst>
                                            <p:cond delay="499"/>
                                          </p:stCondLst>
                                        </p:cTn>
                                        <p:tgtEl>
                                          <p:spTgt spid="19"/>
                                        </p:tgtEl>
                                        <p:attrNameLst>
                                          <p:attrName>style.visibility</p:attrName>
                                        </p:attrNameLst>
                                      </p:cBhvr>
                                      <p:to>
                                        <p:strVal val="hidden"/>
                                      </p:to>
                                    </p:set>
                                  </p:childTnLst>
                                </p:cTn>
                              </p:par>
                              <p:par>
                                <p:cTn id="84" presetID="42" presetClass="path" presetSubtype="0" accel="50000" decel="50000" fill="hold" grpId="4" nodeType="withEffect">
                                  <p:stCondLst>
                                    <p:cond delay="500"/>
                                  </p:stCondLst>
                                  <p:childTnLst>
                                    <p:animMotion origin="layout" path="M 0.01996 0.00525 L 0.03541 0.04877 " pathEditMode="relative" rAng="0" ptsTypes="AA">
                                      <p:cBhvr>
                                        <p:cTn id="85" dur="500" fill="hold"/>
                                        <p:tgtEl>
                                          <p:spTgt spid="19"/>
                                        </p:tgtEl>
                                        <p:attrNameLst>
                                          <p:attrName>ppt_x</p:attrName>
                                          <p:attrName>ppt_y</p:attrName>
                                        </p:attrNameLst>
                                      </p:cBhvr>
                                      <p:rCtr x="764" y="2160"/>
                                    </p:animMotion>
                                  </p:childTnLst>
                                </p:cTn>
                              </p:par>
                              <p:par>
                                <p:cTn id="86" presetID="23" presetClass="entr" presetSubtype="16" fill="hold" grpId="1" nodeType="withEffect">
                                  <p:stCondLst>
                                    <p:cond delay="100"/>
                                  </p:stCondLst>
                                  <p:childTnLst>
                                    <p:set>
                                      <p:cBhvr>
                                        <p:cTn id="87" dur="1" fill="hold">
                                          <p:stCondLst>
                                            <p:cond delay="0"/>
                                          </p:stCondLst>
                                        </p:cTn>
                                        <p:tgtEl>
                                          <p:spTgt spid="20"/>
                                        </p:tgtEl>
                                        <p:attrNameLst>
                                          <p:attrName>style.visibility</p:attrName>
                                        </p:attrNameLst>
                                      </p:cBhvr>
                                      <p:to>
                                        <p:strVal val="visible"/>
                                      </p:to>
                                    </p:set>
                                    <p:anim calcmode="lin" valueType="num">
                                      <p:cBhvr>
                                        <p:cTn id="88" dur="400" fill="hold"/>
                                        <p:tgtEl>
                                          <p:spTgt spid="20"/>
                                        </p:tgtEl>
                                        <p:attrNameLst>
                                          <p:attrName>ppt_w</p:attrName>
                                        </p:attrNameLst>
                                      </p:cBhvr>
                                      <p:tavLst>
                                        <p:tav tm="0">
                                          <p:val>
                                            <p:fltVal val="0"/>
                                          </p:val>
                                        </p:tav>
                                        <p:tav tm="100000">
                                          <p:val>
                                            <p:strVal val="#ppt_w"/>
                                          </p:val>
                                        </p:tav>
                                      </p:tavLst>
                                    </p:anim>
                                    <p:anim calcmode="lin" valueType="num">
                                      <p:cBhvr>
                                        <p:cTn id="89" dur="400" fill="hold"/>
                                        <p:tgtEl>
                                          <p:spTgt spid="20"/>
                                        </p:tgtEl>
                                        <p:attrNameLst>
                                          <p:attrName>ppt_h</p:attrName>
                                        </p:attrNameLst>
                                      </p:cBhvr>
                                      <p:tavLst>
                                        <p:tav tm="0">
                                          <p:val>
                                            <p:fltVal val="0"/>
                                          </p:val>
                                        </p:tav>
                                        <p:tav tm="100000">
                                          <p:val>
                                            <p:strVal val="#ppt_h"/>
                                          </p:val>
                                        </p:tav>
                                      </p:tavLst>
                                    </p:anim>
                                  </p:childTnLst>
                                </p:cTn>
                              </p:par>
                              <p:par>
                                <p:cTn id="90" presetID="42" presetClass="path" presetSubtype="0" accel="50000" decel="50000" fill="hold" grpId="3" nodeType="withEffect">
                                  <p:stCondLst>
                                    <p:cond delay="100"/>
                                  </p:stCondLst>
                                  <p:childTnLst>
                                    <p:animMotion origin="layout" path="M -1.38889E-6 -4.81481E-6 L 0.00781 -0.03425 " pathEditMode="relative" rAng="0" ptsTypes="AA">
                                      <p:cBhvr>
                                        <p:cTn id="91" dur="400" fill="hold"/>
                                        <p:tgtEl>
                                          <p:spTgt spid="20"/>
                                        </p:tgtEl>
                                        <p:attrNameLst>
                                          <p:attrName>ppt_x</p:attrName>
                                          <p:attrName>ppt_y</p:attrName>
                                        </p:attrNameLst>
                                      </p:cBhvr>
                                      <p:rCtr x="382" y="-1728"/>
                                    </p:animMotion>
                                  </p:childTnLst>
                                </p:cTn>
                              </p:par>
                              <p:par>
                                <p:cTn id="92" presetID="8" presetClass="emph" presetSubtype="0" fill="hold" grpId="0" nodeType="withEffect">
                                  <p:stCondLst>
                                    <p:cond delay="100"/>
                                  </p:stCondLst>
                                  <p:childTnLst>
                                    <p:animRot by="2400000">
                                      <p:cBhvr>
                                        <p:cTn id="93" dur="1000" fill="hold"/>
                                        <p:tgtEl>
                                          <p:spTgt spid="20"/>
                                        </p:tgtEl>
                                        <p:attrNameLst>
                                          <p:attrName>r</p:attrName>
                                        </p:attrNameLst>
                                      </p:cBhvr>
                                    </p:animRot>
                                  </p:childTnLst>
                                </p:cTn>
                              </p:par>
                              <p:par>
                                <p:cTn id="94" presetID="23" presetClass="exit" presetSubtype="32" fill="hold" grpId="2" nodeType="withEffect">
                                  <p:stCondLst>
                                    <p:cond delay="500"/>
                                  </p:stCondLst>
                                  <p:childTnLst>
                                    <p:anim calcmode="lin" valueType="num">
                                      <p:cBhvr>
                                        <p:cTn id="95" dur="400"/>
                                        <p:tgtEl>
                                          <p:spTgt spid="20"/>
                                        </p:tgtEl>
                                        <p:attrNameLst>
                                          <p:attrName>ppt_w</p:attrName>
                                        </p:attrNameLst>
                                      </p:cBhvr>
                                      <p:tavLst>
                                        <p:tav tm="0">
                                          <p:val>
                                            <p:strVal val="ppt_w"/>
                                          </p:val>
                                        </p:tav>
                                        <p:tav tm="100000">
                                          <p:val>
                                            <p:fltVal val="0"/>
                                          </p:val>
                                        </p:tav>
                                      </p:tavLst>
                                    </p:anim>
                                    <p:anim calcmode="lin" valueType="num">
                                      <p:cBhvr>
                                        <p:cTn id="96" dur="400"/>
                                        <p:tgtEl>
                                          <p:spTgt spid="20"/>
                                        </p:tgtEl>
                                        <p:attrNameLst>
                                          <p:attrName>ppt_h</p:attrName>
                                        </p:attrNameLst>
                                      </p:cBhvr>
                                      <p:tavLst>
                                        <p:tav tm="0">
                                          <p:val>
                                            <p:strVal val="ppt_h"/>
                                          </p:val>
                                        </p:tav>
                                        <p:tav tm="100000">
                                          <p:val>
                                            <p:fltVal val="0"/>
                                          </p:val>
                                        </p:tav>
                                      </p:tavLst>
                                    </p:anim>
                                    <p:set>
                                      <p:cBhvr>
                                        <p:cTn id="97" dur="1" fill="hold">
                                          <p:stCondLst>
                                            <p:cond delay="399"/>
                                          </p:stCondLst>
                                        </p:cTn>
                                        <p:tgtEl>
                                          <p:spTgt spid="20"/>
                                        </p:tgtEl>
                                        <p:attrNameLst>
                                          <p:attrName>style.visibility</p:attrName>
                                        </p:attrNameLst>
                                      </p:cBhvr>
                                      <p:to>
                                        <p:strVal val="hidden"/>
                                      </p:to>
                                    </p:set>
                                  </p:childTnLst>
                                </p:cTn>
                              </p:par>
                              <p:par>
                                <p:cTn id="98" presetID="42" presetClass="path" presetSubtype="0" accel="50000" decel="50000" fill="hold" grpId="4" nodeType="withEffect">
                                  <p:stCondLst>
                                    <p:cond delay="500"/>
                                  </p:stCondLst>
                                  <p:childTnLst>
                                    <p:animMotion origin="layout" path="M 0.00781 -0.03425 L -0.04792 -0.02469 " pathEditMode="relative" rAng="0" ptsTypes="AA">
                                      <p:cBhvr>
                                        <p:cTn id="99" dur="400" fill="hold"/>
                                        <p:tgtEl>
                                          <p:spTgt spid="20"/>
                                        </p:tgtEl>
                                        <p:attrNameLst>
                                          <p:attrName>ppt_x</p:attrName>
                                          <p:attrName>ppt_y</p:attrName>
                                        </p:attrNameLst>
                                      </p:cBhvr>
                                      <p:rCtr x="-2795" y="463"/>
                                    </p:animMotion>
                                  </p:childTnLst>
                                </p:cTn>
                              </p:par>
                              <p:par>
                                <p:cTn id="100" presetID="23" presetClass="entr" presetSubtype="16" fill="hold" grpId="1"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600" fill="hold"/>
                                        <p:tgtEl>
                                          <p:spTgt spid="21"/>
                                        </p:tgtEl>
                                        <p:attrNameLst>
                                          <p:attrName>ppt_w</p:attrName>
                                        </p:attrNameLst>
                                      </p:cBhvr>
                                      <p:tavLst>
                                        <p:tav tm="0">
                                          <p:val>
                                            <p:fltVal val="0"/>
                                          </p:val>
                                        </p:tav>
                                        <p:tav tm="100000">
                                          <p:val>
                                            <p:strVal val="#ppt_w"/>
                                          </p:val>
                                        </p:tav>
                                      </p:tavLst>
                                    </p:anim>
                                    <p:anim calcmode="lin" valueType="num">
                                      <p:cBhvr>
                                        <p:cTn id="103" dur="600" fill="hold"/>
                                        <p:tgtEl>
                                          <p:spTgt spid="21"/>
                                        </p:tgtEl>
                                        <p:attrNameLst>
                                          <p:attrName>ppt_h</p:attrName>
                                        </p:attrNameLst>
                                      </p:cBhvr>
                                      <p:tavLst>
                                        <p:tav tm="0">
                                          <p:val>
                                            <p:fltVal val="0"/>
                                          </p:val>
                                        </p:tav>
                                        <p:tav tm="100000">
                                          <p:val>
                                            <p:strVal val="#ppt_h"/>
                                          </p:val>
                                        </p:tav>
                                      </p:tavLst>
                                    </p:anim>
                                  </p:childTnLst>
                                </p:cTn>
                              </p:par>
                              <p:par>
                                <p:cTn id="104" presetID="42" presetClass="path" presetSubtype="0" accel="50000" decel="50000" fill="hold" grpId="3" nodeType="withEffect">
                                  <p:stCondLst>
                                    <p:cond delay="0"/>
                                  </p:stCondLst>
                                  <p:childTnLst>
                                    <p:animMotion origin="layout" path="M 2.22222E-6 4.93827E-6 L -0.02934 -0.00957 " pathEditMode="relative" rAng="0" ptsTypes="AA">
                                      <p:cBhvr>
                                        <p:cTn id="105" dur="600" fill="hold"/>
                                        <p:tgtEl>
                                          <p:spTgt spid="21"/>
                                        </p:tgtEl>
                                        <p:attrNameLst>
                                          <p:attrName>ppt_x</p:attrName>
                                          <p:attrName>ppt_y</p:attrName>
                                        </p:attrNameLst>
                                      </p:cBhvr>
                                      <p:rCtr x="-1476" y="-494"/>
                                    </p:animMotion>
                                  </p:childTnLst>
                                </p:cTn>
                              </p:par>
                              <p:par>
                                <p:cTn id="106" presetID="8" presetClass="emph" presetSubtype="0" fill="hold" grpId="0" nodeType="withEffect">
                                  <p:stCondLst>
                                    <p:cond delay="0"/>
                                  </p:stCondLst>
                                  <p:childTnLst>
                                    <p:animRot by="9600000">
                                      <p:cBhvr>
                                        <p:cTn id="107" dur="1000" fill="hold"/>
                                        <p:tgtEl>
                                          <p:spTgt spid="21"/>
                                        </p:tgtEl>
                                        <p:attrNameLst>
                                          <p:attrName>r</p:attrName>
                                        </p:attrNameLst>
                                      </p:cBhvr>
                                    </p:animRot>
                                  </p:childTnLst>
                                </p:cTn>
                              </p:par>
                              <p:par>
                                <p:cTn id="108" presetID="23" presetClass="exit" presetSubtype="32" fill="hold" grpId="2" nodeType="withEffect">
                                  <p:stCondLst>
                                    <p:cond delay="500"/>
                                  </p:stCondLst>
                                  <p:childTnLst>
                                    <p:anim calcmode="lin" valueType="num">
                                      <p:cBhvr>
                                        <p:cTn id="109" dur="600"/>
                                        <p:tgtEl>
                                          <p:spTgt spid="21"/>
                                        </p:tgtEl>
                                        <p:attrNameLst>
                                          <p:attrName>ppt_w</p:attrName>
                                        </p:attrNameLst>
                                      </p:cBhvr>
                                      <p:tavLst>
                                        <p:tav tm="0">
                                          <p:val>
                                            <p:strVal val="ppt_w"/>
                                          </p:val>
                                        </p:tav>
                                        <p:tav tm="100000">
                                          <p:val>
                                            <p:fltVal val="0"/>
                                          </p:val>
                                        </p:tav>
                                      </p:tavLst>
                                    </p:anim>
                                    <p:anim calcmode="lin" valueType="num">
                                      <p:cBhvr>
                                        <p:cTn id="110" dur="600"/>
                                        <p:tgtEl>
                                          <p:spTgt spid="21"/>
                                        </p:tgtEl>
                                        <p:attrNameLst>
                                          <p:attrName>ppt_h</p:attrName>
                                        </p:attrNameLst>
                                      </p:cBhvr>
                                      <p:tavLst>
                                        <p:tav tm="0">
                                          <p:val>
                                            <p:strVal val="ppt_h"/>
                                          </p:val>
                                        </p:tav>
                                        <p:tav tm="100000">
                                          <p:val>
                                            <p:fltVal val="0"/>
                                          </p:val>
                                        </p:tav>
                                      </p:tavLst>
                                    </p:anim>
                                    <p:set>
                                      <p:cBhvr>
                                        <p:cTn id="111" dur="1" fill="hold">
                                          <p:stCondLst>
                                            <p:cond delay="599"/>
                                          </p:stCondLst>
                                        </p:cTn>
                                        <p:tgtEl>
                                          <p:spTgt spid="21"/>
                                        </p:tgtEl>
                                        <p:attrNameLst>
                                          <p:attrName>style.visibility</p:attrName>
                                        </p:attrNameLst>
                                      </p:cBhvr>
                                      <p:to>
                                        <p:strVal val="hidden"/>
                                      </p:to>
                                    </p:set>
                                  </p:childTnLst>
                                </p:cTn>
                              </p:par>
                              <p:par>
                                <p:cTn id="112" presetID="42" presetClass="path" presetSubtype="0" accel="50000" decel="50000" fill="hold" grpId="4" nodeType="withEffect">
                                  <p:stCondLst>
                                    <p:cond delay="500"/>
                                  </p:stCondLst>
                                  <p:childTnLst>
                                    <p:animMotion origin="layout" path="M -0.02934 -0.00957 L -0.04896 -0.02717 " pathEditMode="relative" rAng="0" ptsTypes="AA">
                                      <p:cBhvr>
                                        <p:cTn id="113" dur="600" fill="hold"/>
                                        <p:tgtEl>
                                          <p:spTgt spid="21"/>
                                        </p:tgtEl>
                                        <p:attrNameLst>
                                          <p:attrName>ppt_x</p:attrName>
                                          <p:attrName>ppt_y</p:attrName>
                                        </p:attrNameLst>
                                      </p:cBhvr>
                                      <p:rCtr x="-990" y="-895"/>
                                    </p:animMotion>
                                  </p:childTnLst>
                                </p:cTn>
                              </p:par>
                              <p:par>
                                <p:cTn id="114" presetID="23" presetClass="entr" presetSubtype="16" fill="hold" grpId="1" nodeType="withEffect">
                                  <p:stCondLst>
                                    <p:cond delay="50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childTnLst>
                                </p:cTn>
                              </p:par>
                              <p:par>
                                <p:cTn id="118" presetID="42" presetClass="path" presetSubtype="0" accel="50000" decel="50000" fill="hold" grpId="3" nodeType="withEffect">
                                  <p:stCondLst>
                                    <p:cond delay="500"/>
                                  </p:stCondLst>
                                  <p:childTnLst>
                                    <p:animMotion origin="layout" path="M 4.44444E-6 -4.69136E-6 L 0.0118 -0.03703 " pathEditMode="relative" rAng="0" ptsTypes="AA">
                                      <p:cBhvr>
                                        <p:cTn id="119" dur="500" fill="hold"/>
                                        <p:tgtEl>
                                          <p:spTgt spid="22"/>
                                        </p:tgtEl>
                                        <p:attrNameLst>
                                          <p:attrName>ppt_x</p:attrName>
                                          <p:attrName>ppt_y</p:attrName>
                                        </p:attrNameLst>
                                      </p:cBhvr>
                                      <p:rCtr x="590" y="-1852"/>
                                    </p:animMotion>
                                  </p:childTnLst>
                                </p:cTn>
                              </p:par>
                              <p:par>
                                <p:cTn id="120" presetID="8" presetClass="emph" presetSubtype="0" fill="hold" grpId="0" nodeType="withEffect">
                                  <p:stCondLst>
                                    <p:cond delay="500"/>
                                  </p:stCondLst>
                                  <p:childTnLst>
                                    <p:animRot by="9600000">
                                      <p:cBhvr>
                                        <p:cTn id="121" dur="1000" fill="hold"/>
                                        <p:tgtEl>
                                          <p:spTgt spid="22"/>
                                        </p:tgtEl>
                                        <p:attrNameLst>
                                          <p:attrName>r</p:attrName>
                                        </p:attrNameLst>
                                      </p:cBhvr>
                                    </p:animRot>
                                  </p:childTnLst>
                                </p:cTn>
                              </p:par>
                              <p:par>
                                <p:cTn id="122" presetID="23" presetClass="exit" presetSubtype="32" fill="hold" grpId="2" nodeType="withEffect">
                                  <p:stCondLst>
                                    <p:cond delay="1000"/>
                                  </p:stCondLst>
                                  <p:childTnLst>
                                    <p:anim calcmode="lin" valueType="num">
                                      <p:cBhvr>
                                        <p:cTn id="123" dur="500"/>
                                        <p:tgtEl>
                                          <p:spTgt spid="22"/>
                                        </p:tgtEl>
                                        <p:attrNameLst>
                                          <p:attrName>ppt_w</p:attrName>
                                        </p:attrNameLst>
                                      </p:cBhvr>
                                      <p:tavLst>
                                        <p:tav tm="0">
                                          <p:val>
                                            <p:strVal val="ppt_w"/>
                                          </p:val>
                                        </p:tav>
                                        <p:tav tm="100000">
                                          <p:val>
                                            <p:fltVal val="0"/>
                                          </p:val>
                                        </p:tav>
                                      </p:tavLst>
                                    </p:anim>
                                    <p:anim calcmode="lin" valueType="num">
                                      <p:cBhvr>
                                        <p:cTn id="124" dur="500"/>
                                        <p:tgtEl>
                                          <p:spTgt spid="22"/>
                                        </p:tgtEl>
                                        <p:attrNameLst>
                                          <p:attrName>ppt_h</p:attrName>
                                        </p:attrNameLst>
                                      </p:cBhvr>
                                      <p:tavLst>
                                        <p:tav tm="0">
                                          <p:val>
                                            <p:strVal val="ppt_h"/>
                                          </p:val>
                                        </p:tav>
                                        <p:tav tm="100000">
                                          <p:val>
                                            <p:fltVal val="0"/>
                                          </p:val>
                                        </p:tav>
                                      </p:tavLst>
                                    </p:anim>
                                    <p:set>
                                      <p:cBhvr>
                                        <p:cTn id="125" dur="1" fill="hold">
                                          <p:stCondLst>
                                            <p:cond delay="499"/>
                                          </p:stCondLst>
                                        </p:cTn>
                                        <p:tgtEl>
                                          <p:spTgt spid="22"/>
                                        </p:tgtEl>
                                        <p:attrNameLst>
                                          <p:attrName>style.visibility</p:attrName>
                                        </p:attrNameLst>
                                      </p:cBhvr>
                                      <p:to>
                                        <p:strVal val="hidden"/>
                                      </p:to>
                                    </p:set>
                                  </p:childTnLst>
                                </p:cTn>
                              </p:par>
                              <p:par>
                                <p:cTn id="126" presetID="42" presetClass="path" presetSubtype="0" accel="50000" decel="50000" fill="hold" grpId="4" nodeType="withEffect">
                                  <p:stCondLst>
                                    <p:cond delay="1000"/>
                                  </p:stCondLst>
                                  <p:childTnLst>
                                    <p:animMotion origin="layout" path="M 0.0118 -0.03703 L -0.04723 -0.05432 " pathEditMode="relative" rAng="0" ptsTypes="AA">
                                      <p:cBhvr>
                                        <p:cTn id="127" dur="500" fill="hold"/>
                                        <p:tgtEl>
                                          <p:spTgt spid="22"/>
                                        </p:tgtEl>
                                        <p:attrNameLst>
                                          <p:attrName>ppt_x</p:attrName>
                                          <p:attrName>ppt_y</p:attrName>
                                        </p:attrNameLst>
                                      </p:cBhvr>
                                      <p:rCtr x="-2951" y="-864"/>
                                    </p:animMotion>
                                  </p:childTnLst>
                                </p:cTn>
                              </p:par>
                              <p:par>
                                <p:cTn id="128" presetID="23" presetClass="entr" presetSubtype="16" fill="hold" grpId="1" nodeType="withEffect">
                                  <p:stCondLst>
                                    <p:cond delay="0"/>
                                  </p:stCondLst>
                                  <p:childTnLst>
                                    <p:set>
                                      <p:cBhvr>
                                        <p:cTn id="129" dur="1" fill="hold">
                                          <p:stCondLst>
                                            <p:cond delay="0"/>
                                          </p:stCondLst>
                                        </p:cTn>
                                        <p:tgtEl>
                                          <p:spTgt spid="23"/>
                                        </p:tgtEl>
                                        <p:attrNameLst>
                                          <p:attrName>style.visibility</p:attrName>
                                        </p:attrNameLst>
                                      </p:cBhvr>
                                      <p:to>
                                        <p:strVal val="visible"/>
                                      </p:to>
                                    </p:set>
                                    <p:anim calcmode="lin" valueType="num">
                                      <p:cBhvr>
                                        <p:cTn id="130" dur="500" fill="hold"/>
                                        <p:tgtEl>
                                          <p:spTgt spid="23"/>
                                        </p:tgtEl>
                                        <p:attrNameLst>
                                          <p:attrName>ppt_w</p:attrName>
                                        </p:attrNameLst>
                                      </p:cBhvr>
                                      <p:tavLst>
                                        <p:tav tm="0">
                                          <p:val>
                                            <p:fltVal val="0"/>
                                          </p:val>
                                        </p:tav>
                                        <p:tav tm="100000">
                                          <p:val>
                                            <p:strVal val="#ppt_w"/>
                                          </p:val>
                                        </p:tav>
                                      </p:tavLst>
                                    </p:anim>
                                    <p:anim calcmode="lin" valueType="num">
                                      <p:cBhvr>
                                        <p:cTn id="131" dur="500" fill="hold"/>
                                        <p:tgtEl>
                                          <p:spTgt spid="23"/>
                                        </p:tgtEl>
                                        <p:attrNameLst>
                                          <p:attrName>ppt_h</p:attrName>
                                        </p:attrNameLst>
                                      </p:cBhvr>
                                      <p:tavLst>
                                        <p:tav tm="0">
                                          <p:val>
                                            <p:fltVal val="0"/>
                                          </p:val>
                                        </p:tav>
                                        <p:tav tm="100000">
                                          <p:val>
                                            <p:strVal val="#ppt_h"/>
                                          </p:val>
                                        </p:tav>
                                      </p:tavLst>
                                    </p:anim>
                                  </p:childTnLst>
                                </p:cTn>
                              </p:par>
                              <p:par>
                                <p:cTn id="132" presetID="42" presetClass="path" presetSubtype="0" accel="50000" decel="50000" fill="hold" grpId="3" nodeType="withEffect">
                                  <p:stCondLst>
                                    <p:cond delay="0"/>
                                  </p:stCondLst>
                                  <p:childTnLst>
                                    <p:animMotion origin="layout" path="M 2.77778E-6 1.23457E-6 L 0.01406 -0.02068 " pathEditMode="relative" rAng="0" ptsTypes="AA">
                                      <p:cBhvr>
                                        <p:cTn id="133" dur="500" fill="hold"/>
                                        <p:tgtEl>
                                          <p:spTgt spid="23"/>
                                        </p:tgtEl>
                                        <p:attrNameLst>
                                          <p:attrName>ppt_x</p:attrName>
                                          <p:attrName>ppt_y</p:attrName>
                                        </p:attrNameLst>
                                      </p:cBhvr>
                                      <p:rCtr x="694" y="-1049"/>
                                    </p:animMotion>
                                  </p:childTnLst>
                                </p:cTn>
                              </p:par>
                              <p:par>
                                <p:cTn id="134" presetID="8" presetClass="emph" presetSubtype="0" fill="hold" grpId="0" nodeType="withEffect">
                                  <p:stCondLst>
                                    <p:cond delay="0"/>
                                  </p:stCondLst>
                                  <p:childTnLst>
                                    <p:animRot by="9600000">
                                      <p:cBhvr>
                                        <p:cTn id="135" dur="1000" fill="hold"/>
                                        <p:tgtEl>
                                          <p:spTgt spid="23"/>
                                        </p:tgtEl>
                                        <p:attrNameLst>
                                          <p:attrName>r</p:attrName>
                                        </p:attrNameLst>
                                      </p:cBhvr>
                                    </p:animRot>
                                  </p:childTnLst>
                                </p:cTn>
                              </p:par>
                              <p:par>
                                <p:cTn id="136" presetID="23" presetClass="exit" presetSubtype="32" fill="hold" grpId="2" nodeType="withEffect">
                                  <p:stCondLst>
                                    <p:cond delay="500"/>
                                  </p:stCondLst>
                                  <p:childTnLst>
                                    <p:anim calcmode="lin" valueType="num">
                                      <p:cBhvr>
                                        <p:cTn id="137" dur="500"/>
                                        <p:tgtEl>
                                          <p:spTgt spid="23"/>
                                        </p:tgtEl>
                                        <p:attrNameLst>
                                          <p:attrName>ppt_w</p:attrName>
                                        </p:attrNameLst>
                                      </p:cBhvr>
                                      <p:tavLst>
                                        <p:tav tm="0">
                                          <p:val>
                                            <p:strVal val="ppt_w"/>
                                          </p:val>
                                        </p:tav>
                                        <p:tav tm="100000">
                                          <p:val>
                                            <p:fltVal val="0"/>
                                          </p:val>
                                        </p:tav>
                                      </p:tavLst>
                                    </p:anim>
                                    <p:anim calcmode="lin" valueType="num">
                                      <p:cBhvr>
                                        <p:cTn id="138" dur="500"/>
                                        <p:tgtEl>
                                          <p:spTgt spid="23"/>
                                        </p:tgtEl>
                                        <p:attrNameLst>
                                          <p:attrName>ppt_h</p:attrName>
                                        </p:attrNameLst>
                                      </p:cBhvr>
                                      <p:tavLst>
                                        <p:tav tm="0">
                                          <p:val>
                                            <p:strVal val="ppt_h"/>
                                          </p:val>
                                        </p:tav>
                                        <p:tav tm="100000">
                                          <p:val>
                                            <p:fltVal val="0"/>
                                          </p:val>
                                        </p:tav>
                                      </p:tavLst>
                                    </p:anim>
                                    <p:set>
                                      <p:cBhvr>
                                        <p:cTn id="139" dur="1" fill="hold">
                                          <p:stCondLst>
                                            <p:cond delay="499"/>
                                          </p:stCondLst>
                                        </p:cTn>
                                        <p:tgtEl>
                                          <p:spTgt spid="23"/>
                                        </p:tgtEl>
                                        <p:attrNameLst>
                                          <p:attrName>style.visibility</p:attrName>
                                        </p:attrNameLst>
                                      </p:cBhvr>
                                      <p:to>
                                        <p:strVal val="hidden"/>
                                      </p:to>
                                    </p:set>
                                  </p:childTnLst>
                                </p:cTn>
                              </p:par>
                              <p:par>
                                <p:cTn id="140" presetID="42" presetClass="path" presetSubtype="0" accel="50000" decel="50000" fill="hold" grpId="4" nodeType="withEffect">
                                  <p:stCondLst>
                                    <p:cond delay="500"/>
                                  </p:stCondLst>
                                  <p:childTnLst>
                                    <p:animMotion origin="layout" path="M 0.01406 -0.02068 L -0.03768 -0.01574 " pathEditMode="relative" rAng="0" ptsTypes="AA">
                                      <p:cBhvr>
                                        <p:cTn id="141" dur="500" fill="hold"/>
                                        <p:tgtEl>
                                          <p:spTgt spid="23"/>
                                        </p:tgtEl>
                                        <p:attrNameLst>
                                          <p:attrName>ppt_x</p:attrName>
                                          <p:attrName>ppt_y</p:attrName>
                                        </p:attrNameLst>
                                      </p:cBhvr>
                                      <p:rCtr x="-2587" y="247"/>
                                    </p:animMotion>
                                  </p:childTnLst>
                                </p:cTn>
                              </p:par>
                              <p:par>
                                <p:cTn id="142" presetID="23" presetClass="entr" presetSubtype="16" fill="hold" grpId="1" nodeType="withEffect">
                                  <p:stCondLst>
                                    <p:cond delay="250"/>
                                  </p:stCondLst>
                                  <p:childTnLst>
                                    <p:set>
                                      <p:cBhvr>
                                        <p:cTn id="143" dur="1" fill="hold">
                                          <p:stCondLst>
                                            <p:cond delay="0"/>
                                          </p:stCondLst>
                                        </p:cTn>
                                        <p:tgtEl>
                                          <p:spTgt spid="24"/>
                                        </p:tgtEl>
                                        <p:attrNameLst>
                                          <p:attrName>style.visibility</p:attrName>
                                        </p:attrNameLst>
                                      </p:cBhvr>
                                      <p:to>
                                        <p:strVal val="visible"/>
                                      </p:to>
                                    </p:set>
                                    <p:anim calcmode="lin" valueType="num">
                                      <p:cBhvr>
                                        <p:cTn id="144" dur="500" fill="hold"/>
                                        <p:tgtEl>
                                          <p:spTgt spid="24"/>
                                        </p:tgtEl>
                                        <p:attrNameLst>
                                          <p:attrName>ppt_w</p:attrName>
                                        </p:attrNameLst>
                                      </p:cBhvr>
                                      <p:tavLst>
                                        <p:tav tm="0">
                                          <p:val>
                                            <p:fltVal val="0"/>
                                          </p:val>
                                        </p:tav>
                                        <p:tav tm="100000">
                                          <p:val>
                                            <p:strVal val="#ppt_w"/>
                                          </p:val>
                                        </p:tav>
                                      </p:tavLst>
                                    </p:anim>
                                    <p:anim calcmode="lin" valueType="num">
                                      <p:cBhvr>
                                        <p:cTn id="145" dur="500" fill="hold"/>
                                        <p:tgtEl>
                                          <p:spTgt spid="24"/>
                                        </p:tgtEl>
                                        <p:attrNameLst>
                                          <p:attrName>ppt_h</p:attrName>
                                        </p:attrNameLst>
                                      </p:cBhvr>
                                      <p:tavLst>
                                        <p:tav tm="0">
                                          <p:val>
                                            <p:fltVal val="0"/>
                                          </p:val>
                                        </p:tav>
                                        <p:tav tm="100000">
                                          <p:val>
                                            <p:strVal val="#ppt_h"/>
                                          </p:val>
                                        </p:tav>
                                      </p:tavLst>
                                    </p:anim>
                                  </p:childTnLst>
                                </p:cTn>
                              </p:par>
                              <p:par>
                                <p:cTn id="146" presetID="42" presetClass="path" presetSubtype="0" accel="50000" decel="50000" fill="hold" grpId="3" nodeType="withEffect">
                                  <p:stCondLst>
                                    <p:cond delay="250"/>
                                  </p:stCondLst>
                                  <p:childTnLst>
                                    <p:animMotion origin="layout" path="M -2.77778E-6 -1.60494E-6 L -0.02604 -0.00463 " pathEditMode="relative" rAng="0" ptsTypes="AA">
                                      <p:cBhvr>
                                        <p:cTn id="147" dur="500" fill="hold"/>
                                        <p:tgtEl>
                                          <p:spTgt spid="24"/>
                                        </p:tgtEl>
                                        <p:attrNameLst>
                                          <p:attrName>ppt_x</p:attrName>
                                          <p:attrName>ppt_y</p:attrName>
                                        </p:attrNameLst>
                                      </p:cBhvr>
                                      <p:rCtr x="-1302" y="-247"/>
                                    </p:animMotion>
                                  </p:childTnLst>
                                </p:cTn>
                              </p:par>
                              <p:par>
                                <p:cTn id="148" presetID="8" presetClass="emph" presetSubtype="0" fill="hold" grpId="0" nodeType="withEffect">
                                  <p:stCondLst>
                                    <p:cond delay="250"/>
                                  </p:stCondLst>
                                  <p:childTnLst>
                                    <p:animRot by="9600000">
                                      <p:cBhvr>
                                        <p:cTn id="149" dur="1000" fill="hold"/>
                                        <p:tgtEl>
                                          <p:spTgt spid="24"/>
                                        </p:tgtEl>
                                        <p:attrNameLst>
                                          <p:attrName>r</p:attrName>
                                        </p:attrNameLst>
                                      </p:cBhvr>
                                    </p:animRot>
                                  </p:childTnLst>
                                </p:cTn>
                              </p:par>
                              <p:par>
                                <p:cTn id="150" presetID="23" presetClass="exit" presetSubtype="32" fill="hold" grpId="2" nodeType="withEffect">
                                  <p:stCondLst>
                                    <p:cond delay="750"/>
                                  </p:stCondLst>
                                  <p:childTnLst>
                                    <p:anim calcmode="lin" valueType="num">
                                      <p:cBhvr>
                                        <p:cTn id="151" dur="500"/>
                                        <p:tgtEl>
                                          <p:spTgt spid="24"/>
                                        </p:tgtEl>
                                        <p:attrNameLst>
                                          <p:attrName>ppt_w</p:attrName>
                                        </p:attrNameLst>
                                      </p:cBhvr>
                                      <p:tavLst>
                                        <p:tav tm="0">
                                          <p:val>
                                            <p:strVal val="ppt_w"/>
                                          </p:val>
                                        </p:tav>
                                        <p:tav tm="100000">
                                          <p:val>
                                            <p:fltVal val="0"/>
                                          </p:val>
                                        </p:tav>
                                      </p:tavLst>
                                    </p:anim>
                                    <p:anim calcmode="lin" valueType="num">
                                      <p:cBhvr>
                                        <p:cTn id="152" dur="500"/>
                                        <p:tgtEl>
                                          <p:spTgt spid="24"/>
                                        </p:tgtEl>
                                        <p:attrNameLst>
                                          <p:attrName>ppt_h</p:attrName>
                                        </p:attrNameLst>
                                      </p:cBhvr>
                                      <p:tavLst>
                                        <p:tav tm="0">
                                          <p:val>
                                            <p:strVal val="ppt_h"/>
                                          </p:val>
                                        </p:tav>
                                        <p:tav tm="100000">
                                          <p:val>
                                            <p:fltVal val="0"/>
                                          </p:val>
                                        </p:tav>
                                      </p:tavLst>
                                    </p:anim>
                                    <p:set>
                                      <p:cBhvr>
                                        <p:cTn id="153" dur="1" fill="hold">
                                          <p:stCondLst>
                                            <p:cond delay="499"/>
                                          </p:stCondLst>
                                        </p:cTn>
                                        <p:tgtEl>
                                          <p:spTgt spid="24"/>
                                        </p:tgtEl>
                                        <p:attrNameLst>
                                          <p:attrName>style.visibility</p:attrName>
                                        </p:attrNameLst>
                                      </p:cBhvr>
                                      <p:to>
                                        <p:strVal val="hidden"/>
                                      </p:to>
                                    </p:set>
                                  </p:childTnLst>
                                </p:cTn>
                              </p:par>
                              <p:par>
                                <p:cTn id="154" presetID="42" presetClass="path" presetSubtype="0" accel="50000" decel="50000" fill="hold" grpId="4" nodeType="withEffect">
                                  <p:stCondLst>
                                    <p:cond delay="750"/>
                                  </p:stCondLst>
                                  <p:childTnLst>
                                    <p:animMotion origin="layout" path="M -0.02604 -0.00463 L -0.05555 0.03025 " pathEditMode="relative" rAng="0" ptsTypes="AA">
                                      <p:cBhvr>
                                        <p:cTn id="155" dur="500" fill="hold"/>
                                        <p:tgtEl>
                                          <p:spTgt spid="24"/>
                                        </p:tgtEl>
                                        <p:attrNameLst>
                                          <p:attrName>ppt_x</p:attrName>
                                          <p:attrName>ppt_y</p:attrName>
                                        </p:attrNameLst>
                                      </p:cBhvr>
                                      <p:rCtr x="-1476" y="1728"/>
                                    </p:animMotion>
                                  </p:childTnLst>
                                </p:cTn>
                              </p:par>
                              <p:par>
                                <p:cTn id="156" presetID="23" presetClass="entr" presetSubtype="16" fill="hold" grpId="1" nodeType="withEffect">
                                  <p:stCondLst>
                                    <p:cond delay="400"/>
                                  </p:stCondLst>
                                  <p:childTnLst>
                                    <p:set>
                                      <p:cBhvr>
                                        <p:cTn id="157" dur="1" fill="hold">
                                          <p:stCondLst>
                                            <p:cond delay="0"/>
                                          </p:stCondLst>
                                        </p:cTn>
                                        <p:tgtEl>
                                          <p:spTgt spid="25"/>
                                        </p:tgtEl>
                                        <p:attrNameLst>
                                          <p:attrName>style.visibility</p:attrName>
                                        </p:attrNameLst>
                                      </p:cBhvr>
                                      <p:to>
                                        <p:strVal val="visible"/>
                                      </p:to>
                                    </p:set>
                                    <p:anim calcmode="lin" valueType="num">
                                      <p:cBhvr>
                                        <p:cTn id="158" dur="500" fill="hold"/>
                                        <p:tgtEl>
                                          <p:spTgt spid="25"/>
                                        </p:tgtEl>
                                        <p:attrNameLst>
                                          <p:attrName>ppt_w</p:attrName>
                                        </p:attrNameLst>
                                      </p:cBhvr>
                                      <p:tavLst>
                                        <p:tav tm="0">
                                          <p:val>
                                            <p:fltVal val="0"/>
                                          </p:val>
                                        </p:tav>
                                        <p:tav tm="100000">
                                          <p:val>
                                            <p:strVal val="#ppt_w"/>
                                          </p:val>
                                        </p:tav>
                                      </p:tavLst>
                                    </p:anim>
                                    <p:anim calcmode="lin" valueType="num">
                                      <p:cBhvr>
                                        <p:cTn id="159" dur="500" fill="hold"/>
                                        <p:tgtEl>
                                          <p:spTgt spid="25"/>
                                        </p:tgtEl>
                                        <p:attrNameLst>
                                          <p:attrName>ppt_h</p:attrName>
                                        </p:attrNameLst>
                                      </p:cBhvr>
                                      <p:tavLst>
                                        <p:tav tm="0">
                                          <p:val>
                                            <p:fltVal val="0"/>
                                          </p:val>
                                        </p:tav>
                                        <p:tav tm="100000">
                                          <p:val>
                                            <p:strVal val="#ppt_h"/>
                                          </p:val>
                                        </p:tav>
                                      </p:tavLst>
                                    </p:anim>
                                  </p:childTnLst>
                                </p:cTn>
                              </p:par>
                              <p:par>
                                <p:cTn id="160" presetID="42" presetClass="path" presetSubtype="0" accel="50000" decel="50000" fill="hold" grpId="3" nodeType="withEffect">
                                  <p:stCondLst>
                                    <p:cond delay="400"/>
                                  </p:stCondLst>
                                  <p:childTnLst>
                                    <p:animMotion origin="layout" path="M 3.61111E-6 6.17284E-7 L -0.01268 0.00772 " pathEditMode="relative" rAng="0" ptsTypes="AA">
                                      <p:cBhvr>
                                        <p:cTn id="161" dur="500" fill="hold"/>
                                        <p:tgtEl>
                                          <p:spTgt spid="25"/>
                                        </p:tgtEl>
                                        <p:attrNameLst>
                                          <p:attrName>ppt_x</p:attrName>
                                          <p:attrName>ppt_y</p:attrName>
                                        </p:attrNameLst>
                                      </p:cBhvr>
                                      <p:rCtr x="-642" y="370"/>
                                    </p:animMotion>
                                  </p:childTnLst>
                                </p:cTn>
                              </p:par>
                              <p:par>
                                <p:cTn id="162" presetID="8" presetClass="emph" presetSubtype="0" fill="hold" grpId="0" nodeType="withEffect">
                                  <p:stCondLst>
                                    <p:cond delay="400"/>
                                  </p:stCondLst>
                                  <p:childTnLst>
                                    <p:animRot by="9600000">
                                      <p:cBhvr>
                                        <p:cTn id="163" dur="1000" fill="hold"/>
                                        <p:tgtEl>
                                          <p:spTgt spid="25"/>
                                        </p:tgtEl>
                                        <p:attrNameLst>
                                          <p:attrName>r</p:attrName>
                                        </p:attrNameLst>
                                      </p:cBhvr>
                                    </p:animRot>
                                  </p:childTnLst>
                                </p:cTn>
                              </p:par>
                              <p:par>
                                <p:cTn id="164" presetID="23" presetClass="exit" presetSubtype="32" fill="hold" grpId="2" nodeType="withEffect">
                                  <p:stCondLst>
                                    <p:cond delay="900"/>
                                  </p:stCondLst>
                                  <p:childTnLst>
                                    <p:anim calcmode="lin" valueType="num">
                                      <p:cBhvr>
                                        <p:cTn id="165" dur="500"/>
                                        <p:tgtEl>
                                          <p:spTgt spid="25"/>
                                        </p:tgtEl>
                                        <p:attrNameLst>
                                          <p:attrName>ppt_w</p:attrName>
                                        </p:attrNameLst>
                                      </p:cBhvr>
                                      <p:tavLst>
                                        <p:tav tm="0">
                                          <p:val>
                                            <p:strVal val="ppt_w"/>
                                          </p:val>
                                        </p:tav>
                                        <p:tav tm="100000">
                                          <p:val>
                                            <p:fltVal val="0"/>
                                          </p:val>
                                        </p:tav>
                                      </p:tavLst>
                                    </p:anim>
                                    <p:anim calcmode="lin" valueType="num">
                                      <p:cBhvr>
                                        <p:cTn id="166" dur="500"/>
                                        <p:tgtEl>
                                          <p:spTgt spid="25"/>
                                        </p:tgtEl>
                                        <p:attrNameLst>
                                          <p:attrName>ppt_h</p:attrName>
                                        </p:attrNameLst>
                                      </p:cBhvr>
                                      <p:tavLst>
                                        <p:tav tm="0">
                                          <p:val>
                                            <p:strVal val="ppt_h"/>
                                          </p:val>
                                        </p:tav>
                                        <p:tav tm="100000">
                                          <p:val>
                                            <p:fltVal val="0"/>
                                          </p:val>
                                        </p:tav>
                                      </p:tavLst>
                                    </p:anim>
                                    <p:set>
                                      <p:cBhvr>
                                        <p:cTn id="167" dur="1" fill="hold">
                                          <p:stCondLst>
                                            <p:cond delay="499"/>
                                          </p:stCondLst>
                                        </p:cTn>
                                        <p:tgtEl>
                                          <p:spTgt spid="25"/>
                                        </p:tgtEl>
                                        <p:attrNameLst>
                                          <p:attrName>style.visibility</p:attrName>
                                        </p:attrNameLst>
                                      </p:cBhvr>
                                      <p:to>
                                        <p:strVal val="hidden"/>
                                      </p:to>
                                    </p:set>
                                  </p:childTnLst>
                                </p:cTn>
                              </p:par>
                              <p:par>
                                <p:cTn id="168" presetID="42" presetClass="path" presetSubtype="0" accel="50000" decel="50000" fill="hold" grpId="4" nodeType="withEffect">
                                  <p:stCondLst>
                                    <p:cond delay="900"/>
                                  </p:stCondLst>
                                  <p:childTnLst>
                                    <p:animMotion origin="layout" path="M -0.01268 0.00772 L -0.03056 -0.00556 " pathEditMode="relative" rAng="0" ptsTypes="AA">
                                      <p:cBhvr>
                                        <p:cTn id="169" dur="500" fill="hold"/>
                                        <p:tgtEl>
                                          <p:spTgt spid="25"/>
                                        </p:tgtEl>
                                        <p:attrNameLst>
                                          <p:attrName>ppt_x</p:attrName>
                                          <p:attrName>ppt_y</p:attrName>
                                        </p:attrNameLst>
                                      </p:cBhvr>
                                      <p:rCtr x="-903" y="-679"/>
                                    </p:animMotion>
                                  </p:childTnLst>
                                </p:cTn>
                              </p:par>
                              <p:par>
                                <p:cTn id="170" presetID="23" presetClass="entr" presetSubtype="16" fill="hold" grpId="1" nodeType="withEffect">
                                  <p:stCondLst>
                                    <p:cond delay="500"/>
                                  </p:stCondLst>
                                  <p:childTnLst>
                                    <p:set>
                                      <p:cBhvr>
                                        <p:cTn id="171" dur="1" fill="hold">
                                          <p:stCondLst>
                                            <p:cond delay="0"/>
                                          </p:stCondLst>
                                        </p:cTn>
                                        <p:tgtEl>
                                          <p:spTgt spid="26"/>
                                        </p:tgtEl>
                                        <p:attrNameLst>
                                          <p:attrName>style.visibility</p:attrName>
                                        </p:attrNameLst>
                                      </p:cBhvr>
                                      <p:to>
                                        <p:strVal val="visible"/>
                                      </p:to>
                                    </p:set>
                                    <p:anim calcmode="lin" valueType="num">
                                      <p:cBhvr>
                                        <p:cTn id="172" dur="500" fill="hold"/>
                                        <p:tgtEl>
                                          <p:spTgt spid="26"/>
                                        </p:tgtEl>
                                        <p:attrNameLst>
                                          <p:attrName>ppt_w</p:attrName>
                                        </p:attrNameLst>
                                      </p:cBhvr>
                                      <p:tavLst>
                                        <p:tav tm="0">
                                          <p:val>
                                            <p:fltVal val="0"/>
                                          </p:val>
                                        </p:tav>
                                        <p:tav tm="100000">
                                          <p:val>
                                            <p:strVal val="#ppt_w"/>
                                          </p:val>
                                        </p:tav>
                                      </p:tavLst>
                                    </p:anim>
                                    <p:anim calcmode="lin" valueType="num">
                                      <p:cBhvr>
                                        <p:cTn id="173" dur="500" fill="hold"/>
                                        <p:tgtEl>
                                          <p:spTgt spid="26"/>
                                        </p:tgtEl>
                                        <p:attrNameLst>
                                          <p:attrName>ppt_h</p:attrName>
                                        </p:attrNameLst>
                                      </p:cBhvr>
                                      <p:tavLst>
                                        <p:tav tm="0">
                                          <p:val>
                                            <p:fltVal val="0"/>
                                          </p:val>
                                        </p:tav>
                                        <p:tav tm="100000">
                                          <p:val>
                                            <p:strVal val="#ppt_h"/>
                                          </p:val>
                                        </p:tav>
                                      </p:tavLst>
                                    </p:anim>
                                  </p:childTnLst>
                                </p:cTn>
                              </p:par>
                              <p:par>
                                <p:cTn id="174" presetID="42" presetClass="path" presetSubtype="0" accel="50000" decel="50000" fill="hold" grpId="3" nodeType="withEffect">
                                  <p:stCondLst>
                                    <p:cond delay="500"/>
                                  </p:stCondLst>
                                  <p:childTnLst>
                                    <p:animMotion origin="layout" path="M 2.22222E-6 -1.23457E-7 L -0.02136 -0.02562 " pathEditMode="relative" rAng="0" ptsTypes="AA">
                                      <p:cBhvr>
                                        <p:cTn id="175" dur="500" fill="hold"/>
                                        <p:tgtEl>
                                          <p:spTgt spid="26"/>
                                        </p:tgtEl>
                                        <p:attrNameLst>
                                          <p:attrName>ppt_x</p:attrName>
                                          <p:attrName>ppt_y</p:attrName>
                                        </p:attrNameLst>
                                      </p:cBhvr>
                                      <p:rCtr x="-1076" y="-1296"/>
                                    </p:animMotion>
                                  </p:childTnLst>
                                </p:cTn>
                              </p:par>
                              <p:par>
                                <p:cTn id="176" presetID="8" presetClass="emph" presetSubtype="0" fill="hold" grpId="0" nodeType="withEffect">
                                  <p:stCondLst>
                                    <p:cond delay="500"/>
                                  </p:stCondLst>
                                  <p:childTnLst>
                                    <p:animRot by="9600000">
                                      <p:cBhvr>
                                        <p:cTn id="177" dur="1000" fill="hold"/>
                                        <p:tgtEl>
                                          <p:spTgt spid="26"/>
                                        </p:tgtEl>
                                        <p:attrNameLst>
                                          <p:attrName>r</p:attrName>
                                        </p:attrNameLst>
                                      </p:cBhvr>
                                    </p:animRot>
                                  </p:childTnLst>
                                </p:cTn>
                              </p:par>
                              <p:par>
                                <p:cTn id="178" presetID="23" presetClass="exit" presetSubtype="32" fill="hold" grpId="2" nodeType="withEffect">
                                  <p:stCondLst>
                                    <p:cond delay="1000"/>
                                  </p:stCondLst>
                                  <p:childTnLst>
                                    <p:anim calcmode="lin" valueType="num">
                                      <p:cBhvr>
                                        <p:cTn id="179" dur="500"/>
                                        <p:tgtEl>
                                          <p:spTgt spid="26"/>
                                        </p:tgtEl>
                                        <p:attrNameLst>
                                          <p:attrName>ppt_w</p:attrName>
                                        </p:attrNameLst>
                                      </p:cBhvr>
                                      <p:tavLst>
                                        <p:tav tm="0">
                                          <p:val>
                                            <p:strVal val="ppt_w"/>
                                          </p:val>
                                        </p:tav>
                                        <p:tav tm="100000">
                                          <p:val>
                                            <p:fltVal val="0"/>
                                          </p:val>
                                        </p:tav>
                                      </p:tavLst>
                                    </p:anim>
                                    <p:anim calcmode="lin" valueType="num">
                                      <p:cBhvr>
                                        <p:cTn id="180" dur="500"/>
                                        <p:tgtEl>
                                          <p:spTgt spid="26"/>
                                        </p:tgtEl>
                                        <p:attrNameLst>
                                          <p:attrName>ppt_h</p:attrName>
                                        </p:attrNameLst>
                                      </p:cBhvr>
                                      <p:tavLst>
                                        <p:tav tm="0">
                                          <p:val>
                                            <p:strVal val="ppt_h"/>
                                          </p:val>
                                        </p:tav>
                                        <p:tav tm="100000">
                                          <p:val>
                                            <p:fltVal val="0"/>
                                          </p:val>
                                        </p:tav>
                                      </p:tavLst>
                                    </p:anim>
                                    <p:set>
                                      <p:cBhvr>
                                        <p:cTn id="181" dur="1" fill="hold">
                                          <p:stCondLst>
                                            <p:cond delay="499"/>
                                          </p:stCondLst>
                                        </p:cTn>
                                        <p:tgtEl>
                                          <p:spTgt spid="26"/>
                                        </p:tgtEl>
                                        <p:attrNameLst>
                                          <p:attrName>style.visibility</p:attrName>
                                        </p:attrNameLst>
                                      </p:cBhvr>
                                      <p:to>
                                        <p:strVal val="hidden"/>
                                      </p:to>
                                    </p:set>
                                  </p:childTnLst>
                                </p:cTn>
                              </p:par>
                              <p:par>
                                <p:cTn id="182" presetID="42" presetClass="path" presetSubtype="0" accel="50000" decel="50000" fill="hold" grpId="4" nodeType="withEffect">
                                  <p:stCondLst>
                                    <p:cond delay="1000"/>
                                  </p:stCondLst>
                                  <p:childTnLst>
                                    <p:animMotion origin="layout" path="M -0.02136 -0.02562 L -0.02257 0.02284 " pathEditMode="relative" rAng="0" ptsTypes="AA">
                                      <p:cBhvr>
                                        <p:cTn id="183" dur="500" fill="hold"/>
                                        <p:tgtEl>
                                          <p:spTgt spid="26"/>
                                        </p:tgtEl>
                                        <p:attrNameLst>
                                          <p:attrName>ppt_x</p:attrName>
                                          <p:attrName>ppt_y</p:attrName>
                                        </p:attrNameLst>
                                      </p:cBhvr>
                                      <p:rCtr x="-69" y="2407"/>
                                    </p:animMotion>
                                  </p:childTnLst>
                                </p:cTn>
                              </p:par>
                              <p:par>
                                <p:cTn id="184" presetID="23" presetClass="entr" presetSubtype="16" fill="hold" grpId="1" nodeType="withEffect">
                                  <p:stCondLst>
                                    <p:cond delay="0"/>
                                  </p:stCondLst>
                                  <p:childTnLst>
                                    <p:set>
                                      <p:cBhvr>
                                        <p:cTn id="185" dur="1" fill="hold">
                                          <p:stCondLst>
                                            <p:cond delay="0"/>
                                          </p:stCondLst>
                                        </p:cTn>
                                        <p:tgtEl>
                                          <p:spTgt spid="27"/>
                                        </p:tgtEl>
                                        <p:attrNameLst>
                                          <p:attrName>style.visibility</p:attrName>
                                        </p:attrNameLst>
                                      </p:cBhvr>
                                      <p:to>
                                        <p:strVal val="visible"/>
                                      </p:to>
                                    </p:set>
                                    <p:anim calcmode="lin" valueType="num">
                                      <p:cBhvr>
                                        <p:cTn id="186" dur="500" fill="hold"/>
                                        <p:tgtEl>
                                          <p:spTgt spid="27"/>
                                        </p:tgtEl>
                                        <p:attrNameLst>
                                          <p:attrName>ppt_w</p:attrName>
                                        </p:attrNameLst>
                                      </p:cBhvr>
                                      <p:tavLst>
                                        <p:tav tm="0">
                                          <p:val>
                                            <p:fltVal val="0"/>
                                          </p:val>
                                        </p:tav>
                                        <p:tav tm="100000">
                                          <p:val>
                                            <p:strVal val="#ppt_w"/>
                                          </p:val>
                                        </p:tav>
                                      </p:tavLst>
                                    </p:anim>
                                    <p:anim calcmode="lin" valueType="num">
                                      <p:cBhvr>
                                        <p:cTn id="187" dur="500" fill="hold"/>
                                        <p:tgtEl>
                                          <p:spTgt spid="27"/>
                                        </p:tgtEl>
                                        <p:attrNameLst>
                                          <p:attrName>ppt_h</p:attrName>
                                        </p:attrNameLst>
                                      </p:cBhvr>
                                      <p:tavLst>
                                        <p:tav tm="0">
                                          <p:val>
                                            <p:fltVal val="0"/>
                                          </p:val>
                                        </p:tav>
                                        <p:tav tm="100000">
                                          <p:val>
                                            <p:strVal val="#ppt_h"/>
                                          </p:val>
                                        </p:tav>
                                      </p:tavLst>
                                    </p:anim>
                                  </p:childTnLst>
                                </p:cTn>
                              </p:par>
                              <p:par>
                                <p:cTn id="188" presetID="42" presetClass="path" presetSubtype="0" accel="50000" decel="50000" fill="hold" grpId="3" nodeType="withEffect">
                                  <p:stCondLst>
                                    <p:cond delay="0"/>
                                  </p:stCondLst>
                                  <p:childTnLst>
                                    <p:animMotion origin="layout" path="M -1.38889E-6 -4.44444E-6 L 0.00382 -0.03148 " pathEditMode="relative" rAng="0" ptsTypes="AA">
                                      <p:cBhvr>
                                        <p:cTn id="189" dur="500" fill="hold"/>
                                        <p:tgtEl>
                                          <p:spTgt spid="27"/>
                                        </p:tgtEl>
                                        <p:attrNameLst>
                                          <p:attrName>ppt_x</p:attrName>
                                          <p:attrName>ppt_y</p:attrName>
                                        </p:attrNameLst>
                                      </p:cBhvr>
                                      <p:rCtr x="191" y="-1574"/>
                                    </p:animMotion>
                                  </p:childTnLst>
                                </p:cTn>
                              </p:par>
                              <p:par>
                                <p:cTn id="190" presetID="8" presetClass="emph" presetSubtype="0" fill="hold" grpId="0" nodeType="withEffect">
                                  <p:stCondLst>
                                    <p:cond delay="0"/>
                                  </p:stCondLst>
                                  <p:childTnLst>
                                    <p:animRot by="9600000">
                                      <p:cBhvr>
                                        <p:cTn id="191" dur="1000" fill="hold"/>
                                        <p:tgtEl>
                                          <p:spTgt spid="27"/>
                                        </p:tgtEl>
                                        <p:attrNameLst>
                                          <p:attrName>r</p:attrName>
                                        </p:attrNameLst>
                                      </p:cBhvr>
                                    </p:animRot>
                                  </p:childTnLst>
                                </p:cTn>
                              </p:par>
                              <p:par>
                                <p:cTn id="192" presetID="23" presetClass="exit" presetSubtype="32" fill="hold" grpId="2" nodeType="withEffect">
                                  <p:stCondLst>
                                    <p:cond delay="500"/>
                                  </p:stCondLst>
                                  <p:childTnLst>
                                    <p:anim calcmode="lin" valueType="num">
                                      <p:cBhvr>
                                        <p:cTn id="193" dur="500"/>
                                        <p:tgtEl>
                                          <p:spTgt spid="27"/>
                                        </p:tgtEl>
                                        <p:attrNameLst>
                                          <p:attrName>ppt_w</p:attrName>
                                        </p:attrNameLst>
                                      </p:cBhvr>
                                      <p:tavLst>
                                        <p:tav tm="0">
                                          <p:val>
                                            <p:strVal val="ppt_w"/>
                                          </p:val>
                                        </p:tav>
                                        <p:tav tm="100000">
                                          <p:val>
                                            <p:fltVal val="0"/>
                                          </p:val>
                                        </p:tav>
                                      </p:tavLst>
                                    </p:anim>
                                    <p:anim calcmode="lin" valueType="num">
                                      <p:cBhvr>
                                        <p:cTn id="194" dur="500"/>
                                        <p:tgtEl>
                                          <p:spTgt spid="27"/>
                                        </p:tgtEl>
                                        <p:attrNameLst>
                                          <p:attrName>ppt_h</p:attrName>
                                        </p:attrNameLst>
                                      </p:cBhvr>
                                      <p:tavLst>
                                        <p:tav tm="0">
                                          <p:val>
                                            <p:strVal val="ppt_h"/>
                                          </p:val>
                                        </p:tav>
                                        <p:tav tm="100000">
                                          <p:val>
                                            <p:fltVal val="0"/>
                                          </p:val>
                                        </p:tav>
                                      </p:tavLst>
                                    </p:anim>
                                    <p:set>
                                      <p:cBhvr>
                                        <p:cTn id="195" dur="1" fill="hold">
                                          <p:stCondLst>
                                            <p:cond delay="499"/>
                                          </p:stCondLst>
                                        </p:cTn>
                                        <p:tgtEl>
                                          <p:spTgt spid="27"/>
                                        </p:tgtEl>
                                        <p:attrNameLst>
                                          <p:attrName>style.visibility</p:attrName>
                                        </p:attrNameLst>
                                      </p:cBhvr>
                                      <p:to>
                                        <p:strVal val="hidden"/>
                                      </p:to>
                                    </p:set>
                                  </p:childTnLst>
                                </p:cTn>
                              </p:par>
                              <p:par>
                                <p:cTn id="196" presetID="42" presetClass="path" presetSubtype="0" accel="50000" decel="50000" fill="hold" grpId="4" nodeType="withEffect">
                                  <p:stCondLst>
                                    <p:cond delay="500"/>
                                  </p:stCondLst>
                                  <p:childTnLst>
                                    <p:animMotion origin="layout" path="M 0.00382 -0.03148 L 0.03941 -0.05277 " pathEditMode="relative" rAng="0" ptsTypes="AA">
                                      <p:cBhvr>
                                        <p:cTn id="197" dur="500" fill="hold"/>
                                        <p:tgtEl>
                                          <p:spTgt spid="27"/>
                                        </p:tgtEl>
                                        <p:attrNameLst>
                                          <p:attrName>ppt_x</p:attrName>
                                          <p:attrName>ppt_y</p:attrName>
                                        </p:attrNameLst>
                                      </p:cBhvr>
                                      <p:rCtr x="1771" y="-1080"/>
                                    </p:animMotion>
                                  </p:childTnLst>
                                </p:cTn>
                              </p:par>
                              <p:par>
                                <p:cTn id="198" presetID="23" presetClass="entr" presetSubtype="16" fill="hold" grpId="1" nodeType="withEffect">
                                  <p:stCondLst>
                                    <p:cond delay="0"/>
                                  </p:stCondLst>
                                  <p:childTnLst>
                                    <p:set>
                                      <p:cBhvr>
                                        <p:cTn id="199" dur="1" fill="hold">
                                          <p:stCondLst>
                                            <p:cond delay="0"/>
                                          </p:stCondLst>
                                        </p:cTn>
                                        <p:tgtEl>
                                          <p:spTgt spid="28"/>
                                        </p:tgtEl>
                                        <p:attrNameLst>
                                          <p:attrName>style.visibility</p:attrName>
                                        </p:attrNameLst>
                                      </p:cBhvr>
                                      <p:to>
                                        <p:strVal val="visible"/>
                                      </p:to>
                                    </p:set>
                                    <p:anim calcmode="lin" valueType="num">
                                      <p:cBhvr>
                                        <p:cTn id="200" dur="500" fill="hold"/>
                                        <p:tgtEl>
                                          <p:spTgt spid="28"/>
                                        </p:tgtEl>
                                        <p:attrNameLst>
                                          <p:attrName>ppt_w</p:attrName>
                                        </p:attrNameLst>
                                      </p:cBhvr>
                                      <p:tavLst>
                                        <p:tav tm="0">
                                          <p:val>
                                            <p:fltVal val="0"/>
                                          </p:val>
                                        </p:tav>
                                        <p:tav tm="100000">
                                          <p:val>
                                            <p:strVal val="#ppt_w"/>
                                          </p:val>
                                        </p:tav>
                                      </p:tavLst>
                                    </p:anim>
                                    <p:anim calcmode="lin" valueType="num">
                                      <p:cBhvr>
                                        <p:cTn id="201" dur="500" fill="hold"/>
                                        <p:tgtEl>
                                          <p:spTgt spid="28"/>
                                        </p:tgtEl>
                                        <p:attrNameLst>
                                          <p:attrName>ppt_h</p:attrName>
                                        </p:attrNameLst>
                                      </p:cBhvr>
                                      <p:tavLst>
                                        <p:tav tm="0">
                                          <p:val>
                                            <p:fltVal val="0"/>
                                          </p:val>
                                        </p:tav>
                                        <p:tav tm="100000">
                                          <p:val>
                                            <p:strVal val="#ppt_h"/>
                                          </p:val>
                                        </p:tav>
                                      </p:tavLst>
                                    </p:anim>
                                  </p:childTnLst>
                                </p:cTn>
                              </p:par>
                              <p:par>
                                <p:cTn id="202" presetID="42" presetClass="path" presetSubtype="0" accel="50000" decel="50000" fill="hold" grpId="3" nodeType="withEffect">
                                  <p:stCondLst>
                                    <p:cond delay="0"/>
                                  </p:stCondLst>
                                  <p:childTnLst>
                                    <p:animMotion origin="layout" path="M 1.38889E-6 -1.11111E-6 L 0.08385 0.11482 " pathEditMode="relative" rAng="0" ptsTypes="AA">
                                      <p:cBhvr>
                                        <p:cTn id="203" dur="500" fill="hold"/>
                                        <p:tgtEl>
                                          <p:spTgt spid="28"/>
                                        </p:tgtEl>
                                        <p:attrNameLst>
                                          <p:attrName>ppt_x</p:attrName>
                                          <p:attrName>ppt_y</p:attrName>
                                        </p:attrNameLst>
                                      </p:cBhvr>
                                      <p:rCtr x="4184" y="5741"/>
                                    </p:animMotion>
                                  </p:childTnLst>
                                </p:cTn>
                              </p:par>
                              <p:par>
                                <p:cTn id="204" presetID="8" presetClass="emph" presetSubtype="0" fill="hold" grpId="0" nodeType="withEffect">
                                  <p:stCondLst>
                                    <p:cond delay="0"/>
                                  </p:stCondLst>
                                  <p:childTnLst>
                                    <p:animRot by="14400000">
                                      <p:cBhvr>
                                        <p:cTn id="205" dur="1000" fill="hold"/>
                                        <p:tgtEl>
                                          <p:spTgt spid="28"/>
                                        </p:tgtEl>
                                        <p:attrNameLst>
                                          <p:attrName>r</p:attrName>
                                        </p:attrNameLst>
                                      </p:cBhvr>
                                    </p:animRot>
                                  </p:childTnLst>
                                </p:cTn>
                              </p:par>
                              <p:par>
                                <p:cTn id="206" presetID="23" presetClass="exit" presetSubtype="32" fill="hold" grpId="2" nodeType="withEffect">
                                  <p:stCondLst>
                                    <p:cond delay="500"/>
                                  </p:stCondLst>
                                  <p:childTnLst>
                                    <p:anim calcmode="lin" valueType="num">
                                      <p:cBhvr>
                                        <p:cTn id="207" dur="500"/>
                                        <p:tgtEl>
                                          <p:spTgt spid="28"/>
                                        </p:tgtEl>
                                        <p:attrNameLst>
                                          <p:attrName>ppt_w</p:attrName>
                                        </p:attrNameLst>
                                      </p:cBhvr>
                                      <p:tavLst>
                                        <p:tav tm="0">
                                          <p:val>
                                            <p:strVal val="ppt_w"/>
                                          </p:val>
                                        </p:tav>
                                        <p:tav tm="100000">
                                          <p:val>
                                            <p:fltVal val="0"/>
                                          </p:val>
                                        </p:tav>
                                      </p:tavLst>
                                    </p:anim>
                                    <p:anim calcmode="lin" valueType="num">
                                      <p:cBhvr>
                                        <p:cTn id="208" dur="500"/>
                                        <p:tgtEl>
                                          <p:spTgt spid="28"/>
                                        </p:tgtEl>
                                        <p:attrNameLst>
                                          <p:attrName>ppt_h</p:attrName>
                                        </p:attrNameLst>
                                      </p:cBhvr>
                                      <p:tavLst>
                                        <p:tav tm="0">
                                          <p:val>
                                            <p:strVal val="ppt_h"/>
                                          </p:val>
                                        </p:tav>
                                        <p:tav tm="100000">
                                          <p:val>
                                            <p:fltVal val="0"/>
                                          </p:val>
                                        </p:tav>
                                      </p:tavLst>
                                    </p:anim>
                                    <p:set>
                                      <p:cBhvr>
                                        <p:cTn id="209" dur="1" fill="hold">
                                          <p:stCondLst>
                                            <p:cond delay="499"/>
                                          </p:stCondLst>
                                        </p:cTn>
                                        <p:tgtEl>
                                          <p:spTgt spid="28"/>
                                        </p:tgtEl>
                                        <p:attrNameLst>
                                          <p:attrName>style.visibility</p:attrName>
                                        </p:attrNameLst>
                                      </p:cBhvr>
                                      <p:to>
                                        <p:strVal val="hidden"/>
                                      </p:to>
                                    </p:set>
                                  </p:childTnLst>
                                </p:cTn>
                              </p:par>
                              <p:par>
                                <p:cTn id="210" presetID="42" presetClass="path" presetSubtype="0" accel="50000" decel="50000" fill="hold" grpId="4" nodeType="withEffect">
                                  <p:stCondLst>
                                    <p:cond delay="500"/>
                                  </p:stCondLst>
                                  <p:childTnLst>
                                    <p:animMotion origin="layout" path="M 0.08385 0.11482 L 0.13316 -0.06018 " pathEditMode="relative" rAng="0" ptsTypes="AA">
                                      <p:cBhvr>
                                        <p:cTn id="211" dur="500" fill="hold"/>
                                        <p:tgtEl>
                                          <p:spTgt spid="28"/>
                                        </p:tgtEl>
                                        <p:attrNameLst>
                                          <p:attrName>ppt_x</p:attrName>
                                          <p:attrName>ppt_y</p:attrName>
                                        </p:attrNameLst>
                                      </p:cBhvr>
                                      <p:rCtr x="2465" y="-8765"/>
                                    </p:animMotion>
                                  </p:childTnLst>
                                </p:cTn>
                              </p:par>
                              <p:par>
                                <p:cTn id="212" presetID="23" presetClass="entr" presetSubtype="16" fill="hold" grpId="1" nodeType="withEffect">
                                  <p:stCondLst>
                                    <p:cond delay="0"/>
                                  </p:stCondLst>
                                  <p:childTnLst>
                                    <p:set>
                                      <p:cBhvr>
                                        <p:cTn id="213" dur="1" fill="hold">
                                          <p:stCondLst>
                                            <p:cond delay="0"/>
                                          </p:stCondLst>
                                        </p:cTn>
                                        <p:tgtEl>
                                          <p:spTgt spid="29"/>
                                        </p:tgtEl>
                                        <p:attrNameLst>
                                          <p:attrName>style.visibility</p:attrName>
                                        </p:attrNameLst>
                                      </p:cBhvr>
                                      <p:to>
                                        <p:strVal val="visible"/>
                                      </p:to>
                                    </p:set>
                                    <p:anim calcmode="lin" valueType="num">
                                      <p:cBhvr>
                                        <p:cTn id="214" dur="500" fill="hold"/>
                                        <p:tgtEl>
                                          <p:spTgt spid="29"/>
                                        </p:tgtEl>
                                        <p:attrNameLst>
                                          <p:attrName>ppt_w</p:attrName>
                                        </p:attrNameLst>
                                      </p:cBhvr>
                                      <p:tavLst>
                                        <p:tav tm="0">
                                          <p:val>
                                            <p:fltVal val="0"/>
                                          </p:val>
                                        </p:tav>
                                        <p:tav tm="100000">
                                          <p:val>
                                            <p:strVal val="#ppt_w"/>
                                          </p:val>
                                        </p:tav>
                                      </p:tavLst>
                                    </p:anim>
                                    <p:anim calcmode="lin" valueType="num">
                                      <p:cBhvr>
                                        <p:cTn id="215" dur="500" fill="hold"/>
                                        <p:tgtEl>
                                          <p:spTgt spid="29"/>
                                        </p:tgtEl>
                                        <p:attrNameLst>
                                          <p:attrName>ppt_h</p:attrName>
                                        </p:attrNameLst>
                                      </p:cBhvr>
                                      <p:tavLst>
                                        <p:tav tm="0">
                                          <p:val>
                                            <p:fltVal val="0"/>
                                          </p:val>
                                        </p:tav>
                                        <p:tav tm="100000">
                                          <p:val>
                                            <p:strVal val="#ppt_h"/>
                                          </p:val>
                                        </p:tav>
                                      </p:tavLst>
                                    </p:anim>
                                  </p:childTnLst>
                                </p:cTn>
                              </p:par>
                              <p:par>
                                <p:cTn id="216" presetID="42" presetClass="path" presetSubtype="0" accel="50000" decel="50000" fill="hold" grpId="3" nodeType="withEffect">
                                  <p:stCondLst>
                                    <p:cond delay="0"/>
                                  </p:stCondLst>
                                  <p:childTnLst>
                                    <p:animMotion origin="layout" path="M 8.33333E-7 -4.69136E-6 L 0.02951 0.11791 " pathEditMode="relative" rAng="0" ptsTypes="AA">
                                      <p:cBhvr>
                                        <p:cTn id="217" dur="500" fill="hold"/>
                                        <p:tgtEl>
                                          <p:spTgt spid="29"/>
                                        </p:tgtEl>
                                        <p:attrNameLst>
                                          <p:attrName>ppt_x</p:attrName>
                                          <p:attrName>ppt_y</p:attrName>
                                        </p:attrNameLst>
                                      </p:cBhvr>
                                      <p:rCtr x="1476" y="5895"/>
                                    </p:animMotion>
                                  </p:childTnLst>
                                </p:cTn>
                              </p:par>
                              <p:par>
                                <p:cTn id="218" presetID="8" presetClass="emph" presetSubtype="0" fill="hold" grpId="0" nodeType="withEffect">
                                  <p:stCondLst>
                                    <p:cond delay="0"/>
                                  </p:stCondLst>
                                  <p:childTnLst>
                                    <p:animRot by="14400000">
                                      <p:cBhvr>
                                        <p:cTn id="219" dur="1000" fill="hold"/>
                                        <p:tgtEl>
                                          <p:spTgt spid="29"/>
                                        </p:tgtEl>
                                        <p:attrNameLst>
                                          <p:attrName>r</p:attrName>
                                        </p:attrNameLst>
                                      </p:cBhvr>
                                    </p:animRot>
                                  </p:childTnLst>
                                </p:cTn>
                              </p:par>
                              <p:par>
                                <p:cTn id="220" presetID="23" presetClass="exit" presetSubtype="32" fill="hold" grpId="2" nodeType="withEffect">
                                  <p:stCondLst>
                                    <p:cond delay="500"/>
                                  </p:stCondLst>
                                  <p:childTnLst>
                                    <p:anim calcmode="lin" valueType="num">
                                      <p:cBhvr>
                                        <p:cTn id="221" dur="500"/>
                                        <p:tgtEl>
                                          <p:spTgt spid="29"/>
                                        </p:tgtEl>
                                        <p:attrNameLst>
                                          <p:attrName>ppt_w</p:attrName>
                                        </p:attrNameLst>
                                      </p:cBhvr>
                                      <p:tavLst>
                                        <p:tav tm="0">
                                          <p:val>
                                            <p:strVal val="ppt_w"/>
                                          </p:val>
                                        </p:tav>
                                        <p:tav tm="100000">
                                          <p:val>
                                            <p:fltVal val="0"/>
                                          </p:val>
                                        </p:tav>
                                      </p:tavLst>
                                    </p:anim>
                                    <p:anim calcmode="lin" valueType="num">
                                      <p:cBhvr>
                                        <p:cTn id="222" dur="500"/>
                                        <p:tgtEl>
                                          <p:spTgt spid="29"/>
                                        </p:tgtEl>
                                        <p:attrNameLst>
                                          <p:attrName>ppt_h</p:attrName>
                                        </p:attrNameLst>
                                      </p:cBhvr>
                                      <p:tavLst>
                                        <p:tav tm="0">
                                          <p:val>
                                            <p:strVal val="ppt_h"/>
                                          </p:val>
                                        </p:tav>
                                        <p:tav tm="100000">
                                          <p:val>
                                            <p:fltVal val="0"/>
                                          </p:val>
                                        </p:tav>
                                      </p:tavLst>
                                    </p:anim>
                                    <p:set>
                                      <p:cBhvr>
                                        <p:cTn id="223" dur="1" fill="hold">
                                          <p:stCondLst>
                                            <p:cond delay="499"/>
                                          </p:stCondLst>
                                        </p:cTn>
                                        <p:tgtEl>
                                          <p:spTgt spid="29"/>
                                        </p:tgtEl>
                                        <p:attrNameLst>
                                          <p:attrName>style.visibility</p:attrName>
                                        </p:attrNameLst>
                                      </p:cBhvr>
                                      <p:to>
                                        <p:strVal val="hidden"/>
                                      </p:to>
                                    </p:set>
                                  </p:childTnLst>
                                </p:cTn>
                              </p:par>
                              <p:par>
                                <p:cTn id="224" presetID="42" presetClass="path" presetSubtype="0" accel="50000" decel="50000" fill="hold" grpId="4" nodeType="withEffect">
                                  <p:stCondLst>
                                    <p:cond delay="500"/>
                                  </p:stCondLst>
                                  <p:childTnLst>
                                    <p:animMotion origin="layout" path="M 0.02951 0.11791 L 0.17726 0.03025 " pathEditMode="relative" rAng="0" ptsTypes="AA">
                                      <p:cBhvr>
                                        <p:cTn id="225" dur="500" fill="hold"/>
                                        <p:tgtEl>
                                          <p:spTgt spid="29"/>
                                        </p:tgtEl>
                                        <p:attrNameLst>
                                          <p:attrName>ppt_x</p:attrName>
                                          <p:attrName>ppt_y</p:attrName>
                                        </p:attrNameLst>
                                      </p:cBhvr>
                                      <p:rCtr x="7378" y="-4383"/>
                                    </p:animMotion>
                                  </p:childTnLst>
                                </p:cTn>
                              </p:par>
                              <p:par>
                                <p:cTn id="226" presetID="23" presetClass="entr" presetSubtype="16" fill="hold" grpId="1" nodeType="withEffect">
                                  <p:stCondLst>
                                    <p:cond delay="0"/>
                                  </p:stCondLst>
                                  <p:childTnLst>
                                    <p:set>
                                      <p:cBhvr>
                                        <p:cTn id="227" dur="1" fill="hold">
                                          <p:stCondLst>
                                            <p:cond delay="0"/>
                                          </p:stCondLst>
                                        </p:cTn>
                                        <p:tgtEl>
                                          <p:spTgt spid="30"/>
                                        </p:tgtEl>
                                        <p:attrNameLst>
                                          <p:attrName>style.visibility</p:attrName>
                                        </p:attrNameLst>
                                      </p:cBhvr>
                                      <p:to>
                                        <p:strVal val="visible"/>
                                      </p:to>
                                    </p:set>
                                    <p:anim calcmode="lin" valueType="num">
                                      <p:cBhvr>
                                        <p:cTn id="228" dur="500" fill="hold"/>
                                        <p:tgtEl>
                                          <p:spTgt spid="30"/>
                                        </p:tgtEl>
                                        <p:attrNameLst>
                                          <p:attrName>ppt_w</p:attrName>
                                        </p:attrNameLst>
                                      </p:cBhvr>
                                      <p:tavLst>
                                        <p:tav tm="0">
                                          <p:val>
                                            <p:fltVal val="0"/>
                                          </p:val>
                                        </p:tav>
                                        <p:tav tm="100000">
                                          <p:val>
                                            <p:strVal val="#ppt_w"/>
                                          </p:val>
                                        </p:tav>
                                      </p:tavLst>
                                    </p:anim>
                                    <p:anim calcmode="lin" valueType="num">
                                      <p:cBhvr>
                                        <p:cTn id="229" dur="500" fill="hold"/>
                                        <p:tgtEl>
                                          <p:spTgt spid="30"/>
                                        </p:tgtEl>
                                        <p:attrNameLst>
                                          <p:attrName>ppt_h</p:attrName>
                                        </p:attrNameLst>
                                      </p:cBhvr>
                                      <p:tavLst>
                                        <p:tav tm="0">
                                          <p:val>
                                            <p:fltVal val="0"/>
                                          </p:val>
                                        </p:tav>
                                        <p:tav tm="100000">
                                          <p:val>
                                            <p:strVal val="#ppt_h"/>
                                          </p:val>
                                        </p:tav>
                                      </p:tavLst>
                                    </p:anim>
                                  </p:childTnLst>
                                </p:cTn>
                              </p:par>
                              <p:par>
                                <p:cTn id="230" presetID="42" presetClass="path" presetSubtype="0" accel="50000" decel="50000" fill="hold" grpId="3" nodeType="withEffect">
                                  <p:stCondLst>
                                    <p:cond delay="0"/>
                                  </p:stCondLst>
                                  <p:childTnLst>
                                    <p:animMotion origin="layout" path="M 0 8.64198E-7 L 0.07674 0.01605 " pathEditMode="relative" rAng="0" ptsTypes="AA">
                                      <p:cBhvr>
                                        <p:cTn id="231" dur="500" fill="hold"/>
                                        <p:tgtEl>
                                          <p:spTgt spid="30"/>
                                        </p:tgtEl>
                                        <p:attrNameLst>
                                          <p:attrName>ppt_x</p:attrName>
                                          <p:attrName>ppt_y</p:attrName>
                                        </p:attrNameLst>
                                      </p:cBhvr>
                                      <p:rCtr x="3837" y="802"/>
                                    </p:animMotion>
                                  </p:childTnLst>
                                </p:cTn>
                              </p:par>
                              <p:par>
                                <p:cTn id="232" presetID="8" presetClass="emph" presetSubtype="0" fill="hold" grpId="0" nodeType="withEffect">
                                  <p:stCondLst>
                                    <p:cond delay="0"/>
                                  </p:stCondLst>
                                  <p:childTnLst>
                                    <p:animRot by="14400000">
                                      <p:cBhvr>
                                        <p:cTn id="233" dur="1000" fill="hold"/>
                                        <p:tgtEl>
                                          <p:spTgt spid="30"/>
                                        </p:tgtEl>
                                        <p:attrNameLst>
                                          <p:attrName>r</p:attrName>
                                        </p:attrNameLst>
                                      </p:cBhvr>
                                    </p:animRot>
                                  </p:childTnLst>
                                </p:cTn>
                              </p:par>
                              <p:par>
                                <p:cTn id="234" presetID="23" presetClass="exit" presetSubtype="32" fill="hold" grpId="2" nodeType="withEffect">
                                  <p:stCondLst>
                                    <p:cond delay="500"/>
                                  </p:stCondLst>
                                  <p:childTnLst>
                                    <p:anim calcmode="lin" valueType="num">
                                      <p:cBhvr>
                                        <p:cTn id="235" dur="500"/>
                                        <p:tgtEl>
                                          <p:spTgt spid="30"/>
                                        </p:tgtEl>
                                        <p:attrNameLst>
                                          <p:attrName>ppt_w</p:attrName>
                                        </p:attrNameLst>
                                      </p:cBhvr>
                                      <p:tavLst>
                                        <p:tav tm="0">
                                          <p:val>
                                            <p:strVal val="ppt_w"/>
                                          </p:val>
                                        </p:tav>
                                        <p:tav tm="100000">
                                          <p:val>
                                            <p:fltVal val="0"/>
                                          </p:val>
                                        </p:tav>
                                      </p:tavLst>
                                    </p:anim>
                                    <p:anim calcmode="lin" valueType="num">
                                      <p:cBhvr>
                                        <p:cTn id="236" dur="500"/>
                                        <p:tgtEl>
                                          <p:spTgt spid="30"/>
                                        </p:tgtEl>
                                        <p:attrNameLst>
                                          <p:attrName>ppt_h</p:attrName>
                                        </p:attrNameLst>
                                      </p:cBhvr>
                                      <p:tavLst>
                                        <p:tav tm="0">
                                          <p:val>
                                            <p:strVal val="ppt_h"/>
                                          </p:val>
                                        </p:tav>
                                        <p:tav tm="100000">
                                          <p:val>
                                            <p:fltVal val="0"/>
                                          </p:val>
                                        </p:tav>
                                      </p:tavLst>
                                    </p:anim>
                                    <p:set>
                                      <p:cBhvr>
                                        <p:cTn id="237" dur="1" fill="hold">
                                          <p:stCondLst>
                                            <p:cond delay="499"/>
                                          </p:stCondLst>
                                        </p:cTn>
                                        <p:tgtEl>
                                          <p:spTgt spid="30"/>
                                        </p:tgtEl>
                                        <p:attrNameLst>
                                          <p:attrName>style.visibility</p:attrName>
                                        </p:attrNameLst>
                                      </p:cBhvr>
                                      <p:to>
                                        <p:strVal val="hidden"/>
                                      </p:to>
                                    </p:set>
                                  </p:childTnLst>
                                </p:cTn>
                              </p:par>
                              <p:par>
                                <p:cTn id="238" presetID="42" presetClass="path" presetSubtype="0" accel="50000" decel="50000" fill="hold" grpId="4" nodeType="withEffect">
                                  <p:stCondLst>
                                    <p:cond delay="500"/>
                                  </p:stCondLst>
                                  <p:childTnLst>
                                    <p:animMotion origin="layout" path="M 0.07674 0.01605 L 0.02743 0.03364 " pathEditMode="relative" rAng="0" ptsTypes="AA">
                                      <p:cBhvr>
                                        <p:cTn id="239" dur="500" fill="hold"/>
                                        <p:tgtEl>
                                          <p:spTgt spid="30"/>
                                        </p:tgtEl>
                                        <p:attrNameLst>
                                          <p:attrName>ppt_x</p:attrName>
                                          <p:attrName>ppt_y</p:attrName>
                                        </p:attrNameLst>
                                      </p:cBhvr>
                                      <p:rCtr x="-2465" y="864"/>
                                    </p:animMotion>
                                  </p:childTnLst>
                                </p:cTn>
                              </p:par>
                              <p:par>
                                <p:cTn id="240" presetID="23" presetClass="entr" presetSubtype="16" fill="hold" grpId="1" nodeType="withEffect">
                                  <p:stCondLst>
                                    <p:cond delay="0"/>
                                  </p:stCondLst>
                                  <p:childTnLst>
                                    <p:set>
                                      <p:cBhvr>
                                        <p:cTn id="241" dur="1" fill="hold">
                                          <p:stCondLst>
                                            <p:cond delay="0"/>
                                          </p:stCondLst>
                                        </p:cTn>
                                        <p:tgtEl>
                                          <p:spTgt spid="31"/>
                                        </p:tgtEl>
                                        <p:attrNameLst>
                                          <p:attrName>style.visibility</p:attrName>
                                        </p:attrNameLst>
                                      </p:cBhvr>
                                      <p:to>
                                        <p:strVal val="visible"/>
                                      </p:to>
                                    </p:set>
                                    <p:anim calcmode="lin" valueType="num">
                                      <p:cBhvr>
                                        <p:cTn id="242" dur="500" fill="hold"/>
                                        <p:tgtEl>
                                          <p:spTgt spid="31"/>
                                        </p:tgtEl>
                                        <p:attrNameLst>
                                          <p:attrName>ppt_w</p:attrName>
                                        </p:attrNameLst>
                                      </p:cBhvr>
                                      <p:tavLst>
                                        <p:tav tm="0">
                                          <p:val>
                                            <p:fltVal val="0"/>
                                          </p:val>
                                        </p:tav>
                                        <p:tav tm="100000">
                                          <p:val>
                                            <p:strVal val="#ppt_w"/>
                                          </p:val>
                                        </p:tav>
                                      </p:tavLst>
                                    </p:anim>
                                    <p:anim calcmode="lin" valueType="num">
                                      <p:cBhvr>
                                        <p:cTn id="243" dur="500" fill="hold"/>
                                        <p:tgtEl>
                                          <p:spTgt spid="31"/>
                                        </p:tgtEl>
                                        <p:attrNameLst>
                                          <p:attrName>ppt_h</p:attrName>
                                        </p:attrNameLst>
                                      </p:cBhvr>
                                      <p:tavLst>
                                        <p:tav tm="0">
                                          <p:val>
                                            <p:fltVal val="0"/>
                                          </p:val>
                                        </p:tav>
                                        <p:tav tm="100000">
                                          <p:val>
                                            <p:strVal val="#ppt_h"/>
                                          </p:val>
                                        </p:tav>
                                      </p:tavLst>
                                    </p:anim>
                                  </p:childTnLst>
                                </p:cTn>
                              </p:par>
                              <p:par>
                                <p:cTn id="244" presetID="42" presetClass="path" presetSubtype="0" accel="50000" decel="50000" fill="hold" grpId="3" nodeType="withEffect">
                                  <p:stCondLst>
                                    <p:cond delay="0"/>
                                  </p:stCondLst>
                                  <p:childTnLst>
                                    <p:animMotion origin="layout" path="M 2.77556E-17 1.23457E-6 L 0.06858 -0.09846 " pathEditMode="relative" rAng="0" ptsTypes="AA">
                                      <p:cBhvr>
                                        <p:cTn id="245" dur="500" fill="hold"/>
                                        <p:tgtEl>
                                          <p:spTgt spid="31"/>
                                        </p:tgtEl>
                                        <p:attrNameLst>
                                          <p:attrName>ppt_x</p:attrName>
                                          <p:attrName>ppt_y</p:attrName>
                                        </p:attrNameLst>
                                      </p:cBhvr>
                                      <p:rCtr x="3420" y="-4938"/>
                                    </p:animMotion>
                                  </p:childTnLst>
                                </p:cTn>
                              </p:par>
                              <p:par>
                                <p:cTn id="246" presetID="8" presetClass="emph" presetSubtype="0" fill="hold" grpId="0" nodeType="withEffect">
                                  <p:stCondLst>
                                    <p:cond delay="0"/>
                                  </p:stCondLst>
                                  <p:childTnLst>
                                    <p:animRot by="14400000">
                                      <p:cBhvr>
                                        <p:cTn id="247" dur="1000" fill="hold"/>
                                        <p:tgtEl>
                                          <p:spTgt spid="31"/>
                                        </p:tgtEl>
                                        <p:attrNameLst>
                                          <p:attrName>r</p:attrName>
                                        </p:attrNameLst>
                                      </p:cBhvr>
                                    </p:animRot>
                                  </p:childTnLst>
                                </p:cTn>
                              </p:par>
                              <p:par>
                                <p:cTn id="248" presetID="23" presetClass="exit" presetSubtype="32" fill="hold" grpId="2" nodeType="withEffect">
                                  <p:stCondLst>
                                    <p:cond delay="500"/>
                                  </p:stCondLst>
                                  <p:childTnLst>
                                    <p:anim calcmode="lin" valueType="num">
                                      <p:cBhvr>
                                        <p:cTn id="249" dur="500"/>
                                        <p:tgtEl>
                                          <p:spTgt spid="31"/>
                                        </p:tgtEl>
                                        <p:attrNameLst>
                                          <p:attrName>ppt_w</p:attrName>
                                        </p:attrNameLst>
                                      </p:cBhvr>
                                      <p:tavLst>
                                        <p:tav tm="0">
                                          <p:val>
                                            <p:strVal val="ppt_w"/>
                                          </p:val>
                                        </p:tav>
                                        <p:tav tm="100000">
                                          <p:val>
                                            <p:fltVal val="0"/>
                                          </p:val>
                                        </p:tav>
                                      </p:tavLst>
                                    </p:anim>
                                    <p:anim calcmode="lin" valueType="num">
                                      <p:cBhvr>
                                        <p:cTn id="250" dur="500"/>
                                        <p:tgtEl>
                                          <p:spTgt spid="31"/>
                                        </p:tgtEl>
                                        <p:attrNameLst>
                                          <p:attrName>ppt_h</p:attrName>
                                        </p:attrNameLst>
                                      </p:cBhvr>
                                      <p:tavLst>
                                        <p:tav tm="0">
                                          <p:val>
                                            <p:strVal val="ppt_h"/>
                                          </p:val>
                                        </p:tav>
                                        <p:tav tm="100000">
                                          <p:val>
                                            <p:fltVal val="0"/>
                                          </p:val>
                                        </p:tav>
                                      </p:tavLst>
                                    </p:anim>
                                    <p:set>
                                      <p:cBhvr>
                                        <p:cTn id="251" dur="1" fill="hold">
                                          <p:stCondLst>
                                            <p:cond delay="499"/>
                                          </p:stCondLst>
                                        </p:cTn>
                                        <p:tgtEl>
                                          <p:spTgt spid="31"/>
                                        </p:tgtEl>
                                        <p:attrNameLst>
                                          <p:attrName>style.visibility</p:attrName>
                                        </p:attrNameLst>
                                      </p:cBhvr>
                                      <p:to>
                                        <p:strVal val="hidden"/>
                                      </p:to>
                                    </p:set>
                                  </p:childTnLst>
                                </p:cTn>
                              </p:par>
                              <p:par>
                                <p:cTn id="252" presetID="42" presetClass="path" presetSubtype="0" accel="50000" decel="50000" fill="hold" grpId="4" nodeType="withEffect">
                                  <p:stCondLst>
                                    <p:cond delay="500"/>
                                  </p:stCondLst>
                                  <p:childTnLst>
                                    <p:animMotion origin="layout" path="M 0.06858 -0.09846 L 0.04896 0.02407 " pathEditMode="relative" rAng="0" ptsTypes="AA">
                                      <p:cBhvr>
                                        <p:cTn id="253" dur="500" fill="hold"/>
                                        <p:tgtEl>
                                          <p:spTgt spid="31"/>
                                        </p:tgtEl>
                                        <p:attrNameLst>
                                          <p:attrName>ppt_x</p:attrName>
                                          <p:attrName>ppt_y</p:attrName>
                                        </p:attrNameLst>
                                      </p:cBhvr>
                                      <p:rCtr x="-990" y="6111"/>
                                    </p:animMotion>
                                  </p:childTnLst>
                                </p:cTn>
                              </p:par>
                              <p:par>
                                <p:cTn id="254" presetID="23" presetClass="entr" presetSubtype="16" fill="hold" grpId="1" nodeType="withEffect">
                                  <p:stCondLst>
                                    <p:cond delay="0"/>
                                  </p:stCondLst>
                                  <p:childTnLst>
                                    <p:set>
                                      <p:cBhvr>
                                        <p:cTn id="255" dur="1" fill="hold">
                                          <p:stCondLst>
                                            <p:cond delay="0"/>
                                          </p:stCondLst>
                                        </p:cTn>
                                        <p:tgtEl>
                                          <p:spTgt spid="32"/>
                                        </p:tgtEl>
                                        <p:attrNameLst>
                                          <p:attrName>style.visibility</p:attrName>
                                        </p:attrNameLst>
                                      </p:cBhvr>
                                      <p:to>
                                        <p:strVal val="visible"/>
                                      </p:to>
                                    </p:set>
                                    <p:anim calcmode="lin" valueType="num">
                                      <p:cBhvr>
                                        <p:cTn id="256" dur="500" fill="hold"/>
                                        <p:tgtEl>
                                          <p:spTgt spid="32"/>
                                        </p:tgtEl>
                                        <p:attrNameLst>
                                          <p:attrName>ppt_w</p:attrName>
                                        </p:attrNameLst>
                                      </p:cBhvr>
                                      <p:tavLst>
                                        <p:tav tm="0">
                                          <p:val>
                                            <p:fltVal val="0"/>
                                          </p:val>
                                        </p:tav>
                                        <p:tav tm="100000">
                                          <p:val>
                                            <p:strVal val="#ppt_w"/>
                                          </p:val>
                                        </p:tav>
                                      </p:tavLst>
                                    </p:anim>
                                    <p:anim calcmode="lin" valueType="num">
                                      <p:cBhvr>
                                        <p:cTn id="257" dur="500" fill="hold"/>
                                        <p:tgtEl>
                                          <p:spTgt spid="32"/>
                                        </p:tgtEl>
                                        <p:attrNameLst>
                                          <p:attrName>ppt_h</p:attrName>
                                        </p:attrNameLst>
                                      </p:cBhvr>
                                      <p:tavLst>
                                        <p:tav tm="0">
                                          <p:val>
                                            <p:fltVal val="0"/>
                                          </p:val>
                                        </p:tav>
                                        <p:tav tm="100000">
                                          <p:val>
                                            <p:strVal val="#ppt_h"/>
                                          </p:val>
                                        </p:tav>
                                      </p:tavLst>
                                    </p:anim>
                                  </p:childTnLst>
                                </p:cTn>
                              </p:par>
                              <p:par>
                                <p:cTn id="258" presetID="42" presetClass="path" presetSubtype="0" accel="50000" decel="50000" fill="hold" grpId="3" nodeType="withEffect">
                                  <p:stCondLst>
                                    <p:cond delay="0"/>
                                  </p:stCondLst>
                                  <p:childTnLst>
                                    <p:animMotion origin="layout" path="M 3.33333E-6 -1.60494E-6 L -0.04809 0.04784 " pathEditMode="relative" rAng="0" ptsTypes="AA">
                                      <p:cBhvr>
                                        <p:cTn id="259" dur="500" fill="hold"/>
                                        <p:tgtEl>
                                          <p:spTgt spid="32"/>
                                        </p:tgtEl>
                                        <p:attrNameLst>
                                          <p:attrName>ppt_x</p:attrName>
                                          <p:attrName>ppt_y</p:attrName>
                                        </p:attrNameLst>
                                      </p:cBhvr>
                                      <p:rCtr x="-2413" y="2377"/>
                                    </p:animMotion>
                                  </p:childTnLst>
                                </p:cTn>
                              </p:par>
                              <p:par>
                                <p:cTn id="260" presetID="8" presetClass="emph" presetSubtype="0" fill="hold" grpId="0" nodeType="withEffect">
                                  <p:stCondLst>
                                    <p:cond delay="0"/>
                                  </p:stCondLst>
                                  <p:childTnLst>
                                    <p:animRot by="14400000">
                                      <p:cBhvr>
                                        <p:cTn id="261" dur="1000" fill="hold"/>
                                        <p:tgtEl>
                                          <p:spTgt spid="32"/>
                                        </p:tgtEl>
                                        <p:attrNameLst>
                                          <p:attrName>r</p:attrName>
                                        </p:attrNameLst>
                                      </p:cBhvr>
                                    </p:animRot>
                                  </p:childTnLst>
                                </p:cTn>
                              </p:par>
                              <p:par>
                                <p:cTn id="262" presetID="23" presetClass="exit" presetSubtype="32" fill="hold" grpId="2" nodeType="withEffect">
                                  <p:stCondLst>
                                    <p:cond delay="500"/>
                                  </p:stCondLst>
                                  <p:childTnLst>
                                    <p:anim calcmode="lin" valueType="num">
                                      <p:cBhvr>
                                        <p:cTn id="263" dur="500"/>
                                        <p:tgtEl>
                                          <p:spTgt spid="32"/>
                                        </p:tgtEl>
                                        <p:attrNameLst>
                                          <p:attrName>ppt_w</p:attrName>
                                        </p:attrNameLst>
                                      </p:cBhvr>
                                      <p:tavLst>
                                        <p:tav tm="0">
                                          <p:val>
                                            <p:strVal val="ppt_w"/>
                                          </p:val>
                                        </p:tav>
                                        <p:tav tm="100000">
                                          <p:val>
                                            <p:fltVal val="0"/>
                                          </p:val>
                                        </p:tav>
                                      </p:tavLst>
                                    </p:anim>
                                    <p:anim calcmode="lin" valueType="num">
                                      <p:cBhvr>
                                        <p:cTn id="264" dur="500"/>
                                        <p:tgtEl>
                                          <p:spTgt spid="32"/>
                                        </p:tgtEl>
                                        <p:attrNameLst>
                                          <p:attrName>ppt_h</p:attrName>
                                        </p:attrNameLst>
                                      </p:cBhvr>
                                      <p:tavLst>
                                        <p:tav tm="0">
                                          <p:val>
                                            <p:strVal val="ppt_h"/>
                                          </p:val>
                                        </p:tav>
                                        <p:tav tm="100000">
                                          <p:val>
                                            <p:fltVal val="0"/>
                                          </p:val>
                                        </p:tav>
                                      </p:tavLst>
                                    </p:anim>
                                    <p:set>
                                      <p:cBhvr>
                                        <p:cTn id="265" dur="1" fill="hold">
                                          <p:stCondLst>
                                            <p:cond delay="499"/>
                                          </p:stCondLst>
                                        </p:cTn>
                                        <p:tgtEl>
                                          <p:spTgt spid="32"/>
                                        </p:tgtEl>
                                        <p:attrNameLst>
                                          <p:attrName>style.visibility</p:attrName>
                                        </p:attrNameLst>
                                      </p:cBhvr>
                                      <p:to>
                                        <p:strVal val="hidden"/>
                                      </p:to>
                                    </p:set>
                                  </p:childTnLst>
                                </p:cTn>
                              </p:par>
                              <p:par>
                                <p:cTn id="266" presetID="42" presetClass="path" presetSubtype="0" accel="50000" decel="50000" fill="hold" grpId="4" nodeType="withEffect">
                                  <p:stCondLst>
                                    <p:cond delay="500"/>
                                  </p:stCondLst>
                                  <p:childTnLst>
                                    <p:animMotion origin="layout" path="M -0.04809 0.04784 L 0.09965 0.03025 " pathEditMode="relative" rAng="0" ptsTypes="AA">
                                      <p:cBhvr>
                                        <p:cTn id="267" dur="500" fill="hold"/>
                                        <p:tgtEl>
                                          <p:spTgt spid="32"/>
                                        </p:tgtEl>
                                        <p:attrNameLst>
                                          <p:attrName>ppt_x</p:attrName>
                                          <p:attrName>ppt_y</p:attrName>
                                        </p:attrNameLst>
                                      </p:cBhvr>
                                      <p:rCtr x="7378" y="-895"/>
                                    </p:animMotion>
                                  </p:childTnLst>
                                </p:cTn>
                              </p:par>
                              <p:par>
                                <p:cTn id="268" presetID="23" presetClass="entr" presetSubtype="16" fill="hold" grpId="1" nodeType="withEffect">
                                  <p:stCondLst>
                                    <p:cond delay="0"/>
                                  </p:stCondLst>
                                  <p:childTnLst>
                                    <p:set>
                                      <p:cBhvr>
                                        <p:cTn id="269" dur="1" fill="hold">
                                          <p:stCondLst>
                                            <p:cond delay="0"/>
                                          </p:stCondLst>
                                        </p:cTn>
                                        <p:tgtEl>
                                          <p:spTgt spid="33"/>
                                        </p:tgtEl>
                                        <p:attrNameLst>
                                          <p:attrName>style.visibility</p:attrName>
                                        </p:attrNameLst>
                                      </p:cBhvr>
                                      <p:to>
                                        <p:strVal val="visible"/>
                                      </p:to>
                                    </p:set>
                                    <p:anim calcmode="lin" valueType="num">
                                      <p:cBhvr>
                                        <p:cTn id="270" dur="500" fill="hold"/>
                                        <p:tgtEl>
                                          <p:spTgt spid="33"/>
                                        </p:tgtEl>
                                        <p:attrNameLst>
                                          <p:attrName>ppt_w</p:attrName>
                                        </p:attrNameLst>
                                      </p:cBhvr>
                                      <p:tavLst>
                                        <p:tav tm="0">
                                          <p:val>
                                            <p:fltVal val="0"/>
                                          </p:val>
                                        </p:tav>
                                        <p:tav tm="100000">
                                          <p:val>
                                            <p:strVal val="#ppt_w"/>
                                          </p:val>
                                        </p:tav>
                                      </p:tavLst>
                                    </p:anim>
                                    <p:anim calcmode="lin" valueType="num">
                                      <p:cBhvr>
                                        <p:cTn id="271" dur="500" fill="hold"/>
                                        <p:tgtEl>
                                          <p:spTgt spid="33"/>
                                        </p:tgtEl>
                                        <p:attrNameLst>
                                          <p:attrName>ppt_h</p:attrName>
                                        </p:attrNameLst>
                                      </p:cBhvr>
                                      <p:tavLst>
                                        <p:tav tm="0">
                                          <p:val>
                                            <p:fltVal val="0"/>
                                          </p:val>
                                        </p:tav>
                                        <p:tav tm="100000">
                                          <p:val>
                                            <p:strVal val="#ppt_h"/>
                                          </p:val>
                                        </p:tav>
                                      </p:tavLst>
                                    </p:anim>
                                  </p:childTnLst>
                                </p:cTn>
                              </p:par>
                              <p:par>
                                <p:cTn id="272" presetID="42" presetClass="path" presetSubtype="0" accel="50000" decel="50000" fill="hold" grpId="3" nodeType="withEffect">
                                  <p:stCondLst>
                                    <p:cond delay="0"/>
                                  </p:stCondLst>
                                  <p:childTnLst>
                                    <p:animMotion origin="layout" path="M -3.61111E-6 -3.95062E-6 L 0.09601 -0.07623 " pathEditMode="relative" rAng="0" ptsTypes="AA">
                                      <p:cBhvr>
                                        <p:cTn id="273" dur="500" fill="hold"/>
                                        <p:tgtEl>
                                          <p:spTgt spid="33"/>
                                        </p:tgtEl>
                                        <p:attrNameLst>
                                          <p:attrName>ppt_x</p:attrName>
                                          <p:attrName>ppt_y</p:attrName>
                                        </p:attrNameLst>
                                      </p:cBhvr>
                                      <p:rCtr x="4792" y="-3827"/>
                                    </p:animMotion>
                                  </p:childTnLst>
                                </p:cTn>
                              </p:par>
                              <p:par>
                                <p:cTn id="274" presetID="8" presetClass="emph" presetSubtype="0" fill="hold" grpId="0" nodeType="withEffect">
                                  <p:stCondLst>
                                    <p:cond delay="0"/>
                                  </p:stCondLst>
                                  <p:childTnLst>
                                    <p:animRot by="14400000">
                                      <p:cBhvr>
                                        <p:cTn id="275" dur="1000" fill="hold"/>
                                        <p:tgtEl>
                                          <p:spTgt spid="33"/>
                                        </p:tgtEl>
                                        <p:attrNameLst>
                                          <p:attrName>r</p:attrName>
                                        </p:attrNameLst>
                                      </p:cBhvr>
                                    </p:animRot>
                                  </p:childTnLst>
                                </p:cTn>
                              </p:par>
                              <p:par>
                                <p:cTn id="276" presetID="23" presetClass="exit" presetSubtype="32" fill="hold" grpId="2" nodeType="withEffect">
                                  <p:stCondLst>
                                    <p:cond delay="500"/>
                                  </p:stCondLst>
                                  <p:childTnLst>
                                    <p:anim calcmode="lin" valueType="num">
                                      <p:cBhvr>
                                        <p:cTn id="277" dur="500"/>
                                        <p:tgtEl>
                                          <p:spTgt spid="33"/>
                                        </p:tgtEl>
                                        <p:attrNameLst>
                                          <p:attrName>ppt_w</p:attrName>
                                        </p:attrNameLst>
                                      </p:cBhvr>
                                      <p:tavLst>
                                        <p:tav tm="0">
                                          <p:val>
                                            <p:strVal val="ppt_w"/>
                                          </p:val>
                                        </p:tav>
                                        <p:tav tm="100000">
                                          <p:val>
                                            <p:fltVal val="0"/>
                                          </p:val>
                                        </p:tav>
                                      </p:tavLst>
                                    </p:anim>
                                    <p:anim calcmode="lin" valueType="num">
                                      <p:cBhvr>
                                        <p:cTn id="278" dur="500"/>
                                        <p:tgtEl>
                                          <p:spTgt spid="33"/>
                                        </p:tgtEl>
                                        <p:attrNameLst>
                                          <p:attrName>ppt_h</p:attrName>
                                        </p:attrNameLst>
                                      </p:cBhvr>
                                      <p:tavLst>
                                        <p:tav tm="0">
                                          <p:val>
                                            <p:strVal val="ppt_h"/>
                                          </p:val>
                                        </p:tav>
                                        <p:tav tm="100000">
                                          <p:val>
                                            <p:fltVal val="0"/>
                                          </p:val>
                                        </p:tav>
                                      </p:tavLst>
                                    </p:anim>
                                    <p:set>
                                      <p:cBhvr>
                                        <p:cTn id="279" dur="1" fill="hold">
                                          <p:stCondLst>
                                            <p:cond delay="499"/>
                                          </p:stCondLst>
                                        </p:cTn>
                                        <p:tgtEl>
                                          <p:spTgt spid="33"/>
                                        </p:tgtEl>
                                        <p:attrNameLst>
                                          <p:attrName>style.visibility</p:attrName>
                                        </p:attrNameLst>
                                      </p:cBhvr>
                                      <p:to>
                                        <p:strVal val="hidden"/>
                                      </p:to>
                                    </p:set>
                                  </p:childTnLst>
                                </p:cTn>
                              </p:par>
                              <p:par>
                                <p:cTn id="280" presetID="42" presetClass="path" presetSubtype="0" accel="50000" decel="50000" fill="hold" grpId="4" nodeType="withEffect">
                                  <p:stCondLst>
                                    <p:cond delay="500"/>
                                  </p:stCondLst>
                                  <p:childTnLst>
                                    <p:animMotion origin="layout" path="M 0.09601 -0.07623 L 0.09601 -0.02376 " pathEditMode="relative" rAng="0" ptsTypes="AA">
                                      <p:cBhvr>
                                        <p:cTn id="281" dur="500" fill="hold"/>
                                        <p:tgtEl>
                                          <p:spTgt spid="33"/>
                                        </p:tgtEl>
                                        <p:attrNameLst>
                                          <p:attrName>ppt_x</p:attrName>
                                          <p:attrName>ppt_y</p:attrName>
                                        </p:attrNameLst>
                                      </p:cBhvr>
                                      <p:rCtr x="0" y="2623"/>
                                    </p:animMotion>
                                  </p:childTnLst>
                                </p:cTn>
                              </p:par>
                            </p:childTnLst>
                          </p:cTn>
                        </p:par>
                      </p:childTnLst>
                    </p:cTn>
                  </p:par>
                  <p:par>
                    <p:cTn id="282" fill="hold">
                      <p:stCondLst>
                        <p:cond delay="indefinite"/>
                      </p:stCondLst>
                      <p:childTnLst>
                        <p:par>
                          <p:cTn id="283" fill="hold">
                            <p:stCondLst>
                              <p:cond delay="0"/>
                            </p:stCondLst>
                            <p:childTnLst>
                              <p:par>
                                <p:cTn id="284" presetID="8" presetClass="emph" presetSubtype="0" fill="hold" nodeType="clickEffect">
                                  <p:stCondLst>
                                    <p:cond delay="0"/>
                                  </p:stCondLst>
                                  <p:childTnLst>
                                    <p:animRot by="21600000">
                                      <p:cBhvr>
                                        <p:cTn id="285" dur="2000" fill="hold"/>
                                        <p:tgtEl>
                                          <p:spTgt spid="4"/>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7"/>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10"/>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13"/>
                                        </p:tgtEl>
                                        <p:attrNameLst>
                                          <p:attrName>r</p:attrName>
                                        </p:attrNameLst>
                                      </p:cBhvr>
                                    </p:animRot>
                                  </p:childTnLst>
                                </p:cTn>
                              </p:par>
                              <p:par>
                                <p:cTn id="292" presetID="10" presetClass="entr" presetSubtype="0" fill="hold" grpId="0" nodeType="withEffect">
                                  <p:stCondLst>
                                    <p:cond delay="0"/>
                                  </p:stCondLst>
                                  <p:childTnLst>
                                    <p:set>
                                      <p:cBhvr>
                                        <p:cTn id="293" dur="1" fill="hold">
                                          <p:stCondLst>
                                            <p:cond delay="0"/>
                                          </p:stCondLst>
                                        </p:cTn>
                                        <p:tgtEl>
                                          <p:spTgt spid="34"/>
                                        </p:tgtEl>
                                        <p:attrNameLst>
                                          <p:attrName>style.visibility</p:attrName>
                                        </p:attrNameLst>
                                      </p:cBhvr>
                                      <p:to>
                                        <p:strVal val="visible"/>
                                      </p:to>
                                    </p:set>
                                    <p:animEffect transition="in" filter="fade">
                                      <p:cBhvr>
                                        <p:cTn id="294" dur="800"/>
                                        <p:tgtEl>
                                          <p:spTgt spid="34"/>
                                        </p:tgtEl>
                                      </p:cBhvr>
                                    </p:animEffect>
                                  </p:childTnLst>
                                </p:cTn>
                              </p:par>
                              <p:par>
                                <p:cTn id="295" presetID="8" presetClass="emph" presetSubtype="0" fill="hold" grpId="1" nodeType="withEffect">
                                  <p:stCondLst>
                                    <p:cond delay="0"/>
                                  </p:stCondLst>
                                  <p:childTnLst>
                                    <p:animRot by="21600000">
                                      <p:cBhvr>
                                        <p:cTn id="296" dur="800" fill="hold"/>
                                        <p:tgtEl>
                                          <p:spTgt spid="34"/>
                                        </p:tgtEl>
                                        <p:attrNameLst>
                                          <p:attrName>r</p:attrName>
                                        </p:attrNameLst>
                                      </p:cBhvr>
                                    </p:animRot>
                                  </p:childTnLst>
                                </p:cTn>
                              </p:par>
                              <p:par>
                                <p:cTn id="297" presetID="0" presetClass="path" presetSubtype="0" accel="50000" decel="50000" fill="hold" grpId="2" nodeType="withEffect">
                                  <p:stCondLst>
                                    <p:cond delay="0"/>
                                  </p:stCondLst>
                                  <p:childTnLst>
                                    <p:animMotion origin="layout" path="M -0.14323 -0.16358 C -0.11615 -0.14383 -0.08906 -0.12346 -0.06563 -0.09568 C -0.04219 -0.06759 -0.02222 -0.03148 -0.00226 0.00494 " pathEditMode="relative" rAng="0" ptsTypes="AAA">
                                      <p:cBhvr>
                                        <p:cTn id="298" dur="800" fill="hold"/>
                                        <p:tgtEl>
                                          <p:spTgt spid="34"/>
                                        </p:tgtEl>
                                        <p:attrNameLst>
                                          <p:attrName>ppt_x,ppt_y</p:attrName>
                                        </p:attrNameLst>
                                      </p:cBhvr>
                                      <p:rCtr x="7049" y="8426"/>
                                    </p:animMotion>
                                  </p:childTnLst>
                                </p:cTn>
                              </p:par>
                              <p:par>
                                <p:cTn id="299" presetID="10" presetClass="entr" presetSubtype="0" fill="hold" grpId="0" nodeType="withEffect">
                                  <p:stCondLst>
                                    <p:cond delay="0"/>
                                  </p:stCondLst>
                                  <p:childTnLst>
                                    <p:set>
                                      <p:cBhvr>
                                        <p:cTn id="300" dur="1" fill="hold">
                                          <p:stCondLst>
                                            <p:cond delay="0"/>
                                          </p:stCondLst>
                                        </p:cTn>
                                        <p:tgtEl>
                                          <p:spTgt spid="35"/>
                                        </p:tgtEl>
                                        <p:attrNameLst>
                                          <p:attrName>style.visibility</p:attrName>
                                        </p:attrNameLst>
                                      </p:cBhvr>
                                      <p:to>
                                        <p:strVal val="visible"/>
                                      </p:to>
                                    </p:set>
                                    <p:animEffect transition="in" filter="fade">
                                      <p:cBhvr>
                                        <p:cTn id="301" dur="2200"/>
                                        <p:tgtEl>
                                          <p:spTgt spid="35"/>
                                        </p:tgtEl>
                                      </p:cBhvr>
                                    </p:animEffect>
                                  </p:childTnLst>
                                </p:cTn>
                              </p:par>
                              <p:par>
                                <p:cTn id="302" presetID="8" presetClass="emph" presetSubtype="0" fill="hold" grpId="1" nodeType="withEffect">
                                  <p:stCondLst>
                                    <p:cond delay="0"/>
                                  </p:stCondLst>
                                  <p:childTnLst>
                                    <p:animRot by="21600000">
                                      <p:cBhvr>
                                        <p:cTn id="303" dur="2200" fill="hold"/>
                                        <p:tgtEl>
                                          <p:spTgt spid="35"/>
                                        </p:tgtEl>
                                        <p:attrNameLst>
                                          <p:attrName>r</p:attrName>
                                        </p:attrNameLst>
                                      </p:cBhvr>
                                    </p:animRot>
                                  </p:childTnLst>
                                </p:cTn>
                              </p:par>
                              <p:par>
                                <p:cTn id="304" presetID="0" presetClass="path" presetSubtype="0" accel="50000" decel="50000" fill="hold" grpId="2" nodeType="withEffect">
                                  <p:stCondLst>
                                    <p:cond delay="0"/>
                                  </p:stCondLst>
                                  <p:childTnLst>
                                    <p:animMotion origin="layout" path="M -0.82448 0.01914 C -0.7882 -0.00586 -0.75174 -0.03117 -0.69809 -0.02993 C -0.64445 -0.02839 -0.56146 0.02223 -0.50209 0.02717 C -0.44288 0.03241 -0.39219 -0.00185 -0.34288 -4.69136E-6 C -0.29358 0.00186 -0.25 0.03149 -0.20625 0.03828 C -0.16268 0.04476 -0.11597 0.04723 -0.0816 0.04105 C -0.04722 0.03457 -0.02361 0.01729 2.5E-6 -4.69136E-6 " pathEditMode="relative" rAng="0" ptsTypes="AAAAAAA">
                                      <p:cBhvr>
                                        <p:cTn id="305" dur="2200" fill="hold"/>
                                        <p:tgtEl>
                                          <p:spTgt spid="35"/>
                                        </p:tgtEl>
                                        <p:attrNameLst>
                                          <p:attrName>ppt_x,ppt_y</p:attrName>
                                        </p:attrNameLst>
                                      </p:cBhvr>
                                      <p:rCtr x="41215" y="-1204"/>
                                    </p:animMotion>
                                  </p:childTnLst>
                                </p:cTn>
                              </p:par>
                              <p:par>
                                <p:cTn id="306" presetID="14" presetClass="entr" presetSubtype="10" fill="hold" grpId="0" nodeType="withEffect">
                                  <p:stCondLst>
                                    <p:cond delay="300"/>
                                  </p:stCondLst>
                                  <p:childTnLst>
                                    <p:set>
                                      <p:cBhvr>
                                        <p:cTn id="307" dur="1" fill="hold">
                                          <p:stCondLst>
                                            <p:cond delay="0"/>
                                          </p:stCondLst>
                                        </p:cTn>
                                        <p:tgtEl>
                                          <p:spTgt spid="36"/>
                                        </p:tgtEl>
                                        <p:attrNameLst>
                                          <p:attrName>style.visibility</p:attrName>
                                        </p:attrNameLst>
                                      </p:cBhvr>
                                      <p:to>
                                        <p:strVal val="visible"/>
                                      </p:to>
                                    </p:set>
                                    <p:animEffect>
                                      <p:cBhvr>
                                        <p:cTn id="3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6" grpId="2" animBg="1"/>
      <p:bldP spid="16" grpId="3" animBg="1"/>
      <p:bldP spid="16" grpId="4" animBg="1"/>
      <p:bldP spid="17" grpId="0" animBg="1"/>
      <p:bldP spid="17" grpId="1" animBg="1"/>
      <p:bldP spid="17" grpId="2" animBg="1"/>
      <p:bldP spid="17" grpId="3" animBg="1"/>
      <p:bldP spid="17" grpId="4" animBg="1"/>
      <p:bldP spid="18" grpId="0" animBg="1"/>
      <p:bldP spid="18" grpId="1" animBg="1"/>
      <p:bldP spid="18" grpId="2" animBg="1"/>
      <p:bldP spid="18" grpId="3" animBg="1"/>
      <p:bldP spid="18" grpId="4" animBg="1"/>
      <p:bldP spid="19" grpId="0" animBg="1"/>
      <p:bldP spid="19" grpId="1" animBg="1"/>
      <p:bldP spid="19" grpId="2" animBg="1"/>
      <p:bldP spid="19" grpId="3" animBg="1"/>
      <p:bldP spid="19" grpId="4" animBg="1"/>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22" grpId="0" animBg="1"/>
      <p:bldP spid="22" grpId="1" animBg="1"/>
      <p:bldP spid="22" grpId="2" animBg="1"/>
      <p:bldP spid="22" grpId="3" animBg="1"/>
      <p:bldP spid="22" grpId="4" animBg="1"/>
      <p:bldP spid="23" grpId="0" animBg="1"/>
      <p:bldP spid="23" grpId="1" animBg="1"/>
      <p:bldP spid="23" grpId="2" animBg="1"/>
      <p:bldP spid="23" grpId="3" animBg="1"/>
      <p:bldP spid="23" grpId="4" animBg="1"/>
      <p:bldP spid="24" grpId="0" animBg="1"/>
      <p:bldP spid="24" grpId="1" animBg="1"/>
      <p:bldP spid="24" grpId="2" animBg="1"/>
      <p:bldP spid="24" grpId="3" animBg="1"/>
      <p:bldP spid="24" grpId="4" animBg="1"/>
      <p:bldP spid="25" grpId="0" animBg="1"/>
      <p:bldP spid="25" grpId="1" animBg="1"/>
      <p:bldP spid="25" grpId="2" animBg="1"/>
      <p:bldP spid="25" grpId="3" animBg="1"/>
      <p:bldP spid="25" grpId="4" animBg="1"/>
      <p:bldP spid="26" grpId="0" animBg="1"/>
      <p:bldP spid="26" grpId="1" animBg="1"/>
      <p:bldP spid="26" grpId="2" animBg="1"/>
      <p:bldP spid="26" grpId="3" animBg="1"/>
      <p:bldP spid="26" grpId="4" animBg="1"/>
      <p:bldP spid="27" grpId="0" animBg="1"/>
      <p:bldP spid="27" grpId="1" animBg="1"/>
      <p:bldP spid="27" grpId="2" animBg="1"/>
      <p:bldP spid="27" grpId="3" animBg="1"/>
      <p:bldP spid="27" grpId="4" animBg="1"/>
      <p:bldP spid="28" grpId="0" animBg="1"/>
      <p:bldP spid="28" grpId="1" animBg="1"/>
      <p:bldP spid="28" grpId="2" animBg="1"/>
      <p:bldP spid="28" grpId="3" animBg="1"/>
      <p:bldP spid="28" grpId="4" animBg="1"/>
      <p:bldP spid="29" grpId="0" animBg="1"/>
      <p:bldP spid="29" grpId="1" animBg="1"/>
      <p:bldP spid="29" grpId="2" animBg="1"/>
      <p:bldP spid="29" grpId="3" animBg="1"/>
      <p:bldP spid="29" grpId="4" animBg="1"/>
      <p:bldP spid="30" grpId="0" animBg="1"/>
      <p:bldP spid="30" grpId="1" animBg="1"/>
      <p:bldP spid="30" grpId="2" animBg="1"/>
      <p:bldP spid="30" grpId="3" animBg="1"/>
      <p:bldP spid="30" grpId="4" animBg="1"/>
      <p:bldP spid="31" grpId="0" animBg="1"/>
      <p:bldP spid="31" grpId="1" animBg="1"/>
      <p:bldP spid="31" grpId="2" animBg="1"/>
      <p:bldP spid="31" grpId="3" animBg="1"/>
      <p:bldP spid="31" grpId="4" animBg="1"/>
      <p:bldP spid="32" grpId="0" animBg="1"/>
      <p:bldP spid="32" grpId="1" animBg="1"/>
      <p:bldP spid="32" grpId="2" animBg="1"/>
      <p:bldP spid="32" grpId="3" animBg="1"/>
      <p:bldP spid="32" grpId="4" animBg="1"/>
      <p:bldP spid="33" grpId="0" animBg="1"/>
      <p:bldP spid="33" grpId="1" animBg="1"/>
      <p:bldP spid="33" grpId="2" animBg="1"/>
      <p:bldP spid="33" grpId="3" animBg="1"/>
      <p:bldP spid="33" grpId="4" animBg="1"/>
      <p:bldP spid="34" grpId="0" animBg="1"/>
      <p:bldP spid="34" grpId="1" animBg="1"/>
      <p:bldP spid="34" grpId="2" animBg="1"/>
      <p:bldP spid="35" grpId="0" animBg="1"/>
      <p:bldP spid="35" grpId="1" animBg="1"/>
      <p:bldP spid="35" grpId="2" animBg="1"/>
      <p:bldP spid="36"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p:nvPr/>
        </p:nvSpPr>
        <p:spPr>
          <a:xfrm>
            <a:off x="-1" y="1137937"/>
            <a:ext cx="4286251" cy="2843213"/>
          </a:xfrm>
          <a:prstGeom prst="rect">
            <a:avLst/>
          </a:prstGeom>
          <a:blipFill dpi="0" rotWithShape="1">
            <a:blip r:embed="rId3" cstate="print">
              <a:extLst>
                <a:ext uri="{28A0092B-C50C-407E-A947-70E740481C1C}">
                  <a14:useLocalDpi xmlns:a14="http://schemas.microsoft.com/office/drawing/2010/main" val="0"/>
                </a:ext>
              </a:extLst>
            </a:blip>
            <a:srcRect/>
            <a:stretch>
              <a:fillRect l="-1" r="-83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0" name="矩形 69"/>
          <p:cNvSpPr/>
          <p:nvPr/>
        </p:nvSpPr>
        <p:spPr>
          <a:xfrm>
            <a:off x="4286250" y="1137937"/>
            <a:ext cx="383575" cy="28432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2" name="文本框 71"/>
          <p:cNvSpPr txBox="1"/>
          <p:nvPr/>
        </p:nvSpPr>
        <p:spPr>
          <a:xfrm>
            <a:off x="4977629" y="1964524"/>
            <a:ext cx="2924198" cy="600164"/>
          </a:xfrm>
          <a:prstGeom prst="rect">
            <a:avLst/>
          </a:prstGeom>
          <a:noFill/>
          <a:effectLst/>
        </p:spPr>
        <p:txBody>
          <a:bodyPr wrap="none" rtlCol="0">
            <a:spAutoFit/>
          </a:bodyPr>
          <a:lstStyle/>
          <a:p>
            <a:r>
              <a:rPr lang="zh-CN" altLang="en-US" sz="3300" b="1" dirty="0">
                <a:solidFill>
                  <a:srgbClr val="C00000"/>
                </a:solidFill>
                <a:latin typeface="微软雅黑" panose="020B0503020204020204" pitchFamily="34" charset="-122"/>
                <a:ea typeface="微软雅黑" panose="020B0503020204020204" pitchFamily="34" charset="-122"/>
              </a:rPr>
              <a:t>起航</a:t>
            </a:r>
            <a:r>
              <a:rPr lang="en-US" altLang="zh-CN" sz="3300" b="1" dirty="0">
                <a:solidFill>
                  <a:srgbClr val="C00000"/>
                </a:solidFill>
                <a:latin typeface="微软雅黑" panose="020B0503020204020204" pitchFamily="34" charset="-122"/>
                <a:ea typeface="微软雅黑" panose="020B0503020204020204" pitchFamily="34" charset="-122"/>
              </a:rPr>
              <a:t>/</a:t>
            </a:r>
            <a:r>
              <a:rPr lang="zh-CN" altLang="en-US" sz="3300" b="1" dirty="0">
                <a:solidFill>
                  <a:srgbClr val="C00000"/>
                </a:solidFill>
                <a:latin typeface="微软雅黑" panose="020B0503020204020204" pitchFamily="34" charset="-122"/>
                <a:ea typeface="微软雅黑" panose="020B0503020204020204" pitchFamily="34" charset="-122"/>
              </a:rPr>
              <a:t>在创辉煌</a:t>
            </a:r>
            <a:endParaRPr lang="en-US" altLang="zh-CN" sz="825" dirty="0">
              <a:solidFill>
                <a:srgbClr val="C00000"/>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4094283" y="1110836"/>
            <a:ext cx="1723549" cy="1938992"/>
          </a:xfrm>
          <a:prstGeom prst="rect">
            <a:avLst/>
          </a:prstGeom>
          <a:noFill/>
          <a:effectLst/>
        </p:spPr>
        <p:txBody>
          <a:bodyPr wrap="none" rtlCol="0">
            <a:spAutoFit/>
          </a:bodyPr>
          <a:lstStyle/>
          <a:p>
            <a:r>
              <a:rPr lang="en-US" altLang="zh-CN" sz="12000" dirty="0">
                <a:solidFill>
                  <a:srgbClr val="404040"/>
                </a:solidFill>
                <a:latin typeface="方正兰亭粗黑_GBK" panose="02000000000000000000" pitchFamily="2" charset="-122"/>
                <a:ea typeface="方正兰亭粗黑_GBK" panose="02000000000000000000" pitchFamily="2" charset="-122"/>
              </a:rPr>
              <a:t>“</a:t>
            </a:r>
          </a:p>
        </p:txBody>
      </p:sp>
      <p:sp>
        <p:nvSpPr>
          <p:cNvPr id="74" name="文本框 73"/>
          <p:cNvSpPr txBox="1"/>
          <p:nvPr/>
        </p:nvSpPr>
        <p:spPr>
          <a:xfrm>
            <a:off x="7851972" y="1811425"/>
            <a:ext cx="2589170" cy="2977738"/>
          </a:xfrm>
          <a:prstGeom prst="rect">
            <a:avLst/>
          </a:prstGeom>
          <a:noFill/>
          <a:effectLst/>
        </p:spPr>
        <p:txBody>
          <a:bodyPr wrap="none" rtlCol="0">
            <a:spAutoFit/>
          </a:bodyPr>
          <a:lstStyle/>
          <a:p>
            <a:r>
              <a:rPr lang="en-US" altLang="zh-CN" sz="18750" dirty="0">
                <a:solidFill>
                  <a:srgbClr val="404040"/>
                </a:solidFill>
                <a:latin typeface="方正兰亭粗黑_GBK" panose="02000000000000000000" pitchFamily="2" charset="-122"/>
                <a:ea typeface="方正兰亭粗黑_GBK" panose="02000000000000000000" pitchFamily="2" charset="-122"/>
              </a:rPr>
              <a:t>”</a:t>
            </a:r>
          </a:p>
        </p:txBody>
      </p:sp>
      <p:sp>
        <p:nvSpPr>
          <p:cNvPr id="75" name="文本框 74" descr="e7d195523061f1c0deeec63e560781cfd59afb0ea006f2a87ABB68BF51EA6619813959095094C18C62A12F549504892A4AAA8C1554C6663626E05CA27F281A14E6983772AFC3FB97135759321DEA3D704CB8FFD9D2544D20ADDCB4FC824F904E0D83D989474D2C72C21C19999FBBACD7FA81DBC650697183C998B58960BA5FD542E56B4FBC2C958F"/>
          <p:cNvSpPr txBox="1"/>
          <p:nvPr/>
        </p:nvSpPr>
        <p:spPr>
          <a:xfrm>
            <a:off x="5015017" y="3238951"/>
            <a:ext cx="3478214" cy="835613"/>
          </a:xfrm>
          <a:prstGeom prst="rect">
            <a:avLst/>
          </a:prstGeom>
          <a:noFill/>
          <a:effectLst/>
        </p:spPr>
        <p:txBody>
          <a:bodyPr wrap="square" rtlCol="0">
            <a:spAutoFit/>
          </a:bodyPr>
          <a:lstStyle/>
          <a:p>
            <a:pPr algn="just"/>
            <a:r>
              <a:rPr lang="en-US" altLang="zh-CN" sz="1050" b="1" dirty="0">
                <a:solidFill>
                  <a:prstClr val="black">
                    <a:lumMod val="65000"/>
                    <a:lumOff val="35000"/>
                  </a:prstClr>
                </a:solidFill>
                <a:latin typeface="华文宋体" panose="02010600040101010101" pitchFamily="2" charset="-122"/>
                <a:ea typeface="华文宋体" panose="02010600040101010101" pitchFamily="2" charset="-122"/>
              </a:rPr>
              <a:t>          </a:t>
            </a:r>
            <a:endParaRPr lang="zh-CN" altLang="en-US" sz="1050" b="1" dirty="0">
              <a:solidFill>
                <a:prstClr val="black">
                  <a:lumMod val="65000"/>
                  <a:lumOff val="35000"/>
                </a:prstClr>
              </a:solidFill>
              <a:latin typeface="华文宋体" panose="02010600040101010101" pitchFamily="2" charset="-122"/>
              <a:ea typeface="华文宋体" panose="02010600040101010101" pitchFamily="2" charset="-122"/>
            </a:endParaRPr>
          </a:p>
          <a:p>
            <a:pPr algn="just" defTabSz="685705">
              <a:lnSpc>
                <a:spcPct val="120000"/>
              </a:lnSpc>
            </a:pPr>
            <a:r>
              <a:rPr lang="zh-CN" altLang="en-US" sz="1050" b="1" dirty="0">
                <a:solidFill>
                  <a:prstClr val="black">
                    <a:lumMod val="65000"/>
                    <a:lumOff val="35000"/>
                  </a:prstClr>
                </a:solidFill>
                <a:latin typeface="微软雅黑" pitchFamily="34" charset="-122"/>
                <a:ea typeface="微软雅黑" pitchFamily="34" charset="-122"/>
                <a:sym typeface="微软雅黑" pitchFamily="34" charset="-122"/>
              </a:rPr>
              <a:t>回顾</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及</a:t>
            </a:r>
            <a:r>
              <a:rPr lang="en-US" altLang="zh-CN" sz="1050" dirty="0">
                <a:solidFill>
                  <a:prstClr val="black">
                    <a:lumMod val="65000"/>
                    <a:lumOff val="35000"/>
                  </a:prstClr>
                </a:solidFill>
                <a:latin typeface="微软雅黑" pitchFamily="34" charset="-122"/>
                <a:ea typeface="微软雅黑" pitchFamily="34" charset="-122"/>
                <a:sym typeface="微软雅黑" pitchFamily="34" charset="-122"/>
              </a:rPr>
              <a:t>xxx</a:t>
            </a:r>
            <a:r>
              <a:rPr lang="zh-CN" altLang="en-US" sz="1050" dirty="0">
                <a:solidFill>
                  <a:prstClr val="black">
                    <a:lumMod val="65000"/>
                    <a:lumOff val="35000"/>
                  </a:prstClr>
                </a:solidFill>
                <a:latin typeface="微软雅黑" pitchFamily="34" charset="-122"/>
                <a:ea typeface="微软雅黑" pitchFamily="34" charset="-122"/>
                <a:sym typeface="微软雅黑" pitchFamily="34" charset="-122"/>
              </a:rPr>
              <a:t>的风格、定型还有待进一步探索。</a:t>
            </a:r>
            <a:endParaRPr lang="en-US" altLang="zh-CN" sz="1050" dirty="0">
              <a:solidFill>
                <a:prstClr val="black">
                  <a:lumMod val="65000"/>
                  <a:lumOff val="35000"/>
                </a:prstClr>
              </a:solidFill>
              <a:latin typeface="微软雅黑" pitchFamily="34" charset="-122"/>
              <a:ea typeface="微软雅黑" pitchFamily="34" charset="-122"/>
              <a:sym typeface="微软雅黑" pitchFamily="34" charset="-122"/>
            </a:endParaRPr>
          </a:p>
        </p:txBody>
      </p:sp>
      <p:sp>
        <p:nvSpPr>
          <p:cNvPr id="76" name="文本框 75"/>
          <p:cNvSpPr txBox="1"/>
          <p:nvPr/>
        </p:nvSpPr>
        <p:spPr>
          <a:xfrm>
            <a:off x="5824302" y="2541604"/>
            <a:ext cx="1697180" cy="473206"/>
          </a:xfrm>
          <a:prstGeom prst="rect">
            <a:avLst/>
          </a:prstGeom>
          <a:noFill/>
          <a:effectLst/>
        </p:spPr>
        <p:txBody>
          <a:bodyPr wrap="square" rtlCol="0">
            <a:spAutoFit/>
          </a:bodyPr>
          <a:lstStyle/>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请在这里输入您的主</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输入您的主要叙述内容请在这里输入您的主要叙述内容</a:t>
            </a:r>
            <a:endParaRPr lang="en-US" altLang="zh-CN" sz="825"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6501698" y="1669934"/>
            <a:ext cx="1338828" cy="323165"/>
          </a:xfrm>
          <a:prstGeom prst="rect">
            <a:avLst/>
          </a:prstGeom>
          <a:noFill/>
          <a:effectLst/>
        </p:spPr>
        <p:txBody>
          <a:bodyPr wrap="none" rtlCol="0">
            <a:spAutoFit/>
          </a:bodyPr>
          <a:lstStyle/>
          <a:p>
            <a:r>
              <a:rPr lang="zh-CN" altLang="en-US" sz="1500" b="1" dirty="0">
                <a:solidFill>
                  <a:srgbClr val="404040"/>
                </a:solidFill>
                <a:latin typeface="微软雅黑" panose="020B0503020204020204" pitchFamily="34" charset="-122"/>
                <a:ea typeface="微软雅黑" panose="020B0503020204020204" pitchFamily="34" charset="-122"/>
              </a:rPr>
              <a:t>我们心怀梦想</a:t>
            </a:r>
            <a:endParaRPr lang="en-US" altLang="zh-CN" sz="1500" b="1" dirty="0">
              <a:solidFill>
                <a:srgbClr val="404040"/>
              </a:solidFill>
              <a:latin typeface="微软雅黑" panose="020B0503020204020204" pitchFamily="34" charset="-122"/>
              <a:ea typeface="微软雅黑" panose="020B0503020204020204" pitchFamily="34" charset="-122"/>
            </a:endParaRPr>
          </a:p>
        </p:txBody>
      </p:sp>
      <p:sp>
        <p:nvSpPr>
          <p:cNvPr id="78" name="文本框 77"/>
          <p:cNvSpPr txBox="1"/>
          <p:nvPr/>
        </p:nvSpPr>
        <p:spPr>
          <a:xfrm rot="5400000">
            <a:off x="3606156" y="2518857"/>
            <a:ext cx="1747594" cy="276999"/>
          </a:xfrm>
          <a:prstGeom prst="rect">
            <a:avLst/>
          </a:prstGeom>
          <a:noFill/>
          <a:effectLst/>
        </p:spPr>
        <p:txBody>
          <a:bodyPr wrap="none" rtlCol="0">
            <a:spAutoFit/>
          </a:bodyPr>
          <a:lstStyle/>
          <a:p>
            <a:r>
              <a:rPr lang="en-US" altLang="zh-CN" sz="1200" spc="225" dirty="0">
                <a:solidFill>
                  <a:prstClr val="white"/>
                </a:solidFill>
                <a:latin typeface="微软雅黑" panose="020B0503020204020204" pitchFamily="34" charset="-122"/>
                <a:ea typeface="微软雅黑" panose="020B0503020204020204" pitchFamily="34" charset="-122"/>
              </a:rPr>
              <a:t>BUSINESS PLAN</a:t>
            </a:r>
          </a:p>
        </p:txBody>
      </p:sp>
      <p:grpSp>
        <p:nvGrpSpPr>
          <p:cNvPr id="79" name="组合 78"/>
          <p:cNvGrpSpPr/>
          <p:nvPr/>
        </p:nvGrpSpPr>
        <p:grpSpPr>
          <a:xfrm>
            <a:off x="1" y="432041"/>
            <a:ext cx="2687594" cy="322494"/>
            <a:chOff x="0" y="217708"/>
            <a:chExt cx="3583459" cy="429992"/>
          </a:xfrm>
        </p:grpSpPr>
        <p:sp>
          <p:nvSpPr>
            <p:cNvPr id="80" name="标题 2"/>
            <p:cNvSpPr txBox="1">
              <a:spLocks/>
            </p:cNvSpPr>
            <p:nvPr/>
          </p:nvSpPr>
          <p:spPr>
            <a:xfrm>
              <a:off x="637779" y="217708"/>
              <a:ext cx="2945680" cy="42579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前 言 </a:t>
              </a:r>
              <a:r>
                <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rPr>
                <a:t>/ </a:t>
              </a:r>
              <a:r>
                <a:rPr lang="en-US" altLang="zh-CN" sz="1200" dirty="0">
                  <a:solidFill>
                    <a:srgbClr val="404040"/>
                  </a:solidFill>
                  <a:latin typeface="微软雅黑" panose="020B0503020204020204" pitchFamily="34" charset="-122"/>
                  <a:ea typeface="微软雅黑" panose="020B0503020204020204" pitchFamily="34" charset="-122"/>
                  <a:cs typeface="Aharoni" panose="02010803020104030203" pitchFamily="2" charset="-79"/>
                </a:rPr>
                <a:t>PREFACE</a:t>
              </a:r>
              <a:endParaRPr lang="zh-CN" altLang="en-US" sz="900" dirty="0">
                <a:solidFill>
                  <a:srgbClr val="404040"/>
                </a:solidFill>
                <a:latin typeface="微软雅黑" panose="020B0503020204020204" pitchFamily="34" charset="-122"/>
                <a:ea typeface="微软雅黑" panose="020B0503020204020204" pitchFamily="34" charset="-122"/>
              </a:endParaRPr>
            </a:p>
            <a:p>
              <a:endParaRPr lang="en-US" altLang="zh-CN" sz="2100" dirty="0">
                <a:solidFill>
                  <a:srgbClr val="404040"/>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1" name="矩形 80"/>
            <p:cNvSpPr/>
            <p:nvPr/>
          </p:nvSpPr>
          <p:spPr>
            <a:xfrm>
              <a:off x="0" y="221272"/>
              <a:ext cx="482600" cy="426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2" name="矩形 81"/>
            <p:cNvSpPr/>
            <p:nvPr/>
          </p:nvSpPr>
          <p:spPr>
            <a:xfrm>
              <a:off x="552450" y="221272"/>
              <a:ext cx="58539" cy="426428"/>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Tree>
    <p:extLst>
      <p:ext uri="{BB962C8B-B14F-4D97-AF65-F5344CB8AC3E}">
        <p14:creationId xmlns:p14="http://schemas.microsoft.com/office/powerpoint/2010/main" val="82370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0000">
                                          <p:cBhvr additive="base">
                                            <p:cTn id="7" dur="1000" fill="hold"/>
                                            <p:tgtEl>
                                              <p:spTgt spid="7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0-#ppt_w/2"/>
                                              </p:val>
                                            </p:tav>
                                            <p:tav tm="100000">
                                              <p:val>
                                                <p:strVal val="#ppt_x"/>
                                              </p:val>
                                            </p:tav>
                                          </p:tavLst>
                                        </p:anim>
                                        <p:anim calcmode="lin" valueType="num">
                                          <p:cBhvr additive="base">
                                            <p:cTn id="8" dur="10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randombar(horizontal)">
                                          <p:cBhvr>
                                            <p:cTn id="12" dur="500"/>
                                            <p:tgtEl>
                                              <p:spTgt spid="69"/>
                                            </p:tgtEl>
                                          </p:cBhvr>
                                        </p:animEffect>
                                      </p:childTnLst>
                                    </p:cTn>
                                  </p:par>
                                </p:childTnLst>
                              </p:cTn>
                            </p:par>
                            <p:par>
                              <p:cTn id="13" fill="hold">
                                <p:stCondLst>
                                  <p:cond delay="1500"/>
                                </p:stCondLst>
                                <p:childTnLst>
                                  <p:par>
                                    <p:cTn id="14" presetID="52" presetClass="entr" presetSubtype="0" fill="hold" grpId="0" nodeType="afterEffect">
                                      <p:stCondLst>
                                        <p:cond delay="0"/>
                                      </p:stCondLst>
                                      <p:iterate type="lt">
                                        <p:tmPct val="0"/>
                                      </p:iterate>
                                      <p:childTnLst>
                                        <p:set>
                                          <p:cBhvr>
                                            <p:cTn id="15" dur="1" fill="hold">
                                              <p:stCondLst>
                                                <p:cond delay="0"/>
                                              </p:stCondLst>
                                            </p:cTn>
                                            <p:tgtEl>
                                              <p:spTgt spid="72"/>
                                            </p:tgtEl>
                                            <p:attrNameLst>
                                              <p:attrName>style.visibility</p:attrName>
                                            </p:attrNameLst>
                                          </p:cBhvr>
                                          <p:to>
                                            <p:strVal val="visible"/>
                                          </p:to>
                                        </p:set>
                                        <p:animScale>
                                          <p:cBhvr>
                                            <p:cTn id="16" dur="1000" decel="50000" fill="hold">
                                              <p:stCondLst>
                                                <p:cond delay="0"/>
                                              </p:stCondLst>
                                            </p:cTn>
                                            <p:tgtEl>
                                              <p:spTgt spid="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72"/>
                                            </p:tgtEl>
                                            <p:attrNameLst>
                                              <p:attrName>ppt_x</p:attrName>
                                              <p:attrName>ppt_y</p:attrName>
                                            </p:attrNameLst>
                                          </p:cBhvr>
                                        </p:animMotion>
                                        <p:animEffect transition="in" filter="fade">
                                          <p:cBhvr>
                                            <p:cTn id="18" dur="1000"/>
                                            <p:tgtEl>
                                              <p:spTgt spid="72"/>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73"/>
                                            </p:tgtEl>
                                            <p:attrNameLst>
                                              <p:attrName>style.visibility</p:attrName>
                                            </p:attrNameLst>
                                          </p:cBhvr>
                                          <p:to>
                                            <p:strVal val="visible"/>
                                          </p:to>
                                        </p:set>
                                        <p:animEffect transition="in" filter="fade">
                                          <p:cBhvr>
                                            <p:cTn id="21" dur="1000"/>
                                            <p:tgtEl>
                                              <p:spTgt spid="73"/>
                                            </p:tgtEl>
                                          </p:cBhvr>
                                        </p:animEffect>
                                        <p:anim calcmode="lin" valueType="num">
                                          <p:cBhvr>
                                            <p:cTn id="22" dur="1000" fill="hold"/>
                                            <p:tgtEl>
                                              <p:spTgt spid="73"/>
                                            </p:tgtEl>
                                            <p:attrNameLst>
                                              <p:attrName>ppt_x</p:attrName>
                                            </p:attrNameLst>
                                          </p:cBhvr>
                                          <p:tavLst>
                                            <p:tav tm="0">
                                              <p:val>
                                                <p:strVal val="#ppt_x"/>
                                              </p:val>
                                            </p:tav>
                                            <p:tav tm="100000">
                                              <p:val>
                                                <p:strVal val="#ppt_x"/>
                                              </p:val>
                                            </p:tav>
                                          </p:tavLst>
                                        </p:anim>
                                        <p:anim calcmode="lin" valueType="num">
                                          <p:cBhvr>
                                            <p:cTn id="23" dur="1000" fill="hold"/>
                                            <p:tgtEl>
                                              <p:spTgt spid="73"/>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fade">
                                          <p:cBhvr>
                                            <p:cTn id="26" dur="1000"/>
                                            <p:tgtEl>
                                              <p:spTgt spid="74"/>
                                            </p:tgtEl>
                                          </p:cBhvr>
                                        </p:animEffect>
                                        <p:anim calcmode="lin" valueType="num">
                                          <p:cBhvr>
                                            <p:cTn id="27" dur="1000" fill="hold"/>
                                            <p:tgtEl>
                                              <p:spTgt spid="74"/>
                                            </p:tgtEl>
                                            <p:attrNameLst>
                                              <p:attrName>ppt_x</p:attrName>
                                            </p:attrNameLst>
                                          </p:cBhvr>
                                          <p:tavLst>
                                            <p:tav tm="0">
                                              <p:val>
                                                <p:strVal val="#ppt_x"/>
                                              </p:val>
                                            </p:tav>
                                            <p:tav tm="100000">
                                              <p:val>
                                                <p:strVal val="#ppt_x"/>
                                              </p:val>
                                            </p:tav>
                                          </p:tavLst>
                                        </p:anim>
                                        <p:anim calcmode="lin" valueType="num">
                                          <p:cBhvr>
                                            <p:cTn id="28" dur="1000" fill="hold"/>
                                            <p:tgtEl>
                                              <p:spTgt spid="74"/>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iterate type="lt">
                                        <p:tmPct val="0"/>
                                      </p:iterate>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3000"/>
                                </p:stCondLst>
                                <p:childTnLst>
                                  <p:par>
                                    <p:cTn id="34" presetID="52" presetClass="entr" presetSubtype="0" fill="hold" grpId="0" nodeType="afterEffect">
                                      <p:stCondLst>
                                        <p:cond delay="0"/>
                                      </p:stCondLst>
                                      <p:iterate type="lt">
                                        <p:tmPct val="0"/>
                                      </p:iterate>
                                      <p:childTnLst>
                                        <p:set>
                                          <p:cBhvr>
                                            <p:cTn id="35" dur="1" fill="hold">
                                              <p:stCondLst>
                                                <p:cond delay="0"/>
                                              </p:stCondLst>
                                            </p:cTn>
                                            <p:tgtEl>
                                              <p:spTgt spid="77"/>
                                            </p:tgtEl>
                                            <p:attrNameLst>
                                              <p:attrName>style.visibility</p:attrName>
                                            </p:attrNameLst>
                                          </p:cBhvr>
                                          <p:to>
                                            <p:strVal val="visible"/>
                                          </p:to>
                                        </p:set>
                                        <p:animScale>
                                          <p:cBhvr>
                                            <p:cTn id="36"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7"/>
                                            </p:tgtEl>
                                            <p:attrNameLst>
                                              <p:attrName>ppt_x</p:attrName>
                                              <p:attrName>ppt_y</p:attrName>
                                            </p:attrNameLst>
                                          </p:cBhvr>
                                        </p:animMotion>
                                        <p:animEffect transition="in" filter="fade">
                                          <p:cBhvr>
                                            <p:cTn id="38" dur="1000"/>
                                            <p:tgtEl>
                                              <p:spTgt spid="7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wipe(down)">
                                          <p:cBhvr>
                                            <p:cTn id="44" dur="500"/>
                                            <p:tgtEl>
                                              <p:spTgt spid="70"/>
                                            </p:tgtEl>
                                          </p:cBhvr>
                                        </p:animEffect>
                                      </p:childTnLst>
                                    </p:cTn>
                                  </p:par>
                                  <p:par>
                                    <p:cTn id="45" presetID="41" presetClass="entr" presetSubtype="0" fill="hold" grpId="1" nodeType="with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72"/>
                                            </p:tgtEl>
                                            <p:attrNameLst>
                                              <p:attrName>ppt_y</p:attrName>
                                            </p:attrNameLst>
                                          </p:cBhvr>
                                          <p:tavLst>
                                            <p:tav tm="0">
                                              <p:val>
                                                <p:strVal val="#ppt_y"/>
                                              </p:val>
                                            </p:tav>
                                            <p:tav tm="100000">
                                              <p:val>
                                                <p:strVal val="#ppt_y"/>
                                              </p:val>
                                            </p:tav>
                                          </p:tavLst>
                                        </p:anim>
                                        <p:anim calcmode="lin" valueType="num">
                                          <p:cBhvr>
                                            <p:cTn id="4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72"/>
                                            </p:tgtEl>
                                          </p:cBhvr>
                                        </p:animEffect>
                                      </p:childTnLst>
                                    </p:cTn>
                                  </p:par>
                                  <p:par>
                                    <p:cTn id="52" presetID="41" presetClass="entr" presetSubtype="0" fill="hold" grpId="1" nodeType="withEffect">
                                      <p:stCondLst>
                                        <p:cond delay="0"/>
                                      </p:stCondLst>
                                      <p:iterate type="lt">
                                        <p:tmPct val="10000"/>
                                      </p:iterate>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76"/>
                                            </p:tgtEl>
                                            <p:attrNameLst>
                                              <p:attrName>ppt_y</p:attrName>
                                            </p:attrNameLst>
                                          </p:cBhvr>
                                          <p:tavLst>
                                            <p:tav tm="0">
                                              <p:val>
                                                <p:strVal val="#ppt_y"/>
                                              </p:val>
                                            </p:tav>
                                            <p:tav tm="100000">
                                              <p:val>
                                                <p:strVal val="#ppt_y"/>
                                              </p:val>
                                            </p:tav>
                                          </p:tavLst>
                                        </p:anim>
                                        <p:anim calcmode="lin" valueType="num">
                                          <p:cBhvr>
                                            <p:cTn id="56"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76"/>
                                            </p:tgtEl>
                                          </p:cBhvr>
                                        </p:animEffect>
                                      </p:childTnLst>
                                    </p:cTn>
                                  </p:par>
                                  <p:par>
                                    <p:cTn id="59" presetID="41" presetClass="entr" presetSubtype="0" fill="hold" grpId="1" nodeType="withEffect">
                                      <p:stCondLst>
                                        <p:cond delay="0"/>
                                      </p:stCondLst>
                                      <p:iterate type="lt">
                                        <p:tmPct val="10000"/>
                                      </p:iterate>
                                      <p:childTnLst>
                                        <p:set>
                                          <p:cBhvr>
                                            <p:cTn id="60" dur="1" fill="hold">
                                              <p:stCondLst>
                                                <p:cond delay="0"/>
                                              </p:stCondLst>
                                            </p:cTn>
                                            <p:tgtEl>
                                              <p:spTgt spid="77"/>
                                            </p:tgtEl>
                                            <p:attrNameLst>
                                              <p:attrName>style.visibility</p:attrName>
                                            </p:attrNameLst>
                                          </p:cBhvr>
                                          <p:to>
                                            <p:strVal val="visible"/>
                                          </p:to>
                                        </p:set>
                                        <p:anim calcmode="lin" valueType="num">
                                          <p:cBhvr>
                                            <p:cTn id="61" dur="5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77"/>
                                            </p:tgtEl>
                                            <p:attrNameLst>
                                              <p:attrName>ppt_y</p:attrName>
                                            </p:attrNameLst>
                                          </p:cBhvr>
                                          <p:tavLst>
                                            <p:tav tm="0">
                                              <p:val>
                                                <p:strVal val="#ppt_y"/>
                                              </p:val>
                                            </p:tav>
                                            <p:tav tm="100000">
                                              <p:val>
                                                <p:strVal val="#ppt_y"/>
                                              </p:val>
                                            </p:tav>
                                          </p:tavLst>
                                        </p:anim>
                                        <p:anim calcmode="lin" valueType="num">
                                          <p:cBhvr>
                                            <p:cTn id="63" dur="5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77"/>
                                            </p:tgtEl>
                                          </p:cBhvr>
                                        </p:animEffect>
                                      </p:childTnLst>
                                    </p:cTn>
                                  </p:par>
                                </p:childTnLst>
                              </p:cTn>
                            </p:par>
                            <p:par>
                              <p:cTn id="66" fill="hold">
                                <p:stCondLst>
                                  <p:cond delay="5100"/>
                                </p:stCondLst>
                                <p:childTnLst>
                                  <p:par>
                                    <p:cTn id="67" presetID="22" presetClass="entr" presetSubtype="1" fill="hold" grpId="0" nodeType="afterEffect">
                                      <p:stCondLst>
                                        <p:cond delay="0"/>
                                      </p:stCondLst>
                                      <p:childTnLst>
                                        <p:set>
                                          <p:cBhvr>
                                            <p:cTn id="68" dur="1" fill="hold">
                                              <p:stCondLst>
                                                <p:cond delay="0"/>
                                              </p:stCondLst>
                                            </p:cTn>
                                            <p:tgtEl>
                                              <p:spTgt spid="75"/>
                                            </p:tgtEl>
                                            <p:attrNameLst>
                                              <p:attrName>style.visibility</p:attrName>
                                            </p:attrNameLst>
                                          </p:cBhvr>
                                          <p:to>
                                            <p:strVal val="visible"/>
                                          </p:to>
                                        </p:set>
                                        <p:animEffect transition="in" filter="wipe(up)">
                                          <p:cBhvr>
                                            <p:cTn id="6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p:bldP spid="72" grpId="1"/>
          <p:bldP spid="73" grpId="0"/>
          <p:bldP spid="74" grpId="0"/>
          <p:bldP spid="75" grpId="0"/>
          <p:bldP spid="76" grpId="0"/>
          <p:bldP spid="76" grpId="1"/>
          <p:bldP spid="77" grpId="0"/>
          <p:bldP spid="77" grpId="1"/>
          <p:bldP spid="7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3038131" y="600839"/>
            <a:ext cx="3375555" cy="600164"/>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charset="-122"/>
              </a:defRPr>
            </a:lvl1pPr>
            <a:lvl2pPr marL="742950" indent="-285750">
              <a:defRPr sz="1300">
                <a:solidFill>
                  <a:schemeClr val="tx1"/>
                </a:solidFill>
                <a:latin typeface="Arial" panose="020B0604020202020204" pitchFamily="34" charset="0"/>
                <a:ea typeface="微软雅黑" panose="020B0503020204020204" charset="-122"/>
              </a:defRPr>
            </a:lvl2pPr>
            <a:lvl3pPr marL="1143000" indent="-228600">
              <a:defRPr sz="1300">
                <a:solidFill>
                  <a:schemeClr val="tx1"/>
                </a:solidFill>
                <a:latin typeface="Arial" panose="020B0604020202020204" pitchFamily="34" charset="0"/>
                <a:ea typeface="微软雅黑" panose="020B0503020204020204" charset="-122"/>
              </a:defRPr>
            </a:lvl3pPr>
            <a:lvl4pPr marL="1600200" indent="-228600">
              <a:defRPr sz="1300">
                <a:solidFill>
                  <a:schemeClr val="tx1"/>
                </a:solidFill>
                <a:latin typeface="Arial" panose="020B0604020202020204" pitchFamily="34" charset="0"/>
                <a:ea typeface="微软雅黑" panose="020B0503020204020204" charset="-122"/>
              </a:defRPr>
            </a:lvl4pPr>
            <a:lvl5pPr marL="2057400" indent="-228600">
              <a:defRPr sz="1300">
                <a:solidFill>
                  <a:schemeClr val="tx1"/>
                </a:solidFill>
                <a:latin typeface="Arial" panose="020B0604020202020204" pitchFamily="34"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charset="-122"/>
              </a:defRPr>
            </a:lvl9pPr>
          </a:lstStyle>
          <a:p>
            <a:pPr defTabSz="514337" fontAlgn="base">
              <a:spcBef>
                <a:spcPct val="0"/>
              </a:spcBef>
              <a:spcAft>
                <a:spcPct val="0"/>
              </a:spcAft>
            </a:pPr>
            <a:r>
              <a:rPr lang="zh-CN" altLang="en-US" sz="30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目 录</a:t>
            </a:r>
            <a:r>
              <a:rPr lang="zh-CN" altLang="en-US" sz="3300" b="1"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27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rPr>
              <a:t>CONTENTS</a:t>
            </a:r>
            <a:endParaRPr lang="en-US" altLang="zh-CN" sz="2400" dirty="0">
              <a:solidFill>
                <a:srgbClr val="343434"/>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 name="圆角矩形 5"/>
          <p:cNvSpPr/>
          <p:nvPr/>
        </p:nvSpPr>
        <p:spPr>
          <a:xfrm>
            <a:off x="579694" y="3285094"/>
            <a:ext cx="8098972" cy="75911"/>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椭圆 6"/>
          <p:cNvSpPr/>
          <p:nvPr/>
        </p:nvSpPr>
        <p:spPr>
          <a:xfrm>
            <a:off x="119182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1</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86" name="椭圆 85"/>
          <p:cNvSpPr/>
          <p:nvPr/>
        </p:nvSpPr>
        <p:spPr>
          <a:xfrm>
            <a:off x="279286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2</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1" name="椭圆 90"/>
          <p:cNvSpPr/>
          <p:nvPr/>
        </p:nvSpPr>
        <p:spPr>
          <a:xfrm>
            <a:off x="4393907"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3</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96" name="椭圆 95"/>
          <p:cNvSpPr/>
          <p:nvPr/>
        </p:nvSpPr>
        <p:spPr>
          <a:xfrm>
            <a:off x="5994946"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4</a:t>
            </a:r>
            <a:endParaRPr lang="zh-CN" altLang="en-US" sz="1350" dirty="0">
              <a:solidFill>
                <a:srgbClr val="343434"/>
              </a:solidFill>
              <a:latin typeface="微软雅黑" panose="020B0503020204020204" pitchFamily="34" charset="-122"/>
              <a:ea typeface="微软雅黑" panose="020B0503020204020204" pitchFamily="34" charset="-122"/>
            </a:endParaRPr>
          </a:p>
        </p:txBody>
      </p:sp>
      <p:sp>
        <p:nvSpPr>
          <p:cNvPr id="101" name="椭圆 100"/>
          <p:cNvSpPr/>
          <p:nvPr/>
        </p:nvSpPr>
        <p:spPr>
          <a:xfrm>
            <a:off x="7595986" y="3156267"/>
            <a:ext cx="333707" cy="333707"/>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50" dirty="0">
                <a:solidFill>
                  <a:srgbClr val="343434"/>
                </a:solidFill>
                <a:latin typeface="微软雅黑" panose="020B0503020204020204" pitchFamily="34" charset="-122"/>
                <a:ea typeface="微软雅黑" panose="020B0503020204020204" pitchFamily="34" charset="-122"/>
              </a:rPr>
              <a:t>5</a:t>
            </a:r>
            <a:endParaRPr lang="zh-CN" altLang="en-US" sz="1350" dirty="0">
              <a:solidFill>
                <a:srgbClr val="343434"/>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681045" y="1701434"/>
            <a:ext cx="1355272" cy="1336293"/>
            <a:chOff x="908060" y="2268578"/>
            <a:chExt cx="1807029" cy="1781724"/>
          </a:xfrm>
        </p:grpSpPr>
        <p:grpSp>
          <p:nvGrpSpPr>
            <p:cNvPr id="5" name="组合 4"/>
            <p:cNvGrpSpPr/>
            <p:nvPr/>
          </p:nvGrpSpPr>
          <p:grpSpPr>
            <a:xfrm>
              <a:off x="908060" y="2268578"/>
              <a:ext cx="1807029" cy="1781724"/>
              <a:chOff x="-2090056" y="2292761"/>
              <a:chExt cx="1807029" cy="1781724"/>
            </a:xfrm>
          </p:grpSpPr>
          <p:sp>
            <p:nvSpPr>
              <p:cNvPr id="3" name="矩形 2"/>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年度工作概述</a:t>
                </a:r>
              </a:p>
            </p:txBody>
          </p:sp>
        </p:grpSp>
        <p:sp>
          <p:nvSpPr>
            <p:cNvPr id="38" name="KSO_Shape"/>
            <p:cNvSpPr>
              <a:spLocks/>
            </p:cNvSpPr>
            <p:nvPr/>
          </p:nvSpPr>
          <p:spPr bwMode="auto">
            <a:xfrm>
              <a:off x="1505729" y="2580297"/>
              <a:ext cx="571858" cy="392676"/>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1" name="组合 10"/>
          <p:cNvGrpSpPr/>
          <p:nvPr/>
        </p:nvGrpSpPr>
        <p:grpSpPr>
          <a:xfrm>
            <a:off x="2282085" y="1701434"/>
            <a:ext cx="1355272" cy="1336293"/>
            <a:chOff x="3042780" y="2268578"/>
            <a:chExt cx="1807029" cy="1781724"/>
          </a:xfrm>
        </p:grpSpPr>
        <p:grpSp>
          <p:nvGrpSpPr>
            <p:cNvPr id="56" name="组合 55"/>
            <p:cNvGrpSpPr/>
            <p:nvPr/>
          </p:nvGrpSpPr>
          <p:grpSpPr>
            <a:xfrm>
              <a:off x="3042780" y="2268578"/>
              <a:ext cx="1807029" cy="1781724"/>
              <a:chOff x="-2090056" y="2292761"/>
              <a:chExt cx="1807029" cy="1781724"/>
            </a:xfrm>
          </p:grpSpPr>
          <p:sp>
            <p:nvSpPr>
              <p:cNvPr id="87" name="矩形 8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工作完成情况</a:t>
                </a:r>
              </a:p>
            </p:txBody>
          </p:sp>
        </p:grpSp>
        <p:sp>
          <p:nvSpPr>
            <p:cNvPr id="41" name="KSO_Shape"/>
            <p:cNvSpPr>
              <a:spLocks/>
            </p:cNvSpPr>
            <p:nvPr/>
          </p:nvSpPr>
          <p:spPr bwMode="auto">
            <a:xfrm>
              <a:off x="3715946" y="2573947"/>
              <a:ext cx="475981" cy="405377"/>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2" name="组合 11"/>
          <p:cNvGrpSpPr/>
          <p:nvPr/>
        </p:nvGrpSpPr>
        <p:grpSpPr>
          <a:xfrm>
            <a:off x="3883125" y="1701434"/>
            <a:ext cx="1355272" cy="1336293"/>
            <a:chOff x="5177500" y="2268578"/>
            <a:chExt cx="1807029" cy="1781724"/>
          </a:xfrm>
        </p:grpSpPr>
        <p:grpSp>
          <p:nvGrpSpPr>
            <p:cNvPr id="90" name="组合 89"/>
            <p:cNvGrpSpPr/>
            <p:nvPr/>
          </p:nvGrpSpPr>
          <p:grpSpPr>
            <a:xfrm>
              <a:off x="5177500" y="2268578"/>
              <a:ext cx="1807029" cy="1781724"/>
              <a:chOff x="-2090056" y="2292761"/>
              <a:chExt cx="1807029" cy="1781724"/>
            </a:xfrm>
          </p:grpSpPr>
          <p:sp>
            <p:nvSpPr>
              <p:cNvPr id="92" name="矩形 9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成功项目展示</a:t>
                </a:r>
              </a:p>
            </p:txBody>
          </p:sp>
        </p:grpSp>
        <p:sp>
          <p:nvSpPr>
            <p:cNvPr id="44" name="KSO_Shape"/>
            <p:cNvSpPr>
              <a:spLocks/>
            </p:cNvSpPr>
            <p:nvPr/>
          </p:nvSpPr>
          <p:spPr bwMode="auto">
            <a:xfrm>
              <a:off x="5830286" y="2531938"/>
              <a:ext cx="494335" cy="48939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3" name="组合 12"/>
          <p:cNvGrpSpPr/>
          <p:nvPr/>
        </p:nvGrpSpPr>
        <p:grpSpPr>
          <a:xfrm>
            <a:off x="5484165" y="1701434"/>
            <a:ext cx="1355272" cy="1336293"/>
            <a:chOff x="7312219" y="2268578"/>
            <a:chExt cx="1807029" cy="1781724"/>
          </a:xfrm>
        </p:grpSpPr>
        <p:grpSp>
          <p:nvGrpSpPr>
            <p:cNvPr id="95" name="组合 94"/>
            <p:cNvGrpSpPr/>
            <p:nvPr/>
          </p:nvGrpSpPr>
          <p:grpSpPr>
            <a:xfrm>
              <a:off x="7312219" y="2268578"/>
              <a:ext cx="1807029" cy="1781724"/>
              <a:chOff x="-2090056" y="2292761"/>
              <a:chExt cx="1807029" cy="1781724"/>
            </a:xfrm>
          </p:grpSpPr>
          <p:sp>
            <p:nvSpPr>
              <p:cNvPr id="97" name="矩形 96"/>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8"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工作存在不足</a:t>
                </a:r>
              </a:p>
            </p:txBody>
          </p:sp>
        </p:grpSp>
        <p:sp>
          <p:nvSpPr>
            <p:cNvPr id="47" name="KSO_Shape"/>
            <p:cNvSpPr>
              <a:spLocks/>
            </p:cNvSpPr>
            <p:nvPr/>
          </p:nvSpPr>
          <p:spPr bwMode="auto">
            <a:xfrm>
              <a:off x="7962980" y="2572073"/>
              <a:ext cx="481324" cy="4091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grpSp>
        <p:nvGrpSpPr>
          <p:cNvPr id="14" name="组合 13"/>
          <p:cNvGrpSpPr/>
          <p:nvPr/>
        </p:nvGrpSpPr>
        <p:grpSpPr>
          <a:xfrm>
            <a:off x="7085204" y="1701434"/>
            <a:ext cx="1355272" cy="1336293"/>
            <a:chOff x="9446938" y="2268578"/>
            <a:chExt cx="1807029" cy="1781724"/>
          </a:xfrm>
        </p:grpSpPr>
        <p:grpSp>
          <p:nvGrpSpPr>
            <p:cNvPr id="100" name="组合 99"/>
            <p:cNvGrpSpPr/>
            <p:nvPr/>
          </p:nvGrpSpPr>
          <p:grpSpPr>
            <a:xfrm>
              <a:off x="9446938" y="2268578"/>
              <a:ext cx="1807029" cy="1781724"/>
              <a:chOff x="-2090056" y="2292761"/>
              <a:chExt cx="1807029" cy="1781724"/>
            </a:xfrm>
          </p:grpSpPr>
          <p:sp>
            <p:nvSpPr>
              <p:cNvPr id="102" name="矩形 101"/>
              <p:cNvSpPr/>
              <p:nvPr/>
            </p:nvSpPr>
            <p:spPr>
              <a:xfrm>
                <a:off x="-2090056" y="2292761"/>
                <a:ext cx="1807029" cy="1781724"/>
              </a:xfrm>
              <a:prstGeom prst="rect">
                <a:avLst/>
              </a:prstGeom>
              <a:solidFill>
                <a:srgbClr val="E0E0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3" name="标题层"/>
              <p:cNvSpPr txBox="1"/>
              <p:nvPr/>
            </p:nvSpPr>
            <p:spPr bwMode="auto">
              <a:xfrm>
                <a:off x="-2090056" y="3241920"/>
                <a:ext cx="1807029" cy="400109"/>
              </a:xfrm>
              <a:prstGeom prst="rect">
                <a:avLst/>
              </a:prstGeom>
              <a:noFill/>
              <a:effectLst/>
            </p:spPr>
            <p:txBody>
              <a:bodyPr wrap="square">
                <a:spAutoFit/>
              </a:bodyPr>
              <a:lstStyle/>
              <a:p>
                <a:pPr algn="ctr">
                  <a:defRPr/>
                </a:pPr>
                <a:r>
                  <a:rPr lang="zh-CN" altLang="en-US" sz="1350" b="1" dirty="0">
                    <a:solidFill>
                      <a:srgbClr val="343434"/>
                    </a:solidFill>
                    <a:latin typeface="微软雅黑" pitchFamily="34" charset="-122"/>
                    <a:ea typeface="微软雅黑" pitchFamily="34" charset="-122"/>
                  </a:rPr>
                  <a:t>明年工作计划</a:t>
                </a:r>
              </a:p>
            </p:txBody>
          </p:sp>
        </p:grpSp>
        <p:sp>
          <p:nvSpPr>
            <p:cNvPr id="50" name="KSO_Shape"/>
            <p:cNvSpPr>
              <a:spLocks/>
            </p:cNvSpPr>
            <p:nvPr/>
          </p:nvSpPr>
          <p:spPr bwMode="auto">
            <a:xfrm>
              <a:off x="10082664" y="2547425"/>
              <a:ext cx="477520" cy="45842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C0000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endParaRPr>
            </a:p>
          </p:txBody>
        </p:sp>
      </p:grpSp>
      <p:sp>
        <p:nvSpPr>
          <p:cNvPr id="104" name="矩形 103"/>
          <p:cNvSpPr/>
          <p:nvPr/>
        </p:nvSpPr>
        <p:spPr>
          <a:xfrm>
            <a:off x="683872"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5" name="矩形 104"/>
          <p:cNvSpPr/>
          <p:nvPr/>
        </p:nvSpPr>
        <p:spPr>
          <a:xfrm>
            <a:off x="2290510"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6" name="矩形 105"/>
          <p:cNvSpPr/>
          <p:nvPr/>
        </p:nvSpPr>
        <p:spPr>
          <a:xfrm>
            <a:off x="3897148"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7" name="矩形 106"/>
          <p:cNvSpPr/>
          <p:nvPr/>
        </p:nvSpPr>
        <p:spPr>
          <a:xfrm>
            <a:off x="5503786"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
        <p:nvSpPr>
          <p:cNvPr id="108" name="矩形 107"/>
          <p:cNvSpPr/>
          <p:nvPr/>
        </p:nvSpPr>
        <p:spPr>
          <a:xfrm>
            <a:off x="7110424" y="3673461"/>
            <a:ext cx="1304831" cy="674287"/>
          </a:xfrm>
          <a:prstGeom prst="rect">
            <a:avLst/>
          </a:prstGeom>
        </p:spPr>
        <p:txBody>
          <a:bodyPr wrap="square">
            <a:spAutoFit/>
          </a:bodyPr>
          <a:lstStyle/>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您的内容打在这里或者通</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过复制您的文本后</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选择粘贴并选择只保留</a:t>
            </a:r>
            <a:endParaRPr lang="en-US" altLang="zh-CN" sz="788" dirty="0">
              <a:solidFill>
                <a:prstClr val="white">
                  <a:lumMod val="50000"/>
                </a:prstClr>
              </a:solidFill>
              <a:latin typeface="Bebas" pitchFamily="2" charset="0"/>
              <a:ea typeface="微软雅黑" panose="020B0503020204020204" pitchFamily="34" charset="-122"/>
              <a:sym typeface="Bebas" pitchFamily="2" charset="0"/>
            </a:endParaRPr>
          </a:p>
          <a:p>
            <a:pPr algn="ctr">
              <a:lnSpc>
                <a:spcPct val="120000"/>
              </a:lnSpc>
            </a:pPr>
            <a:r>
              <a:rPr lang="zh-CN" altLang="en-US" sz="788" dirty="0">
                <a:solidFill>
                  <a:prstClr val="white">
                    <a:lumMod val="50000"/>
                  </a:prstClr>
                </a:solidFill>
                <a:latin typeface="Bebas" pitchFamily="2" charset="0"/>
                <a:ea typeface="微软雅黑" panose="020B0503020204020204" pitchFamily="34" charset="-122"/>
                <a:sym typeface="Bebas" pitchFamily="2" charset="0"/>
              </a:rPr>
              <a:t>您的内容打在这里</a:t>
            </a:r>
          </a:p>
        </p:txBody>
      </p:sp>
    </p:spTree>
    <p:extLst>
      <p:ext uri="{BB962C8B-B14F-4D97-AF65-F5344CB8AC3E}">
        <p14:creationId xmlns:p14="http://schemas.microsoft.com/office/powerpoint/2010/main" val="2718035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7"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86"/>
                                        </p:tgtEl>
                                        <p:attrNameLst>
                                          <p:attrName>style.visibility</p:attrName>
                                        </p:attrNameLst>
                                      </p:cBhvr>
                                      <p:to>
                                        <p:strVal val="visible"/>
                                      </p:to>
                                    </p:set>
                                    <p:animEffect transition="in" filter="fade">
                                      <p:cBhvr>
                                        <p:cTn id="24" dur="1000"/>
                                        <p:tgtEl>
                                          <p:spTgt spid="86"/>
                                        </p:tgtEl>
                                      </p:cBhvr>
                                    </p:animEffect>
                                    <p:anim calcmode="lin" valueType="num">
                                      <p:cBhvr>
                                        <p:cTn id="25" dur="1000" fill="hold"/>
                                        <p:tgtEl>
                                          <p:spTgt spid="86"/>
                                        </p:tgtEl>
                                        <p:attrNameLst>
                                          <p:attrName>ppt_x</p:attrName>
                                        </p:attrNameLst>
                                      </p:cBhvr>
                                      <p:tavLst>
                                        <p:tav tm="0">
                                          <p:val>
                                            <p:strVal val="#ppt_x"/>
                                          </p:val>
                                        </p:tav>
                                        <p:tav tm="100000">
                                          <p:val>
                                            <p:strVal val="#ppt_x"/>
                                          </p:val>
                                        </p:tav>
                                      </p:tavLst>
                                    </p:anim>
                                    <p:anim calcmode="lin" valueType="num">
                                      <p:cBhvr>
                                        <p:cTn id="26" dur="1000" fill="hold"/>
                                        <p:tgtEl>
                                          <p:spTgt spid="8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1000"/>
                                        <p:tgtEl>
                                          <p:spTgt spid="91"/>
                                        </p:tgtEl>
                                      </p:cBhvr>
                                    </p:animEffect>
                                    <p:anim calcmode="lin" valueType="num">
                                      <p:cBhvr>
                                        <p:cTn id="35" dur="1000" fill="hold"/>
                                        <p:tgtEl>
                                          <p:spTgt spid="91"/>
                                        </p:tgtEl>
                                        <p:attrNameLst>
                                          <p:attrName>ppt_x</p:attrName>
                                        </p:attrNameLst>
                                      </p:cBhvr>
                                      <p:tavLst>
                                        <p:tav tm="0">
                                          <p:val>
                                            <p:strVal val="#ppt_x"/>
                                          </p:val>
                                        </p:tav>
                                        <p:tav tm="100000">
                                          <p:val>
                                            <p:strVal val="#ppt_x"/>
                                          </p:val>
                                        </p:tav>
                                      </p:tavLst>
                                    </p:anim>
                                    <p:anim calcmode="lin" valueType="num">
                                      <p:cBhvr>
                                        <p:cTn id="36" dur="1000" fill="hold"/>
                                        <p:tgtEl>
                                          <p:spTgt spid="9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750"/>
                                  </p:stCondLst>
                                  <p:childTnLst>
                                    <p:set>
                                      <p:cBhvr>
                                        <p:cTn id="43" dur="1" fill="hold">
                                          <p:stCondLst>
                                            <p:cond delay="0"/>
                                          </p:stCondLst>
                                        </p:cTn>
                                        <p:tgtEl>
                                          <p:spTgt spid="96"/>
                                        </p:tgtEl>
                                        <p:attrNameLst>
                                          <p:attrName>style.visibility</p:attrName>
                                        </p:attrNameLst>
                                      </p:cBhvr>
                                      <p:to>
                                        <p:strVal val="visible"/>
                                      </p:to>
                                    </p:set>
                                    <p:animEffect transition="in" filter="fade">
                                      <p:cBhvr>
                                        <p:cTn id="44" dur="1000"/>
                                        <p:tgtEl>
                                          <p:spTgt spid="96"/>
                                        </p:tgtEl>
                                      </p:cBhvr>
                                    </p:animEffect>
                                    <p:anim calcmode="lin" valueType="num">
                                      <p:cBhvr>
                                        <p:cTn id="45" dur="1000" fill="hold"/>
                                        <p:tgtEl>
                                          <p:spTgt spid="96"/>
                                        </p:tgtEl>
                                        <p:attrNameLst>
                                          <p:attrName>ppt_x</p:attrName>
                                        </p:attrNameLst>
                                      </p:cBhvr>
                                      <p:tavLst>
                                        <p:tav tm="0">
                                          <p:val>
                                            <p:strVal val="#ppt_x"/>
                                          </p:val>
                                        </p:tav>
                                        <p:tav tm="100000">
                                          <p:val>
                                            <p:strVal val="#ppt_x"/>
                                          </p:val>
                                        </p:tav>
                                      </p:tavLst>
                                    </p:anim>
                                    <p:anim calcmode="lin" valueType="num">
                                      <p:cBhvr>
                                        <p:cTn id="46" dur="1000" fill="hold"/>
                                        <p:tgtEl>
                                          <p:spTgt spid="96"/>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75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1000"/>
                                        <p:tgtEl>
                                          <p:spTgt spid="101"/>
                                        </p:tgtEl>
                                      </p:cBhvr>
                                    </p:animEffect>
                                    <p:anim calcmode="lin" valueType="num">
                                      <p:cBhvr>
                                        <p:cTn id="55" dur="1000" fill="hold"/>
                                        <p:tgtEl>
                                          <p:spTgt spid="101"/>
                                        </p:tgtEl>
                                        <p:attrNameLst>
                                          <p:attrName>ppt_x</p:attrName>
                                        </p:attrNameLst>
                                      </p:cBhvr>
                                      <p:tavLst>
                                        <p:tav tm="0">
                                          <p:val>
                                            <p:strVal val="#ppt_x"/>
                                          </p:val>
                                        </p:tav>
                                        <p:tav tm="100000">
                                          <p:val>
                                            <p:strVal val="#ppt_x"/>
                                          </p:val>
                                        </p:tav>
                                      </p:tavLst>
                                    </p:anim>
                                    <p:anim calcmode="lin" valueType="num">
                                      <p:cBhvr>
                                        <p:cTn id="56" dur="1000" fill="hold"/>
                                        <p:tgtEl>
                                          <p:spTgt spid="101"/>
                                        </p:tgtEl>
                                        <p:attrNameLst>
                                          <p:attrName>ppt_y</p:attrName>
                                        </p:attrNameLst>
                                      </p:cBhvr>
                                      <p:tavLst>
                                        <p:tav tm="0">
                                          <p:val>
                                            <p:strVal val="#ppt_y+.1"/>
                                          </p:val>
                                        </p:tav>
                                        <p:tav tm="100000">
                                          <p:val>
                                            <p:strVal val="#ppt_y"/>
                                          </p:val>
                                        </p:tav>
                                      </p:tavLst>
                                    </p:anim>
                                  </p:childTnLst>
                                </p:cTn>
                              </p:par>
                              <p:par>
                                <p:cTn id="57" presetID="47" presetClass="entr" presetSubtype="0" fill="hold" nodeType="withEffect">
                                  <p:stCondLst>
                                    <p:cond delay="100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42" presetClass="entr" presetSubtype="0"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1000"/>
                                        <p:tgtEl>
                                          <p:spTgt spid="104"/>
                                        </p:tgtEl>
                                      </p:cBhvr>
                                    </p:animEffect>
                                    <p:anim calcmode="lin" valueType="num">
                                      <p:cBhvr>
                                        <p:cTn id="66" dur="1000" fill="hold"/>
                                        <p:tgtEl>
                                          <p:spTgt spid="104"/>
                                        </p:tgtEl>
                                        <p:attrNameLst>
                                          <p:attrName>ppt_x</p:attrName>
                                        </p:attrNameLst>
                                      </p:cBhvr>
                                      <p:tavLst>
                                        <p:tav tm="0">
                                          <p:val>
                                            <p:strVal val="#ppt_x"/>
                                          </p:val>
                                        </p:tav>
                                        <p:tav tm="100000">
                                          <p:val>
                                            <p:strVal val="#ppt_x"/>
                                          </p:val>
                                        </p:tav>
                                      </p:tavLst>
                                    </p:anim>
                                    <p:anim calcmode="lin" valueType="num">
                                      <p:cBhvr>
                                        <p:cTn id="67" dur="1000" fill="hold"/>
                                        <p:tgtEl>
                                          <p:spTgt spid="104"/>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42" presetClass="entr" presetSubtype="0"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Effect transition="in" filter="fade">
                                      <p:cBhvr>
                                        <p:cTn id="71" dur="1000"/>
                                        <p:tgtEl>
                                          <p:spTgt spid="105"/>
                                        </p:tgtEl>
                                      </p:cBhvr>
                                    </p:animEffect>
                                    <p:anim calcmode="lin" valueType="num">
                                      <p:cBhvr>
                                        <p:cTn id="72" dur="1000" fill="hold"/>
                                        <p:tgtEl>
                                          <p:spTgt spid="105"/>
                                        </p:tgtEl>
                                        <p:attrNameLst>
                                          <p:attrName>ppt_x</p:attrName>
                                        </p:attrNameLst>
                                      </p:cBhvr>
                                      <p:tavLst>
                                        <p:tav tm="0">
                                          <p:val>
                                            <p:strVal val="#ppt_x"/>
                                          </p:val>
                                        </p:tav>
                                        <p:tav tm="100000">
                                          <p:val>
                                            <p:strVal val="#ppt_x"/>
                                          </p:val>
                                        </p:tav>
                                      </p:tavLst>
                                    </p:anim>
                                    <p:anim calcmode="lin" valueType="num">
                                      <p:cBhvr>
                                        <p:cTn id="73" dur="1000" fill="hold"/>
                                        <p:tgtEl>
                                          <p:spTgt spid="105"/>
                                        </p:tgtEl>
                                        <p:attrNameLst>
                                          <p:attrName>ppt_y</p:attrName>
                                        </p:attrNameLst>
                                      </p:cBhvr>
                                      <p:tavLst>
                                        <p:tav tm="0">
                                          <p:val>
                                            <p:strVal val="#ppt_y+.1"/>
                                          </p:val>
                                        </p:tav>
                                        <p:tav tm="100000">
                                          <p:val>
                                            <p:strVal val="#ppt_y"/>
                                          </p:val>
                                        </p:tav>
                                      </p:tavLst>
                                    </p:anim>
                                  </p:childTnLst>
                                </p:cTn>
                              </p:par>
                            </p:childTnLst>
                          </p:cTn>
                        </p:par>
                        <p:par>
                          <p:cTn id="74" fill="hold">
                            <p:stCondLst>
                              <p:cond delay="5000"/>
                            </p:stCondLst>
                            <p:childTnLst>
                              <p:par>
                                <p:cTn id="75" presetID="42" presetClass="entr" presetSubtype="0"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fade">
                                      <p:cBhvr>
                                        <p:cTn id="77" dur="1000"/>
                                        <p:tgtEl>
                                          <p:spTgt spid="106"/>
                                        </p:tgtEl>
                                      </p:cBhvr>
                                    </p:animEffect>
                                    <p:anim calcmode="lin" valueType="num">
                                      <p:cBhvr>
                                        <p:cTn id="78" dur="1000" fill="hold"/>
                                        <p:tgtEl>
                                          <p:spTgt spid="106"/>
                                        </p:tgtEl>
                                        <p:attrNameLst>
                                          <p:attrName>ppt_x</p:attrName>
                                        </p:attrNameLst>
                                      </p:cBhvr>
                                      <p:tavLst>
                                        <p:tav tm="0">
                                          <p:val>
                                            <p:strVal val="#ppt_x"/>
                                          </p:val>
                                        </p:tav>
                                        <p:tav tm="100000">
                                          <p:val>
                                            <p:strVal val="#ppt_x"/>
                                          </p:val>
                                        </p:tav>
                                      </p:tavLst>
                                    </p:anim>
                                    <p:anim calcmode="lin" valueType="num">
                                      <p:cBhvr>
                                        <p:cTn id="79" dur="1000" fill="hold"/>
                                        <p:tgtEl>
                                          <p:spTgt spid="106"/>
                                        </p:tgtEl>
                                        <p:attrNameLst>
                                          <p:attrName>ppt_y</p:attrName>
                                        </p:attrNameLst>
                                      </p:cBhvr>
                                      <p:tavLst>
                                        <p:tav tm="0">
                                          <p:val>
                                            <p:strVal val="#ppt_y+.1"/>
                                          </p:val>
                                        </p:tav>
                                        <p:tav tm="100000">
                                          <p:val>
                                            <p:strVal val="#ppt_y"/>
                                          </p:val>
                                        </p:tav>
                                      </p:tavLst>
                                    </p:anim>
                                  </p:childTnLst>
                                </p:cTn>
                              </p:par>
                            </p:childTnLst>
                          </p:cTn>
                        </p:par>
                        <p:par>
                          <p:cTn id="80" fill="hold">
                            <p:stCondLst>
                              <p:cond delay="6000"/>
                            </p:stCondLst>
                            <p:childTnLst>
                              <p:par>
                                <p:cTn id="81" presetID="42" presetClass="entr" presetSubtype="0" fill="hold" grpId="0" nodeType="afterEffect">
                                  <p:stCondLst>
                                    <p:cond delay="0"/>
                                  </p:stCondLst>
                                  <p:childTnLst>
                                    <p:set>
                                      <p:cBhvr>
                                        <p:cTn id="82" dur="1" fill="hold">
                                          <p:stCondLst>
                                            <p:cond delay="0"/>
                                          </p:stCondLst>
                                        </p:cTn>
                                        <p:tgtEl>
                                          <p:spTgt spid="107"/>
                                        </p:tgtEl>
                                        <p:attrNameLst>
                                          <p:attrName>style.visibility</p:attrName>
                                        </p:attrNameLst>
                                      </p:cBhvr>
                                      <p:to>
                                        <p:strVal val="visible"/>
                                      </p:to>
                                    </p:set>
                                    <p:animEffect transition="in" filter="fade">
                                      <p:cBhvr>
                                        <p:cTn id="83" dur="1000"/>
                                        <p:tgtEl>
                                          <p:spTgt spid="107"/>
                                        </p:tgtEl>
                                      </p:cBhvr>
                                    </p:animEffect>
                                    <p:anim calcmode="lin" valueType="num">
                                      <p:cBhvr>
                                        <p:cTn id="84" dur="1000" fill="hold"/>
                                        <p:tgtEl>
                                          <p:spTgt spid="107"/>
                                        </p:tgtEl>
                                        <p:attrNameLst>
                                          <p:attrName>ppt_x</p:attrName>
                                        </p:attrNameLst>
                                      </p:cBhvr>
                                      <p:tavLst>
                                        <p:tav tm="0">
                                          <p:val>
                                            <p:strVal val="#ppt_x"/>
                                          </p:val>
                                        </p:tav>
                                        <p:tav tm="100000">
                                          <p:val>
                                            <p:strVal val="#ppt_x"/>
                                          </p:val>
                                        </p:tav>
                                      </p:tavLst>
                                    </p:anim>
                                    <p:anim calcmode="lin" valueType="num">
                                      <p:cBhvr>
                                        <p:cTn id="85" dur="1000" fill="hold"/>
                                        <p:tgtEl>
                                          <p:spTgt spid="107"/>
                                        </p:tgtEl>
                                        <p:attrNameLst>
                                          <p:attrName>ppt_y</p:attrName>
                                        </p:attrNameLst>
                                      </p:cBhvr>
                                      <p:tavLst>
                                        <p:tav tm="0">
                                          <p:val>
                                            <p:strVal val="#ppt_y+.1"/>
                                          </p:val>
                                        </p:tav>
                                        <p:tav tm="100000">
                                          <p:val>
                                            <p:strVal val="#ppt_y"/>
                                          </p:val>
                                        </p:tav>
                                      </p:tavLst>
                                    </p:anim>
                                  </p:childTnLst>
                                </p:cTn>
                              </p:par>
                            </p:childTnLst>
                          </p:cTn>
                        </p:par>
                        <p:par>
                          <p:cTn id="86" fill="hold">
                            <p:stCondLst>
                              <p:cond delay="7000"/>
                            </p:stCondLst>
                            <p:childTnLst>
                              <p:par>
                                <p:cTn id="87" presetID="42" presetClass="entr" presetSubtype="0" fill="hold" grpId="0"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fade">
                                      <p:cBhvr>
                                        <p:cTn id="89" dur="1000"/>
                                        <p:tgtEl>
                                          <p:spTgt spid="108"/>
                                        </p:tgtEl>
                                      </p:cBhvr>
                                    </p:animEffect>
                                    <p:anim calcmode="lin" valueType="num">
                                      <p:cBhvr>
                                        <p:cTn id="90" dur="1000" fill="hold"/>
                                        <p:tgtEl>
                                          <p:spTgt spid="108"/>
                                        </p:tgtEl>
                                        <p:attrNameLst>
                                          <p:attrName>ppt_x</p:attrName>
                                        </p:attrNameLst>
                                      </p:cBhvr>
                                      <p:tavLst>
                                        <p:tav tm="0">
                                          <p:val>
                                            <p:strVal val="#ppt_x"/>
                                          </p:val>
                                        </p:tav>
                                        <p:tav tm="100000">
                                          <p:val>
                                            <p:strVal val="#ppt_x"/>
                                          </p:val>
                                        </p:tav>
                                      </p:tavLst>
                                    </p:anim>
                                    <p:anim calcmode="lin" valueType="num">
                                      <p:cBhvr>
                                        <p:cTn id="91"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 grpId="0" animBg="1"/>
      <p:bldP spid="7" grpId="0" animBg="1"/>
      <p:bldP spid="86" grpId="0" animBg="1"/>
      <p:bldP spid="91" grpId="0" animBg="1"/>
      <p:bldP spid="96" grpId="0" animBg="1"/>
      <p:bldP spid="101" grpId="0" animBg="1"/>
      <p:bldP spid="104" grpId="0"/>
      <p:bldP spid="105" grpId="0"/>
      <p:bldP spid="106" grpId="0"/>
      <p:bldP spid="107" grpId="0"/>
      <p:bldP spid="10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年度工作概述</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01</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7943044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Rectangle 11"/>
          <p:cNvSpPr>
            <a:spLocks noChangeArrowheads="1"/>
          </p:cNvSpPr>
          <p:nvPr/>
        </p:nvSpPr>
        <p:spPr bwMode="auto">
          <a:xfrm>
            <a:off x="-8335" y="3286125"/>
            <a:ext cx="9169004" cy="511969"/>
          </a:xfrm>
          <a:prstGeom prst="rect">
            <a:avLst/>
          </a:prstGeom>
          <a:solidFill>
            <a:srgbClr val="404040"/>
          </a:solidFill>
          <a:ln>
            <a:noFill/>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2"/>
              </a:solidFill>
              <a:latin typeface="微软雅黑" panose="020B0503020204020204" pitchFamily="34" charset="-122"/>
              <a:ea typeface="微软雅黑" panose="020B0503020204020204" pitchFamily="34" charset="-122"/>
            </a:endParaRPr>
          </a:p>
        </p:txBody>
      </p:sp>
      <p:grpSp>
        <p:nvGrpSpPr>
          <p:cNvPr id="89" name="组合 3"/>
          <p:cNvGrpSpPr>
            <a:grpSpLocks/>
          </p:cNvGrpSpPr>
          <p:nvPr/>
        </p:nvGrpSpPr>
        <p:grpSpPr bwMode="auto">
          <a:xfrm>
            <a:off x="3245644" y="1609725"/>
            <a:ext cx="2652713" cy="1600200"/>
            <a:chOff x="0" y="0"/>
            <a:chExt cx="3536515" cy="2133600"/>
          </a:xfrm>
        </p:grpSpPr>
        <p:pic>
          <p:nvPicPr>
            <p:cNvPr id="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2" name="组合 2"/>
          <p:cNvGrpSpPr>
            <a:grpSpLocks/>
          </p:cNvGrpSpPr>
          <p:nvPr/>
        </p:nvGrpSpPr>
        <p:grpSpPr bwMode="auto">
          <a:xfrm>
            <a:off x="654844" y="1609725"/>
            <a:ext cx="2652713" cy="1600200"/>
            <a:chOff x="0" y="0"/>
            <a:chExt cx="3536515" cy="2133600"/>
          </a:xfrm>
        </p:grpSpPr>
        <p:pic>
          <p:nvPicPr>
            <p:cNvPr id="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5" name="组合 4"/>
          <p:cNvGrpSpPr>
            <a:grpSpLocks/>
          </p:cNvGrpSpPr>
          <p:nvPr/>
        </p:nvGrpSpPr>
        <p:grpSpPr bwMode="auto">
          <a:xfrm>
            <a:off x="5836444" y="1609725"/>
            <a:ext cx="2651522" cy="1600200"/>
            <a:chOff x="0" y="0"/>
            <a:chExt cx="3536515" cy="2133600"/>
          </a:xfrm>
        </p:grpSpPr>
        <p:pic>
          <p:nvPicPr>
            <p:cNvPr id="9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98" name="矩形 37"/>
          <p:cNvSpPr>
            <a:spLocks noChangeArrowheads="1"/>
          </p:cNvSpPr>
          <p:nvPr/>
        </p:nvSpPr>
        <p:spPr bwMode="auto">
          <a:xfrm>
            <a:off x="987028" y="1092994"/>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99" name="矩形 38"/>
          <p:cNvSpPr>
            <a:spLocks noChangeArrowheads="1"/>
          </p:cNvSpPr>
          <p:nvPr/>
        </p:nvSpPr>
        <p:spPr bwMode="auto">
          <a:xfrm>
            <a:off x="12777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矩形 47"/>
          <p:cNvSpPr>
            <a:spLocks noChangeArrowheads="1"/>
          </p:cNvSpPr>
          <p:nvPr/>
        </p:nvSpPr>
        <p:spPr bwMode="auto">
          <a:xfrm>
            <a:off x="110847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1" name="矩形 51"/>
          <p:cNvSpPr>
            <a:spLocks noChangeArrowheads="1"/>
          </p:cNvSpPr>
          <p:nvPr/>
        </p:nvSpPr>
        <p:spPr bwMode="auto">
          <a:xfrm>
            <a:off x="38685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2" name="矩形 47"/>
          <p:cNvSpPr>
            <a:spLocks noChangeArrowheads="1"/>
          </p:cNvSpPr>
          <p:nvPr/>
        </p:nvSpPr>
        <p:spPr bwMode="auto">
          <a:xfrm>
            <a:off x="36980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3" name="矩形 53"/>
          <p:cNvSpPr>
            <a:spLocks noChangeArrowheads="1"/>
          </p:cNvSpPr>
          <p:nvPr/>
        </p:nvSpPr>
        <p:spPr bwMode="auto">
          <a:xfrm>
            <a:off x="6458173"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4" name="矩形 47"/>
          <p:cNvSpPr>
            <a:spLocks noChangeArrowheads="1"/>
          </p:cNvSpPr>
          <p:nvPr/>
        </p:nvSpPr>
        <p:spPr bwMode="auto">
          <a:xfrm>
            <a:off x="62888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2" name="文本框 21"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6107461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p:cBhvr>
                                        <p:cTn id="7" dur="500"/>
                                        <p:tgtEl>
                                          <p:spTgt spid="9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p:cBhvr>
                                        <p:cTn id="11" dur="1000"/>
                                        <p:tgtEl>
                                          <p:spTgt spid="88"/>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p:cTn id="15" dur="500"/>
                                        <p:tgtEl>
                                          <p:spTgt spid="89"/>
                                        </p:tgtEl>
                                        <p:attrNameLst>
                                          <p:attrName>ppt_y</p:attrName>
                                        </p:attrNameLst>
                                      </p:cBhvr>
                                      <p:tavLst>
                                        <p:tav tm="0">
                                          <p:val>
                                            <p:strVal val="#ppt_y-#ppt_h*1.125000"/>
                                          </p:val>
                                        </p:tav>
                                        <p:tav tm="100000">
                                          <p:val>
                                            <p:strVal val="#ppt_y"/>
                                          </p:val>
                                        </p:tav>
                                      </p:tavLst>
                                    </p:anim>
                                    <p:animEffect>
                                      <p:cBhvr>
                                        <p:cTn id="16" dur="500"/>
                                        <p:tgtEl>
                                          <p:spTgt spid="89"/>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2"/>
                                        </p:tgtEl>
                                        <p:attrNameLst>
                                          <p:attrName>style.visibility</p:attrName>
                                        </p:attrNameLst>
                                      </p:cBhvr>
                                      <p:to>
                                        <p:strVal val="visible"/>
                                      </p:to>
                                    </p:set>
                                    <p:anim calcmode="lin" valueType="num">
                                      <p:cBhvr>
                                        <p:cTn id="20" dur="500"/>
                                        <p:tgtEl>
                                          <p:spTgt spid="92"/>
                                        </p:tgtEl>
                                        <p:attrNameLst>
                                          <p:attrName>ppt_x</p:attrName>
                                        </p:attrNameLst>
                                      </p:cBhvr>
                                      <p:tavLst>
                                        <p:tav tm="0">
                                          <p:val>
                                            <p:strVal val="#ppt_x+#ppt_w*1.125000"/>
                                          </p:val>
                                        </p:tav>
                                        <p:tav tm="100000">
                                          <p:val>
                                            <p:strVal val="#ppt_x"/>
                                          </p:val>
                                        </p:tav>
                                      </p:tavLst>
                                    </p:anim>
                                    <p:animEffect>
                                      <p:cBhvr>
                                        <p:cTn id="21" dur="500"/>
                                        <p:tgtEl>
                                          <p:spTgt spid="92"/>
                                        </p:tgtEl>
                                      </p:cBhvr>
                                    </p:animEffect>
                                  </p:childTnLst>
                                </p:cTn>
                              </p:par>
                              <p:par>
                                <p:cTn id="22" presetID="12" presetClass="entr" presetSubtype="8" fill="hold"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p:cTn id="24" dur="500"/>
                                        <p:tgtEl>
                                          <p:spTgt spid="95"/>
                                        </p:tgtEl>
                                        <p:attrNameLst>
                                          <p:attrName>ppt_x</p:attrName>
                                        </p:attrNameLst>
                                      </p:cBhvr>
                                      <p:tavLst>
                                        <p:tav tm="0">
                                          <p:val>
                                            <p:strVal val="#ppt_x-#ppt_w*1.125000"/>
                                          </p:val>
                                        </p:tav>
                                        <p:tav tm="100000">
                                          <p:val>
                                            <p:strVal val="#ppt_x"/>
                                          </p:val>
                                        </p:tav>
                                      </p:tavLst>
                                    </p:anim>
                                    <p:animEffect>
                                      <p:cBhvr>
                                        <p:cTn id="25" dur="500"/>
                                        <p:tgtEl>
                                          <p:spTgt spid="95"/>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 calcmode="lin" valueType="num">
                                      <p:cBhvr>
                                        <p:cTn id="29" dur="500" fill="hold"/>
                                        <p:tgtEl>
                                          <p:spTgt spid="101"/>
                                        </p:tgtEl>
                                        <p:attrNameLst>
                                          <p:attrName>ppt_w</p:attrName>
                                        </p:attrNameLst>
                                      </p:cBhvr>
                                      <p:tavLst>
                                        <p:tav tm="0">
                                          <p:val>
                                            <p:fltVal val="0"/>
                                          </p:val>
                                        </p:tav>
                                        <p:tav tm="100000">
                                          <p:val>
                                            <p:strVal val="#ppt_w"/>
                                          </p:val>
                                        </p:tav>
                                      </p:tavLst>
                                    </p:anim>
                                    <p:anim calcmode="lin" valueType="num">
                                      <p:cBhvr>
                                        <p:cTn id="30" dur="500" fill="hold"/>
                                        <p:tgtEl>
                                          <p:spTgt spid="10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02"/>
                                        </p:tgtEl>
                                        <p:attrNameLst>
                                          <p:attrName>style.visibility</p:attrName>
                                        </p:attrNameLst>
                                      </p:cBhvr>
                                      <p:to>
                                        <p:strVal val="visible"/>
                                      </p:to>
                                    </p:set>
                                    <p:animEffect>
                                      <p:cBhvr>
                                        <p:cTn id="42" dur="750"/>
                                        <p:tgtEl>
                                          <p:spTgt spid="10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00"/>
                                        </p:tgtEl>
                                        <p:attrNameLst>
                                          <p:attrName>style.visibility</p:attrName>
                                        </p:attrNameLst>
                                      </p:cBhvr>
                                      <p:to>
                                        <p:strVal val="visible"/>
                                      </p:to>
                                    </p:set>
                                    <p:animEffect>
                                      <p:cBhvr>
                                        <p:cTn id="45" dur="750"/>
                                        <p:tgtEl>
                                          <p:spTgt spid="100"/>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04"/>
                                        </p:tgtEl>
                                        <p:attrNameLst>
                                          <p:attrName>style.visibility</p:attrName>
                                        </p:attrNameLst>
                                      </p:cBhvr>
                                      <p:to>
                                        <p:strVal val="visible"/>
                                      </p:to>
                                    </p:set>
                                    <p:animEffect>
                                      <p:cBhvr>
                                        <p:cTn id="48" dur="7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bldLvl="0" animBg="1" autoUpdateAnimBg="0"/>
      <p:bldP spid="98" grpId="0" bldLvl="0" autoUpdateAnimBg="0"/>
      <p:bldP spid="99" grpId="0" bldLvl="0" autoUpdateAnimBg="0"/>
      <p:bldP spid="100" grpId="0" bldLvl="0" autoUpdateAnimBg="0"/>
      <p:bldP spid="101" grpId="0" bldLvl="0" autoUpdateAnimBg="0"/>
      <p:bldP spid="102" grpId="0" bldLvl="0" autoUpdateAnimBg="0"/>
      <p:bldP spid="103" grpId="0" bldLvl="0" autoUpdateAnimBg="0"/>
      <p:bldP spid="10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55577" y="2651965"/>
            <a:ext cx="7560839" cy="318361"/>
            <a:chOff x="534438" y="3368951"/>
            <a:chExt cx="10944224" cy="438144"/>
          </a:xfrm>
          <a:solidFill>
            <a:srgbClr val="404040"/>
          </a:solidFill>
          <a:effectLst/>
        </p:grpSpPr>
        <p:sp>
          <p:nvSpPr>
            <p:cNvPr id="6" name="矩形 5"/>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7" name="组合 6"/>
            <p:cNvGrpSpPr/>
            <p:nvPr/>
          </p:nvGrpSpPr>
          <p:grpSpPr>
            <a:xfrm>
              <a:off x="534438" y="3368951"/>
              <a:ext cx="10944224" cy="438144"/>
              <a:chOff x="623889" y="3209927"/>
              <a:chExt cx="10944224" cy="438144"/>
            </a:xfrm>
            <a:grpFill/>
          </p:grpSpPr>
          <p:sp>
            <p:nvSpPr>
              <p:cNvPr id="8" name="矩形 7"/>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9" name="矩形 8"/>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0" name="矩形 9"/>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1" name="矩形 10"/>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2" name="矩形 11"/>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3" name="矩形 12"/>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sp>
            <p:nvSpPr>
              <p:cNvPr id="14" name="等腰三角形 13"/>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grpSp>
      <p:cxnSp>
        <p:nvCxnSpPr>
          <p:cNvPr id="15" name="肘形连接符 14"/>
          <p:cNvCxnSpPr>
            <a:stCxn id="33" idx="3"/>
            <a:endCxn id="16"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531795"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7" name="肘形连接符 16"/>
          <p:cNvCxnSpPr>
            <a:stCxn id="39" idx="3"/>
            <a:endCxn id="18"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405523"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19" name="肘形连接符 18"/>
          <p:cNvCxnSpPr>
            <a:stCxn id="45" idx="3"/>
            <a:endCxn id="20"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5279252"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1" name="肘形连接符 20"/>
          <p:cNvCxnSpPr>
            <a:stCxn id="51" idx="3"/>
            <a:endCxn id="22"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152981" y="1495619"/>
            <a:ext cx="1026279" cy="850092"/>
          </a:xfrm>
          <a:prstGeom prst="rect">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a:endParaRPr>
          </a:p>
        </p:txBody>
      </p:sp>
      <p:cxnSp>
        <p:nvCxnSpPr>
          <p:cNvPr id="23" name="肘形连接符 22"/>
          <p:cNvCxnSpPr>
            <a:stCxn id="36" idx="0"/>
            <a:endCxn id="24"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2468660"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25" name="肘形连接符 24"/>
          <p:cNvCxnSpPr>
            <a:stCxn id="42" idx="0"/>
            <a:endCxn id="29"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342388"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cxnSp>
        <p:nvCxnSpPr>
          <p:cNvPr id="30" name="肘形连接符 29"/>
          <p:cNvCxnSpPr>
            <a:stCxn id="48" idx="0"/>
            <a:endCxn id="31"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6216116" y="3330596"/>
            <a:ext cx="1026279" cy="897338"/>
          </a:xfrm>
          <a:prstGeom prst="rect">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a:endParaRPr>
          </a:p>
        </p:txBody>
      </p:sp>
      <p:grpSp>
        <p:nvGrpSpPr>
          <p:cNvPr id="32" name="组合 31"/>
          <p:cNvGrpSpPr/>
          <p:nvPr/>
        </p:nvGrpSpPr>
        <p:grpSpPr>
          <a:xfrm>
            <a:off x="1103386" y="2566975"/>
            <a:ext cx="428410" cy="491476"/>
            <a:chOff x="1021600" y="2688962"/>
            <a:chExt cx="428410" cy="491476"/>
          </a:xfrm>
          <a:effectLst/>
        </p:grpSpPr>
        <p:sp>
          <p:nvSpPr>
            <p:cNvPr id="33" name="六边形 32"/>
            <p:cNvSpPr/>
            <p:nvPr/>
          </p:nvSpPr>
          <p:spPr>
            <a:xfrm rot="5400000">
              <a:off x="992566"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4"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01</a:t>
              </a:r>
            </a:p>
          </p:txBody>
        </p:sp>
      </p:grpSp>
      <p:grpSp>
        <p:nvGrpSpPr>
          <p:cNvPr id="35" name="组合 34"/>
          <p:cNvGrpSpPr/>
          <p:nvPr/>
        </p:nvGrpSpPr>
        <p:grpSpPr>
          <a:xfrm>
            <a:off x="2045249" y="2566975"/>
            <a:ext cx="437896" cy="491476"/>
            <a:chOff x="1963463" y="2688962"/>
            <a:chExt cx="437896" cy="491476"/>
          </a:xfrm>
          <a:effectLst/>
        </p:grpSpPr>
        <p:sp>
          <p:nvSpPr>
            <p:cNvPr id="36" name="六边形 35"/>
            <p:cNvSpPr/>
            <p:nvPr/>
          </p:nvSpPr>
          <p:spPr>
            <a:xfrm rot="5400000">
              <a:off x="1929430"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37"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a:rPr>
                <a:t>02</a:t>
              </a:r>
            </a:p>
          </p:txBody>
        </p:sp>
      </p:grpSp>
      <p:grpSp>
        <p:nvGrpSpPr>
          <p:cNvPr id="38" name="组合 37"/>
          <p:cNvGrpSpPr/>
          <p:nvPr/>
        </p:nvGrpSpPr>
        <p:grpSpPr>
          <a:xfrm>
            <a:off x="2982113" y="2566975"/>
            <a:ext cx="428410" cy="491476"/>
            <a:chOff x="2900327" y="2688962"/>
            <a:chExt cx="428410" cy="491476"/>
          </a:xfrm>
          <a:effectLst/>
        </p:grpSpPr>
        <p:sp>
          <p:nvSpPr>
            <p:cNvPr id="39" name="六边形 38"/>
            <p:cNvSpPr/>
            <p:nvPr/>
          </p:nvSpPr>
          <p:spPr>
            <a:xfrm rot="5400000">
              <a:off x="2866294"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0"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a:rPr>
                <a:t>03</a:t>
              </a:r>
            </a:p>
          </p:txBody>
        </p:sp>
      </p:grpSp>
      <p:grpSp>
        <p:nvGrpSpPr>
          <p:cNvPr id="41" name="组合 40"/>
          <p:cNvGrpSpPr/>
          <p:nvPr/>
        </p:nvGrpSpPr>
        <p:grpSpPr>
          <a:xfrm>
            <a:off x="3916477" y="2566975"/>
            <a:ext cx="428410" cy="491476"/>
            <a:chOff x="3834691" y="2688962"/>
            <a:chExt cx="428410" cy="491476"/>
          </a:xfrm>
          <a:effectLst/>
        </p:grpSpPr>
        <p:sp>
          <p:nvSpPr>
            <p:cNvPr id="42" name="六边形 41"/>
            <p:cNvSpPr/>
            <p:nvPr/>
          </p:nvSpPr>
          <p:spPr>
            <a:xfrm rot="5400000">
              <a:off x="3803158"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3"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a:rPr>
                <a:t>04</a:t>
              </a:r>
            </a:p>
          </p:txBody>
        </p:sp>
      </p:grpSp>
      <p:grpSp>
        <p:nvGrpSpPr>
          <p:cNvPr id="44" name="组合 43"/>
          <p:cNvGrpSpPr/>
          <p:nvPr/>
        </p:nvGrpSpPr>
        <p:grpSpPr>
          <a:xfrm>
            <a:off x="4855841" y="2566975"/>
            <a:ext cx="428410" cy="491476"/>
            <a:chOff x="4774055" y="2688962"/>
            <a:chExt cx="428410" cy="491476"/>
          </a:xfrm>
          <a:effectLst/>
        </p:grpSpPr>
        <p:sp>
          <p:nvSpPr>
            <p:cNvPr id="45" name="六边形 44"/>
            <p:cNvSpPr/>
            <p:nvPr/>
          </p:nvSpPr>
          <p:spPr>
            <a:xfrm rot="5400000">
              <a:off x="4740022" y="2722995"/>
              <a:ext cx="491476" cy="423410"/>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6"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a:rPr>
                <a:t>05</a:t>
              </a:r>
            </a:p>
          </p:txBody>
        </p:sp>
      </p:grpSp>
      <p:grpSp>
        <p:nvGrpSpPr>
          <p:cNvPr id="47" name="组合 46"/>
          <p:cNvGrpSpPr/>
          <p:nvPr/>
        </p:nvGrpSpPr>
        <p:grpSpPr>
          <a:xfrm>
            <a:off x="5792706" y="2566975"/>
            <a:ext cx="428410" cy="491476"/>
            <a:chOff x="5710920" y="2688962"/>
            <a:chExt cx="428410" cy="491476"/>
          </a:xfrm>
          <a:effectLst/>
        </p:grpSpPr>
        <p:sp>
          <p:nvSpPr>
            <p:cNvPr id="48" name="六边形 47"/>
            <p:cNvSpPr/>
            <p:nvPr/>
          </p:nvSpPr>
          <p:spPr>
            <a:xfrm rot="5400000">
              <a:off x="5676887" y="2722995"/>
              <a:ext cx="491476" cy="423410"/>
            </a:xfrm>
            <a:prstGeom prst="hexagon">
              <a:avLst/>
            </a:prstGeom>
            <a:solidFill>
              <a:srgbClr val="C0000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49"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a:rPr>
                <a:t>06</a:t>
              </a:r>
            </a:p>
          </p:txBody>
        </p:sp>
      </p:grpSp>
      <p:grpSp>
        <p:nvGrpSpPr>
          <p:cNvPr id="50" name="组合 49"/>
          <p:cNvGrpSpPr/>
          <p:nvPr/>
        </p:nvGrpSpPr>
        <p:grpSpPr>
          <a:xfrm>
            <a:off x="6727069" y="2566976"/>
            <a:ext cx="428410" cy="491476"/>
            <a:chOff x="6645283" y="2688963"/>
            <a:chExt cx="428410" cy="491476"/>
          </a:xfrm>
          <a:effectLst/>
        </p:grpSpPr>
        <p:sp>
          <p:nvSpPr>
            <p:cNvPr id="51" name="六边形 50"/>
            <p:cNvSpPr/>
            <p:nvPr/>
          </p:nvSpPr>
          <p:spPr>
            <a:xfrm rot="5400000">
              <a:off x="6613750" y="2722996"/>
              <a:ext cx="491476" cy="423409"/>
            </a:xfrm>
            <a:prstGeom prst="hexagon">
              <a:avLst/>
            </a:prstGeom>
            <a:solidFill>
              <a:srgbClr val="40404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a:endParaRPr>
            </a:p>
          </p:txBody>
        </p:sp>
        <p:sp>
          <p:nvSpPr>
            <p:cNvPr id="52"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a:rPr>
                <a:t>07</a:t>
              </a:r>
            </a:p>
          </p:txBody>
        </p:sp>
      </p:grpSp>
      <p:sp>
        <p:nvSpPr>
          <p:cNvPr id="53"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4"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5"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6"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7"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8"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59"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a:rPr>
              <a:t>单击此处添加文本单击此处添加单</a:t>
            </a:r>
            <a:endParaRPr lang="en-US" altLang="zh-CN" sz="1000" dirty="0">
              <a:solidFill>
                <a:schemeClr val="accent2"/>
              </a:solidFill>
              <a:latin typeface="微软雅黑"/>
            </a:endParaRPr>
          </a:p>
        </p:txBody>
      </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3842575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par>
                                <p:cTn id="16" presetID="53" presetClass="entr" presetSubtype="16"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par>
                                <p:cTn id="21" presetID="53" presetClass="entr" presetSubtype="16"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par>
                                <p:cTn id="26" presetID="53" presetClass="entr" presetSubtype="16"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par>
                                <p:cTn id="36" presetID="53" presetClass="entr" presetSubtype="16"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p:cTn id="38" dur="500" fill="hold"/>
                                        <p:tgtEl>
                                          <p:spTgt spid="47"/>
                                        </p:tgtEl>
                                        <p:attrNameLst>
                                          <p:attrName>ppt_w</p:attrName>
                                        </p:attrNameLst>
                                      </p:cBhvr>
                                      <p:tavLst>
                                        <p:tav tm="0">
                                          <p:val>
                                            <p:fltVal val="0"/>
                                          </p:val>
                                        </p:tav>
                                        <p:tav tm="100000">
                                          <p:val>
                                            <p:strVal val="#ppt_w"/>
                                          </p:val>
                                        </p:tav>
                                      </p:tavLst>
                                    </p:anim>
                                    <p:anim calcmode="lin" valueType="num">
                                      <p:cBhvr>
                                        <p:cTn id="39" dur="500" fill="hold"/>
                                        <p:tgtEl>
                                          <p:spTgt spid="47"/>
                                        </p:tgtEl>
                                        <p:attrNameLst>
                                          <p:attrName>ppt_h</p:attrName>
                                        </p:attrNameLst>
                                      </p:cBhvr>
                                      <p:tavLst>
                                        <p:tav tm="0">
                                          <p:val>
                                            <p:fltVal val="0"/>
                                          </p:val>
                                        </p:tav>
                                        <p:tav tm="100000">
                                          <p:val>
                                            <p:strVal val="#ppt_h"/>
                                          </p:val>
                                        </p:tav>
                                      </p:tavLst>
                                    </p:anim>
                                    <p:animEffect transition="in" filter="fade">
                                      <p:cBhvr>
                                        <p:cTn id="40" dur="500"/>
                                        <p:tgtEl>
                                          <p:spTgt spid="47"/>
                                        </p:tgtEl>
                                      </p:cBhvr>
                                    </p:animEffect>
                                  </p:childTnLst>
                                </p:cTn>
                              </p:par>
                              <p:par>
                                <p:cTn id="41" presetID="53" presetClass="entr" presetSubtype="16"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1000"/>
                                        <p:tgtEl>
                                          <p:spTgt spid="53"/>
                                        </p:tgtEl>
                                      </p:cBhvr>
                                    </p:animEffect>
                                    <p:anim calcmode="lin" valueType="num">
                                      <p:cBhvr>
                                        <p:cTn id="71" dur="1000" fill="hold"/>
                                        <p:tgtEl>
                                          <p:spTgt spid="53"/>
                                        </p:tgtEl>
                                        <p:attrNameLst>
                                          <p:attrName>ppt_x</p:attrName>
                                        </p:attrNameLst>
                                      </p:cBhvr>
                                      <p:tavLst>
                                        <p:tav tm="0">
                                          <p:val>
                                            <p:strVal val="#ppt_x"/>
                                          </p:val>
                                        </p:tav>
                                        <p:tav tm="100000">
                                          <p:val>
                                            <p:strVal val="#ppt_x"/>
                                          </p:val>
                                        </p:tav>
                                      </p:tavLst>
                                    </p:anim>
                                    <p:anim calcmode="lin" valueType="num">
                                      <p:cBhvr>
                                        <p:cTn id="72" dur="1000" fill="hold"/>
                                        <p:tgtEl>
                                          <p:spTgt spid="5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1000"/>
                                        <p:tgtEl>
                                          <p:spTgt spid="54"/>
                                        </p:tgtEl>
                                      </p:cBhvr>
                                    </p:animEffect>
                                    <p:anim calcmode="lin" valueType="num">
                                      <p:cBhvr>
                                        <p:cTn id="76" dur="1000" fill="hold"/>
                                        <p:tgtEl>
                                          <p:spTgt spid="54"/>
                                        </p:tgtEl>
                                        <p:attrNameLst>
                                          <p:attrName>ppt_x</p:attrName>
                                        </p:attrNameLst>
                                      </p:cBhvr>
                                      <p:tavLst>
                                        <p:tav tm="0">
                                          <p:val>
                                            <p:strVal val="#ppt_x"/>
                                          </p:val>
                                        </p:tav>
                                        <p:tav tm="100000">
                                          <p:val>
                                            <p:strVal val="#ppt_x"/>
                                          </p:val>
                                        </p:tav>
                                      </p:tavLst>
                                    </p:anim>
                                    <p:anim calcmode="lin" valueType="num">
                                      <p:cBhvr>
                                        <p:cTn id="77" dur="1000" fill="hold"/>
                                        <p:tgtEl>
                                          <p:spTgt spid="5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fade">
                                      <p:cBhvr>
                                        <p:cTn id="80" dur="1000"/>
                                        <p:tgtEl>
                                          <p:spTgt spid="55"/>
                                        </p:tgtEl>
                                      </p:cBhvr>
                                    </p:animEffect>
                                    <p:anim calcmode="lin" valueType="num">
                                      <p:cBhvr>
                                        <p:cTn id="81" dur="1000" fill="hold"/>
                                        <p:tgtEl>
                                          <p:spTgt spid="55"/>
                                        </p:tgtEl>
                                        <p:attrNameLst>
                                          <p:attrName>ppt_x</p:attrName>
                                        </p:attrNameLst>
                                      </p:cBhvr>
                                      <p:tavLst>
                                        <p:tav tm="0">
                                          <p:val>
                                            <p:strVal val="#ppt_x"/>
                                          </p:val>
                                        </p:tav>
                                        <p:tav tm="100000">
                                          <p:val>
                                            <p:strVal val="#ppt_x"/>
                                          </p:val>
                                        </p:tav>
                                      </p:tavLst>
                                    </p:anim>
                                    <p:anim calcmode="lin" valueType="num">
                                      <p:cBhvr>
                                        <p:cTn id="82" dur="1000" fill="hold"/>
                                        <p:tgtEl>
                                          <p:spTgt spid="5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1000"/>
                                        <p:tgtEl>
                                          <p:spTgt spid="56"/>
                                        </p:tgtEl>
                                      </p:cBhvr>
                                    </p:animEffect>
                                    <p:anim calcmode="lin" valueType="num">
                                      <p:cBhvr>
                                        <p:cTn id="86" dur="1000" fill="hold"/>
                                        <p:tgtEl>
                                          <p:spTgt spid="56"/>
                                        </p:tgtEl>
                                        <p:attrNameLst>
                                          <p:attrName>ppt_x</p:attrName>
                                        </p:attrNameLst>
                                      </p:cBhvr>
                                      <p:tavLst>
                                        <p:tav tm="0">
                                          <p:val>
                                            <p:strVal val="#ppt_x"/>
                                          </p:val>
                                        </p:tav>
                                        <p:tav tm="100000">
                                          <p:val>
                                            <p:strVal val="#ppt_x"/>
                                          </p:val>
                                        </p:tav>
                                      </p:tavLst>
                                    </p:anim>
                                    <p:anim calcmode="lin" valueType="num">
                                      <p:cBhvr>
                                        <p:cTn id="87" dur="1000" fill="hold"/>
                                        <p:tgtEl>
                                          <p:spTgt spid="56"/>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17"/>
                                        </p:tgtEl>
                                        <p:attrNameLst>
                                          <p:attrName>style.visibility</p:attrName>
                                        </p:attrNameLst>
                                      </p:cBhvr>
                                      <p:to>
                                        <p:strVal val="visible"/>
                                      </p:to>
                                    </p:set>
                                    <p:animEffect transition="in" filter="fade">
                                      <p:cBhvr>
                                        <p:cTn id="90" dur="1000"/>
                                        <p:tgtEl>
                                          <p:spTgt spid="17"/>
                                        </p:tgtEl>
                                      </p:cBhvr>
                                    </p:animEffect>
                                    <p:anim calcmode="lin" valueType="num">
                                      <p:cBhvr>
                                        <p:cTn id="91" dur="1000" fill="hold"/>
                                        <p:tgtEl>
                                          <p:spTgt spid="17"/>
                                        </p:tgtEl>
                                        <p:attrNameLst>
                                          <p:attrName>ppt_x</p:attrName>
                                        </p:attrNameLst>
                                      </p:cBhvr>
                                      <p:tavLst>
                                        <p:tav tm="0">
                                          <p:val>
                                            <p:strVal val="#ppt_x"/>
                                          </p:val>
                                        </p:tav>
                                        <p:tav tm="100000">
                                          <p:val>
                                            <p:strVal val="#ppt_x"/>
                                          </p:val>
                                        </p:tav>
                                      </p:tavLst>
                                    </p:anim>
                                    <p:anim calcmode="lin" valueType="num">
                                      <p:cBhvr>
                                        <p:cTn id="92" dur="1000" fill="hold"/>
                                        <p:tgtEl>
                                          <p:spTgt spid="17"/>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0"/>
                                        <p:tgtEl>
                                          <p:spTgt spid="15"/>
                                        </p:tgtEl>
                                      </p:cBhvr>
                                    </p:animEffect>
                                    <p:anim calcmode="lin" valueType="num">
                                      <p:cBhvr>
                                        <p:cTn id="96" dur="1000" fill="hold"/>
                                        <p:tgtEl>
                                          <p:spTgt spid="15"/>
                                        </p:tgtEl>
                                        <p:attrNameLst>
                                          <p:attrName>ppt_x</p:attrName>
                                        </p:attrNameLst>
                                      </p:cBhvr>
                                      <p:tavLst>
                                        <p:tav tm="0">
                                          <p:val>
                                            <p:strVal val="#ppt_x"/>
                                          </p:val>
                                        </p:tav>
                                        <p:tav tm="100000">
                                          <p:val>
                                            <p:strVal val="#ppt_x"/>
                                          </p:val>
                                        </p:tav>
                                      </p:tavLst>
                                    </p:anim>
                                    <p:anim calcmode="lin" valueType="num">
                                      <p:cBhvr>
                                        <p:cTn id="97" dur="1000" fill="hold"/>
                                        <p:tgtEl>
                                          <p:spTgt spid="15"/>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1000"/>
                                        <p:tgtEl>
                                          <p:spTgt spid="21"/>
                                        </p:tgtEl>
                                      </p:cBhvr>
                                    </p:animEffect>
                                    <p:anim calcmode="lin" valueType="num">
                                      <p:cBhvr>
                                        <p:cTn id="106" dur="1000" fill="hold"/>
                                        <p:tgtEl>
                                          <p:spTgt spid="21"/>
                                        </p:tgtEl>
                                        <p:attrNameLst>
                                          <p:attrName>ppt_x</p:attrName>
                                        </p:attrNameLst>
                                      </p:cBhvr>
                                      <p:tavLst>
                                        <p:tav tm="0">
                                          <p:val>
                                            <p:strVal val="#ppt_x"/>
                                          </p:val>
                                        </p:tav>
                                        <p:tav tm="100000">
                                          <p:val>
                                            <p:strVal val="#ppt_x"/>
                                          </p:val>
                                        </p:tav>
                                      </p:tavLst>
                                    </p:anim>
                                    <p:anim calcmode="lin" valueType="num">
                                      <p:cBhvr>
                                        <p:cTn id="10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1000"/>
                                        <p:tgtEl>
                                          <p:spTgt spid="24"/>
                                        </p:tgtEl>
                                      </p:cBhvr>
                                    </p:animEffect>
                                    <p:anim calcmode="lin" valueType="num">
                                      <p:cBhvr>
                                        <p:cTn id="113" dur="1000" fill="hold"/>
                                        <p:tgtEl>
                                          <p:spTgt spid="24"/>
                                        </p:tgtEl>
                                        <p:attrNameLst>
                                          <p:attrName>ppt_x</p:attrName>
                                        </p:attrNameLst>
                                      </p:cBhvr>
                                      <p:tavLst>
                                        <p:tav tm="0">
                                          <p:val>
                                            <p:strVal val="#ppt_x"/>
                                          </p:val>
                                        </p:tav>
                                        <p:tav tm="100000">
                                          <p:val>
                                            <p:strVal val="#ppt_x"/>
                                          </p:val>
                                        </p:tav>
                                      </p:tavLst>
                                    </p:anim>
                                    <p:anim calcmode="lin" valueType="num">
                                      <p:cBhvr>
                                        <p:cTn id="114" dur="1000" fill="hold"/>
                                        <p:tgtEl>
                                          <p:spTgt spid="2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1000"/>
                                        <p:tgtEl>
                                          <p:spTgt spid="29"/>
                                        </p:tgtEl>
                                      </p:cBhvr>
                                    </p:animEffect>
                                    <p:anim calcmode="lin" valueType="num">
                                      <p:cBhvr>
                                        <p:cTn id="118" dur="1000" fill="hold"/>
                                        <p:tgtEl>
                                          <p:spTgt spid="29"/>
                                        </p:tgtEl>
                                        <p:attrNameLst>
                                          <p:attrName>ppt_x</p:attrName>
                                        </p:attrNameLst>
                                      </p:cBhvr>
                                      <p:tavLst>
                                        <p:tav tm="0">
                                          <p:val>
                                            <p:strVal val="#ppt_x"/>
                                          </p:val>
                                        </p:tav>
                                        <p:tav tm="100000">
                                          <p:val>
                                            <p:strVal val="#ppt_x"/>
                                          </p:val>
                                        </p:tav>
                                      </p:tavLst>
                                    </p:anim>
                                    <p:anim calcmode="lin" valueType="num">
                                      <p:cBhvr>
                                        <p:cTn id="119" dur="1000" fill="hold"/>
                                        <p:tgtEl>
                                          <p:spTgt spid="29"/>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31"/>
                                        </p:tgtEl>
                                        <p:attrNameLst>
                                          <p:attrName>style.visibility</p:attrName>
                                        </p:attrNameLst>
                                      </p:cBhvr>
                                      <p:to>
                                        <p:strVal val="visible"/>
                                      </p:to>
                                    </p:set>
                                    <p:animEffect transition="in" filter="fade">
                                      <p:cBhvr>
                                        <p:cTn id="122" dur="1000"/>
                                        <p:tgtEl>
                                          <p:spTgt spid="31"/>
                                        </p:tgtEl>
                                      </p:cBhvr>
                                    </p:animEffect>
                                    <p:anim calcmode="lin" valueType="num">
                                      <p:cBhvr>
                                        <p:cTn id="123" dur="1000" fill="hold"/>
                                        <p:tgtEl>
                                          <p:spTgt spid="31"/>
                                        </p:tgtEl>
                                        <p:attrNameLst>
                                          <p:attrName>ppt_x</p:attrName>
                                        </p:attrNameLst>
                                      </p:cBhvr>
                                      <p:tavLst>
                                        <p:tav tm="0">
                                          <p:val>
                                            <p:strVal val="#ppt_x"/>
                                          </p:val>
                                        </p:tav>
                                        <p:tav tm="100000">
                                          <p:val>
                                            <p:strVal val="#ppt_x"/>
                                          </p:val>
                                        </p:tav>
                                      </p:tavLst>
                                    </p:anim>
                                    <p:anim calcmode="lin" valueType="num">
                                      <p:cBhvr>
                                        <p:cTn id="124" dur="1000" fill="hold"/>
                                        <p:tgtEl>
                                          <p:spTgt spid="31"/>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1000"/>
                                        <p:tgtEl>
                                          <p:spTgt spid="57"/>
                                        </p:tgtEl>
                                      </p:cBhvr>
                                    </p:animEffect>
                                    <p:anim calcmode="lin" valueType="num">
                                      <p:cBhvr>
                                        <p:cTn id="128" dur="1000" fill="hold"/>
                                        <p:tgtEl>
                                          <p:spTgt spid="57"/>
                                        </p:tgtEl>
                                        <p:attrNameLst>
                                          <p:attrName>ppt_x</p:attrName>
                                        </p:attrNameLst>
                                      </p:cBhvr>
                                      <p:tavLst>
                                        <p:tav tm="0">
                                          <p:val>
                                            <p:strVal val="#ppt_x"/>
                                          </p:val>
                                        </p:tav>
                                        <p:tav tm="100000">
                                          <p:val>
                                            <p:strVal val="#ppt_x"/>
                                          </p:val>
                                        </p:tav>
                                      </p:tavLst>
                                    </p:anim>
                                    <p:anim calcmode="lin" valueType="num">
                                      <p:cBhvr>
                                        <p:cTn id="129" dur="1000" fill="hold"/>
                                        <p:tgtEl>
                                          <p:spTgt spid="5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fade">
                                      <p:cBhvr>
                                        <p:cTn id="132" dur="1000"/>
                                        <p:tgtEl>
                                          <p:spTgt spid="58"/>
                                        </p:tgtEl>
                                      </p:cBhvr>
                                    </p:animEffect>
                                    <p:anim calcmode="lin" valueType="num">
                                      <p:cBhvr>
                                        <p:cTn id="133" dur="1000" fill="hold"/>
                                        <p:tgtEl>
                                          <p:spTgt spid="58"/>
                                        </p:tgtEl>
                                        <p:attrNameLst>
                                          <p:attrName>ppt_x</p:attrName>
                                        </p:attrNameLst>
                                      </p:cBhvr>
                                      <p:tavLst>
                                        <p:tav tm="0">
                                          <p:val>
                                            <p:strVal val="#ppt_x"/>
                                          </p:val>
                                        </p:tav>
                                        <p:tav tm="100000">
                                          <p:val>
                                            <p:strVal val="#ppt_x"/>
                                          </p:val>
                                        </p:tav>
                                      </p:tavLst>
                                    </p:anim>
                                    <p:anim calcmode="lin" valueType="num">
                                      <p:cBhvr>
                                        <p:cTn id="134" dur="1000" fill="hold"/>
                                        <p:tgtEl>
                                          <p:spTgt spid="5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59"/>
                                        </p:tgtEl>
                                        <p:attrNameLst>
                                          <p:attrName>style.visibility</p:attrName>
                                        </p:attrNameLst>
                                      </p:cBhvr>
                                      <p:to>
                                        <p:strVal val="visible"/>
                                      </p:to>
                                    </p:set>
                                    <p:animEffect transition="in" filter="fade">
                                      <p:cBhvr>
                                        <p:cTn id="137" dur="1000"/>
                                        <p:tgtEl>
                                          <p:spTgt spid="59"/>
                                        </p:tgtEl>
                                      </p:cBhvr>
                                    </p:animEffect>
                                    <p:anim calcmode="lin" valueType="num">
                                      <p:cBhvr>
                                        <p:cTn id="138" dur="1000" fill="hold"/>
                                        <p:tgtEl>
                                          <p:spTgt spid="59"/>
                                        </p:tgtEl>
                                        <p:attrNameLst>
                                          <p:attrName>ppt_x</p:attrName>
                                        </p:attrNameLst>
                                      </p:cBhvr>
                                      <p:tavLst>
                                        <p:tav tm="0">
                                          <p:val>
                                            <p:strVal val="#ppt_x"/>
                                          </p:val>
                                        </p:tav>
                                        <p:tav tm="100000">
                                          <p:val>
                                            <p:strVal val="#ppt_x"/>
                                          </p:val>
                                        </p:tav>
                                      </p:tavLst>
                                    </p:anim>
                                    <p:anim calcmode="lin" valueType="num">
                                      <p:cBhvr>
                                        <p:cTn id="139" dur="1000" fill="hold"/>
                                        <p:tgtEl>
                                          <p:spTgt spid="59"/>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fade">
                                      <p:cBhvr>
                                        <p:cTn id="142" dur="1000"/>
                                        <p:tgtEl>
                                          <p:spTgt spid="30"/>
                                        </p:tgtEl>
                                      </p:cBhvr>
                                    </p:animEffect>
                                    <p:anim calcmode="lin" valueType="num">
                                      <p:cBhvr>
                                        <p:cTn id="143" dur="1000" fill="hold"/>
                                        <p:tgtEl>
                                          <p:spTgt spid="30"/>
                                        </p:tgtEl>
                                        <p:attrNameLst>
                                          <p:attrName>ppt_x</p:attrName>
                                        </p:attrNameLst>
                                      </p:cBhvr>
                                      <p:tavLst>
                                        <p:tav tm="0">
                                          <p:val>
                                            <p:strVal val="#ppt_x"/>
                                          </p:val>
                                        </p:tav>
                                        <p:tav tm="100000">
                                          <p:val>
                                            <p:strVal val="#ppt_x"/>
                                          </p:val>
                                        </p:tav>
                                      </p:tavLst>
                                    </p:anim>
                                    <p:anim calcmode="lin" valueType="num">
                                      <p:cBhvr>
                                        <p:cTn id="144" dur="1000" fill="hold"/>
                                        <p:tgtEl>
                                          <p:spTgt spid="30"/>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25"/>
                                        </p:tgtEl>
                                        <p:attrNameLst>
                                          <p:attrName>style.visibility</p:attrName>
                                        </p:attrNameLst>
                                      </p:cBhvr>
                                      <p:to>
                                        <p:strVal val="visible"/>
                                      </p:to>
                                    </p:set>
                                    <p:animEffect transition="in" filter="fade">
                                      <p:cBhvr>
                                        <p:cTn id="147" dur="1000"/>
                                        <p:tgtEl>
                                          <p:spTgt spid="25"/>
                                        </p:tgtEl>
                                      </p:cBhvr>
                                    </p:animEffect>
                                    <p:anim calcmode="lin" valueType="num">
                                      <p:cBhvr>
                                        <p:cTn id="148" dur="1000" fill="hold"/>
                                        <p:tgtEl>
                                          <p:spTgt spid="25"/>
                                        </p:tgtEl>
                                        <p:attrNameLst>
                                          <p:attrName>ppt_x</p:attrName>
                                        </p:attrNameLst>
                                      </p:cBhvr>
                                      <p:tavLst>
                                        <p:tav tm="0">
                                          <p:val>
                                            <p:strVal val="#ppt_x"/>
                                          </p:val>
                                        </p:tav>
                                        <p:tav tm="100000">
                                          <p:val>
                                            <p:strVal val="#ppt_x"/>
                                          </p:val>
                                        </p:tav>
                                      </p:tavLst>
                                    </p:anim>
                                    <p:anim calcmode="lin" valueType="num">
                                      <p:cBhvr>
                                        <p:cTn id="149" dur="1000" fill="hold"/>
                                        <p:tgtEl>
                                          <p:spTgt spid="25"/>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23"/>
                                        </p:tgtEl>
                                        <p:attrNameLst>
                                          <p:attrName>style.visibility</p:attrName>
                                        </p:attrNameLst>
                                      </p:cBhvr>
                                      <p:to>
                                        <p:strVal val="visible"/>
                                      </p:to>
                                    </p:set>
                                    <p:animEffect transition="in" filter="fade">
                                      <p:cBhvr>
                                        <p:cTn id="152" dur="1000"/>
                                        <p:tgtEl>
                                          <p:spTgt spid="23"/>
                                        </p:tgtEl>
                                      </p:cBhvr>
                                    </p:animEffect>
                                    <p:anim calcmode="lin" valueType="num">
                                      <p:cBhvr>
                                        <p:cTn id="153" dur="1000" fill="hold"/>
                                        <p:tgtEl>
                                          <p:spTgt spid="23"/>
                                        </p:tgtEl>
                                        <p:attrNameLst>
                                          <p:attrName>ppt_x</p:attrName>
                                        </p:attrNameLst>
                                      </p:cBhvr>
                                      <p:tavLst>
                                        <p:tav tm="0">
                                          <p:val>
                                            <p:strVal val="#ppt_x"/>
                                          </p:val>
                                        </p:tav>
                                        <p:tav tm="100000">
                                          <p:val>
                                            <p:strVal val="#ppt_x"/>
                                          </p:val>
                                        </p:tav>
                                      </p:tavLst>
                                    </p:anim>
                                    <p:anim calcmode="lin" valueType="num">
                                      <p:cBhvr>
                                        <p:cTn id="15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0" grpId="0" animBg="1"/>
      <p:bldP spid="22" grpId="0" animBg="1"/>
      <p:bldP spid="24" grpId="0" animBg="1"/>
      <p:bldP spid="29" grpId="0" animBg="1"/>
      <p:bldP spid="31" grpId="0" animBg="1"/>
      <p:bldP spid="53" grpId="0"/>
      <p:bldP spid="54" grpId="0"/>
      <p:bldP spid="55" grpId="0"/>
      <p:bldP spid="56" grpId="0"/>
      <p:bldP spid="57" grpId="0"/>
      <p:bldP spid="58" grpId="0"/>
      <p:bldP spid="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1"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2"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40404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3"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nvGrpSpPr>
          <p:cNvPr id="154" name="组合 10"/>
          <p:cNvGrpSpPr>
            <a:grpSpLocks/>
          </p:cNvGrpSpPr>
          <p:nvPr/>
        </p:nvGrpSpPr>
        <p:grpSpPr bwMode="auto">
          <a:xfrm>
            <a:off x="938262" y="3361135"/>
            <a:ext cx="960834" cy="1914525"/>
            <a:chOff x="0" y="0"/>
            <a:chExt cx="960900" cy="1913939"/>
          </a:xfrm>
          <a:solidFill>
            <a:srgbClr val="404040"/>
          </a:solidFill>
        </p:grpSpPr>
        <p:sp>
          <p:nvSpPr>
            <p:cNvPr id="15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5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grpSp>
        <p:nvGrpSpPr>
          <p:cNvPr id="158" name="组合 13"/>
          <p:cNvGrpSpPr>
            <a:grpSpLocks/>
          </p:cNvGrpSpPr>
          <p:nvPr/>
        </p:nvGrpSpPr>
        <p:grpSpPr bwMode="auto">
          <a:xfrm>
            <a:off x="5009008" y="1320403"/>
            <a:ext cx="2758679" cy="346249"/>
            <a:chOff x="0" y="0"/>
            <a:chExt cx="3240360" cy="346442"/>
          </a:xfrm>
        </p:grpSpPr>
        <p:sp>
          <p:nvSpPr>
            <p:cNvPr id="159" name="矩形 14"/>
            <p:cNvSpPr>
              <a:spLocks noChangeArrowheads="1"/>
            </p:cNvSpPr>
            <p:nvPr/>
          </p:nvSpPr>
          <p:spPr bwMode="auto">
            <a:xfrm>
              <a:off x="0" y="1900"/>
              <a:ext cx="3240360" cy="326896"/>
            </a:xfrm>
            <a:prstGeom prst="rect">
              <a:avLst/>
            </a:prstGeom>
            <a:solidFill>
              <a:srgbClr val="C00000"/>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0" name="文本框 11"/>
            <p:cNvSpPr>
              <a:spLocks noChangeArrowheads="1"/>
            </p:cNvSpPr>
            <p:nvPr/>
          </p:nvSpPr>
          <p:spPr bwMode="auto">
            <a:xfrm>
              <a:off x="72008" y="0"/>
              <a:ext cx="1952110" cy="346442"/>
            </a:xfrm>
            <a:prstGeom prst="rect">
              <a:avLst/>
            </a:prstGeom>
            <a:noFill/>
            <a:ln>
              <a:noFill/>
            </a:ln>
            <a:effectLst/>
            <a:extLst/>
          </p:spPr>
          <p:txBody>
            <a:bodyPr vert="horz" wrap="square" lIns="68580" tIns="34290" rIns="68580" bIns="34290" numCol="1" anchor="t" anchorCtr="0" compatLnSpc="1">
              <a:prstTxWarp prst="textNoShape">
                <a:avLst/>
              </a:prstTxWarp>
            </a:bodyPr>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1"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2" name="组合 18"/>
          <p:cNvGrpSpPr>
            <a:grpSpLocks/>
          </p:cNvGrpSpPr>
          <p:nvPr/>
        </p:nvGrpSpPr>
        <p:grpSpPr bwMode="auto">
          <a:xfrm>
            <a:off x="5009008" y="2568178"/>
            <a:ext cx="2758679" cy="346249"/>
            <a:chOff x="0" y="0"/>
            <a:chExt cx="3240360" cy="346442"/>
          </a:xfrm>
        </p:grpSpPr>
        <p:sp>
          <p:nvSpPr>
            <p:cNvPr id="163" name="矩形 19"/>
            <p:cNvSpPr>
              <a:spLocks noChangeArrowheads="1"/>
            </p:cNvSpPr>
            <p:nvPr/>
          </p:nvSpPr>
          <p:spPr bwMode="auto">
            <a:xfrm>
              <a:off x="0" y="1900"/>
              <a:ext cx="3240360" cy="326896"/>
            </a:xfrm>
            <a:prstGeom prst="rect">
              <a:avLst/>
            </a:prstGeom>
            <a:solidFill>
              <a:srgbClr val="40404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4"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5" name="矩形 21"/>
          <p:cNvSpPr>
            <a:spLocks noChangeArrowheads="1"/>
          </p:cNvSpPr>
          <p:nvPr/>
        </p:nvSpPr>
        <p:spPr bwMode="auto">
          <a:xfrm>
            <a:off x="4975671" y="29491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66" name="组合 22"/>
          <p:cNvGrpSpPr>
            <a:grpSpLocks/>
          </p:cNvGrpSpPr>
          <p:nvPr/>
        </p:nvGrpSpPr>
        <p:grpSpPr bwMode="auto">
          <a:xfrm>
            <a:off x="5009008" y="3619500"/>
            <a:ext cx="2758679" cy="346249"/>
            <a:chOff x="0" y="0"/>
            <a:chExt cx="3240360" cy="346442"/>
          </a:xfrm>
        </p:grpSpPr>
        <p:sp>
          <p:nvSpPr>
            <p:cNvPr id="167" name="矩形 23"/>
            <p:cNvSpPr>
              <a:spLocks noChangeArrowheads="1"/>
            </p:cNvSpPr>
            <p:nvPr/>
          </p:nvSpPr>
          <p:spPr bwMode="auto">
            <a:xfrm>
              <a:off x="0" y="1900"/>
              <a:ext cx="3240360" cy="326896"/>
            </a:xfrm>
            <a:prstGeom prst="rect">
              <a:avLst/>
            </a:prstGeom>
            <a:solidFill>
              <a:srgbClr val="C0000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8"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grpSp>
      <p:sp>
        <p:nvSpPr>
          <p:cNvPr id="169"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2572962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Effect>
                                      <p:cBhvr>
                                        <p:cTn id="7" dur="500"/>
                                        <p:tgtEl>
                                          <p:spTgt spid="15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53"/>
                                        </p:tgtEl>
                                        <p:attrNameLst>
                                          <p:attrName>style.visibility</p:attrName>
                                        </p:attrNameLst>
                                      </p:cBhvr>
                                      <p:to>
                                        <p:strVal val="visible"/>
                                      </p:to>
                                    </p:set>
                                    <p:anim calcmode="lin" valueType="num">
                                      <p:cBhvr>
                                        <p:cTn id="10" dur="500" fill="hold"/>
                                        <p:tgtEl>
                                          <p:spTgt spid="153"/>
                                        </p:tgtEl>
                                        <p:attrNameLst>
                                          <p:attrName>ppt_w</p:attrName>
                                        </p:attrNameLst>
                                      </p:cBhvr>
                                      <p:tavLst>
                                        <p:tav tm="0">
                                          <p:val>
                                            <p:fltVal val="0"/>
                                          </p:val>
                                        </p:tav>
                                        <p:tav tm="100000">
                                          <p:val>
                                            <p:strVal val="#ppt_w"/>
                                          </p:val>
                                        </p:tav>
                                      </p:tavLst>
                                    </p:anim>
                                    <p:anim calcmode="lin" valueType="num">
                                      <p:cBhvr>
                                        <p:cTn id="11" dur="500" fill="hold"/>
                                        <p:tgtEl>
                                          <p:spTgt spid="153"/>
                                        </p:tgtEl>
                                        <p:attrNameLst>
                                          <p:attrName>ppt_h</p:attrName>
                                        </p:attrNameLst>
                                      </p:cBhvr>
                                      <p:tavLst>
                                        <p:tav tm="0">
                                          <p:val>
                                            <p:fltVal val="0"/>
                                          </p:val>
                                        </p:tav>
                                        <p:tav tm="100000">
                                          <p:val>
                                            <p:strVal val="#ppt_h"/>
                                          </p:val>
                                        </p:tav>
                                      </p:tavLst>
                                    </p:anim>
                                    <p:animEffect>
                                      <p:cBhvr>
                                        <p:cTn id="12" dur="500"/>
                                        <p:tgtEl>
                                          <p:spTgt spid="15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50"/>
                                        </p:tgtEl>
                                        <p:attrNameLst>
                                          <p:attrName>style.visibility</p:attrName>
                                        </p:attrNameLst>
                                      </p:cBhvr>
                                      <p:to>
                                        <p:strVal val="visible"/>
                                      </p:to>
                                    </p:set>
                                    <p:anim calcmode="lin" valueType="num">
                                      <p:cBhvr>
                                        <p:cTn id="15" dur="500" fill="hold"/>
                                        <p:tgtEl>
                                          <p:spTgt spid="150"/>
                                        </p:tgtEl>
                                        <p:attrNameLst>
                                          <p:attrName>ppt_w</p:attrName>
                                        </p:attrNameLst>
                                      </p:cBhvr>
                                      <p:tavLst>
                                        <p:tav tm="0">
                                          <p:val>
                                            <p:fltVal val="0"/>
                                          </p:val>
                                        </p:tav>
                                        <p:tav tm="100000">
                                          <p:val>
                                            <p:strVal val="#ppt_w"/>
                                          </p:val>
                                        </p:tav>
                                      </p:tavLst>
                                    </p:anim>
                                    <p:anim calcmode="lin" valueType="num">
                                      <p:cBhvr>
                                        <p:cTn id="16" dur="500" fill="hold"/>
                                        <p:tgtEl>
                                          <p:spTgt spid="150"/>
                                        </p:tgtEl>
                                        <p:attrNameLst>
                                          <p:attrName>ppt_h</p:attrName>
                                        </p:attrNameLst>
                                      </p:cBhvr>
                                      <p:tavLst>
                                        <p:tav tm="0">
                                          <p:val>
                                            <p:fltVal val="0"/>
                                          </p:val>
                                        </p:tav>
                                        <p:tav tm="100000">
                                          <p:val>
                                            <p:strVal val="#ppt_h"/>
                                          </p:val>
                                        </p:tav>
                                      </p:tavLst>
                                    </p:anim>
                                    <p:animEffect>
                                      <p:cBhvr>
                                        <p:cTn id="17" dur="500"/>
                                        <p:tgtEl>
                                          <p:spTgt spid="150"/>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51"/>
                                        </p:tgtEl>
                                        <p:attrNameLst>
                                          <p:attrName>style.visibility</p:attrName>
                                        </p:attrNameLst>
                                      </p:cBhvr>
                                      <p:to>
                                        <p:strVal val="visible"/>
                                      </p:to>
                                    </p:set>
                                    <p:anim calcmode="lin" valueType="num">
                                      <p:cBhvr>
                                        <p:cTn id="20" dur="500" fill="hold"/>
                                        <p:tgtEl>
                                          <p:spTgt spid="151"/>
                                        </p:tgtEl>
                                        <p:attrNameLst>
                                          <p:attrName>ppt_w</p:attrName>
                                        </p:attrNameLst>
                                      </p:cBhvr>
                                      <p:tavLst>
                                        <p:tav tm="0">
                                          <p:val>
                                            <p:fltVal val="0"/>
                                          </p:val>
                                        </p:tav>
                                        <p:tav tm="100000">
                                          <p:val>
                                            <p:strVal val="#ppt_w"/>
                                          </p:val>
                                        </p:tav>
                                      </p:tavLst>
                                    </p:anim>
                                    <p:anim calcmode="lin" valueType="num">
                                      <p:cBhvr>
                                        <p:cTn id="21" dur="500" fill="hold"/>
                                        <p:tgtEl>
                                          <p:spTgt spid="151"/>
                                        </p:tgtEl>
                                        <p:attrNameLst>
                                          <p:attrName>ppt_h</p:attrName>
                                        </p:attrNameLst>
                                      </p:cBhvr>
                                      <p:tavLst>
                                        <p:tav tm="0">
                                          <p:val>
                                            <p:fltVal val="0"/>
                                          </p:val>
                                        </p:tav>
                                        <p:tav tm="100000">
                                          <p:val>
                                            <p:strVal val="#ppt_h"/>
                                          </p:val>
                                        </p:tav>
                                      </p:tavLst>
                                    </p:anim>
                                    <p:animEffect>
                                      <p:cBhvr>
                                        <p:cTn id="22" dur="500"/>
                                        <p:tgtEl>
                                          <p:spTgt spid="151"/>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p:cBhvr>
                                        <p:cTn id="27" dur="500"/>
                                        <p:tgtEl>
                                          <p:spTgt spid="152"/>
                                        </p:tgtEl>
                                      </p:cBhvr>
                                    </p:animEffect>
                                  </p:childTnLst>
                                </p:cTn>
                              </p:par>
                              <p:par>
                                <p:cTn id="28" presetID="8" presetClass="emph" presetSubtype="0" fill="hold" grpId="1" nodeType="withEffect">
                                  <p:stCondLst>
                                    <p:cond delay="750"/>
                                  </p:stCondLst>
                                  <p:childTnLst>
                                    <p:animRot by="21600000">
                                      <p:cBhvr>
                                        <p:cTn id="29" dur="4000" fill="hold"/>
                                        <p:tgtEl>
                                          <p:spTgt spid="151"/>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152"/>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150"/>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153"/>
                                        </p:tgtEl>
                                        <p:attrNameLst>
                                          <p:attrName>r</p:attrName>
                                        </p:attrNameLst>
                                      </p:cBhvr>
                                    </p:animRot>
                                  </p:childTnLst>
                                </p:cTn>
                              </p:par>
                              <p:par>
                                <p:cTn id="36" presetID="2" presetClass="entr" presetSubtype="2"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 calcmode="lin" valueType="num">
                                      <p:cBhvr>
                                        <p:cTn id="38" dur="750" fill="hold"/>
                                        <p:tgtEl>
                                          <p:spTgt spid="158"/>
                                        </p:tgtEl>
                                        <p:attrNameLst>
                                          <p:attrName>ppt_x</p:attrName>
                                        </p:attrNameLst>
                                      </p:cBhvr>
                                      <p:tavLst>
                                        <p:tav tm="0">
                                          <p:val>
                                            <p:strVal val="1+#ppt_w/2"/>
                                          </p:val>
                                        </p:tav>
                                        <p:tav tm="100000">
                                          <p:val>
                                            <p:strVal val="#ppt_x"/>
                                          </p:val>
                                        </p:tav>
                                      </p:tavLst>
                                    </p:anim>
                                    <p:anim calcmode="lin" valueType="num">
                                      <p:cBhvr>
                                        <p:cTn id="39" dur="750" fill="hold"/>
                                        <p:tgtEl>
                                          <p:spTgt spid="15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62"/>
                                        </p:tgtEl>
                                        <p:attrNameLst>
                                          <p:attrName>style.visibility</p:attrName>
                                        </p:attrNameLst>
                                      </p:cBhvr>
                                      <p:to>
                                        <p:strVal val="visible"/>
                                      </p:to>
                                    </p:set>
                                    <p:anim calcmode="lin" valueType="num">
                                      <p:cBhvr>
                                        <p:cTn id="42" dur="750" fill="hold"/>
                                        <p:tgtEl>
                                          <p:spTgt spid="162"/>
                                        </p:tgtEl>
                                        <p:attrNameLst>
                                          <p:attrName>ppt_x</p:attrName>
                                        </p:attrNameLst>
                                      </p:cBhvr>
                                      <p:tavLst>
                                        <p:tav tm="0">
                                          <p:val>
                                            <p:strVal val="1+#ppt_w/2"/>
                                          </p:val>
                                        </p:tav>
                                        <p:tav tm="100000">
                                          <p:val>
                                            <p:strVal val="#ppt_x"/>
                                          </p:val>
                                        </p:tav>
                                      </p:tavLst>
                                    </p:anim>
                                    <p:anim calcmode="lin" valueType="num">
                                      <p:cBhvr>
                                        <p:cTn id="43" dur="750" fill="hold"/>
                                        <p:tgtEl>
                                          <p:spTgt spid="16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66"/>
                                        </p:tgtEl>
                                        <p:attrNameLst>
                                          <p:attrName>style.visibility</p:attrName>
                                        </p:attrNameLst>
                                      </p:cBhvr>
                                      <p:to>
                                        <p:strVal val="visible"/>
                                      </p:to>
                                    </p:set>
                                    <p:anim calcmode="lin" valueType="num">
                                      <p:cBhvr>
                                        <p:cTn id="46" dur="750" fill="hold"/>
                                        <p:tgtEl>
                                          <p:spTgt spid="166"/>
                                        </p:tgtEl>
                                        <p:attrNameLst>
                                          <p:attrName>ppt_x</p:attrName>
                                        </p:attrNameLst>
                                      </p:cBhvr>
                                      <p:tavLst>
                                        <p:tav tm="0">
                                          <p:val>
                                            <p:strVal val="1+#ppt_w/2"/>
                                          </p:val>
                                        </p:tav>
                                        <p:tav tm="100000">
                                          <p:val>
                                            <p:strVal val="#ppt_x"/>
                                          </p:val>
                                        </p:tav>
                                      </p:tavLst>
                                    </p:anim>
                                    <p:anim calcmode="lin" valueType="num">
                                      <p:cBhvr>
                                        <p:cTn id="47" dur="750" fill="hold"/>
                                        <p:tgtEl>
                                          <p:spTgt spid="166"/>
                                        </p:tgtEl>
                                        <p:attrNameLst>
                                          <p:attrName>ppt_y</p:attrName>
                                        </p:attrNameLst>
                                      </p:cBhvr>
                                      <p:tavLst>
                                        <p:tav tm="0">
                                          <p:val>
                                            <p:strVal val="#ppt_y"/>
                                          </p:val>
                                        </p:tav>
                                        <p:tav tm="100000">
                                          <p:val>
                                            <p:strVal val="#ppt_y"/>
                                          </p:val>
                                        </p:tav>
                                      </p:tavLst>
                                    </p:anim>
                                  </p:childTnLst>
                                </p:cTn>
                              </p:par>
                            </p:childTnLst>
                          </p:cTn>
                        </p:par>
                        <p:par>
                          <p:cTn id="48" fill="hold">
                            <p:stCondLst>
                              <p:cond delay="4750"/>
                            </p:stCondLst>
                            <p:childTnLst>
                              <p:par>
                                <p:cTn id="49" presetID="22" presetClass="entr" presetSubtype="1" fill="hold" grpId="0" nodeType="afterEffect">
                                  <p:stCondLst>
                                    <p:cond delay="250"/>
                                  </p:stCondLst>
                                  <p:childTnLst>
                                    <p:set>
                                      <p:cBhvr>
                                        <p:cTn id="50" dur="1" fill="hold">
                                          <p:stCondLst>
                                            <p:cond delay="0"/>
                                          </p:stCondLst>
                                        </p:cTn>
                                        <p:tgtEl>
                                          <p:spTgt spid="161"/>
                                        </p:tgtEl>
                                        <p:attrNameLst>
                                          <p:attrName>style.visibility</p:attrName>
                                        </p:attrNameLst>
                                      </p:cBhvr>
                                      <p:to>
                                        <p:strVal val="visible"/>
                                      </p:to>
                                    </p:set>
                                    <p:animEffect>
                                      <p:cBhvr>
                                        <p:cTn id="51" dur="750"/>
                                        <p:tgtEl>
                                          <p:spTgt spid="161"/>
                                        </p:tgtEl>
                                      </p:cBhvr>
                                    </p:animEffect>
                                  </p:childTnLst>
                                </p:cTn>
                              </p:par>
                            </p:childTnLst>
                          </p:cTn>
                        </p:par>
                        <p:par>
                          <p:cTn id="52" fill="hold">
                            <p:stCondLst>
                              <p:cond delay="5750"/>
                            </p:stCondLst>
                            <p:childTnLst>
                              <p:par>
                                <p:cTn id="53" presetID="22" presetClass="entr" presetSubtype="1" fill="hold" grpId="0" nodeType="afterEffect">
                                  <p:stCondLst>
                                    <p:cond delay="0"/>
                                  </p:stCondLst>
                                  <p:childTnLst>
                                    <p:set>
                                      <p:cBhvr>
                                        <p:cTn id="54" dur="1" fill="hold">
                                          <p:stCondLst>
                                            <p:cond delay="0"/>
                                          </p:stCondLst>
                                        </p:cTn>
                                        <p:tgtEl>
                                          <p:spTgt spid="165"/>
                                        </p:tgtEl>
                                        <p:attrNameLst>
                                          <p:attrName>style.visibility</p:attrName>
                                        </p:attrNameLst>
                                      </p:cBhvr>
                                      <p:to>
                                        <p:strVal val="visible"/>
                                      </p:to>
                                    </p:set>
                                    <p:animEffect>
                                      <p:cBhvr>
                                        <p:cTn id="55" dur="500"/>
                                        <p:tgtEl>
                                          <p:spTgt spid="165"/>
                                        </p:tgtEl>
                                      </p:cBhvr>
                                    </p:animEffect>
                                  </p:childTnLst>
                                </p:cTn>
                              </p:par>
                            </p:childTnLst>
                          </p:cTn>
                        </p:par>
                        <p:par>
                          <p:cTn id="56" fill="hold">
                            <p:stCondLst>
                              <p:cond delay="6250"/>
                            </p:stCondLst>
                            <p:childTnLst>
                              <p:par>
                                <p:cTn id="57" presetID="22" presetClass="entr" presetSubtype="1" fill="hold" grpId="0" nodeType="afterEffect">
                                  <p:stCondLst>
                                    <p:cond delay="0"/>
                                  </p:stCondLst>
                                  <p:childTnLst>
                                    <p:set>
                                      <p:cBhvr>
                                        <p:cTn id="58" dur="1" fill="hold">
                                          <p:stCondLst>
                                            <p:cond delay="0"/>
                                          </p:stCondLst>
                                        </p:cTn>
                                        <p:tgtEl>
                                          <p:spTgt spid="169"/>
                                        </p:tgtEl>
                                        <p:attrNameLst>
                                          <p:attrName>style.visibility</p:attrName>
                                        </p:attrNameLst>
                                      </p:cBhvr>
                                      <p:to>
                                        <p:strVal val="visible"/>
                                      </p:to>
                                    </p:set>
                                    <p:animEffect>
                                      <p:cBhvr>
                                        <p:cTn id="59" dur="7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0" grpId="1" animBg="1"/>
      <p:bldP spid="151" grpId="0" animBg="1"/>
      <p:bldP spid="151" grpId="1" animBg="1"/>
      <p:bldP spid="152" grpId="0" animBg="1"/>
      <p:bldP spid="152" grpId="1" animBg="1"/>
      <p:bldP spid="153" grpId="0" animBg="1"/>
      <p:bldP spid="153" grpId="1" animBg="1"/>
      <p:bldP spid="161" grpId="0" bldLvl="0" autoUpdateAnimBg="0"/>
      <p:bldP spid="165" grpId="0" bldLvl="0" autoUpdateAnimBg="0"/>
      <p:bldP spid="169"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Oval 11"/>
          <p:cNvSpPr>
            <a:spLocks noChangeArrowheads="1"/>
          </p:cNvSpPr>
          <p:nvPr/>
        </p:nvSpPr>
        <p:spPr bwMode="auto">
          <a:xfrm>
            <a:off x="888443" y="3301318"/>
            <a:ext cx="1099708" cy="1099708"/>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1" name="Oval 9"/>
          <p:cNvSpPr>
            <a:spLocks noChangeArrowheads="1"/>
          </p:cNvSpPr>
          <p:nvPr/>
        </p:nvSpPr>
        <p:spPr bwMode="auto">
          <a:xfrm>
            <a:off x="2420788" y="1355406"/>
            <a:ext cx="110089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2" name="Oval 11"/>
          <p:cNvSpPr>
            <a:spLocks noChangeArrowheads="1"/>
          </p:cNvSpPr>
          <p:nvPr/>
        </p:nvSpPr>
        <p:spPr bwMode="auto">
          <a:xfrm>
            <a:off x="3969184" y="3301318"/>
            <a:ext cx="1099708" cy="1099708"/>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13"/>
          <p:cNvSpPr>
            <a:spLocks noChangeArrowheads="1"/>
          </p:cNvSpPr>
          <p:nvPr/>
        </p:nvSpPr>
        <p:spPr bwMode="auto">
          <a:xfrm>
            <a:off x="7048128" y="3301318"/>
            <a:ext cx="1099708" cy="1099708"/>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Line 14"/>
          <p:cNvSpPr>
            <a:spLocks noChangeShapeType="1"/>
          </p:cNvSpPr>
          <p:nvPr/>
        </p:nvSpPr>
        <p:spPr bwMode="auto">
          <a:xfrm>
            <a:off x="1510315"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5" name="Oval 15"/>
          <p:cNvSpPr>
            <a:spLocks noChangeArrowheads="1"/>
          </p:cNvSpPr>
          <p:nvPr/>
        </p:nvSpPr>
        <p:spPr bwMode="auto">
          <a:xfrm>
            <a:off x="1350832" y="2770507"/>
            <a:ext cx="157101" cy="157101"/>
          </a:xfrm>
          <a:prstGeom prst="ellipse">
            <a:avLst/>
          </a:prstGeom>
          <a:noFill/>
          <a:ln w="1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Oval 16"/>
          <p:cNvSpPr>
            <a:spLocks noChangeArrowheads="1"/>
          </p:cNvSpPr>
          <p:nvPr/>
        </p:nvSpPr>
        <p:spPr bwMode="auto">
          <a:xfrm>
            <a:off x="1385349" y="2805024"/>
            <a:ext cx="88072" cy="88072"/>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7" name="Oval 17"/>
          <p:cNvSpPr>
            <a:spLocks noChangeArrowheads="1"/>
          </p:cNvSpPr>
          <p:nvPr/>
        </p:nvSpPr>
        <p:spPr bwMode="auto">
          <a:xfrm>
            <a:off x="2895662" y="2770507"/>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8" name="Oval 18"/>
          <p:cNvSpPr>
            <a:spLocks noChangeArrowheads="1"/>
          </p:cNvSpPr>
          <p:nvPr/>
        </p:nvSpPr>
        <p:spPr bwMode="auto">
          <a:xfrm>
            <a:off x="2930177" y="2805024"/>
            <a:ext cx="88072"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9" name="Line 19"/>
          <p:cNvSpPr>
            <a:spLocks noChangeShapeType="1"/>
          </p:cNvSpPr>
          <p:nvPr/>
        </p:nvSpPr>
        <p:spPr bwMode="auto">
          <a:xfrm>
            <a:off x="3049193" y="2844297"/>
            <a:ext cx="1379396"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 name="Oval 20"/>
          <p:cNvSpPr>
            <a:spLocks noChangeArrowheads="1"/>
          </p:cNvSpPr>
          <p:nvPr/>
        </p:nvSpPr>
        <p:spPr bwMode="auto">
          <a:xfrm>
            <a:off x="4428588" y="2770507"/>
            <a:ext cx="155911" cy="157101"/>
          </a:xfrm>
          <a:prstGeom prst="ellipse">
            <a:avLst/>
          </a:prstGeom>
          <a:noFill/>
          <a:ln w="10" cmpd="sng">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1" name="Oval 21"/>
          <p:cNvSpPr>
            <a:spLocks noChangeArrowheads="1"/>
          </p:cNvSpPr>
          <p:nvPr/>
        </p:nvSpPr>
        <p:spPr bwMode="auto">
          <a:xfrm>
            <a:off x="4463101" y="2805024"/>
            <a:ext cx="86882" cy="88072"/>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2" name="Line 22"/>
          <p:cNvSpPr>
            <a:spLocks noChangeShapeType="1"/>
          </p:cNvSpPr>
          <p:nvPr/>
        </p:nvSpPr>
        <p:spPr bwMode="auto">
          <a:xfrm>
            <a:off x="4583307"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Oval 23"/>
          <p:cNvSpPr>
            <a:spLocks noChangeArrowheads="1"/>
          </p:cNvSpPr>
          <p:nvPr/>
        </p:nvSpPr>
        <p:spPr bwMode="auto">
          <a:xfrm>
            <a:off x="5962705" y="2770507"/>
            <a:ext cx="155911" cy="157101"/>
          </a:xfrm>
          <a:prstGeom prst="ellipse">
            <a:avLst/>
          </a:prstGeom>
          <a:noFill/>
          <a:ln w="10" cmpd="sng">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4" name="Oval 24"/>
          <p:cNvSpPr>
            <a:spLocks noChangeArrowheads="1"/>
          </p:cNvSpPr>
          <p:nvPr/>
        </p:nvSpPr>
        <p:spPr bwMode="auto">
          <a:xfrm>
            <a:off x="5997220" y="2805024"/>
            <a:ext cx="86881" cy="88072"/>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5" name="Line 25"/>
          <p:cNvSpPr>
            <a:spLocks noChangeShapeType="1"/>
          </p:cNvSpPr>
          <p:nvPr/>
        </p:nvSpPr>
        <p:spPr bwMode="auto">
          <a:xfrm>
            <a:off x="6123374" y="2844297"/>
            <a:ext cx="1379395"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Oval 26"/>
          <p:cNvSpPr>
            <a:spLocks noChangeArrowheads="1"/>
          </p:cNvSpPr>
          <p:nvPr/>
        </p:nvSpPr>
        <p:spPr bwMode="auto">
          <a:xfrm>
            <a:off x="7502772" y="2770507"/>
            <a:ext cx="155911" cy="157101"/>
          </a:xfrm>
          <a:prstGeom prst="ellipse">
            <a:avLst/>
          </a:prstGeom>
          <a:noFill/>
          <a:ln w="1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7" name="Oval 27"/>
          <p:cNvSpPr>
            <a:spLocks noChangeArrowheads="1"/>
          </p:cNvSpPr>
          <p:nvPr/>
        </p:nvSpPr>
        <p:spPr bwMode="auto">
          <a:xfrm>
            <a:off x="7537287" y="2805024"/>
            <a:ext cx="86881" cy="88072"/>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8" name="Oval 29"/>
          <p:cNvSpPr>
            <a:spLocks noChangeArrowheads="1"/>
          </p:cNvSpPr>
          <p:nvPr/>
        </p:nvSpPr>
        <p:spPr bwMode="auto">
          <a:xfrm>
            <a:off x="5479497" y="1355406"/>
            <a:ext cx="1099708" cy="1099708"/>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9" name="Line 14"/>
          <p:cNvSpPr>
            <a:spLocks noChangeShapeType="1"/>
          </p:cNvSpPr>
          <p:nvPr/>
        </p:nvSpPr>
        <p:spPr bwMode="auto">
          <a:xfrm>
            <a:off x="460592" y="2844297"/>
            <a:ext cx="87952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0" name="Line 14"/>
          <p:cNvSpPr>
            <a:spLocks noChangeShapeType="1"/>
          </p:cNvSpPr>
          <p:nvPr/>
        </p:nvSpPr>
        <p:spPr bwMode="auto">
          <a:xfrm>
            <a:off x="7658683" y="2844297"/>
            <a:ext cx="880718" cy="0"/>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61" name="TextBox 30"/>
          <p:cNvSpPr txBox="1">
            <a:spLocks noChangeArrowheads="1"/>
          </p:cNvSpPr>
          <p:nvPr/>
        </p:nvSpPr>
        <p:spPr bwMode="auto">
          <a:xfrm>
            <a:off x="872388" y="3689311"/>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2" name="TextBox 31"/>
          <p:cNvSpPr txBox="1">
            <a:spLocks noChangeArrowheads="1"/>
          </p:cNvSpPr>
          <p:nvPr/>
        </p:nvSpPr>
        <p:spPr bwMode="auto">
          <a:xfrm>
            <a:off x="3963236"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3" name="TextBox 32"/>
          <p:cNvSpPr txBox="1">
            <a:spLocks noChangeArrowheads="1"/>
          </p:cNvSpPr>
          <p:nvPr/>
        </p:nvSpPr>
        <p:spPr bwMode="auto">
          <a:xfrm>
            <a:off x="7052891" y="368931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4" name="TextBox 33"/>
          <p:cNvSpPr txBox="1">
            <a:spLocks noChangeArrowheads="1"/>
          </p:cNvSpPr>
          <p:nvPr/>
        </p:nvSpPr>
        <p:spPr bwMode="auto">
          <a:xfrm>
            <a:off x="5477119"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添加文本</a:t>
            </a:r>
          </a:p>
        </p:txBody>
      </p:sp>
      <p:sp>
        <p:nvSpPr>
          <p:cNvPr id="65" name="TextBox 34"/>
          <p:cNvSpPr txBox="1">
            <a:spLocks noChangeArrowheads="1"/>
          </p:cNvSpPr>
          <p:nvPr/>
        </p:nvSpPr>
        <p:spPr bwMode="auto">
          <a:xfrm>
            <a:off x="2418408" y="1755301"/>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dirty="0">
                <a:solidFill>
                  <a:schemeClr val="accent2"/>
                </a:solidFill>
                <a:latin typeface="微软雅黑" panose="020B0503020204020204" pitchFamily="34" charset="-122"/>
                <a:ea typeface="微软雅黑" panose="020B0503020204020204" pitchFamily="34" charset="-122"/>
              </a:rPr>
              <a:t>添加文本</a:t>
            </a:r>
          </a:p>
        </p:txBody>
      </p:sp>
      <p:sp>
        <p:nvSpPr>
          <p:cNvPr id="66" name="TextBox 35"/>
          <p:cNvSpPr txBox="1">
            <a:spLocks noChangeArrowheads="1"/>
          </p:cNvSpPr>
          <p:nvPr/>
        </p:nvSpPr>
        <p:spPr bwMode="auto">
          <a:xfrm>
            <a:off x="872388" y="2431312"/>
            <a:ext cx="111399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2012</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7" name="TextBox 36"/>
          <p:cNvSpPr txBox="1">
            <a:spLocks noChangeArrowheads="1"/>
          </p:cNvSpPr>
          <p:nvPr/>
        </p:nvSpPr>
        <p:spPr bwMode="auto">
          <a:xfrm>
            <a:off x="2407695" y="3003780"/>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2013</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8" name="TextBox 37"/>
          <p:cNvSpPr txBox="1">
            <a:spLocks noChangeArrowheads="1"/>
          </p:cNvSpPr>
          <p:nvPr/>
        </p:nvSpPr>
        <p:spPr bwMode="auto">
          <a:xfrm>
            <a:off x="3952522"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2014</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69" name="TextBox 38"/>
          <p:cNvSpPr txBox="1">
            <a:spLocks noChangeArrowheads="1"/>
          </p:cNvSpPr>
          <p:nvPr/>
        </p:nvSpPr>
        <p:spPr bwMode="auto">
          <a:xfrm>
            <a:off x="5548529" y="3003780"/>
            <a:ext cx="1112800"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2015</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70" name="TextBox 39"/>
          <p:cNvSpPr txBox="1">
            <a:spLocks noChangeArrowheads="1"/>
          </p:cNvSpPr>
          <p:nvPr/>
        </p:nvSpPr>
        <p:spPr bwMode="auto">
          <a:xfrm>
            <a:off x="7001713" y="2431312"/>
            <a:ext cx="1112799"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499" dirty="0">
                <a:solidFill>
                  <a:schemeClr val="accent1"/>
                </a:solidFill>
                <a:latin typeface="微软雅黑" panose="020B0503020204020204" pitchFamily="34" charset="-122"/>
                <a:ea typeface="微软雅黑" panose="020B0503020204020204" pitchFamily="34" charset="-122"/>
              </a:rPr>
              <a:t>2016</a:t>
            </a:r>
            <a:r>
              <a:rPr lang="zh-CN" altLang="en-US" sz="1499" dirty="0">
                <a:solidFill>
                  <a:schemeClr val="accent1"/>
                </a:solidFill>
                <a:latin typeface="微软雅黑" panose="020B0503020204020204" pitchFamily="34" charset="-122"/>
                <a:ea typeface="微软雅黑" panose="020B0503020204020204" pitchFamily="34" charset="-122"/>
              </a:rPr>
              <a:t>年</a:t>
            </a: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4022479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500"/>
                                        <p:tgtEl>
                                          <p:spTgt spid="66"/>
                                        </p:tgtEl>
                                      </p:cBhvr>
                                    </p:animEffect>
                                    <p:anim calcmode="lin" valueType="num">
                                      <p:cBhvr>
                                        <p:cTn id="23" dur="500" fill="hold"/>
                                        <p:tgtEl>
                                          <p:spTgt spid="66"/>
                                        </p:tgtEl>
                                        <p:attrNameLst>
                                          <p:attrName>ppt_x</p:attrName>
                                        </p:attrNameLst>
                                      </p:cBhvr>
                                      <p:tavLst>
                                        <p:tav tm="0">
                                          <p:val>
                                            <p:strVal val="#ppt_x"/>
                                          </p:val>
                                        </p:tav>
                                        <p:tav tm="100000">
                                          <p:val>
                                            <p:strVal val="#ppt_x"/>
                                          </p:val>
                                        </p:tav>
                                      </p:tavLst>
                                    </p:anim>
                                    <p:anim calcmode="lin" valueType="num">
                                      <p:cBhvr>
                                        <p:cTn id="24" dur="500" fill="hold"/>
                                        <p:tgtEl>
                                          <p:spTgt spid="6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anim calcmode="lin" valueType="num">
                                      <p:cBhvr>
                                        <p:cTn id="48" dur="500" fill="hold"/>
                                        <p:tgtEl>
                                          <p:spTgt spid="41"/>
                                        </p:tgtEl>
                                        <p:attrNameLst>
                                          <p:attrName>ppt_x</p:attrName>
                                        </p:attrNameLst>
                                      </p:cBhvr>
                                      <p:tavLst>
                                        <p:tav tm="0">
                                          <p:val>
                                            <p:strVal val="#ppt_x"/>
                                          </p:val>
                                        </p:tav>
                                        <p:tav tm="100000">
                                          <p:val>
                                            <p:strVal val="#ppt_x"/>
                                          </p:val>
                                        </p:tav>
                                      </p:tavLst>
                                    </p:anim>
                                    <p:anim calcmode="lin" valueType="num">
                                      <p:cBhvr>
                                        <p:cTn id="49" dur="500" fill="hold"/>
                                        <p:tgtEl>
                                          <p:spTgt spid="4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fade">
                                      <p:cBhvr>
                                        <p:cTn id="52" dur="500"/>
                                        <p:tgtEl>
                                          <p:spTgt spid="65"/>
                                        </p:tgtEl>
                                      </p:cBhvr>
                                    </p:animEffect>
                                    <p:anim calcmode="lin" valueType="num">
                                      <p:cBhvr>
                                        <p:cTn id="53" dur="500" fill="hold"/>
                                        <p:tgtEl>
                                          <p:spTgt spid="65"/>
                                        </p:tgtEl>
                                        <p:attrNameLst>
                                          <p:attrName>ppt_x</p:attrName>
                                        </p:attrNameLst>
                                      </p:cBhvr>
                                      <p:tavLst>
                                        <p:tav tm="0">
                                          <p:val>
                                            <p:strVal val="#ppt_x"/>
                                          </p:val>
                                        </p:tav>
                                        <p:tav tm="100000">
                                          <p:val>
                                            <p:strVal val="#ppt_x"/>
                                          </p:val>
                                        </p:tav>
                                      </p:tavLst>
                                    </p:anim>
                                    <p:anim calcmode="lin" valueType="num">
                                      <p:cBhvr>
                                        <p:cTn id="54" dur="500" fill="hold"/>
                                        <p:tgtEl>
                                          <p:spTgt spid="6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fade">
                                      <p:cBhvr>
                                        <p:cTn id="57" dur="500"/>
                                        <p:tgtEl>
                                          <p:spTgt spid="67"/>
                                        </p:tgtEl>
                                      </p:cBhvr>
                                    </p:animEffect>
                                    <p:anim calcmode="lin" valueType="num">
                                      <p:cBhvr>
                                        <p:cTn id="58" dur="500" fill="hold"/>
                                        <p:tgtEl>
                                          <p:spTgt spid="67"/>
                                        </p:tgtEl>
                                        <p:attrNameLst>
                                          <p:attrName>ppt_x</p:attrName>
                                        </p:attrNameLst>
                                      </p:cBhvr>
                                      <p:tavLst>
                                        <p:tav tm="0">
                                          <p:val>
                                            <p:strVal val="#ppt_x"/>
                                          </p:val>
                                        </p:tav>
                                        <p:tav tm="100000">
                                          <p:val>
                                            <p:strVal val="#ppt_x"/>
                                          </p:val>
                                        </p:tav>
                                      </p:tavLst>
                                    </p:anim>
                                    <p:anim calcmode="lin" valueType="num">
                                      <p:cBhvr>
                                        <p:cTn id="59" dur="500" fill="hold"/>
                                        <p:tgtEl>
                                          <p:spTgt spid="67"/>
                                        </p:tgtEl>
                                        <p:attrNameLst>
                                          <p:attrName>ppt_y</p:attrName>
                                        </p:attrNameLst>
                                      </p:cBhvr>
                                      <p:tavLst>
                                        <p:tav tm="0">
                                          <p:val>
                                            <p:strVal val="#ppt_y+.1"/>
                                          </p:val>
                                        </p:tav>
                                        <p:tav tm="100000">
                                          <p:val>
                                            <p:strVal val="#ppt_y"/>
                                          </p:val>
                                        </p:tav>
                                      </p:tavLst>
                                    </p:anim>
                                  </p:childTnLst>
                                </p:cTn>
                              </p:par>
                            </p:childTnLst>
                          </p:cTn>
                        </p:par>
                        <p:par>
                          <p:cTn id="60" fill="hold">
                            <p:stCondLst>
                              <p:cond delay="2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3500"/>
                            </p:stCondLst>
                            <p:childTnLst>
                              <p:par>
                                <p:cTn id="76" presetID="47"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anim calcmode="lin" valueType="num">
                                      <p:cBhvr>
                                        <p:cTn id="79" dur="500" fill="hold"/>
                                        <p:tgtEl>
                                          <p:spTgt spid="68"/>
                                        </p:tgtEl>
                                        <p:attrNameLst>
                                          <p:attrName>ppt_x</p:attrName>
                                        </p:attrNameLst>
                                      </p:cBhvr>
                                      <p:tavLst>
                                        <p:tav tm="0">
                                          <p:val>
                                            <p:strVal val="#ppt_x"/>
                                          </p:val>
                                        </p:tav>
                                        <p:tav tm="100000">
                                          <p:val>
                                            <p:strVal val="#ppt_x"/>
                                          </p:val>
                                        </p:tav>
                                      </p:tavLst>
                                    </p:anim>
                                    <p:anim calcmode="lin" valueType="num">
                                      <p:cBhvr>
                                        <p:cTn id="80" dur="5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500"/>
                                        <p:tgtEl>
                                          <p:spTgt spid="42"/>
                                        </p:tgtEl>
                                      </p:cBhvr>
                                    </p:animEffect>
                                    <p:anim calcmode="lin" valueType="num">
                                      <p:cBhvr>
                                        <p:cTn id="84" dur="500" fill="hold"/>
                                        <p:tgtEl>
                                          <p:spTgt spid="42"/>
                                        </p:tgtEl>
                                        <p:attrNameLst>
                                          <p:attrName>ppt_x</p:attrName>
                                        </p:attrNameLst>
                                      </p:cBhvr>
                                      <p:tavLst>
                                        <p:tav tm="0">
                                          <p:val>
                                            <p:strVal val="#ppt_x"/>
                                          </p:val>
                                        </p:tav>
                                        <p:tav tm="100000">
                                          <p:val>
                                            <p:strVal val="#ppt_x"/>
                                          </p:val>
                                        </p:tav>
                                      </p:tavLst>
                                    </p:anim>
                                    <p:anim calcmode="lin" valueType="num">
                                      <p:cBhvr>
                                        <p:cTn id="85" dur="5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500"/>
                                        <p:tgtEl>
                                          <p:spTgt spid="62"/>
                                        </p:tgtEl>
                                      </p:cBhvr>
                                    </p:animEffect>
                                    <p:anim calcmode="lin" valueType="num">
                                      <p:cBhvr>
                                        <p:cTn id="89" dur="500" fill="hold"/>
                                        <p:tgtEl>
                                          <p:spTgt spid="62"/>
                                        </p:tgtEl>
                                        <p:attrNameLst>
                                          <p:attrName>ppt_x</p:attrName>
                                        </p:attrNameLst>
                                      </p:cBhvr>
                                      <p:tavLst>
                                        <p:tav tm="0">
                                          <p:val>
                                            <p:strVal val="#ppt_x"/>
                                          </p:val>
                                        </p:tav>
                                        <p:tav tm="100000">
                                          <p:val>
                                            <p:strVal val="#ppt_x"/>
                                          </p:val>
                                        </p:tav>
                                      </p:tavLst>
                                    </p:anim>
                                    <p:anim calcmode="lin" valueType="num">
                                      <p:cBhvr>
                                        <p:cTn id="90" dur="500" fill="hold"/>
                                        <p:tgtEl>
                                          <p:spTgt spid="62"/>
                                        </p:tgtEl>
                                        <p:attrNameLst>
                                          <p:attrName>ppt_y</p:attrName>
                                        </p:attrNameLst>
                                      </p:cBhvr>
                                      <p:tavLst>
                                        <p:tav tm="0">
                                          <p:val>
                                            <p:strVal val="#ppt_y+.1"/>
                                          </p:val>
                                        </p:tav>
                                        <p:tav tm="100000">
                                          <p:val>
                                            <p:strVal val="#ppt_y"/>
                                          </p:val>
                                        </p:tav>
                                      </p:tavLst>
                                    </p:anim>
                                  </p:childTnLst>
                                </p:cTn>
                              </p:par>
                            </p:childTnLst>
                          </p:cTn>
                        </p:par>
                        <p:par>
                          <p:cTn id="91" fill="hold">
                            <p:stCondLst>
                              <p:cond delay="4000"/>
                            </p:stCondLst>
                            <p:childTnLst>
                              <p:par>
                                <p:cTn id="92" presetID="22" presetClass="entr" presetSubtype="8" fill="hold" grpId="0" nodeType="afterEffect">
                                  <p:stCondLst>
                                    <p:cond delay="0"/>
                                  </p:stCondLst>
                                  <p:childTnLst>
                                    <p:set>
                                      <p:cBhvr>
                                        <p:cTn id="93" dur="1" fill="hold">
                                          <p:stCondLst>
                                            <p:cond delay="0"/>
                                          </p:stCondLst>
                                        </p:cTn>
                                        <p:tgtEl>
                                          <p:spTgt spid="52"/>
                                        </p:tgtEl>
                                        <p:attrNameLst>
                                          <p:attrName>style.visibility</p:attrName>
                                        </p:attrNameLst>
                                      </p:cBhvr>
                                      <p:to>
                                        <p:strVal val="visible"/>
                                      </p:to>
                                    </p:set>
                                    <p:animEffect transition="in" filter="wipe(left)">
                                      <p:cBhvr>
                                        <p:cTn id="94" dur="500"/>
                                        <p:tgtEl>
                                          <p:spTgt spid="52"/>
                                        </p:tgtEl>
                                      </p:cBhvr>
                                    </p:animEffect>
                                  </p:childTnLst>
                                </p:cTn>
                              </p:par>
                            </p:childTnLst>
                          </p:cTn>
                        </p:par>
                        <p:par>
                          <p:cTn id="95" fill="hold">
                            <p:stCondLst>
                              <p:cond delay="4500"/>
                            </p:stCondLst>
                            <p:childTnLst>
                              <p:par>
                                <p:cTn id="96" presetID="10" presetClass="entr" presetSubtype="0"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500" fill="hold"/>
                                        <p:tgtEl>
                                          <p:spTgt spid="53"/>
                                        </p:tgtEl>
                                        <p:attrNameLst>
                                          <p:attrName>ppt_w</p:attrName>
                                        </p:attrNameLst>
                                      </p:cBhvr>
                                      <p:tavLst>
                                        <p:tav tm="0">
                                          <p:val>
                                            <p:fltVal val="0"/>
                                          </p:val>
                                        </p:tav>
                                        <p:tav tm="100000">
                                          <p:val>
                                            <p:strVal val="#ppt_w"/>
                                          </p:val>
                                        </p:tav>
                                      </p:tavLst>
                                    </p:anim>
                                    <p:anim calcmode="lin" valueType="num">
                                      <p:cBhvr>
                                        <p:cTn id="99" dur="500" fill="hold"/>
                                        <p:tgtEl>
                                          <p:spTgt spid="53"/>
                                        </p:tgtEl>
                                        <p:attrNameLst>
                                          <p:attrName>ppt_h</p:attrName>
                                        </p:attrNameLst>
                                      </p:cBhvr>
                                      <p:tavLst>
                                        <p:tav tm="0">
                                          <p:val>
                                            <p:fltVal val="0"/>
                                          </p:val>
                                        </p:tav>
                                        <p:tav tm="100000">
                                          <p:val>
                                            <p:strVal val="#ppt_h"/>
                                          </p:val>
                                        </p:tav>
                                      </p:tavLst>
                                    </p:anim>
                                    <p:animEffect transition="in" filter="fade">
                                      <p:cBhvr>
                                        <p:cTn id="100" dur="500"/>
                                        <p:tgtEl>
                                          <p:spTgt spid="5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par>
                                <p:cTn id="106" presetID="47" presetClass="entr" presetSubtype="0" fill="hold" grpId="0" nodeType="with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fade">
                                      <p:cBhvr>
                                        <p:cTn id="108" dur="500"/>
                                        <p:tgtEl>
                                          <p:spTgt spid="58"/>
                                        </p:tgtEl>
                                      </p:cBhvr>
                                    </p:animEffect>
                                    <p:anim calcmode="lin" valueType="num">
                                      <p:cBhvr>
                                        <p:cTn id="109" dur="500" fill="hold"/>
                                        <p:tgtEl>
                                          <p:spTgt spid="58"/>
                                        </p:tgtEl>
                                        <p:attrNameLst>
                                          <p:attrName>ppt_x</p:attrName>
                                        </p:attrNameLst>
                                      </p:cBhvr>
                                      <p:tavLst>
                                        <p:tav tm="0">
                                          <p:val>
                                            <p:strVal val="#ppt_x"/>
                                          </p:val>
                                        </p:tav>
                                        <p:tav tm="100000">
                                          <p:val>
                                            <p:strVal val="#ppt_x"/>
                                          </p:val>
                                        </p:tav>
                                      </p:tavLst>
                                    </p:anim>
                                    <p:anim calcmode="lin" valueType="num">
                                      <p:cBhvr>
                                        <p:cTn id="110" dur="500" fill="hold"/>
                                        <p:tgtEl>
                                          <p:spTgt spid="58"/>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fade">
                                      <p:cBhvr>
                                        <p:cTn id="113" dur="500"/>
                                        <p:tgtEl>
                                          <p:spTgt spid="64"/>
                                        </p:tgtEl>
                                      </p:cBhvr>
                                    </p:animEffect>
                                    <p:anim calcmode="lin" valueType="num">
                                      <p:cBhvr>
                                        <p:cTn id="114" dur="500" fill="hold"/>
                                        <p:tgtEl>
                                          <p:spTgt spid="64"/>
                                        </p:tgtEl>
                                        <p:attrNameLst>
                                          <p:attrName>ppt_x</p:attrName>
                                        </p:attrNameLst>
                                      </p:cBhvr>
                                      <p:tavLst>
                                        <p:tav tm="0">
                                          <p:val>
                                            <p:strVal val="#ppt_x"/>
                                          </p:val>
                                        </p:tav>
                                        <p:tav tm="100000">
                                          <p:val>
                                            <p:strVal val="#ppt_x"/>
                                          </p:val>
                                        </p:tav>
                                      </p:tavLst>
                                    </p:anim>
                                    <p:anim calcmode="lin" valueType="num">
                                      <p:cBhvr>
                                        <p:cTn id="115" dur="500" fill="hold"/>
                                        <p:tgtEl>
                                          <p:spTgt spid="6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fade">
                                      <p:cBhvr>
                                        <p:cTn id="118" dur="500"/>
                                        <p:tgtEl>
                                          <p:spTgt spid="69"/>
                                        </p:tgtEl>
                                      </p:cBhvr>
                                    </p:animEffect>
                                    <p:anim calcmode="lin" valueType="num">
                                      <p:cBhvr>
                                        <p:cTn id="119" dur="500" fill="hold"/>
                                        <p:tgtEl>
                                          <p:spTgt spid="69"/>
                                        </p:tgtEl>
                                        <p:attrNameLst>
                                          <p:attrName>ppt_x</p:attrName>
                                        </p:attrNameLst>
                                      </p:cBhvr>
                                      <p:tavLst>
                                        <p:tav tm="0">
                                          <p:val>
                                            <p:strVal val="#ppt_x"/>
                                          </p:val>
                                        </p:tav>
                                        <p:tav tm="100000">
                                          <p:val>
                                            <p:strVal val="#ppt_x"/>
                                          </p:val>
                                        </p:tav>
                                      </p:tavLst>
                                    </p:anim>
                                    <p:anim calcmode="lin" valueType="num">
                                      <p:cBhvr>
                                        <p:cTn id="120" dur="500" fill="hold"/>
                                        <p:tgtEl>
                                          <p:spTgt spid="69"/>
                                        </p:tgtEl>
                                        <p:attrNameLst>
                                          <p:attrName>ppt_y</p:attrName>
                                        </p:attrNameLst>
                                      </p:cBhvr>
                                      <p:tavLst>
                                        <p:tav tm="0">
                                          <p:val>
                                            <p:strVal val="#ppt_y+.1"/>
                                          </p:val>
                                        </p:tav>
                                        <p:tav tm="100000">
                                          <p:val>
                                            <p:strVal val="#ppt_y"/>
                                          </p:val>
                                        </p:tav>
                                      </p:tavLst>
                                    </p:anim>
                                  </p:childTnLst>
                                </p:cTn>
                              </p:par>
                            </p:childTnLst>
                          </p:cTn>
                        </p:par>
                        <p:par>
                          <p:cTn id="121" fill="hold">
                            <p:stCondLst>
                              <p:cond delay="5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5500"/>
                            </p:stCondLst>
                            <p:childTnLst>
                              <p:par>
                                <p:cTn id="126" presetID="10" presetClass="entr" presetSubtype="0" fill="hold" grpId="0" nodeType="afterEffect">
                                  <p:stCondLst>
                                    <p:cond delay="0"/>
                                  </p:stCondLst>
                                  <p:childTnLst>
                                    <p:set>
                                      <p:cBhvr>
                                        <p:cTn id="127" dur="1" fill="hold">
                                          <p:stCondLst>
                                            <p:cond delay="0"/>
                                          </p:stCondLst>
                                        </p:cTn>
                                        <p:tgtEl>
                                          <p:spTgt spid="56"/>
                                        </p:tgtEl>
                                        <p:attrNameLst>
                                          <p:attrName>style.visibility</p:attrName>
                                        </p:attrNameLst>
                                      </p:cBhvr>
                                      <p:to>
                                        <p:strVal val="visible"/>
                                      </p:to>
                                    </p:set>
                                    <p:anim calcmode="lin" valueType="num">
                                      <p:cBhvr>
                                        <p:cTn id="128" dur="500" fill="hold"/>
                                        <p:tgtEl>
                                          <p:spTgt spid="56"/>
                                        </p:tgtEl>
                                        <p:attrNameLst>
                                          <p:attrName>ppt_w</p:attrName>
                                        </p:attrNameLst>
                                      </p:cBhvr>
                                      <p:tavLst>
                                        <p:tav tm="0">
                                          <p:val>
                                            <p:fltVal val="0"/>
                                          </p:val>
                                        </p:tav>
                                        <p:tav tm="100000">
                                          <p:val>
                                            <p:strVal val="#ppt_w"/>
                                          </p:val>
                                        </p:tav>
                                      </p:tavLst>
                                    </p:anim>
                                    <p:anim calcmode="lin" valueType="num">
                                      <p:cBhvr>
                                        <p:cTn id="129" dur="500" fill="hold"/>
                                        <p:tgtEl>
                                          <p:spTgt spid="56"/>
                                        </p:tgtEl>
                                        <p:attrNameLst>
                                          <p:attrName>ppt_h</p:attrName>
                                        </p:attrNameLst>
                                      </p:cBhvr>
                                      <p:tavLst>
                                        <p:tav tm="0">
                                          <p:val>
                                            <p:fltVal val="0"/>
                                          </p:val>
                                        </p:tav>
                                        <p:tav tm="100000">
                                          <p:val>
                                            <p:strVal val="#ppt_h"/>
                                          </p:val>
                                        </p:tav>
                                      </p:tavLst>
                                    </p:anim>
                                    <p:animEffect transition="in" filter="fade">
                                      <p:cBhvr>
                                        <p:cTn id="130" dur="500"/>
                                        <p:tgtEl>
                                          <p:spTgt spid="56"/>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57"/>
                                        </p:tgtEl>
                                        <p:attrNameLst>
                                          <p:attrName>style.visibility</p:attrName>
                                        </p:attrNameLst>
                                      </p:cBhvr>
                                      <p:to>
                                        <p:strVal val="visible"/>
                                      </p:to>
                                    </p:set>
                                    <p:anim calcmode="lin" valueType="num">
                                      <p:cBhvr>
                                        <p:cTn id="133" dur="500" fill="hold"/>
                                        <p:tgtEl>
                                          <p:spTgt spid="57"/>
                                        </p:tgtEl>
                                        <p:attrNameLst>
                                          <p:attrName>ppt_w</p:attrName>
                                        </p:attrNameLst>
                                      </p:cBhvr>
                                      <p:tavLst>
                                        <p:tav tm="0">
                                          <p:val>
                                            <p:fltVal val="0"/>
                                          </p:val>
                                        </p:tav>
                                        <p:tav tm="100000">
                                          <p:val>
                                            <p:strVal val="#ppt_w"/>
                                          </p:val>
                                        </p:tav>
                                      </p:tavLst>
                                    </p:anim>
                                    <p:anim calcmode="lin" valueType="num">
                                      <p:cBhvr>
                                        <p:cTn id="134" dur="500" fill="hold"/>
                                        <p:tgtEl>
                                          <p:spTgt spid="57"/>
                                        </p:tgtEl>
                                        <p:attrNameLst>
                                          <p:attrName>ppt_h</p:attrName>
                                        </p:attrNameLst>
                                      </p:cBhvr>
                                      <p:tavLst>
                                        <p:tav tm="0">
                                          <p:val>
                                            <p:fltVal val="0"/>
                                          </p:val>
                                        </p:tav>
                                        <p:tav tm="100000">
                                          <p:val>
                                            <p:strVal val="#ppt_h"/>
                                          </p:val>
                                        </p:tav>
                                      </p:tavLst>
                                    </p:anim>
                                    <p:animEffect transition="in" filter="fade">
                                      <p:cBhvr>
                                        <p:cTn id="135" dur="500"/>
                                        <p:tgtEl>
                                          <p:spTgt spid="57"/>
                                        </p:tgtEl>
                                      </p:cBhvr>
                                    </p:animEffect>
                                  </p:childTnLst>
                                </p:cTn>
                              </p:par>
                            </p:childTnLst>
                          </p:cTn>
                        </p:par>
                        <p:par>
                          <p:cTn id="136" fill="hold">
                            <p:stCondLst>
                              <p:cond delay="6000"/>
                            </p:stCondLst>
                            <p:childTnLst>
                              <p:par>
                                <p:cTn id="137" presetID="47"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anim calcmode="lin" valueType="num">
                                      <p:cBhvr>
                                        <p:cTn id="140" dur="500" fill="hold"/>
                                        <p:tgtEl>
                                          <p:spTgt spid="70"/>
                                        </p:tgtEl>
                                        <p:attrNameLst>
                                          <p:attrName>ppt_x</p:attrName>
                                        </p:attrNameLst>
                                      </p:cBhvr>
                                      <p:tavLst>
                                        <p:tav tm="0">
                                          <p:val>
                                            <p:strVal val="#ppt_x"/>
                                          </p:val>
                                        </p:tav>
                                        <p:tav tm="100000">
                                          <p:val>
                                            <p:strVal val="#ppt_x"/>
                                          </p:val>
                                        </p:tav>
                                      </p:tavLst>
                                    </p:anim>
                                    <p:anim calcmode="lin" valueType="num">
                                      <p:cBhvr>
                                        <p:cTn id="141" dur="500" fill="hold"/>
                                        <p:tgtEl>
                                          <p:spTgt spid="70"/>
                                        </p:tgtEl>
                                        <p:attrNameLst>
                                          <p:attrName>ppt_y</p:attrName>
                                        </p:attrNameLst>
                                      </p:cBhvr>
                                      <p:tavLst>
                                        <p:tav tm="0">
                                          <p:val>
                                            <p:strVal val="#ppt_y-.1"/>
                                          </p:val>
                                        </p:tav>
                                        <p:tav tm="100000">
                                          <p:val>
                                            <p:strVal val="#ppt_y"/>
                                          </p:val>
                                        </p:tav>
                                      </p:tavLst>
                                    </p:anim>
                                  </p:childTnLst>
                                </p:cTn>
                              </p:par>
                              <p:par>
                                <p:cTn id="142" presetID="42" presetClass="entr" presetSubtype="0" fill="hold" grpId="0" nodeType="withEffect">
                                  <p:stCondLst>
                                    <p:cond delay="0"/>
                                  </p:stCondLst>
                                  <p:childTnLst>
                                    <p:set>
                                      <p:cBhvr>
                                        <p:cTn id="143" dur="1" fill="hold">
                                          <p:stCondLst>
                                            <p:cond delay="0"/>
                                          </p:stCondLst>
                                        </p:cTn>
                                        <p:tgtEl>
                                          <p:spTgt spid="43"/>
                                        </p:tgtEl>
                                        <p:attrNameLst>
                                          <p:attrName>style.visibility</p:attrName>
                                        </p:attrNameLst>
                                      </p:cBhvr>
                                      <p:to>
                                        <p:strVal val="visible"/>
                                      </p:to>
                                    </p:set>
                                    <p:animEffect transition="in" filter="fade">
                                      <p:cBhvr>
                                        <p:cTn id="144" dur="500"/>
                                        <p:tgtEl>
                                          <p:spTgt spid="43"/>
                                        </p:tgtEl>
                                      </p:cBhvr>
                                    </p:animEffect>
                                    <p:anim calcmode="lin" valueType="num">
                                      <p:cBhvr>
                                        <p:cTn id="145" dur="500" fill="hold"/>
                                        <p:tgtEl>
                                          <p:spTgt spid="43"/>
                                        </p:tgtEl>
                                        <p:attrNameLst>
                                          <p:attrName>ppt_x</p:attrName>
                                        </p:attrNameLst>
                                      </p:cBhvr>
                                      <p:tavLst>
                                        <p:tav tm="0">
                                          <p:val>
                                            <p:strVal val="#ppt_x"/>
                                          </p:val>
                                        </p:tav>
                                        <p:tav tm="100000">
                                          <p:val>
                                            <p:strVal val="#ppt_x"/>
                                          </p:val>
                                        </p:tav>
                                      </p:tavLst>
                                    </p:anim>
                                    <p:anim calcmode="lin" valueType="num">
                                      <p:cBhvr>
                                        <p:cTn id="146" dur="500" fill="hold"/>
                                        <p:tgtEl>
                                          <p:spTgt spid="43"/>
                                        </p:tgtEl>
                                        <p:attrNameLst>
                                          <p:attrName>ppt_y</p:attrName>
                                        </p:attrNameLst>
                                      </p:cBhvr>
                                      <p:tavLst>
                                        <p:tav tm="0">
                                          <p:val>
                                            <p:strVal val="#ppt_y+.1"/>
                                          </p:val>
                                        </p:tav>
                                        <p:tav tm="100000">
                                          <p:val>
                                            <p:strVal val="#ppt_y"/>
                                          </p:val>
                                        </p:tav>
                                      </p:tavLst>
                                    </p:anim>
                                  </p:childTnLst>
                                </p:cTn>
                              </p:par>
                              <p:par>
                                <p:cTn id="147" presetID="42" presetClass="entr" presetSubtype="0" fill="hold" grpId="0" nodeType="withEffect">
                                  <p:stCondLst>
                                    <p:cond delay="0"/>
                                  </p:stCondLst>
                                  <p:childTnLst>
                                    <p:set>
                                      <p:cBhvr>
                                        <p:cTn id="148" dur="1" fill="hold">
                                          <p:stCondLst>
                                            <p:cond delay="0"/>
                                          </p:stCondLst>
                                        </p:cTn>
                                        <p:tgtEl>
                                          <p:spTgt spid="63"/>
                                        </p:tgtEl>
                                        <p:attrNameLst>
                                          <p:attrName>style.visibility</p:attrName>
                                        </p:attrNameLst>
                                      </p:cBhvr>
                                      <p:to>
                                        <p:strVal val="visible"/>
                                      </p:to>
                                    </p:set>
                                    <p:animEffect transition="in" filter="fade">
                                      <p:cBhvr>
                                        <p:cTn id="149" dur="500"/>
                                        <p:tgtEl>
                                          <p:spTgt spid="63"/>
                                        </p:tgtEl>
                                      </p:cBhvr>
                                    </p:animEffect>
                                    <p:anim calcmode="lin" valueType="num">
                                      <p:cBhvr>
                                        <p:cTn id="150" dur="500" fill="hold"/>
                                        <p:tgtEl>
                                          <p:spTgt spid="63"/>
                                        </p:tgtEl>
                                        <p:attrNameLst>
                                          <p:attrName>ppt_x</p:attrName>
                                        </p:attrNameLst>
                                      </p:cBhvr>
                                      <p:tavLst>
                                        <p:tav tm="0">
                                          <p:val>
                                            <p:strVal val="#ppt_x"/>
                                          </p:val>
                                        </p:tav>
                                        <p:tav tm="100000">
                                          <p:val>
                                            <p:strVal val="#ppt_x"/>
                                          </p:val>
                                        </p:tav>
                                      </p:tavLst>
                                    </p:anim>
                                    <p:anim calcmode="lin" valueType="num">
                                      <p:cBhvr>
                                        <p:cTn id="151" dur="500" fill="hold"/>
                                        <p:tgtEl>
                                          <p:spTgt spid="63"/>
                                        </p:tgtEl>
                                        <p:attrNameLst>
                                          <p:attrName>ppt_y</p:attrName>
                                        </p:attrNameLst>
                                      </p:cBhvr>
                                      <p:tavLst>
                                        <p:tav tm="0">
                                          <p:val>
                                            <p:strVal val="#ppt_y+.1"/>
                                          </p:val>
                                        </p:tav>
                                        <p:tav tm="100000">
                                          <p:val>
                                            <p:strVal val="#ppt_y"/>
                                          </p:val>
                                        </p:tav>
                                      </p:tavLst>
                                    </p:anim>
                                  </p:childTnLst>
                                </p:cTn>
                              </p:par>
                            </p:childTnLst>
                          </p:cTn>
                        </p:par>
                        <p:par>
                          <p:cTn id="152" fill="hold">
                            <p:stCondLst>
                              <p:cond delay="6500"/>
                            </p:stCondLst>
                            <p:childTnLst>
                              <p:par>
                                <p:cTn id="153" presetID="22" presetClass="entr" presetSubtype="8" fill="hold" grpId="0" nodeType="afterEffect">
                                  <p:stCondLst>
                                    <p:cond delay="0"/>
                                  </p:stCondLst>
                                  <p:childTnLst>
                                    <p:set>
                                      <p:cBhvr>
                                        <p:cTn id="154" dur="1" fill="hold">
                                          <p:stCondLst>
                                            <p:cond delay="0"/>
                                          </p:stCondLst>
                                        </p:cTn>
                                        <p:tgtEl>
                                          <p:spTgt spid="60"/>
                                        </p:tgtEl>
                                        <p:attrNameLst>
                                          <p:attrName>style.visibility</p:attrName>
                                        </p:attrNameLst>
                                      </p:cBhvr>
                                      <p:to>
                                        <p:strVal val="visible"/>
                                      </p:to>
                                    </p:set>
                                    <p:animEffect transition="in" filter="wipe(left)">
                                      <p:cBhvr>
                                        <p:cTn id="155" dur="500"/>
                                        <p:tgtEl>
                                          <p:spTgt spid="60"/>
                                        </p:tgtEl>
                                      </p:cBhvr>
                                    </p:animEffect>
                                  </p:childTnLst>
                                </p:cTn>
                              </p:par>
                              <p:par>
                                <p:cTn id="156" presetID="42" presetClass="entr" presetSubtype="0" fill="hold" grpId="0" nodeType="withEffect">
                                  <p:stCondLst>
                                    <p:cond delay="0"/>
                                  </p:stCondLst>
                                  <p:childTnLst>
                                    <p:set>
                                      <p:cBhvr>
                                        <p:cTn id="157" dur="1" fill="hold">
                                          <p:stCondLst>
                                            <p:cond delay="0"/>
                                          </p:stCondLst>
                                        </p:cTn>
                                        <p:tgtEl>
                                          <p:spTgt spid="40"/>
                                        </p:tgtEl>
                                        <p:attrNameLst>
                                          <p:attrName>style.visibility</p:attrName>
                                        </p:attrNameLst>
                                      </p:cBhvr>
                                      <p:to>
                                        <p:strVal val="visible"/>
                                      </p:to>
                                    </p:set>
                                    <p:animEffect transition="in" filter="fade">
                                      <p:cBhvr>
                                        <p:cTn id="158" dur="500"/>
                                        <p:tgtEl>
                                          <p:spTgt spid="40"/>
                                        </p:tgtEl>
                                      </p:cBhvr>
                                    </p:animEffect>
                                    <p:anim calcmode="lin" valueType="num">
                                      <p:cBhvr>
                                        <p:cTn id="159" dur="500" fill="hold"/>
                                        <p:tgtEl>
                                          <p:spTgt spid="40"/>
                                        </p:tgtEl>
                                        <p:attrNameLst>
                                          <p:attrName>ppt_x</p:attrName>
                                        </p:attrNameLst>
                                      </p:cBhvr>
                                      <p:tavLst>
                                        <p:tav tm="0">
                                          <p:val>
                                            <p:strVal val="#ppt_x"/>
                                          </p:val>
                                        </p:tav>
                                        <p:tav tm="100000">
                                          <p:val>
                                            <p:strVal val="#ppt_x"/>
                                          </p:val>
                                        </p:tav>
                                      </p:tavLst>
                                    </p:anim>
                                    <p:anim calcmode="lin" valueType="num">
                                      <p:cBhvr>
                                        <p:cTn id="160"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autoUpdateAnimBg="0"/>
      <p:bldP spid="41" grpId="0" animBg="1" autoUpdateAnimBg="0"/>
      <p:bldP spid="42" grpId="0" animBg="1" autoUpdateAnimBg="0"/>
      <p:bldP spid="43" grpId="0" animBg="1" autoUpdateAnimBg="0"/>
      <p:bldP spid="44" grpId="0" animBg="1"/>
      <p:bldP spid="45" grpId="0" animBg="1" autoUpdateAnimBg="0"/>
      <p:bldP spid="46" grpId="0" animBg="1" autoUpdateAnimBg="0"/>
      <p:bldP spid="47" grpId="0" animBg="1" autoUpdateAnimBg="0"/>
      <p:bldP spid="48" grpId="0" animBg="1" autoUpdateAnimBg="0"/>
      <p:bldP spid="49" grpId="0" animBg="1"/>
      <p:bldP spid="50" grpId="0" animBg="1" autoUpdateAnimBg="0"/>
      <p:bldP spid="51" grpId="0" animBg="1" autoUpdateAnimBg="0"/>
      <p:bldP spid="52" grpId="0" animBg="1"/>
      <p:bldP spid="53" grpId="0" animBg="1" autoUpdateAnimBg="0"/>
      <p:bldP spid="54" grpId="0" animBg="1" autoUpdateAnimBg="0"/>
      <p:bldP spid="55" grpId="0" animBg="1"/>
      <p:bldP spid="56" grpId="0" animBg="1" autoUpdateAnimBg="0"/>
      <p:bldP spid="57" grpId="0" animBg="1" autoUpdateAnimBg="0"/>
      <p:bldP spid="58" grpId="0" animBg="1" autoUpdateAnimBg="0"/>
      <p:bldP spid="59" grpId="0" animBg="1"/>
      <p:bldP spid="60" grpId="0" animBg="1"/>
      <p:bldP spid="61" grpId="0" autoUpdateAnimBg="0"/>
      <p:bldP spid="62" grpId="0" autoUpdateAnimBg="0"/>
      <p:bldP spid="63" grpId="0" autoUpdateAnimBg="0"/>
      <p:bldP spid="64" grpId="0" autoUpdateAnimBg="0"/>
      <p:bldP spid="65" grpId="0" autoUpdateAnimBg="0"/>
      <p:bldP spid="66" grpId="0" autoUpdateAnimBg="0"/>
      <p:bldP spid="67" grpId="0" autoUpdateAnimBg="0"/>
      <p:bldP spid="68" grpId="0" autoUpdateAnimBg="0"/>
      <p:bldP spid="69" grpId="0" autoUpdateAnimBg="0"/>
      <p:bldP spid="7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a:spLocks noChangeArrowheads="1"/>
          </p:cNvSpPr>
          <p:nvPr/>
        </p:nvSpPr>
        <p:spPr bwMode="auto">
          <a:xfrm>
            <a:off x="892820" y="1747838"/>
            <a:ext cx="960437" cy="768350"/>
          </a:xfrm>
          <a:custGeom>
            <a:avLst/>
            <a:gdLst>
              <a:gd name="T0" fmla="*/ 397681 w 256"/>
              <a:gd name="T1" fmla="*/ 644664 h 205"/>
              <a:gd name="T2" fmla="*/ 874148 w 256"/>
              <a:gd name="T3" fmla="*/ 453514 h 205"/>
              <a:gd name="T4" fmla="*/ 960437 w 256"/>
              <a:gd name="T5" fmla="*/ 104945 h 205"/>
              <a:gd name="T6" fmla="*/ 0 w 256"/>
              <a:gd name="T7" fmla="*/ 682145 h 205"/>
              <a:gd name="T8" fmla="*/ 345157 w 256"/>
              <a:gd name="T9" fmla="*/ 768350 h 205"/>
              <a:gd name="T10" fmla="*/ 397681 w 256"/>
              <a:gd name="T11" fmla="*/ 644664 h 205"/>
              <a:gd name="T12" fmla="*/ 0 60000 65536"/>
              <a:gd name="T13" fmla="*/ 0 60000 65536"/>
              <a:gd name="T14" fmla="*/ 0 60000 65536"/>
              <a:gd name="T15" fmla="*/ 0 60000 65536"/>
              <a:gd name="T16" fmla="*/ 0 60000 65536"/>
              <a:gd name="T17" fmla="*/ 0 60000 65536"/>
              <a:gd name="T18" fmla="*/ 0 w 256"/>
              <a:gd name="T19" fmla="*/ 0 h 205"/>
              <a:gd name="T20" fmla="*/ 256 w 256"/>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56" h="205">
                <a:moveTo>
                  <a:pt x="106" y="172"/>
                </a:moveTo>
                <a:cubicBezTo>
                  <a:pt x="134" y="128"/>
                  <a:pt x="186" y="109"/>
                  <a:pt x="233" y="121"/>
                </a:cubicBezTo>
                <a:cubicBezTo>
                  <a:pt x="256" y="28"/>
                  <a:pt x="256" y="28"/>
                  <a:pt x="256" y="28"/>
                </a:cubicBezTo>
                <a:cubicBezTo>
                  <a:pt x="143" y="0"/>
                  <a:pt x="28" y="69"/>
                  <a:pt x="0" y="182"/>
                </a:cubicBezTo>
                <a:cubicBezTo>
                  <a:pt x="92" y="205"/>
                  <a:pt x="92" y="205"/>
                  <a:pt x="92" y="205"/>
                </a:cubicBezTo>
                <a:cubicBezTo>
                  <a:pt x="95" y="194"/>
                  <a:pt x="100" y="182"/>
                  <a:pt x="106" y="172"/>
                </a:cubicBezTo>
                <a:close/>
              </a:path>
            </a:pathLst>
          </a:custGeom>
          <a:solidFill>
            <a:schemeClr val="tx1"/>
          </a:solidFill>
          <a:ln>
            <a:noFill/>
          </a:ln>
        </p:spPr>
        <p:txBody>
          <a:bodyPr/>
          <a:lstStyle/>
          <a:p>
            <a:endParaRPr lang="zh-CN" altLang="en-US">
              <a:solidFill>
                <a:schemeClr val="accent2"/>
              </a:solidFill>
            </a:endParaRPr>
          </a:p>
        </p:txBody>
      </p:sp>
      <p:sp>
        <p:nvSpPr>
          <p:cNvPr id="33" name="Freeform 6"/>
          <p:cNvSpPr>
            <a:spLocks noChangeArrowheads="1"/>
          </p:cNvSpPr>
          <p:nvPr/>
        </p:nvSpPr>
        <p:spPr bwMode="auto">
          <a:xfrm>
            <a:off x="1767532" y="1852613"/>
            <a:ext cx="658813" cy="658812"/>
          </a:xfrm>
          <a:custGeom>
            <a:avLst/>
            <a:gdLst>
              <a:gd name="T0" fmla="*/ 127271 w 176"/>
              <a:gd name="T1" fmla="*/ 400528 h 176"/>
              <a:gd name="T2" fmla="*/ 314433 w 176"/>
              <a:gd name="T3" fmla="*/ 658812 h 176"/>
              <a:gd name="T4" fmla="*/ 658813 w 176"/>
              <a:gd name="T5" fmla="*/ 565231 h 176"/>
              <a:gd name="T6" fmla="*/ 86095 w 176"/>
              <a:gd name="T7" fmla="*/ 0 h 176"/>
              <a:gd name="T8" fmla="*/ 0 w 176"/>
              <a:gd name="T9" fmla="*/ 348122 h 176"/>
              <a:gd name="T10" fmla="*/ 127271 w 176"/>
              <a:gd name="T11" fmla="*/ 400528 h 176"/>
              <a:gd name="T12" fmla="*/ 0 60000 65536"/>
              <a:gd name="T13" fmla="*/ 0 60000 65536"/>
              <a:gd name="T14" fmla="*/ 0 60000 65536"/>
              <a:gd name="T15" fmla="*/ 0 60000 65536"/>
              <a:gd name="T16" fmla="*/ 0 60000 65536"/>
              <a:gd name="T17" fmla="*/ 0 60000 65536"/>
              <a:gd name="T18" fmla="*/ 0 w 176"/>
              <a:gd name="T19" fmla="*/ 0 h 176"/>
              <a:gd name="T20" fmla="*/ 176 w 176"/>
              <a:gd name="T21" fmla="*/ 176 h 176"/>
            </a:gdLst>
            <a:ahLst/>
            <a:cxnLst>
              <a:cxn ang="T12">
                <a:pos x="T0" y="T1"/>
              </a:cxn>
              <a:cxn ang="T13">
                <a:pos x="T2" y="T3"/>
              </a:cxn>
              <a:cxn ang="T14">
                <a:pos x="T4" y="T5"/>
              </a:cxn>
              <a:cxn ang="T15">
                <a:pos x="T6" y="T7"/>
              </a:cxn>
              <a:cxn ang="T16">
                <a:pos x="T8" y="T9"/>
              </a:cxn>
              <a:cxn ang="T17">
                <a:pos x="T10" y="T11"/>
              </a:cxn>
            </a:cxnLst>
            <a:rect l="T18" t="T19" r="T20" b="T21"/>
            <a:pathLst>
              <a:path w="176" h="176">
                <a:moveTo>
                  <a:pt x="34" y="107"/>
                </a:moveTo>
                <a:cubicBezTo>
                  <a:pt x="60" y="123"/>
                  <a:pt x="77" y="148"/>
                  <a:pt x="84" y="176"/>
                </a:cubicBezTo>
                <a:cubicBezTo>
                  <a:pt x="176" y="151"/>
                  <a:pt x="176" y="151"/>
                  <a:pt x="176" y="151"/>
                </a:cubicBezTo>
                <a:cubicBezTo>
                  <a:pt x="156" y="74"/>
                  <a:pt x="100" y="20"/>
                  <a:pt x="23" y="0"/>
                </a:cubicBezTo>
                <a:cubicBezTo>
                  <a:pt x="0" y="93"/>
                  <a:pt x="0" y="93"/>
                  <a:pt x="0" y="93"/>
                </a:cubicBezTo>
                <a:cubicBezTo>
                  <a:pt x="12" y="96"/>
                  <a:pt x="23" y="100"/>
                  <a:pt x="34" y="107"/>
                </a:cubicBezTo>
                <a:close/>
              </a:path>
            </a:pathLst>
          </a:custGeom>
          <a:solidFill>
            <a:schemeClr val="bg2"/>
          </a:solidFill>
          <a:ln>
            <a:noFill/>
          </a:ln>
        </p:spPr>
        <p:txBody>
          <a:bodyPr/>
          <a:lstStyle/>
          <a:p>
            <a:endParaRPr lang="zh-CN" altLang="en-US">
              <a:solidFill>
                <a:schemeClr val="accent2"/>
              </a:solidFill>
            </a:endParaRPr>
          </a:p>
        </p:txBody>
      </p:sp>
      <p:sp>
        <p:nvSpPr>
          <p:cNvPr id="34" name="Freeform 7"/>
          <p:cNvSpPr>
            <a:spLocks noChangeArrowheads="1"/>
          </p:cNvSpPr>
          <p:nvPr/>
        </p:nvSpPr>
        <p:spPr bwMode="auto">
          <a:xfrm>
            <a:off x="2081857" y="2417763"/>
            <a:ext cx="382588" cy="398462"/>
          </a:xfrm>
          <a:custGeom>
            <a:avLst/>
            <a:gdLst>
              <a:gd name="T0" fmla="*/ 3751 w 102"/>
              <a:gd name="T1" fmla="*/ 312003 h 106"/>
              <a:gd name="T2" fmla="*/ 348830 w 102"/>
              <a:gd name="T3" fmla="*/ 398462 h 106"/>
              <a:gd name="T4" fmla="*/ 345079 w 102"/>
              <a:gd name="T5" fmla="*/ 0 h 106"/>
              <a:gd name="T6" fmla="*/ 0 w 102"/>
              <a:gd name="T7" fmla="*/ 93977 h 106"/>
              <a:gd name="T8" fmla="*/ 3751 w 102"/>
              <a:gd name="T9" fmla="*/ 312003 h 106"/>
              <a:gd name="T10" fmla="*/ 0 60000 65536"/>
              <a:gd name="T11" fmla="*/ 0 60000 65536"/>
              <a:gd name="T12" fmla="*/ 0 60000 65536"/>
              <a:gd name="T13" fmla="*/ 0 60000 65536"/>
              <a:gd name="T14" fmla="*/ 0 60000 65536"/>
              <a:gd name="T15" fmla="*/ 0 w 102"/>
              <a:gd name="T16" fmla="*/ 0 h 106"/>
              <a:gd name="T17" fmla="*/ 102 w 102"/>
              <a:gd name="T18" fmla="*/ 106 h 106"/>
            </a:gdLst>
            <a:ahLst/>
            <a:cxnLst>
              <a:cxn ang="T10">
                <a:pos x="T0" y="T1"/>
              </a:cxn>
              <a:cxn ang="T11">
                <a:pos x="T2" y="T3"/>
              </a:cxn>
              <a:cxn ang="T12">
                <a:pos x="T4" y="T5"/>
              </a:cxn>
              <a:cxn ang="T13">
                <a:pos x="T6" y="T7"/>
              </a:cxn>
              <a:cxn ang="T14">
                <a:pos x="T8" y="T9"/>
              </a:cxn>
            </a:cxnLst>
            <a:rect l="T15" t="T16" r="T17" b="T18"/>
            <a:pathLst>
              <a:path w="102" h="106">
                <a:moveTo>
                  <a:pt x="1" y="83"/>
                </a:moveTo>
                <a:cubicBezTo>
                  <a:pt x="93" y="106"/>
                  <a:pt x="93" y="106"/>
                  <a:pt x="93" y="106"/>
                </a:cubicBezTo>
                <a:cubicBezTo>
                  <a:pt x="102" y="70"/>
                  <a:pt x="102" y="36"/>
                  <a:pt x="92" y="0"/>
                </a:cubicBezTo>
                <a:cubicBezTo>
                  <a:pt x="0" y="25"/>
                  <a:pt x="0" y="25"/>
                  <a:pt x="0" y="25"/>
                </a:cubicBezTo>
                <a:cubicBezTo>
                  <a:pt x="5" y="44"/>
                  <a:pt x="6" y="64"/>
                  <a:pt x="1" y="83"/>
                </a:cubicBezTo>
                <a:close/>
              </a:path>
            </a:pathLst>
          </a:custGeom>
          <a:solidFill>
            <a:schemeClr val="tx2"/>
          </a:solidFill>
          <a:ln>
            <a:noFill/>
          </a:ln>
        </p:spPr>
        <p:txBody>
          <a:bodyPr/>
          <a:lstStyle/>
          <a:p>
            <a:endParaRPr lang="zh-CN" altLang="en-US">
              <a:solidFill>
                <a:schemeClr val="accent2"/>
              </a:solidFill>
            </a:endParaRPr>
          </a:p>
        </p:txBody>
      </p:sp>
      <p:sp>
        <p:nvSpPr>
          <p:cNvPr id="35" name="Freeform 8"/>
          <p:cNvSpPr>
            <a:spLocks noChangeArrowheads="1"/>
          </p:cNvSpPr>
          <p:nvPr/>
        </p:nvSpPr>
        <p:spPr bwMode="auto">
          <a:xfrm>
            <a:off x="2029470" y="2728913"/>
            <a:ext cx="401637" cy="315912"/>
          </a:xfrm>
          <a:custGeom>
            <a:avLst/>
            <a:gdLst>
              <a:gd name="T0" fmla="*/ 0 w 107"/>
              <a:gd name="T1" fmla="*/ 127869 h 84"/>
              <a:gd name="T2" fmla="*/ 304043 w 107"/>
              <a:gd name="T3" fmla="*/ 315912 h 84"/>
              <a:gd name="T4" fmla="*/ 401637 w 107"/>
              <a:gd name="T5" fmla="*/ 86500 h 84"/>
              <a:gd name="T6" fmla="*/ 56304 w 107"/>
              <a:gd name="T7" fmla="*/ 0 h 84"/>
              <a:gd name="T8" fmla="*/ 0 w 107"/>
              <a:gd name="T9" fmla="*/ 127869 h 84"/>
              <a:gd name="T10" fmla="*/ 0 60000 65536"/>
              <a:gd name="T11" fmla="*/ 0 60000 65536"/>
              <a:gd name="T12" fmla="*/ 0 60000 65536"/>
              <a:gd name="T13" fmla="*/ 0 60000 65536"/>
              <a:gd name="T14" fmla="*/ 0 60000 65536"/>
              <a:gd name="T15" fmla="*/ 0 w 107"/>
              <a:gd name="T16" fmla="*/ 0 h 84"/>
              <a:gd name="T17" fmla="*/ 107 w 107"/>
              <a:gd name="T18" fmla="*/ 84 h 84"/>
            </a:gdLst>
            <a:ahLst/>
            <a:cxnLst>
              <a:cxn ang="T10">
                <a:pos x="T0" y="T1"/>
              </a:cxn>
              <a:cxn ang="T11">
                <a:pos x="T2" y="T3"/>
              </a:cxn>
              <a:cxn ang="T12">
                <a:pos x="T4" y="T5"/>
              </a:cxn>
              <a:cxn ang="T13">
                <a:pos x="T6" y="T7"/>
              </a:cxn>
              <a:cxn ang="T14">
                <a:pos x="T8" y="T9"/>
              </a:cxn>
            </a:cxnLst>
            <a:rect l="T15" t="T16" r="T17" b="T18"/>
            <a:pathLst>
              <a:path w="107" h="84">
                <a:moveTo>
                  <a:pt x="0" y="34"/>
                </a:moveTo>
                <a:cubicBezTo>
                  <a:pt x="81" y="84"/>
                  <a:pt x="81" y="84"/>
                  <a:pt x="81" y="84"/>
                </a:cubicBezTo>
                <a:cubicBezTo>
                  <a:pt x="94" y="64"/>
                  <a:pt x="101" y="46"/>
                  <a:pt x="107" y="23"/>
                </a:cubicBezTo>
                <a:cubicBezTo>
                  <a:pt x="15" y="0"/>
                  <a:pt x="15" y="0"/>
                  <a:pt x="15" y="0"/>
                </a:cubicBezTo>
                <a:cubicBezTo>
                  <a:pt x="12" y="12"/>
                  <a:pt x="7" y="23"/>
                  <a:pt x="0" y="34"/>
                </a:cubicBezTo>
                <a:close/>
              </a:path>
            </a:pathLst>
          </a:custGeom>
          <a:solidFill>
            <a:schemeClr val="tx1"/>
          </a:solidFill>
          <a:ln>
            <a:noFill/>
          </a:ln>
        </p:spPr>
        <p:txBody>
          <a:bodyPr/>
          <a:lstStyle/>
          <a:p>
            <a:endParaRPr lang="zh-CN" altLang="en-US">
              <a:solidFill>
                <a:schemeClr val="accent2"/>
              </a:solidFill>
            </a:endParaRPr>
          </a:p>
        </p:txBody>
      </p:sp>
      <p:sp>
        <p:nvSpPr>
          <p:cNvPr id="36" name="Freeform 9"/>
          <p:cNvSpPr>
            <a:spLocks noChangeArrowheads="1"/>
          </p:cNvSpPr>
          <p:nvPr/>
        </p:nvSpPr>
        <p:spPr bwMode="auto">
          <a:xfrm>
            <a:off x="807095" y="2428875"/>
            <a:ext cx="1525587" cy="1098550"/>
          </a:xfrm>
          <a:custGeom>
            <a:avLst/>
            <a:gdLst>
              <a:gd name="T0" fmla="*/ 1525587 w 407"/>
              <a:gd name="T1" fmla="*/ 614888 h 293"/>
              <a:gd name="T2" fmla="*/ 1221969 w 407"/>
              <a:gd name="T3" fmla="*/ 427422 h 293"/>
              <a:gd name="T4" fmla="*/ 622230 w 407"/>
              <a:gd name="T5" fmla="*/ 562398 h 293"/>
              <a:gd name="T6" fmla="*/ 431063 w 407"/>
              <a:gd name="T7" fmla="*/ 86234 h 293"/>
              <a:gd name="T8" fmla="*/ 86213 w 407"/>
              <a:gd name="T9" fmla="*/ 0 h 293"/>
              <a:gd name="T10" fmla="*/ 431063 w 407"/>
              <a:gd name="T11" fmla="*/ 866092 h 293"/>
              <a:gd name="T12" fmla="*/ 1525587 w 407"/>
              <a:gd name="T13" fmla="*/ 614888 h 293"/>
              <a:gd name="T14" fmla="*/ 0 60000 65536"/>
              <a:gd name="T15" fmla="*/ 0 60000 65536"/>
              <a:gd name="T16" fmla="*/ 0 60000 65536"/>
              <a:gd name="T17" fmla="*/ 0 60000 65536"/>
              <a:gd name="T18" fmla="*/ 0 60000 65536"/>
              <a:gd name="T19" fmla="*/ 0 60000 65536"/>
              <a:gd name="T20" fmla="*/ 0 60000 65536"/>
              <a:gd name="T21" fmla="*/ 0 w 407"/>
              <a:gd name="T22" fmla="*/ 0 h 293"/>
              <a:gd name="T23" fmla="*/ 407 w 407"/>
              <a:gd name="T24" fmla="*/ 293 h 29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7" h="293">
                <a:moveTo>
                  <a:pt x="407" y="164"/>
                </a:moveTo>
                <a:cubicBezTo>
                  <a:pt x="326" y="114"/>
                  <a:pt x="326" y="114"/>
                  <a:pt x="326" y="114"/>
                </a:cubicBezTo>
                <a:cubicBezTo>
                  <a:pt x="292" y="168"/>
                  <a:pt x="220" y="185"/>
                  <a:pt x="166" y="150"/>
                </a:cubicBezTo>
                <a:cubicBezTo>
                  <a:pt x="122" y="123"/>
                  <a:pt x="103" y="71"/>
                  <a:pt x="115" y="23"/>
                </a:cubicBezTo>
                <a:cubicBezTo>
                  <a:pt x="23" y="0"/>
                  <a:pt x="23" y="0"/>
                  <a:pt x="23" y="0"/>
                </a:cubicBezTo>
                <a:cubicBezTo>
                  <a:pt x="0" y="91"/>
                  <a:pt x="36" y="181"/>
                  <a:pt x="115" y="231"/>
                </a:cubicBezTo>
                <a:cubicBezTo>
                  <a:pt x="214" y="293"/>
                  <a:pt x="345" y="263"/>
                  <a:pt x="407" y="164"/>
                </a:cubicBezTo>
                <a:close/>
              </a:path>
            </a:pathLst>
          </a:custGeom>
          <a:solidFill>
            <a:schemeClr val="bg1"/>
          </a:solidFill>
          <a:ln>
            <a:noFill/>
          </a:ln>
        </p:spPr>
        <p:txBody>
          <a:bodyPr/>
          <a:lstStyle/>
          <a:p>
            <a:endParaRPr lang="zh-CN" altLang="en-US">
              <a:solidFill>
                <a:schemeClr val="accent2"/>
              </a:solidFill>
            </a:endParaRPr>
          </a:p>
        </p:txBody>
      </p:sp>
      <p:sp>
        <p:nvSpPr>
          <p:cNvPr id="37" name="Freeform 12"/>
          <p:cNvSpPr>
            <a:spLocks noChangeArrowheads="1"/>
          </p:cNvSpPr>
          <p:nvPr/>
        </p:nvSpPr>
        <p:spPr bwMode="auto">
          <a:xfrm>
            <a:off x="2426345" y="1511300"/>
            <a:ext cx="3556000" cy="917575"/>
          </a:xfrm>
          <a:custGeom>
            <a:avLst/>
            <a:gdLst>
              <a:gd name="T0" fmla="*/ 4763 w 2240"/>
              <a:gd name="T1" fmla="*/ 917575 h 578"/>
              <a:gd name="T2" fmla="*/ 0 w 2240"/>
              <a:gd name="T3" fmla="*/ 903288 h 578"/>
              <a:gd name="T4" fmla="*/ 3551238 w 2240"/>
              <a:gd name="T5" fmla="*/ 0 h 578"/>
              <a:gd name="T6" fmla="*/ 3556000 w 2240"/>
              <a:gd name="T7" fmla="*/ 11113 h 578"/>
              <a:gd name="T8" fmla="*/ 4763 w 2240"/>
              <a:gd name="T9" fmla="*/ 917575 h 578"/>
              <a:gd name="T10" fmla="*/ 0 60000 65536"/>
              <a:gd name="T11" fmla="*/ 0 60000 65536"/>
              <a:gd name="T12" fmla="*/ 0 60000 65536"/>
              <a:gd name="T13" fmla="*/ 0 60000 65536"/>
              <a:gd name="T14" fmla="*/ 0 60000 65536"/>
              <a:gd name="T15" fmla="*/ 0 w 2240"/>
              <a:gd name="T16" fmla="*/ 0 h 578"/>
              <a:gd name="T17" fmla="*/ 2240 w 2240"/>
              <a:gd name="T18" fmla="*/ 578 h 578"/>
            </a:gdLst>
            <a:ahLst/>
            <a:cxnLst>
              <a:cxn ang="T10">
                <a:pos x="T0" y="T1"/>
              </a:cxn>
              <a:cxn ang="T11">
                <a:pos x="T2" y="T3"/>
              </a:cxn>
              <a:cxn ang="T12">
                <a:pos x="T4" y="T5"/>
              </a:cxn>
              <a:cxn ang="T13">
                <a:pos x="T6" y="T7"/>
              </a:cxn>
              <a:cxn ang="T14">
                <a:pos x="T8" y="T9"/>
              </a:cxn>
            </a:cxnLst>
            <a:rect l="T15" t="T16" r="T17" b="T18"/>
            <a:pathLst>
              <a:path w="2240" h="578">
                <a:moveTo>
                  <a:pt x="3" y="578"/>
                </a:moveTo>
                <a:lnTo>
                  <a:pt x="0" y="569"/>
                </a:lnTo>
                <a:lnTo>
                  <a:pt x="2237" y="0"/>
                </a:lnTo>
                <a:lnTo>
                  <a:pt x="2240" y="7"/>
                </a:lnTo>
                <a:lnTo>
                  <a:pt x="3" y="578"/>
                </a:lnTo>
                <a:close/>
              </a:path>
            </a:pathLst>
          </a:custGeom>
          <a:solidFill>
            <a:schemeClr val="accent3"/>
          </a:solidFill>
          <a:ln>
            <a:noFill/>
          </a:ln>
        </p:spPr>
        <p:txBody>
          <a:bodyPr/>
          <a:lstStyle/>
          <a:p>
            <a:endParaRPr lang="zh-CN" altLang="en-US"/>
          </a:p>
        </p:txBody>
      </p:sp>
      <p:sp>
        <p:nvSpPr>
          <p:cNvPr id="38" name="Freeform 15"/>
          <p:cNvSpPr>
            <a:spLocks noChangeArrowheads="1"/>
          </p:cNvSpPr>
          <p:nvPr/>
        </p:nvSpPr>
        <p:spPr bwMode="auto">
          <a:xfrm>
            <a:off x="2426345" y="2811463"/>
            <a:ext cx="3575050" cy="952500"/>
          </a:xfrm>
          <a:custGeom>
            <a:avLst/>
            <a:gdLst>
              <a:gd name="T0" fmla="*/ 3570288 w 2252"/>
              <a:gd name="T1" fmla="*/ 952500 h 600"/>
              <a:gd name="T2" fmla="*/ 0 w 2252"/>
              <a:gd name="T3" fmla="*/ 11113 h 600"/>
              <a:gd name="T4" fmla="*/ 4763 w 2252"/>
              <a:gd name="T5" fmla="*/ 0 h 600"/>
              <a:gd name="T6" fmla="*/ 3575050 w 2252"/>
              <a:gd name="T7" fmla="*/ 938213 h 600"/>
              <a:gd name="T8" fmla="*/ 3570288 w 2252"/>
              <a:gd name="T9" fmla="*/ 952500 h 600"/>
              <a:gd name="T10" fmla="*/ 0 60000 65536"/>
              <a:gd name="T11" fmla="*/ 0 60000 65536"/>
              <a:gd name="T12" fmla="*/ 0 60000 65536"/>
              <a:gd name="T13" fmla="*/ 0 60000 65536"/>
              <a:gd name="T14" fmla="*/ 0 60000 65536"/>
              <a:gd name="T15" fmla="*/ 0 w 2252"/>
              <a:gd name="T16" fmla="*/ 0 h 600"/>
              <a:gd name="T17" fmla="*/ 2252 w 2252"/>
              <a:gd name="T18" fmla="*/ 600 h 600"/>
            </a:gdLst>
            <a:ahLst/>
            <a:cxnLst>
              <a:cxn ang="T10">
                <a:pos x="T0" y="T1"/>
              </a:cxn>
              <a:cxn ang="T11">
                <a:pos x="T2" y="T3"/>
              </a:cxn>
              <a:cxn ang="T12">
                <a:pos x="T4" y="T5"/>
              </a:cxn>
              <a:cxn ang="T13">
                <a:pos x="T6" y="T7"/>
              </a:cxn>
              <a:cxn ang="T14">
                <a:pos x="T8" y="T9"/>
              </a:cxn>
            </a:cxnLst>
            <a:rect l="T15" t="T16" r="T17" b="T18"/>
            <a:pathLst>
              <a:path w="2252" h="600">
                <a:moveTo>
                  <a:pt x="2249" y="600"/>
                </a:moveTo>
                <a:lnTo>
                  <a:pt x="0" y="7"/>
                </a:lnTo>
                <a:lnTo>
                  <a:pt x="3" y="0"/>
                </a:lnTo>
                <a:lnTo>
                  <a:pt x="2252" y="591"/>
                </a:lnTo>
                <a:lnTo>
                  <a:pt x="2249" y="600"/>
                </a:lnTo>
                <a:close/>
              </a:path>
            </a:pathLst>
          </a:custGeom>
          <a:solidFill>
            <a:schemeClr val="accent3"/>
          </a:solidFill>
          <a:ln>
            <a:noFill/>
          </a:ln>
        </p:spPr>
        <p:txBody>
          <a:bodyPr/>
          <a:lstStyle/>
          <a:p>
            <a:endParaRPr lang="zh-CN" altLang="en-US"/>
          </a:p>
        </p:txBody>
      </p:sp>
      <p:sp>
        <p:nvSpPr>
          <p:cNvPr id="39" name="Freeform 16"/>
          <p:cNvSpPr>
            <a:spLocks noChangeArrowheads="1"/>
          </p:cNvSpPr>
          <p:nvPr/>
        </p:nvSpPr>
        <p:spPr bwMode="auto">
          <a:xfrm>
            <a:off x="6188720" y="1465263"/>
            <a:ext cx="1200150" cy="2235200"/>
          </a:xfrm>
          <a:custGeom>
            <a:avLst/>
            <a:gdLst>
              <a:gd name="T0" fmla="*/ 0 w 320"/>
              <a:gd name="T1" fmla="*/ 26252 h 596"/>
              <a:gd name="T2" fmla="*/ 7501 w 320"/>
              <a:gd name="T3" fmla="*/ 198768 h 596"/>
              <a:gd name="T4" fmla="*/ 18752 w 320"/>
              <a:gd name="T5" fmla="*/ 198768 h 596"/>
              <a:gd name="T6" fmla="*/ 1008876 w 320"/>
              <a:gd name="T7" fmla="*/ 1121350 h 596"/>
              <a:gd name="T8" fmla="*/ 371296 w 320"/>
              <a:gd name="T9" fmla="*/ 2058934 h 596"/>
              <a:gd name="T10" fmla="*/ 435054 w 320"/>
              <a:gd name="T11" fmla="*/ 2235200 h 596"/>
              <a:gd name="T12" fmla="*/ 1181398 w 320"/>
              <a:gd name="T13" fmla="*/ 1121350 h 596"/>
              <a:gd name="T14" fmla="*/ 0 w 320"/>
              <a:gd name="T15" fmla="*/ 26252 h 596"/>
              <a:gd name="T16" fmla="*/ 0 60000 65536"/>
              <a:gd name="T17" fmla="*/ 0 60000 65536"/>
              <a:gd name="T18" fmla="*/ 0 60000 65536"/>
              <a:gd name="T19" fmla="*/ 0 60000 65536"/>
              <a:gd name="T20" fmla="*/ 0 60000 65536"/>
              <a:gd name="T21" fmla="*/ 0 60000 65536"/>
              <a:gd name="T22" fmla="*/ 0 60000 65536"/>
              <a:gd name="T23" fmla="*/ 0 60000 65536"/>
              <a:gd name="T24" fmla="*/ 0 w 320"/>
              <a:gd name="T25" fmla="*/ 0 h 596"/>
              <a:gd name="T26" fmla="*/ 320 w 320"/>
              <a:gd name="T27" fmla="*/ 596 h 5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0" h="596">
                <a:moveTo>
                  <a:pt x="0" y="7"/>
                </a:moveTo>
                <a:cubicBezTo>
                  <a:pt x="2" y="53"/>
                  <a:pt x="2" y="53"/>
                  <a:pt x="2" y="53"/>
                </a:cubicBezTo>
                <a:cubicBezTo>
                  <a:pt x="3" y="53"/>
                  <a:pt x="4" y="53"/>
                  <a:pt x="5" y="53"/>
                </a:cubicBezTo>
                <a:cubicBezTo>
                  <a:pt x="146" y="48"/>
                  <a:pt x="264" y="158"/>
                  <a:pt x="269" y="299"/>
                </a:cubicBezTo>
                <a:cubicBezTo>
                  <a:pt x="274" y="413"/>
                  <a:pt x="202" y="513"/>
                  <a:pt x="99" y="549"/>
                </a:cubicBezTo>
                <a:cubicBezTo>
                  <a:pt x="116" y="596"/>
                  <a:pt x="116" y="596"/>
                  <a:pt x="116" y="596"/>
                </a:cubicBezTo>
                <a:cubicBezTo>
                  <a:pt x="242" y="550"/>
                  <a:pt x="320" y="434"/>
                  <a:pt x="315" y="299"/>
                </a:cubicBezTo>
                <a:cubicBezTo>
                  <a:pt x="309" y="132"/>
                  <a:pt x="168" y="0"/>
                  <a:pt x="0" y="7"/>
                </a:cubicBezTo>
                <a:close/>
              </a:path>
            </a:pathLst>
          </a:custGeom>
          <a:solidFill>
            <a:schemeClr val="tx1"/>
          </a:solidFill>
          <a:ln>
            <a:noFill/>
          </a:ln>
        </p:spPr>
        <p:txBody>
          <a:bodyPr/>
          <a:lstStyle/>
          <a:p>
            <a:endParaRPr lang="zh-CN" altLang="en-US"/>
          </a:p>
        </p:txBody>
      </p:sp>
      <p:sp>
        <p:nvSpPr>
          <p:cNvPr id="40" name="Freeform 17"/>
          <p:cNvSpPr>
            <a:spLocks noChangeArrowheads="1"/>
          </p:cNvSpPr>
          <p:nvPr/>
        </p:nvSpPr>
        <p:spPr bwMode="auto">
          <a:xfrm>
            <a:off x="5839470" y="1492250"/>
            <a:ext cx="355600" cy="231775"/>
          </a:xfrm>
          <a:custGeom>
            <a:avLst/>
            <a:gdLst>
              <a:gd name="T0" fmla="*/ 355600 w 95"/>
              <a:gd name="T1" fmla="*/ 171962 h 62"/>
              <a:gd name="T2" fmla="*/ 348114 w 95"/>
              <a:gd name="T3" fmla="*/ 0 h 62"/>
              <a:gd name="T4" fmla="*/ 0 w 95"/>
              <a:gd name="T5" fmla="*/ 67290 h 62"/>
              <a:gd name="T6" fmla="*/ 59891 w 95"/>
              <a:gd name="T7" fmla="*/ 231775 h 62"/>
              <a:gd name="T8" fmla="*/ 355600 w 95"/>
              <a:gd name="T9" fmla="*/ 171962 h 62"/>
              <a:gd name="T10" fmla="*/ 0 60000 65536"/>
              <a:gd name="T11" fmla="*/ 0 60000 65536"/>
              <a:gd name="T12" fmla="*/ 0 60000 65536"/>
              <a:gd name="T13" fmla="*/ 0 60000 65536"/>
              <a:gd name="T14" fmla="*/ 0 60000 65536"/>
              <a:gd name="T15" fmla="*/ 0 w 95"/>
              <a:gd name="T16" fmla="*/ 0 h 62"/>
              <a:gd name="T17" fmla="*/ 95 w 95"/>
              <a:gd name="T18" fmla="*/ 62 h 62"/>
            </a:gdLst>
            <a:ahLst/>
            <a:cxnLst>
              <a:cxn ang="T10">
                <a:pos x="T0" y="T1"/>
              </a:cxn>
              <a:cxn ang="T11">
                <a:pos x="T2" y="T3"/>
              </a:cxn>
              <a:cxn ang="T12">
                <a:pos x="T4" y="T5"/>
              </a:cxn>
              <a:cxn ang="T13">
                <a:pos x="T6" y="T7"/>
              </a:cxn>
              <a:cxn ang="T14">
                <a:pos x="T8" y="T9"/>
              </a:cxn>
            </a:cxnLst>
            <a:rect l="T15" t="T16" r="T17" b="T18"/>
            <a:pathLst>
              <a:path w="95" h="62">
                <a:moveTo>
                  <a:pt x="95" y="46"/>
                </a:moveTo>
                <a:cubicBezTo>
                  <a:pt x="93" y="0"/>
                  <a:pt x="93" y="0"/>
                  <a:pt x="93" y="0"/>
                </a:cubicBezTo>
                <a:cubicBezTo>
                  <a:pt x="60" y="1"/>
                  <a:pt x="32" y="6"/>
                  <a:pt x="0" y="18"/>
                </a:cubicBezTo>
                <a:cubicBezTo>
                  <a:pt x="16" y="62"/>
                  <a:pt x="16" y="62"/>
                  <a:pt x="16" y="62"/>
                </a:cubicBezTo>
                <a:cubicBezTo>
                  <a:pt x="41" y="53"/>
                  <a:pt x="67" y="47"/>
                  <a:pt x="95" y="46"/>
                </a:cubicBezTo>
                <a:close/>
              </a:path>
            </a:pathLst>
          </a:custGeom>
          <a:solidFill>
            <a:schemeClr val="bg2"/>
          </a:solidFill>
          <a:ln>
            <a:noFill/>
          </a:ln>
        </p:spPr>
        <p:txBody>
          <a:bodyPr/>
          <a:lstStyle/>
          <a:p>
            <a:endParaRPr lang="zh-CN" altLang="en-US"/>
          </a:p>
        </p:txBody>
      </p:sp>
      <p:sp>
        <p:nvSpPr>
          <p:cNvPr id="41" name="Freeform 18"/>
          <p:cNvSpPr>
            <a:spLocks noChangeArrowheads="1"/>
          </p:cNvSpPr>
          <p:nvPr/>
        </p:nvSpPr>
        <p:spPr bwMode="auto">
          <a:xfrm>
            <a:off x="5371157" y="1558925"/>
            <a:ext cx="528638" cy="442913"/>
          </a:xfrm>
          <a:custGeom>
            <a:avLst/>
            <a:gdLst>
              <a:gd name="T0" fmla="*/ 528638 w 141"/>
              <a:gd name="T1" fmla="*/ 165154 h 118"/>
              <a:gd name="T2" fmla="*/ 468651 w 141"/>
              <a:gd name="T3" fmla="*/ 0 h 118"/>
              <a:gd name="T4" fmla="*/ 0 w 141"/>
              <a:gd name="T5" fmla="*/ 322801 h 118"/>
              <a:gd name="T6" fmla="*/ 138721 w 141"/>
              <a:gd name="T7" fmla="*/ 442913 h 118"/>
              <a:gd name="T8" fmla="*/ 528638 w 141"/>
              <a:gd name="T9" fmla="*/ 165154 h 118"/>
              <a:gd name="T10" fmla="*/ 0 60000 65536"/>
              <a:gd name="T11" fmla="*/ 0 60000 65536"/>
              <a:gd name="T12" fmla="*/ 0 60000 65536"/>
              <a:gd name="T13" fmla="*/ 0 60000 65536"/>
              <a:gd name="T14" fmla="*/ 0 60000 65536"/>
              <a:gd name="T15" fmla="*/ 0 w 141"/>
              <a:gd name="T16" fmla="*/ 0 h 118"/>
              <a:gd name="T17" fmla="*/ 141 w 141"/>
              <a:gd name="T18" fmla="*/ 118 h 118"/>
            </a:gdLst>
            <a:ahLst/>
            <a:cxnLst>
              <a:cxn ang="T10">
                <a:pos x="T0" y="T1"/>
              </a:cxn>
              <a:cxn ang="T11">
                <a:pos x="T2" y="T3"/>
              </a:cxn>
              <a:cxn ang="T12">
                <a:pos x="T4" y="T5"/>
              </a:cxn>
              <a:cxn ang="T13">
                <a:pos x="T6" y="T7"/>
              </a:cxn>
              <a:cxn ang="T14">
                <a:pos x="T8" y="T9"/>
              </a:cxn>
            </a:cxnLst>
            <a:rect l="T15" t="T16" r="T17" b="T18"/>
            <a:pathLst>
              <a:path w="141" h="118">
                <a:moveTo>
                  <a:pt x="141" y="44"/>
                </a:moveTo>
                <a:cubicBezTo>
                  <a:pt x="125" y="0"/>
                  <a:pt x="125" y="0"/>
                  <a:pt x="125" y="0"/>
                </a:cubicBezTo>
                <a:cubicBezTo>
                  <a:pt x="75" y="18"/>
                  <a:pt x="35" y="46"/>
                  <a:pt x="0" y="86"/>
                </a:cubicBezTo>
                <a:cubicBezTo>
                  <a:pt x="37" y="118"/>
                  <a:pt x="37" y="118"/>
                  <a:pt x="37" y="118"/>
                </a:cubicBezTo>
                <a:cubicBezTo>
                  <a:pt x="64" y="85"/>
                  <a:pt x="100" y="60"/>
                  <a:pt x="141" y="44"/>
                </a:cubicBezTo>
                <a:close/>
              </a:path>
            </a:pathLst>
          </a:custGeom>
          <a:solidFill>
            <a:schemeClr val="tx2"/>
          </a:solidFill>
          <a:ln>
            <a:noFill/>
          </a:ln>
        </p:spPr>
        <p:txBody>
          <a:bodyPr/>
          <a:lstStyle/>
          <a:p>
            <a:endParaRPr lang="zh-CN" altLang="en-US"/>
          </a:p>
        </p:txBody>
      </p:sp>
      <p:sp>
        <p:nvSpPr>
          <p:cNvPr id="42" name="Freeform 19"/>
          <p:cNvSpPr>
            <a:spLocks noChangeArrowheads="1"/>
          </p:cNvSpPr>
          <p:nvPr/>
        </p:nvSpPr>
        <p:spPr bwMode="auto">
          <a:xfrm>
            <a:off x="5013970" y="1882775"/>
            <a:ext cx="495300" cy="1139825"/>
          </a:xfrm>
          <a:custGeom>
            <a:avLst/>
            <a:gdLst>
              <a:gd name="T0" fmla="*/ 270164 w 132"/>
              <a:gd name="T1" fmla="*/ 772381 h 304"/>
              <a:gd name="T2" fmla="*/ 495300 w 132"/>
              <a:gd name="T3" fmla="*/ 119982 h 304"/>
              <a:gd name="T4" fmla="*/ 356466 w 132"/>
              <a:gd name="T5" fmla="*/ 0 h 304"/>
              <a:gd name="T6" fmla="*/ 146339 w 132"/>
              <a:gd name="T7" fmla="*/ 1139825 h 304"/>
              <a:gd name="T8" fmla="*/ 330200 w 132"/>
              <a:gd name="T9" fmla="*/ 1072335 h 304"/>
              <a:gd name="T10" fmla="*/ 270164 w 132"/>
              <a:gd name="T11" fmla="*/ 772381 h 304"/>
              <a:gd name="T12" fmla="*/ 0 60000 65536"/>
              <a:gd name="T13" fmla="*/ 0 60000 65536"/>
              <a:gd name="T14" fmla="*/ 0 60000 65536"/>
              <a:gd name="T15" fmla="*/ 0 60000 65536"/>
              <a:gd name="T16" fmla="*/ 0 60000 65536"/>
              <a:gd name="T17" fmla="*/ 0 60000 65536"/>
              <a:gd name="T18" fmla="*/ 0 w 132"/>
              <a:gd name="T19" fmla="*/ 0 h 304"/>
              <a:gd name="T20" fmla="*/ 132 w 132"/>
              <a:gd name="T21" fmla="*/ 304 h 304"/>
            </a:gdLst>
            <a:ahLst/>
            <a:cxnLst>
              <a:cxn ang="T12">
                <a:pos x="T0" y="T1"/>
              </a:cxn>
              <a:cxn ang="T13">
                <a:pos x="T2" y="T3"/>
              </a:cxn>
              <a:cxn ang="T14">
                <a:pos x="T4" y="T5"/>
              </a:cxn>
              <a:cxn ang="T15">
                <a:pos x="T6" y="T7"/>
              </a:cxn>
              <a:cxn ang="T16">
                <a:pos x="T8" y="T9"/>
              </a:cxn>
              <a:cxn ang="T17">
                <a:pos x="T10" y="T11"/>
              </a:cxn>
            </a:cxnLst>
            <a:rect l="T18" t="T19" r="T20" b="T21"/>
            <a:pathLst>
              <a:path w="132" h="304">
                <a:moveTo>
                  <a:pt x="72" y="206"/>
                </a:moveTo>
                <a:cubicBezTo>
                  <a:pt x="69" y="140"/>
                  <a:pt x="92" y="79"/>
                  <a:pt x="132" y="32"/>
                </a:cubicBezTo>
                <a:cubicBezTo>
                  <a:pt x="95" y="0"/>
                  <a:pt x="95" y="0"/>
                  <a:pt x="95" y="0"/>
                </a:cubicBezTo>
                <a:cubicBezTo>
                  <a:pt x="20" y="87"/>
                  <a:pt x="0" y="196"/>
                  <a:pt x="39" y="304"/>
                </a:cubicBezTo>
                <a:cubicBezTo>
                  <a:pt x="88" y="286"/>
                  <a:pt x="88" y="286"/>
                  <a:pt x="88" y="286"/>
                </a:cubicBezTo>
                <a:cubicBezTo>
                  <a:pt x="78" y="261"/>
                  <a:pt x="73" y="234"/>
                  <a:pt x="72" y="206"/>
                </a:cubicBezTo>
                <a:close/>
              </a:path>
            </a:pathLst>
          </a:custGeom>
          <a:solidFill>
            <a:schemeClr val="tx1"/>
          </a:solidFill>
          <a:ln>
            <a:noFill/>
          </a:ln>
        </p:spPr>
        <p:txBody>
          <a:bodyPr/>
          <a:lstStyle/>
          <a:p>
            <a:endParaRPr lang="zh-CN" altLang="en-US"/>
          </a:p>
        </p:txBody>
      </p:sp>
      <p:sp>
        <p:nvSpPr>
          <p:cNvPr id="43" name="Freeform 20"/>
          <p:cNvSpPr>
            <a:spLocks noChangeArrowheads="1"/>
          </p:cNvSpPr>
          <p:nvPr/>
        </p:nvSpPr>
        <p:spPr bwMode="auto">
          <a:xfrm>
            <a:off x="5160020" y="2954338"/>
            <a:ext cx="1463675" cy="963612"/>
          </a:xfrm>
          <a:custGeom>
            <a:avLst/>
            <a:gdLst>
              <a:gd name="T0" fmla="*/ 1114645 w 390"/>
              <a:gd name="T1" fmla="*/ 622411 h 257"/>
              <a:gd name="T2" fmla="*/ 183898 w 390"/>
              <a:gd name="T3" fmla="*/ 0 h 257"/>
              <a:gd name="T4" fmla="*/ 0 w 390"/>
              <a:gd name="T5" fmla="*/ 67490 h 257"/>
              <a:gd name="T6" fmla="*/ 1463675 w 390"/>
              <a:gd name="T7" fmla="*/ 746143 h 257"/>
              <a:gd name="T8" fmla="*/ 1399874 w 390"/>
              <a:gd name="T9" fmla="*/ 569918 h 257"/>
              <a:gd name="T10" fmla="*/ 1114645 w 390"/>
              <a:gd name="T11" fmla="*/ 622411 h 257"/>
              <a:gd name="T12" fmla="*/ 0 60000 65536"/>
              <a:gd name="T13" fmla="*/ 0 60000 65536"/>
              <a:gd name="T14" fmla="*/ 0 60000 65536"/>
              <a:gd name="T15" fmla="*/ 0 60000 65536"/>
              <a:gd name="T16" fmla="*/ 0 60000 65536"/>
              <a:gd name="T17" fmla="*/ 0 60000 65536"/>
              <a:gd name="T18" fmla="*/ 0 w 390"/>
              <a:gd name="T19" fmla="*/ 0 h 257"/>
              <a:gd name="T20" fmla="*/ 390 w 390"/>
              <a:gd name="T21" fmla="*/ 257 h 257"/>
            </a:gdLst>
            <a:ahLst/>
            <a:cxnLst>
              <a:cxn ang="T12">
                <a:pos x="T0" y="T1"/>
              </a:cxn>
              <a:cxn ang="T13">
                <a:pos x="T2" y="T3"/>
              </a:cxn>
              <a:cxn ang="T14">
                <a:pos x="T4" y="T5"/>
              </a:cxn>
              <a:cxn ang="T15">
                <a:pos x="T6" y="T7"/>
              </a:cxn>
              <a:cxn ang="T16">
                <a:pos x="T8" y="T9"/>
              </a:cxn>
              <a:cxn ang="T17">
                <a:pos x="T10" y="T11"/>
              </a:cxn>
            </a:cxnLst>
            <a:rect l="T18" t="T19" r="T20" b="T21"/>
            <a:pathLst>
              <a:path w="390" h="257">
                <a:moveTo>
                  <a:pt x="297" y="166"/>
                </a:moveTo>
                <a:cubicBezTo>
                  <a:pt x="184" y="170"/>
                  <a:pt x="86" y="100"/>
                  <a:pt x="49" y="0"/>
                </a:cubicBezTo>
                <a:cubicBezTo>
                  <a:pt x="0" y="18"/>
                  <a:pt x="0" y="18"/>
                  <a:pt x="0" y="18"/>
                </a:cubicBezTo>
                <a:cubicBezTo>
                  <a:pt x="58" y="175"/>
                  <a:pt x="232" y="257"/>
                  <a:pt x="390" y="199"/>
                </a:cubicBezTo>
                <a:cubicBezTo>
                  <a:pt x="373" y="152"/>
                  <a:pt x="373" y="152"/>
                  <a:pt x="373" y="152"/>
                </a:cubicBezTo>
                <a:cubicBezTo>
                  <a:pt x="349" y="160"/>
                  <a:pt x="324" y="165"/>
                  <a:pt x="297" y="166"/>
                </a:cubicBezTo>
                <a:close/>
              </a:path>
            </a:pathLst>
          </a:custGeom>
          <a:solidFill>
            <a:schemeClr val="bg1"/>
          </a:solidFill>
          <a:ln>
            <a:noFill/>
          </a:ln>
        </p:spPr>
        <p:txBody>
          <a:bodyPr/>
          <a:lstStyle/>
          <a:p>
            <a:endParaRPr lang="zh-CN" altLang="en-US"/>
          </a:p>
        </p:txBody>
      </p:sp>
      <p:sp>
        <p:nvSpPr>
          <p:cNvPr id="44" name="Freeform 34"/>
          <p:cNvSpPr>
            <a:spLocks noEditPoints="1" noChangeArrowheads="1"/>
          </p:cNvSpPr>
          <p:nvPr/>
        </p:nvSpPr>
        <p:spPr bwMode="auto">
          <a:xfrm>
            <a:off x="4507557" y="2363788"/>
            <a:ext cx="349250" cy="266700"/>
          </a:xfrm>
          <a:custGeom>
            <a:avLst/>
            <a:gdLst>
              <a:gd name="T0" fmla="*/ 334228 w 93"/>
              <a:gd name="T1" fmla="*/ 0 h 71"/>
              <a:gd name="T2" fmla="*/ 15022 w 93"/>
              <a:gd name="T3" fmla="*/ 3756 h 71"/>
              <a:gd name="T4" fmla="*/ 0 w 93"/>
              <a:gd name="T5" fmla="*/ 18782 h 71"/>
              <a:gd name="T6" fmla="*/ 3755 w 93"/>
              <a:gd name="T7" fmla="*/ 206599 h 71"/>
              <a:gd name="T8" fmla="*/ 18777 w 93"/>
              <a:gd name="T9" fmla="*/ 221624 h 71"/>
              <a:gd name="T10" fmla="*/ 120172 w 93"/>
              <a:gd name="T11" fmla="*/ 221624 h 71"/>
              <a:gd name="T12" fmla="*/ 120172 w 93"/>
              <a:gd name="T13" fmla="*/ 255431 h 71"/>
              <a:gd name="T14" fmla="*/ 82618 w 93"/>
              <a:gd name="T15" fmla="*/ 259187 h 71"/>
              <a:gd name="T16" fmla="*/ 78863 w 93"/>
              <a:gd name="T17" fmla="*/ 262944 h 71"/>
              <a:gd name="T18" fmla="*/ 82618 w 93"/>
              <a:gd name="T19" fmla="*/ 266700 h 71"/>
              <a:gd name="T20" fmla="*/ 270387 w 93"/>
              <a:gd name="T21" fmla="*/ 266700 h 71"/>
              <a:gd name="T22" fmla="*/ 277898 w 93"/>
              <a:gd name="T23" fmla="*/ 259187 h 71"/>
              <a:gd name="T24" fmla="*/ 270387 w 93"/>
              <a:gd name="T25" fmla="*/ 255431 h 71"/>
              <a:gd name="T26" fmla="*/ 236589 w 93"/>
              <a:gd name="T27" fmla="*/ 255431 h 71"/>
              <a:gd name="T28" fmla="*/ 232833 w 93"/>
              <a:gd name="T29" fmla="*/ 221624 h 71"/>
              <a:gd name="T30" fmla="*/ 334228 w 93"/>
              <a:gd name="T31" fmla="*/ 217868 h 71"/>
              <a:gd name="T32" fmla="*/ 349250 w 93"/>
              <a:gd name="T33" fmla="*/ 202842 h 71"/>
              <a:gd name="T34" fmla="*/ 349250 w 93"/>
              <a:gd name="T35" fmla="*/ 15025 h 71"/>
              <a:gd name="T36" fmla="*/ 334228 w 93"/>
              <a:gd name="T37" fmla="*/ 0 h 71"/>
              <a:gd name="T38" fmla="*/ 289164 w 93"/>
              <a:gd name="T39" fmla="*/ 202842 h 71"/>
              <a:gd name="T40" fmla="*/ 285409 w 93"/>
              <a:gd name="T41" fmla="*/ 199086 h 71"/>
              <a:gd name="T42" fmla="*/ 289164 w 93"/>
              <a:gd name="T43" fmla="*/ 195330 h 71"/>
              <a:gd name="T44" fmla="*/ 292919 w 93"/>
              <a:gd name="T45" fmla="*/ 199086 h 71"/>
              <a:gd name="T46" fmla="*/ 289164 w 93"/>
              <a:gd name="T47" fmla="*/ 202842 h 71"/>
              <a:gd name="T48" fmla="*/ 334228 w 93"/>
              <a:gd name="T49" fmla="*/ 180304 h 71"/>
              <a:gd name="T50" fmla="*/ 18777 w 93"/>
              <a:gd name="T51" fmla="*/ 184061 h 71"/>
              <a:gd name="T52" fmla="*/ 18777 w 93"/>
              <a:gd name="T53" fmla="*/ 18782 h 71"/>
              <a:gd name="T54" fmla="*/ 334228 w 93"/>
              <a:gd name="T55" fmla="*/ 15025 h 71"/>
              <a:gd name="T56" fmla="*/ 334228 w 93"/>
              <a:gd name="T57" fmla="*/ 180304 h 7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3"/>
              <a:gd name="T88" fmla="*/ 0 h 71"/>
              <a:gd name="T89" fmla="*/ 93 w 93"/>
              <a:gd name="T90" fmla="*/ 71 h 71"/>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3" h="71">
                <a:moveTo>
                  <a:pt x="89" y="0"/>
                </a:moveTo>
                <a:cubicBezTo>
                  <a:pt x="4" y="1"/>
                  <a:pt x="4" y="1"/>
                  <a:pt x="4" y="1"/>
                </a:cubicBezTo>
                <a:cubicBezTo>
                  <a:pt x="2" y="1"/>
                  <a:pt x="0" y="3"/>
                  <a:pt x="0" y="5"/>
                </a:cubicBezTo>
                <a:cubicBezTo>
                  <a:pt x="1" y="55"/>
                  <a:pt x="1" y="55"/>
                  <a:pt x="1" y="55"/>
                </a:cubicBezTo>
                <a:cubicBezTo>
                  <a:pt x="1" y="57"/>
                  <a:pt x="3" y="59"/>
                  <a:pt x="5" y="59"/>
                </a:cubicBezTo>
                <a:cubicBezTo>
                  <a:pt x="32" y="59"/>
                  <a:pt x="32" y="59"/>
                  <a:pt x="32" y="59"/>
                </a:cubicBezTo>
                <a:cubicBezTo>
                  <a:pt x="32" y="68"/>
                  <a:pt x="32" y="68"/>
                  <a:pt x="32" y="68"/>
                </a:cubicBezTo>
                <a:cubicBezTo>
                  <a:pt x="22" y="69"/>
                  <a:pt x="22" y="69"/>
                  <a:pt x="22" y="69"/>
                </a:cubicBezTo>
                <a:cubicBezTo>
                  <a:pt x="21" y="69"/>
                  <a:pt x="21" y="69"/>
                  <a:pt x="21" y="70"/>
                </a:cubicBezTo>
                <a:cubicBezTo>
                  <a:pt x="21" y="70"/>
                  <a:pt x="21" y="71"/>
                  <a:pt x="22" y="71"/>
                </a:cubicBezTo>
                <a:cubicBezTo>
                  <a:pt x="72" y="71"/>
                  <a:pt x="72" y="71"/>
                  <a:pt x="72" y="71"/>
                </a:cubicBezTo>
                <a:cubicBezTo>
                  <a:pt x="73" y="71"/>
                  <a:pt x="74" y="70"/>
                  <a:pt x="74" y="69"/>
                </a:cubicBezTo>
                <a:cubicBezTo>
                  <a:pt x="74" y="69"/>
                  <a:pt x="73" y="68"/>
                  <a:pt x="72" y="68"/>
                </a:cubicBezTo>
                <a:cubicBezTo>
                  <a:pt x="63" y="68"/>
                  <a:pt x="63" y="68"/>
                  <a:pt x="63" y="68"/>
                </a:cubicBezTo>
                <a:cubicBezTo>
                  <a:pt x="62" y="59"/>
                  <a:pt x="62" y="59"/>
                  <a:pt x="62" y="59"/>
                </a:cubicBezTo>
                <a:cubicBezTo>
                  <a:pt x="89" y="58"/>
                  <a:pt x="89" y="58"/>
                  <a:pt x="89" y="58"/>
                </a:cubicBezTo>
                <a:cubicBezTo>
                  <a:pt x="92" y="58"/>
                  <a:pt x="93" y="56"/>
                  <a:pt x="93" y="54"/>
                </a:cubicBezTo>
                <a:cubicBezTo>
                  <a:pt x="93" y="4"/>
                  <a:pt x="93" y="4"/>
                  <a:pt x="93" y="4"/>
                </a:cubicBezTo>
                <a:cubicBezTo>
                  <a:pt x="93" y="2"/>
                  <a:pt x="91" y="0"/>
                  <a:pt x="89" y="0"/>
                </a:cubicBezTo>
                <a:close/>
                <a:moveTo>
                  <a:pt x="77" y="54"/>
                </a:moveTo>
                <a:cubicBezTo>
                  <a:pt x="76" y="54"/>
                  <a:pt x="76" y="54"/>
                  <a:pt x="76" y="53"/>
                </a:cubicBezTo>
                <a:cubicBezTo>
                  <a:pt x="76" y="52"/>
                  <a:pt x="76" y="52"/>
                  <a:pt x="77" y="52"/>
                </a:cubicBezTo>
                <a:cubicBezTo>
                  <a:pt x="78" y="52"/>
                  <a:pt x="78" y="52"/>
                  <a:pt x="78" y="53"/>
                </a:cubicBezTo>
                <a:cubicBezTo>
                  <a:pt x="78" y="54"/>
                  <a:pt x="78" y="54"/>
                  <a:pt x="77" y="54"/>
                </a:cubicBezTo>
                <a:close/>
                <a:moveTo>
                  <a:pt x="89" y="48"/>
                </a:moveTo>
                <a:cubicBezTo>
                  <a:pt x="5" y="49"/>
                  <a:pt x="5" y="49"/>
                  <a:pt x="5" y="49"/>
                </a:cubicBezTo>
                <a:cubicBezTo>
                  <a:pt x="5" y="5"/>
                  <a:pt x="5" y="5"/>
                  <a:pt x="5" y="5"/>
                </a:cubicBezTo>
                <a:cubicBezTo>
                  <a:pt x="89" y="4"/>
                  <a:pt x="89" y="4"/>
                  <a:pt x="89" y="4"/>
                </a:cubicBezTo>
                <a:lnTo>
                  <a:pt x="89" y="48"/>
                </a:lnTo>
                <a:close/>
              </a:path>
            </a:pathLst>
          </a:custGeom>
          <a:solidFill>
            <a:schemeClr val="tx1"/>
          </a:solidFill>
          <a:ln>
            <a:noFill/>
          </a:ln>
        </p:spPr>
        <p:txBody>
          <a:bodyPr/>
          <a:lstStyle/>
          <a:p>
            <a:endParaRPr lang="zh-CN" altLang="en-US"/>
          </a:p>
        </p:txBody>
      </p:sp>
      <p:sp>
        <p:nvSpPr>
          <p:cNvPr id="45" name="Freeform 35"/>
          <p:cNvSpPr>
            <a:spLocks noEditPoints="1" noChangeArrowheads="1"/>
          </p:cNvSpPr>
          <p:nvPr/>
        </p:nvSpPr>
        <p:spPr bwMode="auto">
          <a:xfrm>
            <a:off x="4310707" y="2540000"/>
            <a:ext cx="171450" cy="101600"/>
          </a:xfrm>
          <a:custGeom>
            <a:avLst/>
            <a:gdLst>
              <a:gd name="T0" fmla="*/ 0 w 46"/>
              <a:gd name="T1" fmla="*/ 71496 h 27"/>
              <a:gd name="T2" fmla="*/ 29817 w 46"/>
              <a:gd name="T3" fmla="*/ 101600 h 27"/>
              <a:gd name="T4" fmla="*/ 137905 w 46"/>
              <a:gd name="T5" fmla="*/ 101600 h 27"/>
              <a:gd name="T6" fmla="*/ 167723 w 46"/>
              <a:gd name="T7" fmla="*/ 67733 h 27"/>
              <a:gd name="T8" fmla="*/ 167723 w 46"/>
              <a:gd name="T9" fmla="*/ 0 h 27"/>
              <a:gd name="T10" fmla="*/ 0 w 46"/>
              <a:gd name="T11" fmla="*/ 0 h 27"/>
              <a:gd name="T12" fmla="*/ 0 w 46"/>
              <a:gd name="T13" fmla="*/ 71496 h 27"/>
              <a:gd name="T14" fmla="*/ 85725 w 46"/>
              <a:gd name="T15" fmla="*/ 45156 h 27"/>
              <a:gd name="T16" fmla="*/ 96907 w 46"/>
              <a:gd name="T17" fmla="*/ 60207 h 27"/>
              <a:gd name="T18" fmla="*/ 85725 w 46"/>
              <a:gd name="T19" fmla="*/ 71496 h 27"/>
              <a:gd name="T20" fmla="*/ 70816 w 46"/>
              <a:gd name="T21" fmla="*/ 60207 h 27"/>
              <a:gd name="T22" fmla="*/ 85725 w 46"/>
              <a:gd name="T23" fmla="*/ 45156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
              <a:gd name="T37" fmla="*/ 0 h 27"/>
              <a:gd name="T38" fmla="*/ 46 w 46"/>
              <a:gd name="T39" fmla="*/ 27 h 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 h="27">
                <a:moveTo>
                  <a:pt x="0" y="19"/>
                </a:moveTo>
                <a:cubicBezTo>
                  <a:pt x="0" y="23"/>
                  <a:pt x="4" y="27"/>
                  <a:pt x="8" y="27"/>
                </a:cubicBezTo>
                <a:cubicBezTo>
                  <a:pt x="37" y="27"/>
                  <a:pt x="37" y="27"/>
                  <a:pt x="37" y="27"/>
                </a:cubicBezTo>
                <a:cubicBezTo>
                  <a:pt x="42" y="27"/>
                  <a:pt x="46" y="23"/>
                  <a:pt x="45" y="18"/>
                </a:cubicBezTo>
                <a:cubicBezTo>
                  <a:pt x="45" y="0"/>
                  <a:pt x="45" y="0"/>
                  <a:pt x="45" y="0"/>
                </a:cubicBezTo>
                <a:cubicBezTo>
                  <a:pt x="0" y="0"/>
                  <a:pt x="0" y="0"/>
                  <a:pt x="0" y="0"/>
                </a:cubicBezTo>
                <a:lnTo>
                  <a:pt x="0" y="19"/>
                </a:lnTo>
                <a:close/>
                <a:moveTo>
                  <a:pt x="23" y="12"/>
                </a:moveTo>
                <a:cubicBezTo>
                  <a:pt x="25" y="12"/>
                  <a:pt x="26" y="14"/>
                  <a:pt x="26" y="16"/>
                </a:cubicBezTo>
                <a:cubicBezTo>
                  <a:pt x="26" y="18"/>
                  <a:pt x="25" y="19"/>
                  <a:pt x="23" y="19"/>
                </a:cubicBezTo>
                <a:cubicBezTo>
                  <a:pt x="21" y="19"/>
                  <a:pt x="19" y="18"/>
                  <a:pt x="19" y="16"/>
                </a:cubicBezTo>
                <a:cubicBezTo>
                  <a:pt x="19" y="14"/>
                  <a:pt x="21" y="12"/>
                  <a:pt x="23" y="12"/>
                </a:cubicBezTo>
                <a:close/>
              </a:path>
            </a:pathLst>
          </a:custGeom>
          <a:solidFill>
            <a:schemeClr val="tx1"/>
          </a:solidFill>
          <a:ln>
            <a:noFill/>
          </a:ln>
        </p:spPr>
        <p:txBody>
          <a:bodyPr/>
          <a:lstStyle/>
          <a:p>
            <a:endParaRPr lang="zh-CN" altLang="en-US"/>
          </a:p>
        </p:txBody>
      </p:sp>
      <p:sp>
        <p:nvSpPr>
          <p:cNvPr id="46" name="Freeform 36"/>
          <p:cNvSpPr>
            <a:spLocks noEditPoints="1" noChangeArrowheads="1"/>
          </p:cNvSpPr>
          <p:nvPr/>
        </p:nvSpPr>
        <p:spPr bwMode="auto">
          <a:xfrm>
            <a:off x="4304357" y="2278063"/>
            <a:ext cx="173038" cy="254000"/>
          </a:xfrm>
          <a:custGeom>
            <a:avLst/>
            <a:gdLst>
              <a:gd name="T0" fmla="*/ 139183 w 46"/>
              <a:gd name="T1" fmla="*/ 0 h 68"/>
              <a:gd name="T2" fmla="*/ 33855 w 46"/>
              <a:gd name="T3" fmla="*/ 0 h 68"/>
              <a:gd name="T4" fmla="*/ 0 w 46"/>
              <a:gd name="T5" fmla="*/ 33618 h 68"/>
              <a:gd name="T6" fmla="*/ 3762 w 46"/>
              <a:gd name="T7" fmla="*/ 254000 h 68"/>
              <a:gd name="T8" fmla="*/ 173038 w 46"/>
              <a:gd name="T9" fmla="*/ 250265 h 68"/>
              <a:gd name="T10" fmla="*/ 173038 w 46"/>
              <a:gd name="T11" fmla="*/ 29882 h 68"/>
              <a:gd name="T12" fmla="*/ 139183 w 46"/>
              <a:gd name="T13" fmla="*/ 0 h 68"/>
              <a:gd name="T14" fmla="*/ 146706 w 46"/>
              <a:gd name="T15" fmla="*/ 104588 h 68"/>
              <a:gd name="T16" fmla="*/ 22570 w 46"/>
              <a:gd name="T17" fmla="*/ 108324 h 68"/>
              <a:gd name="T18" fmla="*/ 22570 w 46"/>
              <a:gd name="T19" fmla="*/ 78441 h 68"/>
              <a:gd name="T20" fmla="*/ 146706 w 46"/>
              <a:gd name="T21" fmla="*/ 78441 h 68"/>
              <a:gd name="T22" fmla="*/ 146706 w 46"/>
              <a:gd name="T23" fmla="*/ 104588 h 68"/>
              <a:gd name="T24" fmla="*/ 146706 w 46"/>
              <a:gd name="T25" fmla="*/ 52294 h 68"/>
              <a:gd name="T26" fmla="*/ 22570 w 46"/>
              <a:gd name="T27" fmla="*/ 52294 h 68"/>
              <a:gd name="T28" fmla="*/ 22570 w 46"/>
              <a:gd name="T29" fmla="*/ 26147 h 68"/>
              <a:gd name="T30" fmla="*/ 146706 w 46"/>
              <a:gd name="T31" fmla="*/ 26147 h 68"/>
              <a:gd name="T32" fmla="*/ 146706 w 46"/>
              <a:gd name="T33" fmla="*/ 52294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
              <a:gd name="T52" fmla="*/ 0 h 68"/>
              <a:gd name="T53" fmla="*/ 46 w 46"/>
              <a:gd name="T54" fmla="*/ 68 h 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 h="68">
                <a:moveTo>
                  <a:pt x="37" y="0"/>
                </a:moveTo>
                <a:cubicBezTo>
                  <a:pt x="9" y="0"/>
                  <a:pt x="9" y="0"/>
                  <a:pt x="9" y="0"/>
                </a:cubicBezTo>
                <a:cubicBezTo>
                  <a:pt x="4" y="0"/>
                  <a:pt x="0" y="4"/>
                  <a:pt x="0" y="9"/>
                </a:cubicBezTo>
                <a:cubicBezTo>
                  <a:pt x="1" y="68"/>
                  <a:pt x="1" y="68"/>
                  <a:pt x="1" y="68"/>
                </a:cubicBezTo>
                <a:cubicBezTo>
                  <a:pt x="46" y="67"/>
                  <a:pt x="46" y="67"/>
                  <a:pt x="46" y="67"/>
                </a:cubicBezTo>
                <a:cubicBezTo>
                  <a:pt x="46" y="8"/>
                  <a:pt x="46" y="8"/>
                  <a:pt x="46" y="8"/>
                </a:cubicBezTo>
                <a:cubicBezTo>
                  <a:pt x="46" y="4"/>
                  <a:pt x="42" y="0"/>
                  <a:pt x="37" y="0"/>
                </a:cubicBezTo>
                <a:close/>
                <a:moveTo>
                  <a:pt x="39" y="28"/>
                </a:moveTo>
                <a:cubicBezTo>
                  <a:pt x="6" y="29"/>
                  <a:pt x="6" y="29"/>
                  <a:pt x="6" y="29"/>
                </a:cubicBezTo>
                <a:cubicBezTo>
                  <a:pt x="6" y="21"/>
                  <a:pt x="6" y="21"/>
                  <a:pt x="6" y="21"/>
                </a:cubicBezTo>
                <a:cubicBezTo>
                  <a:pt x="39" y="21"/>
                  <a:pt x="39" y="21"/>
                  <a:pt x="39" y="21"/>
                </a:cubicBezTo>
                <a:lnTo>
                  <a:pt x="39" y="28"/>
                </a:lnTo>
                <a:close/>
                <a:moveTo>
                  <a:pt x="39" y="14"/>
                </a:moveTo>
                <a:cubicBezTo>
                  <a:pt x="6" y="14"/>
                  <a:pt x="6" y="14"/>
                  <a:pt x="6" y="14"/>
                </a:cubicBezTo>
                <a:cubicBezTo>
                  <a:pt x="6" y="7"/>
                  <a:pt x="6" y="7"/>
                  <a:pt x="6" y="7"/>
                </a:cubicBezTo>
                <a:cubicBezTo>
                  <a:pt x="39" y="7"/>
                  <a:pt x="39" y="7"/>
                  <a:pt x="39" y="7"/>
                </a:cubicBezTo>
                <a:lnTo>
                  <a:pt x="39" y="14"/>
                </a:lnTo>
                <a:close/>
              </a:path>
            </a:pathLst>
          </a:custGeom>
          <a:solidFill>
            <a:schemeClr val="tx1"/>
          </a:solidFill>
          <a:ln>
            <a:noFill/>
          </a:ln>
        </p:spPr>
        <p:txBody>
          <a:bodyPr/>
          <a:lstStyle/>
          <a:p>
            <a:endParaRPr lang="zh-CN" altLang="en-US"/>
          </a:p>
        </p:txBody>
      </p:sp>
      <p:sp>
        <p:nvSpPr>
          <p:cNvPr id="47" name="Freeform 37"/>
          <p:cNvSpPr>
            <a:spLocks noChangeArrowheads="1"/>
          </p:cNvSpPr>
          <p:nvPr/>
        </p:nvSpPr>
        <p:spPr bwMode="auto">
          <a:xfrm>
            <a:off x="5696595" y="4157663"/>
            <a:ext cx="635000" cy="41275"/>
          </a:xfrm>
          <a:custGeom>
            <a:avLst/>
            <a:gdLst>
              <a:gd name="T0" fmla="*/ 635000 w 169"/>
              <a:gd name="T1" fmla="*/ 26266 h 11"/>
              <a:gd name="T2" fmla="*/ 623728 w 169"/>
              <a:gd name="T3" fmla="*/ 33770 h 11"/>
              <a:gd name="T4" fmla="*/ 7515 w 169"/>
              <a:gd name="T5" fmla="*/ 41275 h 11"/>
              <a:gd name="T6" fmla="*/ 0 w 169"/>
              <a:gd name="T7" fmla="*/ 33770 h 11"/>
              <a:gd name="T8" fmla="*/ 0 w 169"/>
              <a:gd name="T9" fmla="*/ 15009 h 11"/>
              <a:gd name="T10" fmla="*/ 7515 w 169"/>
              <a:gd name="T11" fmla="*/ 3752 h 11"/>
              <a:gd name="T12" fmla="*/ 623728 w 169"/>
              <a:gd name="T13" fmla="*/ 0 h 11"/>
              <a:gd name="T14" fmla="*/ 635000 w 169"/>
              <a:gd name="T15" fmla="*/ 7505 h 11"/>
              <a:gd name="T16" fmla="*/ 635000 w 169"/>
              <a:gd name="T17" fmla="*/ 2626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9"/>
              <a:gd name="T28" fmla="*/ 0 h 11"/>
              <a:gd name="T29" fmla="*/ 169 w 169"/>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9" h="11">
                <a:moveTo>
                  <a:pt x="169" y="7"/>
                </a:moveTo>
                <a:cubicBezTo>
                  <a:pt x="169" y="8"/>
                  <a:pt x="168" y="9"/>
                  <a:pt x="166" y="9"/>
                </a:cubicBezTo>
                <a:cubicBezTo>
                  <a:pt x="2" y="11"/>
                  <a:pt x="2" y="11"/>
                  <a:pt x="2" y="11"/>
                </a:cubicBezTo>
                <a:cubicBezTo>
                  <a:pt x="1" y="11"/>
                  <a:pt x="0" y="10"/>
                  <a:pt x="0" y="9"/>
                </a:cubicBezTo>
                <a:cubicBezTo>
                  <a:pt x="0" y="4"/>
                  <a:pt x="0" y="4"/>
                  <a:pt x="0" y="4"/>
                </a:cubicBezTo>
                <a:cubicBezTo>
                  <a:pt x="0" y="2"/>
                  <a:pt x="1" y="1"/>
                  <a:pt x="2" y="1"/>
                </a:cubicBezTo>
                <a:cubicBezTo>
                  <a:pt x="166" y="0"/>
                  <a:pt x="166" y="0"/>
                  <a:pt x="166" y="0"/>
                </a:cubicBezTo>
                <a:cubicBezTo>
                  <a:pt x="168" y="0"/>
                  <a:pt x="169" y="1"/>
                  <a:pt x="169" y="2"/>
                </a:cubicBezTo>
                <a:lnTo>
                  <a:pt x="169" y="7"/>
                </a:lnTo>
                <a:close/>
              </a:path>
            </a:pathLst>
          </a:custGeom>
          <a:solidFill>
            <a:schemeClr val="bg1"/>
          </a:solidFill>
          <a:ln>
            <a:noFill/>
          </a:ln>
        </p:spPr>
        <p:txBody>
          <a:bodyPr/>
          <a:lstStyle/>
          <a:p>
            <a:endParaRPr lang="zh-CN" altLang="en-US"/>
          </a:p>
        </p:txBody>
      </p:sp>
      <p:sp>
        <p:nvSpPr>
          <p:cNvPr id="48" name="Freeform 38"/>
          <p:cNvSpPr>
            <a:spLocks noEditPoints="1" noChangeArrowheads="1"/>
          </p:cNvSpPr>
          <p:nvPr/>
        </p:nvSpPr>
        <p:spPr bwMode="auto">
          <a:xfrm>
            <a:off x="5731520" y="3824288"/>
            <a:ext cx="561975" cy="327025"/>
          </a:xfrm>
          <a:custGeom>
            <a:avLst/>
            <a:gdLst>
              <a:gd name="T0" fmla="*/ 532003 w 150"/>
              <a:gd name="T1" fmla="*/ 0 h 87"/>
              <a:gd name="T2" fmla="*/ 22479 w 150"/>
              <a:gd name="T3" fmla="*/ 3759 h 87"/>
              <a:gd name="T4" fmla="*/ 0 w 150"/>
              <a:gd name="T5" fmla="*/ 30071 h 87"/>
              <a:gd name="T6" fmla="*/ 0 w 150"/>
              <a:gd name="T7" fmla="*/ 300713 h 87"/>
              <a:gd name="T8" fmla="*/ 26226 w 150"/>
              <a:gd name="T9" fmla="*/ 327025 h 87"/>
              <a:gd name="T10" fmla="*/ 535750 w 150"/>
              <a:gd name="T11" fmla="*/ 319507 h 87"/>
              <a:gd name="T12" fmla="*/ 561975 w 150"/>
              <a:gd name="T13" fmla="*/ 293195 h 87"/>
              <a:gd name="T14" fmla="*/ 558229 w 150"/>
              <a:gd name="T15" fmla="*/ 26312 h 87"/>
              <a:gd name="T16" fmla="*/ 532003 w 150"/>
              <a:gd name="T17" fmla="*/ 0 h 87"/>
              <a:gd name="T18" fmla="*/ 535750 w 150"/>
              <a:gd name="T19" fmla="*/ 296954 h 87"/>
              <a:gd name="T20" fmla="*/ 26226 w 150"/>
              <a:gd name="T21" fmla="*/ 300713 h 87"/>
              <a:gd name="T22" fmla="*/ 22479 w 150"/>
              <a:gd name="T23" fmla="*/ 37589 h 87"/>
              <a:gd name="T24" fmla="*/ 535750 w 150"/>
              <a:gd name="T25" fmla="*/ 33830 h 87"/>
              <a:gd name="T26" fmla="*/ 535750 w 150"/>
              <a:gd name="T27" fmla="*/ 296954 h 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0"/>
              <a:gd name="T43" fmla="*/ 0 h 87"/>
              <a:gd name="T44" fmla="*/ 150 w 150"/>
              <a:gd name="T45" fmla="*/ 87 h 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0" h="87">
                <a:moveTo>
                  <a:pt x="142" y="0"/>
                </a:moveTo>
                <a:cubicBezTo>
                  <a:pt x="6" y="1"/>
                  <a:pt x="6" y="1"/>
                  <a:pt x="6" y="1"/>
                </a:cubicBezTo>
                <a:cubicBezTo>
                  <a:pt x="3" y="1"/>
                  <a:pt x="0" y="4"/>
                  <a:pt x="0" y="8"/>
                </a:cubicBezTo>
                <a:cubicBezTo>
                  <a:pt x="0" y="80"/>
                  <a:pt x="0" y="80"/>
                  <a:pt x="0" y="80"/>
                </a:cubicBezTo>
                <a:cubicBezTo>
                  <a:pt x="0" y="84"/>
                  <a:pt x="3" y="87"/>
                  <a:pt x="7" y="87"/>
                </a:cubicBezTo>
                <a:cubicBezTo>
                  <a:pt x="143" y="85"/>
                  <a:pt x="143" y="85"/>
                  <a:pt x="143" y="85"/>
                </a:cubicBezTo>
                <a:cubicBezTo>
                  <a:pt x="147" y="85"/>
                  <a:pt x="150" y="82"/>
                  <a:pt x="150" y="78"/>
                </a:cubicBezTo>
                <a:cubicBezTo>
                  <a:pt x="149" y="7"/>
                  <a:pt x="149" y="7"/>
                  <a:pt x="149" y="7"/>
                </a:cubicBezTo>
                <a:cubicBezTo>
                  <a:pt x="149" y="3"/>
                  <a:pt x="146" y="0"/>
                  <a:pt x="142" y="0"/>
                </a:cubicBezTo>
                <a:close/>
                <a:moveTo>
                  <a:pt x="143" y="79"/>
                </a:moveTo>
                <a:cubicBezTo>
                  <a:pt x="7" y="80"/>
                  <a:pt x="7" y="80"/>
                  <a:pt x="7" y="80"/>
                </a:cubicBezTo>
                <a:cubicBezTo>
                  <a:pt x="6" y="10"/>
                  <a:pt x="6" y="10"/>
                  <a:pt x="6" y="10"/>
                </a:cubicBezTo>
                <a:cubicBezTo>
                  <a:pt x="143" y="9"/>
                  <a:pt x="143" y="9"/>
                  <a:pt x="143" y="9"/>
                </a:cubicBezTo>
                <a:lnTo>
                  <a:pt x="143" y="79"/>
                </a:lnTo>
                <a:close/>
              </a:path>
            </a:pathLst>
          </a:custGeom>
          <a:solidFill>
            <a:schemeClr val="bg1"/>
          </a:solidFill>
          <a:ln>
            <a:noFill/>
          </a:ln>
        </p:spPr>
        <p:txBody>
          <a:bodyPr/>
          <a:lstStyle/>
          <a:p>
            <a:endParaRPr lang="zh-CN" altLang="en-US"/>
          </a:p>
        </p:txBody>
      </p:sp>
      <p:sp>
        <p:nvSpPr>
          <p:cNvPr id="49" name="Freeform 39"/>
          <p:cNvSpPr>
            <a:spLocks noEditPoints="1" noChangeArrowheads="1"/>
          </p:cNvSpPr>
          <p:nvPr/>
        </p:nvSpPr>
        <p:spPr bwMode="auto">
          <a:xfrm>
            <a:off x="5783907" y="941388"/>
            <a:ext cx="355600" cy="468312"/>
          </a:xfrm>
          <a:custGeom>
            <a:avLst/>
            <a:gdLst>
              <a:gd name="T0" fmla="*/ 329398 w 95"/>
              <a:gd name="T1" fmla="*/ 3746 h 125"/>
              <a:gd name="T2" fmla="*/ 22459 w 95"/>
              <a:gd name="T3" fmla="*/ 3746 h 125"/>
              <a:gd name="T4" fmla="*/ 0 w 95"/>
              <a:gd name="T5" fmla="*/ 29972 h 125"/>
              <a:gd name="T6" fmla="*/ 3743 w 95"/>
              <a:gd name="T7" fmla="*/ 445833 h 125"/>
              <a:gd name="T8" fmla="*/ 29945 w 95"/>
              <a:gd name="T9" fmla="*/ 468312 h 125"/>
              <a:gd name="T10" fmla="*/ 333141 w 95"/>
              <a:gd name="T11" fmla="*/ 464566 h 125"/>
              <a:gd name="T12" fmla="*/ 355600 w 95"/>
              <a:gd name="T13" fmla="*/ 442087 h 125"/>
              <a:gd name="T14" fmla="*/ 351857 w 95"/>
              <a:gd name="T15" fmla="*/ 26225 h 125"/>
              <a:gd name="T16" fmla="*/ 329398 w 95"/>
              <a:gd name="T17" fmla="*/ 3746 h 125"/>
              <a:gd name="T18" fmla="*/ 179672 w 95"/>
              <a:gd name="T19" fmla="*/ 460819 h 125"/>
              <a:gd name="T20" fmla="*/ 168442 w 95"/>
              <a:gd name="T21" fmla="*/ 445833 h 125"/>
              <a:gd name="T22" fmla="*/ 179672 w 95"/>
              <a:gd name="T23" fmla="*/ 434594 h 125"/>
              <a:gd name="T24" fmla="*/ 190901 w 95"/>
              <a:gd name="T25" fmla="*/ 445833 h 125"/>
              <a:gd name="T26" fmla="*/ 179672 w 95"/>
              <a:gd name="T27" fmla="*/ 460819 h 125"/>
              <a:gd name="T28" fmla="*/ 321912 w 95"/>
              <a:gd name="T29" fmla="*/ 427101 h 125"/>
              <a:gd name="T30" fmla="*/ 41175 w 95"/>
              <a:gd name="T31" fmla="*/ 430847 h 125"/>
              <a:gd name="T32" fmla="*/ 37432 w 95"/>
              <a:gd name="T33" fmla="*/ 44958 h 125"/>
              <a:gd name="T34" fmla="*/ 318168 w 95"/>
              <a:gd name="T35" fmla="*/ 44958 h 125"/>
              <a:gd name="T36" fmla="*/ 321912 w 95"/>
              <a:gd name="T37" fmla="*/ 427101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5"/>
              <a:gd name="T58" fmla="*/ 0 h 125"/>
              <a:gd name="T59" fmla="*/ 95 w 95"/>
              <a:gd name="T60" fmla="*/ 125 h 1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5" h="125">
                <a:moveTo>
                  <a:pt x="88" y="1"/>
                </a:moveTo>
                <a:cubicBezTo>
                  <a:pt x="6" y="1"/>
                  <a:pt x="6" y="1"/>
                  <a:pt x="6" y="1"/>
                </a:cubicBezTo>
                <a:cubicBezTo>
                  <a:pt x="3" y="1"/>
                  <a:pt x="0" y="4"/>
                  <a:pt x="0" y="8"/>
                </a:cubicBezTo>
                <a:cubicBezTo>
                  <a:pt x="1" y="119"/>
                  <a:pt x="1" y="119"/>
                  <a:pt x="1" y="119"/>
                </a:cubicBezTo>
                <a:cubicBezTo>
                  <a:pt x="1" y="122"/>
                  <a:pt x="4" y="125"/>
                  <a:pt x="8" y="125"/>
                </a:cubicBezTo>
                <a:cubicBezTo>
                  <a:pt x="89" y="124"/>
                  <a:pt x="89" y="124"/>
                  <a:pt x="89" y="124"/>
                </a:cubicBezTo>
                <a:cubicBezTo>
                  <a:pt x="92" y="124"/>
                  <a:pt x="95" y="121"/>
                  <a:pt x="95" y="118"/>
                </a:cubicBezTo>
                <a:cubicBezTo>
                  <a:pt x="94" y="7"/>
                  <a:pt x="94" y="7"/>
                  <a:pt x="94" y="7"/>
                </a:cubicBezTo>
                <a:cubicBezTo>
                  <a:pt x="94" y="3"/>
                  <a:pt x="91" y="0"/>
                  <a:pt x="88" y="1"/>
                </a:cubicBezTo>
                <a:close/>
                <a:moveTo>
                  <a:pt x="48" y="123"/>
                </a:moveTo>
                <a:cubicBezTo>
                  <a:pt x="46" y="123"/>
                  <a:pt x="45" y="121"/>
                  <a:pt x="45" y="119"/>
                </a:cubicBezTo>
                <a:cubicBezTo>
                  <a:pt x="45" y="118"/>
                  <a:pt x="46" y="116"/>
                  <a:pt x="48" y="116"/>
                </a:cubicBezTo>
                <a:cubicBezTo>
                  <a:pt x="50" y="116"/>
                  <a:pt x="51" y="118"/>
                  <a:pt x="51" y="119"/>
                </a:cubicBezTo>
                <a:cubicBezTo>
                  <a:pt x="51" y="121"/>
                  <a:pt x="50" y="123"/>
                  <a:pt x="48" y="123"/>
                </a:cubicBezTo>
                <a:close/>
                <a:moveTo>
                  <a:pt x="86" y="114"/>
                </a:moveTo>
                <a:cubicBezTo>
                  <a:pt x="11" y="115"/>
                  <a:pt x="11" y="115"/>
                  <a:pt x="11" y="115"/>
                </a:cubicBezTo>
                <a:cubicBezTo>
                  <a:pt x="10" y="12"/>
                  <a:pt x="10" y="12"/>
                  <a:pt x="10" y="12"/>
                </a:cubicBezTo>
                <a:cubicBezTo>
                  <a:pt x="85" y="12"/>
                  <a:pt x="85" y="12"/>
                  <a:pt x="85" y="12"/>
                </a:cubicBezTo>
                <a:lnTo>
                  <a:pt x="86" y="114"/>
                </a:lnTo>
                <a:close/>
              </a:path>
            </a:pathLst>
          </a:custGeom>
          <a:solidFill>
            <a:schemeClr val="bg2"/>
          </a:solidFill>
          <a:ln>
            <a:noFill/>
          </a:ln>
        </p:spPr>
        <p:txBody>
          <a:bodyPr/>
          <a:lstStyle/>
          <a:p>
            <a:endParaRPr lang="zh-CN" altLang="en-US"/>
          </a:p>
        </p:txBody>
      </p:sp>
      <p:sp>
        <p:nvSpPr>
          <p:cNvPr id="50" name="Freeform 40"/>
          <p:cNvSpPr>
            <a:spLocks noEditPoints="1" noChangeArrowheads="1"/>
          </p:cNvSpPr>
          <p:nvPr/>
        </p:nvSpPr>
        <p:spPr bwMode="auto">
          <a:xfrm>
            <a:off x="7712720" y="2139950"/>
            <a:ext cx="284162" cy="498475"/>
          </a:xfrm>
          <a:custGeom>
            <a:avLst/>
            <a:gdLst>
              <a:gd name="T0" fmla="*/ 250511 w 76"/>
              <a:gd name="T1" fmla="*/ 0 h 133"/>
              <a:gd name="T2" fmla="*/ 29912 w 76"/>
              <a:gd name="T3" fmla="*/ 3748 h 133"/>
              <a:gd name="T4" fmla="*/ 0 w 76"/>
              <a:gd name="T5" fmla="*/ 33731 h 133"/>
              <a:gd name="T6" fmla="*/ 3739 w 76"/>
              <a:gd name="T7" fmla="*/ 468492 h 133"/>
              <a:gd name="T8" fmla="*/ 33651 w 76"/>
              <a:gd name="T9" fmla="*/ 498475 h 133"/>
              <a:gd name="T10" fmla="*/ 254250 w 76"/>
              <a:gd name="T11" fmla="*/ 494727 h 133"/>
              <a:gd name="T12" fmla="*/ 284162 w 76"/>
              <a:gd name="T13" fmla="*/ 464744 h 133"/>
              <a:gd name="T14" fmla="*/ 280423 w 76"/>
              <a:gd name="T15" fmla="*/ 33731 h 133"/>
              <a:gd name="T16" fmla="*/ 250511 w 76"/>
              <a:gd name="T17" fmla="*/ 0 h 133"/>
              <a:gd name="T18" fmla="*/ 93474 w 76"/>
              <a:gd name="T19" fmla="*/ 37479 h 133"/>
              <a:gd name="T20" fmla="*/ 186949 w 76"/>
              <a:gd name="T21" fmla="*/ 37479 h 133"/>
              <a:gd name="T22" fmla="*/ 186949 w 76"/>
              <a:gd name="T23" fmla="*/ 48723 h 133"/>
              <a:gd name="T24" fmla="*/ 93474 w 76"/>
              <a:gd name="T25" fmla="*/ 48723 h 133"/>
              <a:gd name="T26" fmla="*/ 93474 w 76"/>
              <a:gd name="T27" fmla="*/ 37479 h 133"/>
              <a:gd name="T28" fmla="*/ 145820 w 76"/>
              <a:gd name="T29" fmla="*/ 475987 h 133"/>
              <a:gd name="T30" fmla="*/ 127125 w 76"/>
              <a:gd name="T31" fmla="*/ 460996 h 133"/>
              <a:gd name="T32" fmla="*/ 145820 w 76"/>
              <a:gd name="T33" fmla="*/ 442256 h 133"/>
              <a:gd name="T34" fmla="*/ 160776 w 76"/>
              <a:gd name="T35" fmla="*/ 460996 h 133"/>
              <a:gd name="T36" fmla="*/ 145820 w 76"/>
              <a:gd name="T37" fmla="*/ 475987 h 133"/>
              <a:gd name="T38" fmla="*/ 261728 w 76"/>
              <a:gd name="T39" fmla="*/ 416020 h 133"/>
              <a:gd name="T40" fmla="*/ 26173 w 76"/>
              <a:gd name="T41" fmla="*/ 416020 h 133"/>
              <a:gd name="T42" fmla="*/ 22434 w 76"/>
              <a:gd name="T43" fmla="*/ 82455 h 133"/>
              <a:gd name="T44" fmla="*/ 257989 w 76"/>
              <a:gd name="T45" fmla="*/ 78707 h 133"/>
              <a:gd name="T46" fmla="*/ 261728 w 76"/>
              <a:gd name="T47" fmla="*/ 416020 h 13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133"/>
              <a:gd name="T74" fmla="*/ 76 w 76"/>
              <a:gd name="T75" fmla="*/ 133 h 13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133">
                <a:moveTo>
                  <a:pt x="67" y="0"/>
                </a:moveTo>
                <a:cubicBezTo>
                  <a:pt x="8" y="1"/>
                  <a:pt x="8" y="1"/>
                  <a:pt x="8" y="1"/>
                </a:cubicBezTo>
                <a:cubicBezTo>
                  <a:pt x="3" y="1"/>
                  <a:pt x="0" y="5"/>
                  <a:pt x="0" y="9"/>
                </a:cubicBezTo>
                <a:cubicBezTo>
                  <a:pt x="1" y="125"/>
                  <a:pt x="1" y="125"/>
                  <a:pt x="1" y="125"/>
                </a:cubicBezTo>
                <a:cubicBezTo>
                  <a:pt x="1" y="129"/>
                  <a:pt x="5" y="133"/>
                  <a:pt x="9" y="133"/>
                </a:cubicBezTo>
                <a:cubicBezTo>
                  <a:pt x="68" y="132"/>
                  <a:pt x="68" y="132"/>
                  <a:pt x="68" y="132"/>
                </a:cubicBezTo>
                <a:cubicBezTo>
                  <a:pt x="73" y="132"/>
                  <a:pt x="76" y="129"/>
                  <a:pt x="76" y="124"/>
                </a:cubicBezTo>
                <a:cubicBezTo>
                  <a:pt x="75" y="9"/>
                  <a:pt x="75" y="9"/>
                  <a:pt x="75" y="9"/>
                </a:cubicBezTo>
                <a:cubicBezTo>
                  <a:pt x="75" y="4"/>
                  <a:pt x="71" y="0"/>
                  <a:pt x="67" y="0"/>
                </a:cubicBezTo>
                <a:close/>
                <a:moveTo>
                  <a:pt x="25" y="10"/>
                </a:moveTo>
                <a:cubicBezTo>
                  <a:pt x="50" y="10"/>
                  <a:pt x="50" y="10"/>
                  <a:pt x="50" y="10"/>
                </a:cubicBezTo>
                <a:cubicBezTo>
                  <a:pt x="50" y="13"/>
                  <a:pt x="50" y="13"/>
                  <a:pt x="50" y="13"/>
                </a:cubicBezTo>
                <a:cubicBezTo>
                  <a:pt x="25" y="13"/>
                  <a:pt x="25" y="13"/>
                  <a:pt x="25" y="13"/>
                </a:cubicBezTo>
                <a:lnTo>
                  <a:pt x="25" y="10"/>
                </a:lnTo>
                <a:close/>
                <a:moveTo>
                  <a:pt x="39" y="127"/>
                </a:moveTo>
                <a:cubicBezTo>
                  <a:pt x="36" y="128"/>
                  <a:pt x="34" y="125"/>
                  <a:pt x="34" y="123"/>
                </a:cubicBezTo>
                <a:cubicBezTo>
                  <a:pt x="34" y="120"/>
                  <a:pt x="36" y="118"/>
                  <a:pt x="39" y="118"/>
                </a:cubicBezTo>
                <a:cubicBezTo>
                  <a:pt x="41" y="118"/>
                  <a:pt x="43" y="120"/>
                  <a:pt x="43" y="123"/>
                </a:cubicBezTo>
                <a:cubicBezTo>
                  <a:pt x="43" y="125"/>
                  <a:pt x="41" y="127"/>
                  <a:pt x="39" y="127"/>
                </a:cubicBezTo>
                <a:close/>
                <a:moveTo>
                  <a:pt x="70" y="111"/>
                </a:moveTo>
                <a:cubicBezTo>
                  <a:pt x="7" y="111"/>
                  <a:pt x="7" y="111"/>
                  <a:pt x="7" y="111"/>
                </a:cubicBezTo>
                <a:cubicBezTo>
                  <a:pt x="6" y="22"/>
                  <a:pt x="6" y="22"/>
                  <a:pt x="6" y="22"/>
                </a:cubicBezTo>
                <a:cubicBezTo>
                  <a:pt x="69" y="21"/>
                  <a:pt x="69" y="21"/>
                  <a:pt x="69" y="21"/>
                </a:cubicBezTo>
                <a:lnTo>
                  <a:pt x="70" y="111"/>
                </a:lnTo>
                <a:close/>
              </a:path>
            </a:pathLst>
          </a:custGeom>
          <a:solidFill>
            <a:schemeClr val="tx1"/>
          </a:solidFill>
          <a:ln>
            <a:noFill/>
          </a:ln>
        </p:spPr>
        <p:txBody>
          <a:bodyPr/>
          <a:lstStyle/>
          <a:p>
            <a:endParaRPr lang="zh-CN" altLang="en-US"/>
          </a:p>
        </p:txBody>
      </p:sp>
      <p:sp>
        <p:nvSpPr>
          <p:cNvPr id="51" name="Freeform 41"/>
          <p:cNvSpPr>
            <a:spLocks noChangeArrowheads="1"/>
          </p:cNvSpPr>
          <p:nvPr/>
        </p:nvSpPr>
        <p:spPr bwMode="auto">
          <a:xfrm>
            <a:off x="6064895" y="2381250"/>
            <a:ext cx="322262" cy="674688"/>
          </a:xfrm>
          <a:custGeom>
            <a:avLst/>
            <a:gdLst>
              <a:gd name="T0" fmla="*/ 243570 w 86"/>
              <a:gd name="T1" fmla="*/ 0 h 180"/>
              <a:gd name="T2" fmla="*/ 82439 w 86"/>
              <a:gd name="T3" fmla="*/ 0 h 180"/>
              <a:gd name="T4" fmla="*/ 0 w 86"/>
              <a:gd name="T5" fmla="*/ 67469 h 180"/>
              <a:gd name="T6" fmla="*/ 0 w 86"/>
              <a:gd name="T7" fmla="*/ 67469 h 180"/>
              <a:gd name="T8" fmla="*/ 0 w 86"/>
              <a:gd name="T9" fmla="*/ 78714 h 180"/>
              <a:gd name="T10" fmla="*/ 3747 w 86"/>
              <a:gd name="T11" fmla="*/ 303610 h 180"/>
              <a:gd name="T12" fmla="*/ 29978 w 86"/>
              <a:gd name="T13" fmla="*/ 329847 h 180"/>
              <a:gd name="T14" fmla="*/ 56208 w 86"/>
              <a:gd name="T15" fmla="*/ 303610 h 180"/>
              <a:gd name="T16" fmla="*/ 52461 w 86"/>
              <a:gd name="T17" fmla="*/ 108700 h 180"/>
              <a:gd name="T18" fmla="*/ 78692 w 86"/>
              <a:gd name="T19" fmla="*/ 108700 h 180"/>
              <a:gd name="T20" fmla="*/ 78692 w 86"/>
              <a:gd name="T21" fmla="*/ 296113 h 180"/>
              <a:gd name="T22" fmla="*/ 78692 w 86"/>
              <a:gd name="T23" fmla="*/ 303610 h 180"/>
              <a:gd name="T24" fmla="*/ 82439 w 86"/>
              <a:gd name="T25" fmla="*/ 637205 h 180"/>
              <a:gd name="T26" fmla="*/ 119911 w 86"/>
              <a:gd name="T27" fmla="*/ 674688 h 180"/>
              <a:gd name="T28" fmla="*/ 157384 w 86"/>
              <a:gd name="T29" fmla="*/ 637205 h 180"/>
              <a:gd name="T30" fmla="*/ 153637 w 86"/>
              <a:gd name="T31" fmla="*/ 341092 h 180"/>
              <a:gd name="T32" fmla="*/ 172373 w 86"/>
              <a:gd name="T33" fmla="*/ 341092 h 180"/>
              <a:gd name="T34" fmla="*/ 176120 w 86"/>
              <a:gd name="T35" fmla="*/ 637205 h 180"/>
              <a:gd name="T36" fmla="*/ 213592 w 86"/>
              <a:gd name="T37" fmla="*/ 674688 h 180"/>
              <a:gd name="T38" fmla="*/ 247317 w 86"/>
              <a:gd name="T39" fmla="*/ 633457 h 180"/>
              <a:gd name="T40" fmla="*/ 247317 w 86"/>
              <a:gd name="T41" fmla="*/ 292365 h 180"/>
              <a:gd name="T42" fmla="*/ 247317 w 86"/>
              <a:gd name="T43" fmla="*/ 292365 h 180"/>
              <a:gd name="T44" fmla="*/ 243570 w 86"/>
              <a:gd name="T45" fmla="*/ 108700 h 180"/>
              <a:gd name="T46" fmla="*/ 262306 w 86"/>
              <a:gd name="T47" fmla="*/ 108700 h 180"/>
              <a:gd name="T48" fmla="*/ 266054 w 86"/>
              <a:gd name="T49" fmla="*/ 303610 h 180"/>
              <a:gd name="T50" fmla="*/ 296031 w 86"/>
              <a:gd name="T51" fmla="*/ 329847 h 180"/>
              <a:gd name="T52" fmla="*/ 322262 w 86"/>
              <a:gd name="T53" fmla="*/ 299861 h 180"/>
              <a:gd name="T54" fmla="*/ 322262 w 86"/>
              <a:gd name="T55" fmla="*/ 74965 h 180"/>
              <a:gd name="T56" fmla="*/ 322262 w 86"/>
              <a:gd name="T57" fmla="*/ 67469 h 180"/>
              <a:gd name="T58" fmla="*/ 322262 w 86"/>
              <a:gd name="T59" fmla="*/ 59972 h 180"/>
              <a:gd name="T60" fmla="*/ 243570 w 86"/>
              <a:gd name="T61" fmla="*/ 0 h 1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
              <a:gd name="T94" fmla="*/ 0 h 180"/>
              <a:gd name="T95" fmla="*/ 86 w 86"/>
              <a:gd name="T96" fmla="*/ 180 h 1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 h="180">
                <a:moveTo>
                  <a:pt x="65" y="0"/>
                </a:moveTo>
                <a:cubicBezTo>
                  <a:pt x="22" y="0"/>
                  <a:pt x="22" y="0"/>
                  <a:pt x="22" y="0"/>
                </a:cubicBezTo>
                <a:cubicBezTo>
                  <a:pt x="6" y="0"/>
                  <a:pt x="0" y="13"/>
                  <a:pt x="0" y="18"/>
                </a:cubicBezTo>
                <a:cubicBezTo>
                  <a:pt x="0" y="18"/>
                  <a:pt x="0" y="18"/>
                  <a:pt x="0" y="18"/>
                </a:cubicBezTo>
                <a:cubicBezTo>
                  <a:pt x="0" y="21"/>
                  <a:pt x="0" y="21"/>
                  <a:pt x="0" y="21"/>
                </a:cubicBezTo>
                <a:cubicBezTo>
                  <a:pt x="1" y="81"/>
                  <a:pt x="1" y="81"/>
                  <a:pt x="1" y="81"/>
                </a:cubicBezTo>
                <a:cubicBezTo>
                  <a:pt x="1" y="85"/>
                  <a:pt x="4" y="88"/>
                  <a:pt x="8" y="88"/>
                </a:cubicBezTo>
                <a:cubicBezTo>
                  <a:pt x="12" y="88"/>
                  <a:pt x="15" y="85"/>
                  <a:pt x="15" y="81"/>
                </a:cubicBezTo>
                <a:cubicBezTo>
                  <a:pt x="14" y="29"/>
                  <a:pt x="14" y="29"/>
                  <a:pt x="14" y="29"/>
                </a:cubicBezTo>
                <a:cubicBezTo>
                  <a:pt x="21" y="29"/>
                  <a:pt x="21" y="29"/>
                  <a:pt x="21" y="29"/>
                </a:cubicBezTo>
                <a:cubicBezTo>
                  <a:pt x="21" y="79"/>
                  <a:pt x="21" y="79"/>
                  <a:pt x="21" y="79"/>
                </a:cubicBezTo>
                <a:cubicBezTo>
                  <a:pt x="21" y="80"/>
                  <a:pt x="21" y="80"/>
                  <a:pt x="21" y="81"/>
                </a:cubicBezTo>
                <a:cubicBezTo>
                  <a:pt x="22" y="170"/>
                  <a:pt x="22" y="170"/>
                  <a:pt x="22" y="170"/>
                </a:cubicBezTo>
                <a:cubicBezTo>
                  <a:pt x="22" y="176"/>
                  <a:pt x="27" y="180"/>
                  <a:pt x="32" y="180"/>
                </a:cubicBezTo>
                <a:cubicBezTo>
                  <a:pt x="37" y="180"/>
                  <a:pt x="42" y="175"/>
                  <a:pt x="42" y="170"/>
                </a:cubicBezTo>
                <a:cubicBezTo>
                  <a:pt x="41" y="91"/>
                  <a:pt x="41" y="91"/>
                  <a:pt x="41" y="91"/>
                </a:cubicBezTo>
                <a:cubicBezTo>
                  <a:pt x="46" y="91"/>
                  <a:pt x="46" y="91"/>
                  <a:pt x="46" y="91"/>
                </a:cubicBezTo>
                <a:cubicBezTo>
                  <a:pt x="47" y="170"/>
                  <a:pt x="47" y="170"/>
                  <a:pt x="47" y="170"/>
                </a:cubicBezTo>
                <a:cubicBezTo>
                  <a:pt x="47" y="175"/>
                  <a:pt x="51" y="180"/>
                  <a:pt x="57" y="180"/>
                </a:cubicBezTo>
                <a:cubicBezTo>
                  <a:pt x="62" y="180"/>
                  <a:pt x="67" y="175"/>
                  <a:pt x="66" y="169"/>
                </a:cubicBezTo>
                <a:cubicBezTo>
                  <a:pt x="66" y="78"/>
                  <a:pt x="66" y="78"/>
                  <a:pt x="66" y="78"/>
                </a:cubicBezTo>
                <a:cubicBezTo>
                  <a:pt x="66" y="78"/>
                  <a:pt x="66" y="78"/>
                  <a:pt x="66" y="78"/>
                </a:cubicBezTo>
                <a:cubicBezTo>
                  <a:pt x="65" y="29"/>
                  <a:pt x="65" y="29"/>
                  <a:pt x="65" y="29"/>
                </a:cubicBezTo>
                <a:cubicBezTo>
                  <a:pt x="70" y="29"/>
                  <a:pt x="70" y="29"/>
                  <a:pt x="70" y="29"/>
                </a:cubicBezTo>
                <a:cubicBezTo>
                  <a:pt x="71" y="81"/>
                  <a:pt x="71" y="81"/>
                  <a:pt x="71" y="81"/>
                </a:cubicBezTo>
                <a:cubicBezTo>
                  <a:pt x="71" y="84"/>
                  <a:pt x="74" y="88"/>
                  <a:pt x="79" y="88"/>
                </a:cubicBezTo>
                <a:cubicBezTo>
                  <a:pt x="83" y="88"/>
                  <a:pt x="86" y="84"/>
                  <a:pt x="86" y="80"/>
                </a:cubicBezTo>
                <a:cubicBezTo>
                  <a:pt x="86" y="20"/>
                  <a:pt x="86" y="20"/>
                  <a:pt x="86" y="20"/>
                </a:cubicBezTo>
                <a:cubicBezTo>
                  <a:pt x="86" y="18"/>
                  <a:pt x="86" y="18"/>
                  <a:pt x="86" y="18"/>
                </a:cubicBezTo>
                <a:cubicBezTo>
                  <a:pt x="86" y="16"/>
                  <a:pt x="86" y="16"/>
                  <a:pt x="86" y="16"/>
                </a:cubicBezTo>
                <a:cubicBezTo>
                  <a:pt x="86" y="11"/>
                  <a:pt x="78" y="0"/>
                  <a:pt x="65" y="0"/>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2" name="Freeform 42"/>
          <p:cNvSpPr>
            <a:spLocks noChangeArrowheads="1"/>
          </p:cNvSpPr>
          <p:nvPr/>
        </p:nvSpPr>
        <p:spPr bwMode="auto">
          <a:xfrm>
            <a:off x="6158557" y="2238375"/>
            <a:ext cx="131763" cy="131763"/>
          </a:xfrm>
          <a:custGeom>
            <a:avLst/>
            <a:gdLst>
              <a:gd name="T0" fmla="*/ 67764 w 35"/>
              <a:gd name="T1" fmla="*/ 131763 h 35"/>
              <a:gd name="T2" fmla="*/ 131763 w 35"/>
              <a:gd name="T3" fmla="*/ 63999 h 35"/>
              <a:gd name="T4" fmla="*/ 63999 w 35"/>
              <a:gd name="T5" fmla="*/ 0 h 35"/>
              <a:gd name="T6" fmla="*/ 0 w 35"/>
              <a:gd name="T7" fmla="*/ 67764 h 35"/>
              <a:gd name="T8" fmla="*/ 67764 w 35"/>
              <a:gd name="T9" fmla="*/ 131763 h 35"/>
              <a:gd name="T10" fmla="*/ 0 60000 65536"/>
              <a:gd name="T11" fmla="*/ 0 60000 65536"/>
              <a:gd name="T12" fmla="*/ 0 60000 65536"/>
              <a:gd name="T13" fmla="*/ 0 60000 65536"/>
              <a:gd name="T14" fmla="*/ 0 60000 65536"/>
              <a:gd name="T15" fmla="*/ 0 w 35"/>
              <a:gd name="T16" fmla="*/ 0 h 35"/>
              <a:gd name="T17" fmla="*/ 35 w 35"/>
              <a:gd name="T18" fmla="*/ 35 h 35"/>
            </a:gdLst>
            <a:ahLst/>
            <a:cxnLst>
              <a:cxn ang="T10">
                <a:pos x="T0" y="T1"/>
              </a:cxn>
              <a:cxn ang="T11">
                <a:pos x="T2" y="T3"/>
              </a:cxn>
              <a:cxn ang="T12">
                <a:pos x="T4" y="T5"/>
              </a:cxn>
              <a:cxn ang="T13">
                <a:pos x="T6" y="T7"/>
              </a:cxn>
              <a:cxn ang="T14">
                <a:pos x="T8" y="T9"/>
              </a:cxn>
            </a:cxnLst>
            <a:rect l="T15" t="T16" r="T17" b="T18"/>
            <a:pathLst>
              <a:path w="35" h="35">
                <a:moveTo>
                  <a:pt x="18" y="35"/>
                </a:moveTo>
                <a:cubicBezTo>
                  <a:pt x="27" y="34"/>
                  <a:pt x="35" y="27"/>
                  <a:pt x="35" y="17"/>
                </a:cubicBezTo>
                <a:cubicBezTo>
                  <a:pt x="35" y="8"/>
                  <a:pt x="27" y="0"/>
                  <a:pt x="17" y="0"/>
                </a:cubicBezTo>
                <a:cubicBezTo>
                  <a:pt x="8" y="1"/>
                  <a:pt x="0" y="8"/>
                  <a:pt x="0" y="18"/>
                </a:cubicBezTo>
                <a:cubicBezTo>
                  <a:pt x="1" y="27"/>
                  <a:pt x="8" y="35"/>
                  <a:pt x="18" y="35"/>
                </a:cubicBezTo>
                <a:close/>
              </a:path>
            </a:pathLst>
          </a:custGeom>
          <a:solidFill>
            <a:srgbClr val="584F5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TextBox 682"/>
          <p:cNvSpPr>
            <a:spLocks noChangeArrowheads="1"/>
          </p:cNvSpPr>
          <p:nvPr/>
        </p:nvSpPr>
        <p:spPr bwMode="auto">
          <a:xfrm>
            <a:off x="1075382" y="1917700"/>
            <a:ext cx="595313"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27%</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4" name="TextBox 682"/>
          <p:cNvSpPr>
            <a:spLocks noChangeArrowheads="1"/>
          </p:cNvSpPr>
          <p:nvPr/>
        </p:nvSpPr>
        <p:spPr bwMode="auto">
          <a:xfrm>
            <a:off x="1791345" y="2025650"/>
            <a:ext cx="5953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16%</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5" name="TextBox 682"/>
          <p:cNvSpPr>
            <a:spLocks noChangeArrowheads="1"/>
          </p:cNvSpPr>
          <p:nvPr/>
        </p:nvSpPr>
        <p:spPr bwMode="auto">
          <a:xfrm>
            <a:off x="2058045" y="24669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dirty="0">
                <a:solidFill>
                  <a:schemeClr val="accent2"/>
                </a:solidFill>
                <a:latin typeface="方正中等线简体" panose="03000509000000000000" pitchFamily="65" charset="-122"/>
                <a:ea typeface="方正中等线简体" panose="03000509000000000000" pitchFamily="65" charset="-122"/>
              </a:rPr>
              <a:t>6%</a:t>
            </a:r>
            <a:endParaRPr lang="zh-CN" altLang="en-US" sz="1400" dirty="0">
              <a:solidFill>
                <a:schemeClr val="accent2"/>
              </a:solidFill>
              <a:latin typeface="方正中等线简体" panose="03000509000000000000" pitchFamily="65" charset="-122"/>
              <a:ea typeface="方正中等线简体" panose="03000509000000000000" pitchFamily="65" charset="-122"/>
            </a:endParaRPr>
          </a:p>
        </p:txBody>
      </p:sp>
      <p:sp>
        <p:nvSpPr>
          <p:cNvPr id="56" name="TextBox 682"/>
          <p:cNvSpPr>
            <a:spLocks noChangeArrowheads="1"/>
          </p:cNvSpPr>
          <p:nvPr/>
        </p:nvSpPr>
        <p:spPr bwMode="auto">
          <a:xfrm>
            <a:off x="2016770" y="2682875"/>
            <a:ext cx="442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3%</a:t>
            </a:r>
            <a:endParaRPr lang="zh-CN" altLang="en-US" sz="1400">
              <a:solidFill>
                <a:schemeClr val="accent2"/>
              </a:solidFill>
              <a:latin typeface="方正中等线简体" panose="03000509000000000000" pitchFamily="65" charset="-122"/>
              <a:ea typeface="方正中等线简体" panose="03000509000000000000" pitchFamily="65" charset="-122"/>
            </a:endParaRPr>
          </a:p>
        </p:txBody>
      </p:sp>
      <p:sp>
        <p:nvSpPr>
          <p:cNvPr id="57" name="TextBox 682"/>
          <p:cNvSpPr>
            <a:spLocks noChangeArrowheads="1"/>
          </p:cNvSpPr>
          <p:nvPr/>
        </p:nvSpPr>
        <p:spPr bwMode="auto">
          <a:xfrm>
            <a:off x="1202382" y="3028950"/>
            <a:ext cx="5953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accent2"/>
                </a:solidFill>
                <a:latin typeface="方正中等线简体" panose="03000509000000000000" pitchFamily="65" charset="-122"/>
                <a:ea typeface="方正中等线简体" panose="03000509000000000000" pitchFamily="65" charset="-122"/>
              </a:rPr>
              <a:t>48%</a:t>
            </a:r>
            <a:endParaRPr lang="zh-CN" altLang="en-US" sz="1600">
              <a:solidFill>
                <a:schemeClr val="accent2"/>
              </a:solidFill>
              <a:latin typeface="方正中等线简体" panose="03000509000000000000" pitchFamily="65" charset="-122"/>
              <a:ea typeface="方正中等线简体" panose="03000509000000000000" pitchFamily="65" charset="-122"/>
            </a:endParaRPr>
          </a:p>
        </p:txBody>
      </p:sp>
      <p:sp>
        <p:nvSpPr>
          <p:cNvPr id="58" name="TextBox 115"/>
          <p:cNvSpPr>
            <a:spLocks noChangeArrowheads="1"/>
          </p:cNvSpPr>
          <p:nvPr/>
        </p:nvSpPr>
        <p:spPr bwMode="auto">
          <a:xfrm>
            <a:off x="6203543" y="9937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59" name="TextBox 116"/>
          <p:cNvSpPr>
            <a:spLocks noChangeArrowheads="1"/>
          </p:cNvSpPr>
          <p:nvPr/>
        </p:nvSpPr>
        <p:spPr bwMode="auto">
          <a:xfrm>
            <a:off x="7378293"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0" name="TextBox 117"/>
          <p:cNvSpPr>
            <a:spLocks noChangeArrowheads="1"/>
          </p:cNvSpPr>
          <p:nvPr/>
        </p:nvSpPr>
        <p:spPr bwMode="auto">
          <a:xfrm>
            <a:off x="4087406" y="2667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61" name="TextBox 118"/>
          <p:cNvSpPr>
            <a:spLocks noChangeArrowheads="1"/>
          </p:cNvSpPr>
          <p:nvPr/>
        </p:nvSpPr>
        <p:spPr bwMode="auto">
          <a:xfrm>
            <a:off x="6425793" y="381000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2" name="TextBox 119"/>
          <p:cNvSpPr>
            <a:spLocks noChangeArrowheads="1"/>
          </p:cNvSpPr>
          <p:nvPr/>
        </p:nvSpPr>
        <p:spPr bwMode="auto">
          <a:xfrm>
            <a:off x="1113482" y="3554413"/>
            <a:ext cx="1158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p>
        </p:txBody>
      </p:sp>
      <p:sp>
        <p:nvSpPr>
          <p:cNvPr id="63" name="文本框 6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2647437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p:cTn id="47" dur="500" fill="hold"/>
                                        <p:tgtEl>
                                          <p:spTgt spid="56"/>
                                        </p:tgtEl>
                                        <p:attrNameLst>
                                          <p:attrName>ppt_w</p:attrName>
                                        </p:attrNameLst>
                                      </p:cBhvr>
                                      <p:tavLst>
                                        <p:tav tm="0">
                                          <p:val>
                                            <p:fltVal val="0"/>
                                          </p:val>
                                        </p:tav>
                                        <p:tav tm="100000">
                                          <p:val>
                                            <p:strVal val="#ppt_w"/>
                                          </p:val>
                                        </p:tav>
                                      </p:tavLst>
                                    </p:anim>
                                    <p:anim calcmode="lin" valueType="num">
                                      <p:cBhvr>
                                        <p:cTn id="48" dur="500" fill="hold"/>
                                        <p:tgtEl>
                                          <p:spTgt spid="56"/>
                                        </p:tgtEl>
                                        <p:attrNameLst>
                                          <p:attrName>ppt_h</p:attrName>
                                        </p:attrNameLst>
                                      </p:cBhvr>
                                      <p:tavLst>
                                        <p:tav tm="0">
                                          <p:val>
                                            <p:fltVal val="0"/>
                                          </p:val>
                                        </p:tav>
                                        <p:tav tm="100000">
                                          <p:val>
                                            <p:strVal val="#ppt_h"/>
                                          </p:val>
                                        </p:tav>
                                      </p:tavLst>
                                    </p:anim>
                                    <p:animEffect transition="in" filter="fade">
                                      <p:cBhvr>
                                        <p:cTn id="49" dur="500"/>
                                        <p:tgtEl>
                                          <p:spTgt spid="5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anim calcmode="lin" valueType="num">
                                      <p:cBhvr>
                                        <p:cTn id="60" dur="500" fill="hold"/>
                                        <p:tgtEl>
                                          <p:spTgt spid="62"/>
                                        </p:tgtEl>
                                        <p:attrNameLst>
                                          <p:attrName>ppt_x</p:attrName>
                                        </p:attrNameLst>
                                      </p:cBhvr>
                                      <p:tavLst>
                                        <p:tav tm="0">
                                          <p:val>
                                            <p:strVal val="#ppt_x"/>
                                          </p:val>
                                        </p:tav>
                                        <p:tav tm="100000">
                                          <p:val>
                                            <p:strVal val="#ppt_x"/>
                                          </p:val>
                                        </p:tav>
                                      </p:tavLst>
                                    </p:anim>
                                    <p:anim calcmode="lin" valueType="num">
                                      <p:cBhvr>
                                        <p:cTn id="61" dur="5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p:cTn id="74" dur="500" fill="hold"/>
                                        <p:tgtEl>
                                          <p:spTgt spid="39"/>
                                        </p:tgtEl>
                                        <p:attrNameLst>
                                          <p:attrName>ppt_w</p:attrName>
                                        </p:attrNameLst>
                                      </p:cBhvr>
                                      <p:tavLst>
                                        <p:tav tm="0">
                                          <p:val>
                                            <p:fltVal val="0"/>
                                          </p:val>
                                        </p:tav>
                                        <p:tav tm="100000">
                                          <p:val>
                                            <p:strVal val="#ppt_w"/>
                                          </p:val>
                                        </p:tav>
                                      </p:tavLst>
                                    </p:anim>
                                    <p:anim calcmode="lin" valueType="num">
                                      <p:cBhvr>
                                        <p:cTn id="75" dur="500" fill="hold"/>
                                        <p:tgtEl>
                                          <p:spTgt spid="39"/>
                                        </p:tgtEl>
                                        <p:attrNameLst>
                                          <p:attrName>ppt_h</p:attrName>
                                        </p:attrNameLst>
                                      </p:cBhvr>
                                      <p:tavLst>
                                        <p:tav tm="0">
                                          <p:val>
                                            <p:fltVal val="0"/>
                                          </p:val>
                                        </p:tav>
                                        <p:tav tm="100000">
                                          <p:val>
                                            <p:strVal val="#ppt_h"/>
                                          </p:val>
                                        </p:tav>
                                      </p:tavLst>
                                    </p:anim>
                                    <p:animEffect transition="in" filter="fade">
                                      <p:cBhvr>
                                        <p:cTn id="76" dur="500"/>
                                        <p:tgtEl>
                                          <p:spTgt spid="3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 calcmode="lin" valueType="num">
                                      <p:cBhvr>
                                        <p:cTn id="84" dur="500" fill="hold"/>
                                        <p:tgtEl>
                                          <p:spTgt spid="41"/>
                                        </p:tgtEl>
                                        <p:attrNameLst>
                                          <p:attrName>ppt_w</p:attrName>
                                        </p:attrNameLst>
                                      </p:cBhvr>
                                      <p:tavLst>
                                        <p:tav tm="0">
                                          <p:val>
                                            <p:fltVal val="0"/>
                                          </p:val>
                                        </p:tav>
                                        <p:tav tm="100000">
                                          <p:val>
                                            <p:strVal val="#ppt_w"/>
                                          </p:val>
                                        </p:tav>
                                      </p:tavLst>
                                    </p:anim>
                                    <p:anim calcmode="lin" valueType="num">
                                      <p:cBhvr>
                                        <p:cTn id="85" dur="500" fill="hold"/>
                                        <p:tgtEl>
                                          <p:spTgt spid="41"/>
                                        </p:tgtEl>
                                        <p:attrNameLst>
                                          <p:attrName>ppt_h</p:attrName>
                                        </p:attrNameLst>
                                      </p:cBhvr>
                                      <p:tavLst>
                                        <p:tav tm="0">
                                          <p:val>
                                            <p:fltVal val="0"/>
                                          </p:val>
                                        </p:tav>
                                        <p:tav tm="100000">
                                          <p:val>
                                            <p:strVal val="#ppt_h"/>
                                          </p:val>
                                        </p:tav>
                                      </p:tavLst>
                                    </p:anim>
                                    <p:animEffect transition="in" filter="fade">
                                      <p:cBhvr>
                                        <p:cTn id="86" dur="500"/>
                                        <p:tgtEl>
                                          <p:spTgt spid="41"/>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2"/>
                                        </p:tgtEl>
                                        <p:attrNameLst>
                                          <p:attrName>style.visibility</p:attrName>
                                        </p:attrNameLst>
                                      </p:cBhvr>
                                      <p:to>
                                        <p:strVal val="visible"/>
                                      </p:to>
                                    </p:set>
                                    <p:anim calcmode="lin" valueType="num">
                                      <p:cBhvr>
                                        <p:cTn id="89" dur="500" fill="hold"/>
                                        <p:tgtEl>
                                          <p:spTgt spid="42"/>
                                        </p:tgtEl>
                                        <p:attrNameLst>
                                          <p:attrName>ppt_w</p:attrName>
                                        </p:attrNameLst>
                                      </p:cBhvr>
                                      <p:tavLst>
                                        <p:tav tm="0">
                                          <p:val>
                                            <p:fltVal val="0"/>
                                          </p:val>
                                        </p:tav>
                                        <p:tav tm="100000">
                                          <p:val>
                                            <p:strVal val="#ppt_w"/>
                                          </p:val>
                                        </p:tav>
                                      </p:tavLst>
                                    </p:anim>
                                    <p:anim calcmode="lin" valueType="num">
                                      <p:cBhvr>
                                        <p:cTn id="90" dur="500" fill="hold"/>
                                        <p:tgtEl>
                                          <p:spTgt spid="42"/>
                                        </p:tgtEl>
                                        <p:attrNameLst>
                                          <p:attrName>ppt_h</p:attrName>
                                        </p:attrNameLst>
                                      </p:cBhvr>
                                      <p:tavLst>
                                        <p:tav tm="0">
                                          <p:val>
                                            <p:fltVal val="0"/>
                                          </p:val>
                                        </p:tav>
                                        <p:tav tm="100000">
                                          <p:val>
                                            <p:strVal val="#ppt_h"/>
                                          </p:val>
                                        </p:tav>
                                      </p:tavLst>
                                    </p:anim>
                                    <p:animEffect transition="in" filter="fade">
                                      <p:cBhvr>
                                        <p:cTn id="91" dur="500"/>
                                        <p:tgtEl>
                                          <p:spTgt spid="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500" fill="hold"/>
                                        <p:tgtEl>
                                          <p:spTgt spid="51"/>
                                        </p:tgtEl>
                                        <p:attrNameLst>
                                          <p:attrName>ppt_w</p:attrName>
                                        </p:attrNameLst>
                                      </p:cBhvr>
                                      <p:tavLst>
                                        <p:tav tm="0">
                                          <p:val>
                                            <p:fltVal val="0"/>
                                          </p:val>
                                        </p:tav>
                                        <p:tav tm="100000">
                                          <p:val>
                                            <p:strVal val="#ppt_w"/>
                                          </p:val>
                                        </p:tav>
                                      </p:tavLst>
                                    </p:anim>
                                    <p:anim calcmode="lin" valueType="num">
                                      <p:cBhvr>
                                        <p:cTn id="95" dur="500" fill="hold"/>
                                        <p:tgtEl>
                                          <p:spTgt spid="51"/>
                                        </p:tgtEl>
                                        <p:attrNameLst>
                                          <p:attrName>ppt_h</p:attrName>
                                        </p:attrNameLst>
                                      </p:cBhvr>
                                      <p:tavLst>
                                        <p:tav tm="0">
                                          <p:val>
                                            <p:fltVal val="0"/>
                                          </p:val>
                                        </p:tav>
                                        <p:tav tm="100000">
                                          <p:val>
                                            <p:strVal val="#ppt_h"/>
                                          </p:val>
                                        </p:tav>
                                      </p:tavLst>
                                    </p:anim>
                                    <p:animEffect transition="in" filter="fade">
                                      <p:cBhvr>
                                        <p:cTn id="96" dur="500"/>
                                        <p:tgtEl>
                                          <p:spTgt spid="51"/>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p:cTn id="99" dur="500" fill="hold"/>
                                        <p:tgtEl>
                                          <p:spTgt spid="52"/>
                                        </p:tgtEl>
                                        <p:attrNameLst>
                                          <p:attrName>ppt_w</p:attrName>
                                        </p:attrNameLst>
                                      </p:cBhvr>
                                      <p:tavLst>
                                        <p:tav tm="0">
                                          <p:val>
                                            <p:fltVal val="0"/>
                                          </p:val>
                                        </p:tav>
                                        <p:tav tm="100000">
                                          <p:val>
                                            <p:strVal val="#ppt_w"/>
                                          </p:val>
                                        </p:tav>
                                      </p:tavLst>
                                    </p:anim>
                                    <p:anim calcmode="lin" valueType="num">
                                      <p:cBhvr>
                                        <p:cTn id="100" dur="500" fill="hold"/>
                                        <p:tgtEl>
                                          <p:spTgt spid="52"/>
                                        </p:tgtEl>
                                        <p:attrNameLst>
                                          <p:attrName>ppt_h</p:attrName>
                                        </p:attrNameLst>
                                      </p:cBhvr>
                                      <p:tavLst>
                                        <p:tav tm="0">
                                          <p:val>
                                            <p:fltVal val="0"/>
                                          </p:val>
                                        </p:tav>
                                        <p:tav tm="100000">
                                          <p:val>
                                            <p:strVal val="#ppt_h"/>
                                          </p:val>
                                        </p:tav>
                                      </p:tavLst>
                                    </p:anim>
                                    <p:animEffect transition="in" filter="fade">
                                      <p:cBhvr>
                                        <p:cTn id="101" dur="500"/>
                                        <p:tgtEl>
                                          <p:spTgt spid="52"/>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p:cTn id="104" dur="500" fill="hold"/>
                                        <p:tgtEl>
                                          <p:spTgt spid="43"/>
                                        </p:tgtEl>
                                        <p:attrNameLst>
                                          <p:attrName>ppt_w</p:attrName>
                                        </p:attrNameLst>
                                      </p:cBhvr>
                                      <p:tavLst>
                                        <p:tav tm="0">
                                          <p:val>
                                            <p:fltVal val="0"/>
                                          </p:val>
                                        </p:tav>
                                        <p:tav tm="100000">
                                          <p:val>
                                            <p:strVal val="#ppt_w"/>
                                          </p:val>
                                        </p:tav>
                                      </p:tavLst>
                                    </p:anim>
                                    <p:anim calcmode="lin" valueType="num">
                                      <p:cBhvr>
                                        <p:cTn id="105" dur="500" fill="hold"/>
                                        <p:tgtEl>
                                          <p:spTgt spid="43"/>
                                        </p:tgtEl>
                                        <p:attrNameLst>
                                          <p:attrName>ppt_h</p:attrName>
                                        </p:attrNameLst>
                                      </p:cBhvr>
                                      <p:tavLst>
                                        <p:tav tm="0">
                                          <p:val>
                                            <p:fltVal val="0"/>
                                          </p:val>
                                        </p:tav>
                                        <p:tav tm="100000">
                                          <p:val>
                                            <p:strVal val="#ppt_h"/>
                                          </p:val>
                                        </p:tav>
                                      </p:tavLst>
                                    </p:anim>
                                    <p:animEffect transition="in" filter="fade">
                                      <p:cBhvr>
                                        <p:cTn id="106" dur="500"/>
                                        <p:tgtEl>
                                          <p:spTgt spid="43"/>
                                        </p:tgtEl>
                                      </p:cBhvr>
                                    </p:animEffect>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58"/>
                                        </p:tgtEl>
                                        <p:attrNameLst>
                                          <p:attrName>style.visibility</p:attrName>
                                        </p:attrNameLst>
                                      </p:cBhvr>
                                      <p:to>
                                        <p:strVal val="visible"/>
                                      </p:to>
                                    </p:set>
                                    <p:anim calcmode="lin" valueType="num">
                                      <p:cBhvr additive="base">
                                        <p:cTn id="115" dur="500" fill="hold"/>
                                        <p:tgtEl>
                                          <p:spTgt spid="58"/>
                                        </p:tgtEl>
                                        <p:attrNameLst>
                                          <p:attrName>ppt_x</p:attrName>
                                        </p:attrNameLst>
                                      </p:cBhvr>
                                      <p:tavLst>
                                        <p:tav tm="0">
                                          <p:val>
                                            <p:strVal val="#ppt_x"/>
                                          </p:val>
                                        </p:tav>
                                        <p:tav tm="100000">
                                          <p:val>
                                            <p:strVal val="#ppt_x"/>
                                          </p:val>
                                        </p:tav>
                                      </p:tavLst>
                                    </p:anim>
                                    <p:anim calcmode="lin" valueType="num">
                                      <p:cBhvr additive="base">
                                        <p:cTn id="11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2"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 calcmode="lin" valueType="num">
                                      <p:cBhvr additive="base">
                                        <p:cTn id="121" dur="500" fill="hold"/>
                                        <p:tgtEl>
                                          <p:spTgt spid="50"/>
                                        </p:tgtEl>
                                        <p:attrNameLst>
                                          <p:attrName>ppt_x</p:attrName>
                                        </p:attrNameLst>
                                      </p:cBhvr>
                                      <p:tavLst>
                                        <p:tav tm="0">
                                          <p:val>
                                            <p:strVal val="1+#ppt_w/2"/>
                                          </p:val>
                                        </p:tav>
                                        <p:tav tm="100000">
                                          <p:val>
                                            <p:strVal val="#ppt_x"/>
                                          </p:val>
                                        </p:tav>
                                      </p:tavLst>
                                    </p:anim>
                                    <p:anim calcmode="lin" valueType="num">
                                      <p:cBhvr additive="base">
                                        <p:cTn id="122" dur="500" fill="hold"/>
                                        <p:tgtEl>
                                          <p:spTgt spid="5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additive="base">
                                        <p:cTn id="125" dur="500" fill="hold"/>
                                        <p:tgtEl>
                                          <p:spTgt spid="59"/>
                                        </p:tgtEl>
                                        <p:attrNameLst>
                                          <p:attrName>ppt_x</p:attrName>
                                        </p:attrNameLst>
                                      </p:cBhvr>
                                      <p:tavLst>
                                        <p:tav tm="0">
                                          <p:val>
                                            <p:strVal val="1+#ppt_w/2"/>
                                          </p:val>
                                        </p:tav>
                                        <p:tav tm="100000">
                                          <p:val>
                                            <p:strVal val="#ppt_x"/>
                                          </p:val>
                                        </p:tav>
                                      </p:tavLst>
                                    </p:anim>
                                    <p:anim calcmode="lin" valueType="num">
                                      <p:cBhvr additive="base">
                                        <p:cTn id="126" dur="5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4" fill="hold" grpId="0" nodeType="clickEffect">
                                  <p:stCondLst>
                                    <p:cond delay="0"/>
                                  </p:stCondLst>
                                  <p:childTnLst>
                                    <p:set>
                                      <p:cBhvr>
                                        <p:cTn id="130" dur="1" fill="hold">
                                          <p:stCondLst>
                                            <p:cond delay="0"/>
                                          </p:stCondLst>
                                        </p:cTn>
                                        <p:tgtEl>
                                          <p:spTgt spid="47"/>
                                        </p:tgtEl>
                                        <p:attrNameLst>
                                          <p:attrName>style.visibility</p:attrName>
                                        </p:attrNameLst>
                                      </p:cBhvr>
                                      <p:to>
                                        <p:strVal val="visible"/>
                                      </p:to>
                                    </p:set>
                                    <p:anim calcmode="lin" valueType="num">
                                      <p:cBhvr additive="base">
                                        <p:cTn id="131" dur="500" fill="hold"/>
                                        <p:tgtEl>
                                          <p:spTgt spid="47"/>
                                        </p:tgtEl>
                                        <p:attrNameLst>
                                          <p:attrName>ppt_x</p:attrName>
                                        </p:attrNameLst>
                                      </p:cBhvr>
                                      <p:tavLst>
                                        <p:tav tm="0">
                                          <p:val>
                                            <p:strVal val="#ppt_x"/>
                                          </p:val>
                                        </p:tav>
                                        <p:tav tm="100000">
                                          <p:val>
                                            <p:strVal val="#ppt_x"/>
                                          </p:val>
                                        </p:tav>
                                      </p:tavLst>
                                    </p:anim>
                                    <p:anim calcmode="lin" valueType="num">
                                      <p:cBhvr additive="base">
                                        <p:cTn id="132" dur="500" fill="hold"/>
                                        <p:tgtEl>
                                          <p:spTgt spid="47"/>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8"/>
                                        </p:tgtEl>
                                        <p:attrNameLst>
                                          <p:attrName>style.visibility</p:attrName>
                                        </p:attrNameLst>
                                      </p:cBhvr>
                                      <p:to>
                                        <p:strVal val="visible"/>
                                      </p:to>
                                    </p:set>
                                    <p:anim calcmode="lin" valueType="num">
                                      <p:cBhvr additive="base">
                                        <p:cTn id="135" dur="500" fill="hold"/>
                                        <p:tgtEl>
                                          <p:spTgt spid="48"/>
                                        </p:tgtEl>
                                        <p:attrNameLst>
                                          <p:attrName>ppt_x</p:attrName>
                                        </p:attrNameLst>
                                      </p:cBhvr>
                                      <p:tavLst>
                                        <p:tav tm="0">
                                          <p:val>
                                            <p:strVal val="#ppt_x"/>
                                          </p:val>
                                        </p:tav>
                                        <p:tav tm="100000">
                                          <p:val>
                                            <p:strVal val="#ppt_x"/>
                                          </p:val>
                                        </p:tav>
                                      </p:tavLst>
                                    </p:anim>
                                    <p:anim calcmode="lin" valueType="num">
                                      <p:cBhvr additive="base">
                                        <p:cTn id="136" dur="500" fill="hold"/>
                                        <p:tgtEl>
                                          <p:spTgt spid="48"/>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61"/>
                                        </p:tgtEl>
                                        <p:attrNameLst>
                                          <p:attrName>style.visibility</p:attrName>
                                        </p:attrNameLst>
                                      </p:cBhvr>
                                      <p:to>
                                        <p:strVal val="visible"/>
                                      </p:to>
                                    </p:set>
                                    <p:anim calcmode="lin" valueType="num">
                                      <p:cBhvr additive="base">
                                        <p:cTn id="139" dur="500" fill="hold"/>
                                        <p:tgtEl>
                                          <p:spTgt spid="61"/>
                                        </p:tgtEl>
                                        <p:attrNameLst>
                                          <p:attrName>ppt_x</p:attrName>
                                        </p:attrNameLst>
                                      </p:cBhvr>
                                      <p:tavLst>
                                        <p:tav tm="0">
                                          <p:val>
                                            <p:strVal val="#ppt_x"/>
                                          </p:val>
                                        </p:tav>
                                        <p:tav tm="100000">
                                          <p:val>
                                            <p:strVal val="#ppt_x"/>
                                          </p:val>
                                        </p:tav>
                                      </p:tavLst>
                                    </p:anim>
                                    <p:anim calcmode="lin" valueType="num">
                                      <p:cBhvr additive="base">
                                        <p:cTn id="140"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grpId="0" nodeType="click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additive="base">
                                        <p:cTn id="145" dur="500" fill="hold"/>
                                        <p:tgtEl>
                                          <p:spTgt spid="44"/>
                                        </p:tgtEl>
                                        <p:attrNameLst>
                                          <p:attrName>ppt_x</p:attrName>
                                        </p:attrNameLst>
                                      </p:cBhvr>
                                      <p:tavLst>
                                        <p:tav tm="0">
                                          <p:val>
                                            <p:strVal val="#ppt_x"/>
                                          </p:val>
                                        </p:tav>
                                        <p:tav tm="100000">
                                          <p:val>
                                            <p:strVal val="#ppt_x"/>
                                          </p:val>
                                        </p:tav>
                                      </p:tavLst>
                                    </p:anim>
                                    <p:anim calcmode="lin" valueType="num">
                                      <p:cBhvr additive="base">
                                        <p:cTn id="146" dur="500" fill="hold"/>
                                        <p:tgtEl>
                                          <p:spTgt spid="4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45"/>
                                        </p:tgtEl>
                                        <p:attrNameLst>
                                          <p:attrName>style.visibility</p:attrName>
                                        </p:attrNameLst>
                                      </p:cBhvr>
                                      <p:to>
                                        <p:strVal val="visible"/>
                                      </p:to>
                                    </p:set>
                                    <p:anim calcmode="lin" valueType="num">
                                      <p:cBhvr additive="base">
                                        <p:cTn id="149" dur="500" fill="hold"/>
                                        <p:tgtEl>
                                          <p:spTgt spid="45"/>
                                        </p:tgtEl>
                                        <p:attrNameLst>
                                          <p:attrName>ppt_x</p:attrName>
                                        </p:attrNameLst>
                                      </p:cBhvr>
                                      <p:tavLst>
                                        <p:tav tm="0">
                                          <p:val>
                                            <p:strVal val="#ppt_x"/>
                                          </p:val>
                                        </p:tav>
                                        <p:tav tm="100000">
                                          <p:val>
                                            <p:strVal val="#ppt_x"/>
                                          </p:val>
                                        </p:tav>
                                      </p:tavLst>
                                    </p:anim>
                                    <p:anim calcmode="lin" valueType="num">
                                      <p:cBhvr additive="base">
                                        <p:cTn id="150" dur="500" fill="hold"/>
                                        <p:tgtEl>
                                          <p:spTgt spid="4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46"/>
                                        </p:tgtEl>
                                        <p:attrNameLst>
                                          <p:attrName>style.visibility</p:attrName>
                                        </p:attrNameLst>
                                      </p:cBhvr>
                                      <p:to>
                                        <p:strVal val="visible"/>
                                      </p:to>
                                    </p:set>
                                    <p:anim calcmode="lin" valueType="num">
                                      <p:cBhvr additive="base">
                                        <p:cTn id="153" dur="500" fill="hold"/>
                                        <p:tgtEl>
                                          <p:spTgt spid="46"/>
                                        </p:tgtEl>
                                        <p:attrNameLst>
                                          <p:attrName>ppt_x</p:attrName>
                                        </p:attrNameLst>
                                      </p:cBhvr>
                                      <p:tavLst>
                                        <p:tav tm="0">
                                          <p:val>
                                            <p:strVal val="#ppt_x"/>
                                          </p:val>
                                        </p:tav>
                                        <p:tav tm="100000">
                                          <p:val>
                                            <p:strVal val="#ppt_x"/>
                                          </p:val>
                                        </p:tav>
                                      </p:tavLst>
                                    </p:anim>
                                    <p:anim calcmode="lin" valueType="num">
                                      <p:cBhvr additive="base">
                                        <p:cTn id="154" dur="500" fill="hold"/>
                                        <p:tgtEl>
                                          <p:spTgt spid="4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 calcmode="lin" valueType="num">
                                      <p:cBhvr additive="base">
                                        <p:cTn id="157" dur="500" fill="hold"/>
                                        <p:tgtEl>
                                          <p:spTgt spid="60"/>
                                        </p:tgtEl>
                                        <p:attrNameLst>
                                          <p:attrName>ppt_x</p:attrName>
                                        </p:attrNameLst>
                                      </p:cBhvr>
                                      <p:tavLst>
                                        <p:tav tm="0">
                                          <p:val>
                                            <p:strVal val="#ppt_x"/>
                                          </p:val>
                                        </p:tav>
                                        <p:tav tm="100000">
                                          <p:val>
                                            <p:strVal val="#ppt_x"/>
                                          </p:val>
                                        </p:tav>
                                      </p:tavLst>
                                    </p:anim>
                                    <p:anim calcmode="lin" valueType="num">
                                      <p:cBhvr additive="base">
                                        <p:cTn id="158"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工作完成情况</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02</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3342074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10"/>
          <p:cNvGrpSpPr>
            <a:grpSpLocks/>
          </p:cNvGrpSpPr>
          <p:nvPr/>
        </p:nvGrpSpPr>
        <p:grpSpPr bwMode="auto">
          <a:xfrm>
            <a:off x="953691" y="1009650"/>
            <a:ext cx="3009900" cy="3724275"/>
            <a:chOff x="0" y="0"/>
            <a:chExt cx="4013321" cy="4966128"/>
          </a:xfrm>
        </p:grpSpPr>
        <p:pic>
          <p:nvPicPr>
            <p:cNvPr id="29" name="Picture 3"/>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4"/>
            <p:cNvSpPr>
              <a:spLocks noChangeArrowheads="1"/>
            </p:cNvSpPr>
            <p:nvPr/>
          </p:nvSpPr>
          <p:spPr bwMode="auto">
            <a:xfrm>
              <a:off x="589697" y="589534"/>
              <a:ext cx="2838784" cy="3697941"/>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31" name="矩形 22"/>
          <p:cNvSpPr>
            <a:spLocks noChangeArrowheads="1"/>
          </p:cNvSpPr>
          <p:nvPr/>
        </p:nvSpPr>
        <p:spPr bwMode="auto">
          <a:xfrm>
            <a:off x="4323160" y="1569244"/>
            <a:ext cx="256817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24"/>
          <p:cNvSpPr>
            <a:spLocks noChangeArrowheads="1"/>
          </p:cNvSpPr>
          <p:nvPr/>
        </p:nvSpPr>
        <p:spPr bwMode="auto">
          <a:xfrm>
            <a:off x="4323160" y="1980010"/>
            <a:ext cx="2822972" cy="354806"/>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TextBox 34"/>
          <p:cNvSpPr>
            <a:spLocks noChangeArrowheads="1"/>
          </p:cNvSpPr>
          <p:nvPr/>
        </p:nvSpPr>
        <p:spPr bwMode="auto">
          <a:xfrm>
            <a:off x="4363641"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26"/>
          <p:cNvSpPr>
            <a:spLocks noChangeArrowheads="1"/>
          </p:cNvSpPr>
          <p:nvPr/>
        </p:nvSpPr>
        <p:spPr bwMode="auto">
          <a:xfrm>
            <a:off x="4323160" y="2390776"/>
            <a:ext cx="2822972" cy="354806"/>
          </a:xfrm>
          <a:prstGeom prst="rect">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28"/>
          <p:cNvSpPr>
            <a:spLocks noChangeArrowheads="1"/>
          </p:cNvSpPr>
          <p:nvPr/>
        </p:nvSpPr>
        <p:spPr bwMode="auto">
          <a:xfrm>
            <a:off x="4323160" y="2801542"/>
            <a:ext cx="3240881" cy="354806"/>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TextBox 38"/>
          <p:cNvSpPr>
            <a:spLocks noChangeArrowheads="1"/>
          </p:cNvSpPr>
          <p:nvPr/>
        </p:nvSpPr>
        <p:spPr bwMode="auto">
          <a:xfrm>
            <a:off x="4363642"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矩形 30"/>
          <p:cNvSpPr>
            <a:spLocks noChangeArrowheads="1"/>
          </p:cNvSpPr>
          <p:nvPr/>
        </p:nvSpPr>
        <p:spPr bwMode="auto">
          <a:xfrm>
            <a:off x="4323160" y="1158479"/>
            <a:ext cx="3082528" cy="353615"/>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32"/>
          <p:cNvSpPr>
            <a:spLocks noChangeArrowheads="1"/>
          </p:cNvSpPr>
          <p:nvPr/>
        </p:nvSpPr>
        <p:spPr bwMode="auto">
          <a:xfrm>
            <a:off x="4323160" y="3212307"/>
            <a:ext cx="2185988" cy="354806"/>
          </a:xfrm>
          <a:prstGeom prst="rect">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3" name="矩形 34"/>
          <p:cNvSpPr>
            <a:spLocks noChangeArrowheads="1"/>
          </p:cNvSpPr>
          <p:nvPr/>
        </p:nvSpPr>
        <p:spPr bwMode="auto">
          <a:xfrm>
            <a:off x="4266010"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7"/>
          <p:cNvSpPr>
            <a:spLocks noChangeArrowheads="1"/>
          </p:cNvSpPr>
          <p:nvPr/>
        </p:nvSpPr>
        <p:spPr bwMode="auto">
          <a:xfrm>
            <a:off x="4255294"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6235304"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37"/>
          <p:cNvSpPr>
            <a:spLocks noChangeArrowheads="1"/>
          </p:cNvSpPr>
          <p:nvPr/>
        </p:nvSpPr>
        <p:spPr bwMode="auto">
          <a:xfrm>
            <a:off x="6224588"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8355093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0-#ppt_w/2"/>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350"/>
                                        <p:tgtEl>
                                          <p:spTgt spid="40"/>
                                        </p:tgtEl>
                                        <p:attrNameLst>
                                          <p:attrName>ppt_x</p:attrName>
                                        </p:attrNameLst>
                                      </p:cBhvr>
                                      <p:tavLst>
                                        <p:tav tm="0">
                                          <p:val>
                                            <p:strVal val="#ppt_x-#ppt_w*1.125000"/>
                                          </p:val>
                                        </p:tav>
                                        <p:tav tm="100000">
                                          <p:val>
                                            <p:strVal val="#ppt_x"/>
                                          </p:val>
                                        </p:tav>
                                      </p:tavLst>
                                    </p:anim>
                                    <p:animEffect>
                                      <p:cBhvr>
                                        <p:cTn id="13" dur="350"/>
                                        <p:tgtEl>
                                          <p:spTgt spid="40"/>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350"/>
                                        <p:tgtEl>
                                          <p:spTgt spid="39"/>
                                        </p:tgtEl>
                                        <p:attrNameLst>
                                          <p:attrName>ppt_x</p:attrName>
                                        </p:attrNameLst>
                                      </p:cBhvr>
                                      <p:tavLst>
                                        <p:tav tm="0">
                                          <p:val>
                                            <p:strVal val="#ppt_x-#ppt_w*1.125000"/>
                                          </p:val>
                                        </p:tav>
                                        <p:tav tm="100000">
                                          <p:val>
                                            <p:strVal val="#ppt_x"/>
                                          </p:val>
                                        </p:tav>
                                      </p:tavLst>
                                    </p:anim>
                                    <p:animEffect>
                                      <p:cBhvr>
                                        <p:cTn id="17" dur="350"/>
                                        <p:tgtEl>
                                          <p:spTgt spid="39"/>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32"/>
                                        </p:tgtEl>
                                        <p:attrNameLst>
                                          <p:attrName>style.visibility</p:attrName>
                                        </p:attrNameLst>
                                      </p:cBhvr>
                                      <p:to>
                                        <p:strVal val="visible"/>
                                      </p:to>
                                    </p:set>
                                    <p:anim calcmode="lin" valueType="num">
                                      <p:cBhvr>
                                        <p:cTn id="20" dur="350"/>
                                        <p:tgtEl>
                                          <p:spTgt spid="32"/>
                                        </p:tgtEl>
                                        <p:attrNameLst>
                                          <p:attrName>ppt_x</p:attrName>
                                        </p:attrNameLst>
                                      </p:cBhvr>
                                      <p:tavLst>
                                        <p:tav tm="0">
                                          <p:val>
                                            <p:strVal val="#ppt_x-#ppt_w*1.125000"/>
                                          </p:val>
                                        </p:tav>
                                        <p:tav tm="100000">
                                          <p:val>
                                            <p:strVal val="#ppt_x"/>
                                          </p:val>
                                        </p:tav>
                                      </p:tavLst>
                                    </p:anim>
                                    <p:animEffect>
                                      <p:cBhvr>
                                        <p:cTn id="21" dur="350"/>
                                        <p:tgtEl>
                                          <p:spTgt spid="32"/>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31"/>
                                        </p:tgtEl>
                                        <p:attrNameLst>
                                          <p:attrName>style.visibility</p:attrName>
                                        </p:attrNameLst>
                                      </p:cBhvr>
                                      <p:to>
                                        <p:strVal val="visible"/>
                                      </p:to>
                                    </p:set>
                                    <p:anim calcmode="lin" valueType="num">
                                      <p:cBhvr>
                                        <p:cTn id="24" dur="350"/>
                                        <p:tgtEl>
                                          <p:spTgt spid="31"/>
                                        </p:tgtEl>
                                        <p:attrNameLst>
                                          <p:attrName>ppt_x</p:attrName>
                                        </p:attrNameLst>
                                      </p:cBhvr>
                                      <p:tavLst>
                                        <p:tav tm="0">
                                          <p:val>
                                            <p:strVal val="#ppt_x-#ppt_w*1.125000"/>
                                          </p:val>
                                        </p:tav>
                                        <p:tav tm="100000">
                                          <p:val>
                                            <p:strVal val="#ppt_x"/>
                                          </p:val>
                                        </p:tav>
                                      </p:tavLst>
                                    </p:anim>
                                    <p:animEffect>
                                      <p:cBhvr>
                                        <p:cTn id="25" dur="350"/>
                                        <p:tgtEl>
                                          <p:spTgt spid="31"/>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50"/>
                                        <p:tgtEl>
                                          <p:spTgt spid="34"/>
                                        </p:tgtEl>
                                        <p:attrNameLst>
                                          <p:attrName>ppt_x</p:attrName>
                                        </p:attrNameLst>
                                      </p:cBhvr>
                                      <p:tavLst>
                                        <p:tav tm="0">
                                          <p:val>
                                            <p:strVal val="#ppt_x-#ppt_w*1.125000"/>
                                          </p:val>
                                        </p:tav>
                                        <p:tav tm="100000">
                                          <p:val>
                                            <p:strVal val="#ppt_x"/>
                                          </p:val>
                                        </p:tav>
                                      </p:tavLst>
                                    </p:anim>
                                    <p:animEffect>
                                      <p:cBhvr>
                                        <p:cTn id="29" dur="350"/>
                                        <p:tgtEl>
                                          <p:spTgt spid="34"/>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350"/>
                                        <p:tgtEl>
                                          <p:spTgt spid="33"/>
                                        </p:tgtEl>
                                        <p:attrNameLst>
                                          <p:attrName>ppt_x</p:attrName>
                                        </p:attrNameLst>
                                      </p:cBhvr>
                                      <p:tavLst>
                                        <p:tav tm="0">
                                          <p:val>
                                            <p:strVal val="#ppt_x-#ppt_w*1.125000"/>
                                          </p:val>
                                        </p:tav>
                                        <p:tav tm="100000">
                                          <p:val>
                                            <p:strVal val="#ppt_x"/>
                                          </p:val>
                                        </p:tav>
                                      </p:tavLst>
                                    </p:anim>
                                    <p:animEffect>
                                      <p:cBhvr>
                                        <p:cTn id="33" dur="350"/>
                                        <p:tgtEl>
                                          <p:spTgt spid="33"/>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36"/>
                                        </p:tgtEl>
                                        <p:attrNameLst>
                                          <p:attrName>style.visibility</p:attrName>
                                        </p:attrNameLst>
                                      </p:cBhvr>
                                      <p:to>
                                        <p:strVal val="visible"/>
                                      </p:to>
                                    </p:set>
                                    <p:anim calcmode="lin" valueType="num">
                                      <p:cBhvr>
                                        <p:cTn id="36" dur="350"/>
                                        <p:tgtEl>
                                          <p:spTgt spid="36"/>
                                        </p:tgtEl>
                                        <p:attrNameLst>
                                          <p:attrName>ppt_x</p:attrName>
                                        </p:attrNameLst>
                                      </p:cBhvr>
                                      <p:tavLst>
                                        <p:tav tm="0">
                                          <p:val>
                                            <p:strVal val="#ppt_x-#ppt_w*1.125000"/>
                                          </p:val>
                                        </p:tav>
                                        <p:tav tm="100000">
                                          <p:val>
                                            <p:strVal val="#ppt_x"/>
                                          </p:val>
                                        </p:tav>
                                      </p:tavLst>
                                    </p:anim>
                                    <p:animEffect>
                                      <p:cBhvr>
                                        <p:cTn id="37" dur="350"/>
                                        <p:tgtEl>
                                          <p:spTgt spid="36"/>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350"/>
                                        <p:tgtEl>
                                          <p:spTgt spid="35"/>
                                        </p:tgtEl>
                                        <p:attrNameLst>
                                          <p:attrName>ppt_x</p:attrName>
                                        </p:attrNameLst>
                                      </p:cBhvr>
                                      <p:tavLst>
                                        <p:tav tm="0">
                                          <p:val>
                                            <p:strVal val="#ppt_x-#ppt_w*1.125000"/>
                                          </p:val>
                                        </p:tav>
                                        <p:tav tm="100000">
                                          <p:val>
                                            <p:strVal val="#ppt_x"/>
                                          </p:val>
                                        </p:tav>
                                      </p:tavLst>
                                    </p:anim>
                                    <p:animEffect>
                                      <p:cBhvr>
                                        <p:cTn id="41" dur="350"/>
                                        <p:tgtEl>
                                          <p:spTgt spid="35"/>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38"/>
                                        </p:tgtEl>
                                        <p:attrNameLst>
                                          <p:attrName>style.visibility</p:attrName>
                                        </p:attrNameLst>
                                      </p:cBhvr>
                                      <p:to>
                                        <p:strVal val="visible"/>
                                      </p:to>
                                    </p:set>
                                    <p:anim calcmode="lin" valueType="num">
                                      <p:cBhvr>
                                        <p:cTn id="44" dur="350"/>
                                        <p:tgtEl>
                                          <p:spTgt spid="38"/>
                                        </p:tgtEl>
                                        <p:attrNameLst>
                                          <p:attrName>ppt_x</p:attrName>
                                        </p:attrNameLst>
                                      </p:cBhvr>
                                      <p:tavLst>
                                        <p:tav tm="0">
                                          <p:val>
                                            <p:strVal val="#ppt_x-#ppt_w*1.125000"/>
                                          </p:val>
                                        </p:tav>
                                        <p:tav tm="100000">
                                          <p:val>
                                            <p:strVal val="#ppt_x"/>
                                          </p:val>
                                        </p:tav>
                                      </p:tavLst>
                                    </p:anim>
                                    <p:animEffect>
                                      <p:cBhvr>
                                        <p:cTn id="45" dur="350"/>
                                        <p:tgtEl>
                                          <p:spTgt spid="38"/>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37"/>
                                        </p:tgtEl>
                                        <p:attrNameLst>
                                          <p:attrName>style.visibility</p:attrName>
                                        </p:attrNameLst>
                                      </p:cBhvr>
                                      <p:to>
                                        <p:strVal val="visible"/>
                                      </p:to>
                                    </p:set>
                                    <p:anim calcmode="lin" valueType="num">
                                      <p:cBhvr>
                                        <p:cTn id="48" dur="350"/>
                                        <p:tgtEl>
                                          <p:spTgt spid="37"/>
                                        </p:tgtEl>
                                        <p:attrNameLst>
                                          <p:attrName>ppt_x</p:attrName>
                                        </p:attrNameLst>
                                      </p:cBhvr>
                                      <p:tavLst>
                                        <p:tav tm="0">
                                          <p:val>
                                            <p:strVal val="#ppt_x-#ppt_w*1.125000"/>
                                          </p:val>
                                        </p:tav>
                                        <p:tav tm="100000">
                                          <p:val>
                                            <p:strVal val="#ppt_x"/>
                                          </p:val>
                                        </p:tav>
                                      </p:tavLst>
                                    </p:anim>
                                    <p:animEffect>
                                      <p:cBhvr>
                                        <p:cTn id="49" dur="350"/>
                                        <p:tgtEl>
                                          <p:spTgt spid="37"/>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42"/>
                                        </p:tgtEl>
                                        <p:attrNameLst>
                                          <p:attrName>style.visibility</p:attrName>
                                        </p:attrNameLst>
                                      </p:cBhvr>
                                      <p:to>
                                        <p:strVal val="visible"/>
                                      </p:to>
                                    </p:set>
                                    <p:anim calcmode="lin" valueType="num">
                                      <p:cBhvr>
                                        <p:cTn id="52" dur="350"/>
                                        <p:tgtEl>
                                          <p:spTgt spid="42"/>
                                        </p:tgtEl>
                                        <p:attrNameLst>
                                          <p:attrName>ppt_x</p:attrName>
                                        </p:attrNameLst>
                                      </p:cBhvr>
                                      <p:tavLst>
                                        <p:tav tm="0">
                                          <p:val>
                                            <p:strVal val="#ppt_x-#ppt_w*1.125000"/>
                                          </p:val>
                                        </p:tav>
                                        <p:tav tm="100000">
                                          <p:val>
                                            <p:strVal val="#ppt_x"/>
                                          </p:val>
                                        </p:tav>
                                      </p:tavLst>
                                    </p:anim>
                                    <p:animEffect>
                                      <p:cBhvr>
                                        <p:cTn id="53" dur="350"/>
                                        <p:tgtEl>
                                          <p:spTgt spid="42"/>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41"/>
                                        </p:tgtEl>
                                        <p:attrNameLst>
                                          <p:attrName>style.visibility</p:attrName>
                                        </p:attrNameLst>
                                      </p:cBhvr>
                                      <p:to>
                                        <p:strVal val="visible"/>
                                      </p:to>
                                    </p:set>
                                    <p:anim calcmode="lin" valueType="num">
                                      <p:cBhvr>
                                        <p:cTn id="56" dur="350"/>
                                        <p:tgtEl>
                                          <p:spTgt spid="41"/>
                                        </p:tgtEl>
                                        <p:attrNameLst>
                                          <p:attrName>ppt_x</p:attrName>
                                        </p:attrNameLst>
                                      </p:cBhvr>
                                      <p:tavLst>
                                        <p:tav tm="0">
                                          <p:val>
                                            <p:strVal val="#ppt_x-#ppt_w*1.125000"/>
                                          </p:val>
                                        </p:tav>
                                        <p:tav tm="100000">
                                          <p:val>
                                            <p:strVal val="#ppt_x"/>
                                          </p:val>
                                        </p:tav>
                                      </p:tavLst>
                                    </p:anim>
                                    <p:animEffect>
                                      <p:cBhvr>
                                        <p:cTn id="57" dur="350"/>
                                        <p:tgtEl>
                                          <p:spTgt spid="41"/>
                                        </p:tgtEl>
                                      </p:cBhvr>
                                    </p:animEffect>
                                  </p:childTnLst>
                                </p:cTn>
                              </p:par>
                            </p:childTnLst>
                          </p:cTn>
                        </p:par>
                        <p:par>
                          <p:cTn id="58" fill="hold">
                            <p:stCondLst>
                              <p:cond delay="1850"/>
                            </p:stCondLst>
                            <p:childTnLst>
                              <p:par>
                                <p:cTn id="59" presetID="12" presetClass="entr" presetSubtype="4" fill="hold" grpId="0" nodeType="afterEffect">
                                  <p:stCondLst>
                                    <p:cond delay="500"/>
                                  </p:stCondLst>
                                  <p:childTnLst>
                                    <p:set>
                                      <p:cBhvr>
                                        <p:cTn id="60" dur="1" fill="hold">
                                          <p:stCondLst>
                                            <p:cond delay="0"/>
                                          </p:stCondLst>
                                        </p:cTn>
                                        <p:tgtEl>
                                          <p:spTgt spid="43"/>
                                        </p:tgtEl>
                                        <p:attrNameLst>
                                          <p:attrName>style.visibility</p:attrName>
                                        </p:attrNameLst>
                                      </p:cBhvr>
                                      <p:to>
                                        <p:strVal val="visible"/>
                                      </p:to>
                                    </p:set>
                                    <p:anim calcmode="lin" valueType="num">
                                      <p:cBhvr>
                                        <p:cTn id="61" dur="500"/>
                                        <p:tgtEl>
                                          <p:spTgt spid="43"/>
                                        </p:tgtEl>
                                        <p:attrNameLst>
                                          <p:attrName>ppt_y</p:attrName>
                                        </p:attrNameLst>
                                      </p:cBhvr>
                                      <p:tavLst>
                                        <p:tav tm="0">
                                          <p:val>
                                            <p:strVal val="#ppt_y+#ppt_h*1.125000"/>
                                          </p:val>
                                        </p:tav>
                                        <p:tav tm="100000">
                                          <p:val>
                                            <p:strVal val="#ppt_y"/>
                                          </p:val>
                                        </p:tav>
                                      </p:tavLst>
                                    </p:anim>
                                    <p:animEffect>
                                      <p:cBhvr>
                                        <p:cTn id="62" dur="500"/>
                                        <p:tgtEl>
                                          <p:spTgt spid="43"/>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p:tgtEl>
                                          <p:spTgt spid="45"/>
                                        </p:tgtEl>
                                        <p:attrNameLst>
                                          <p:attrName>ppt_y</p:attrName>
                                        </p:attrNameLst>
                                      </p:cBhvr>
                                      <p:tavLst>
                                        <p:tav tm="0">
                                          <p:val>
                                            <p:strVal val="#ppt_y+#ppt_h*1.125000"/>
                                          </p:val>
                                        </p:tav>
                                        <p:tav tm="100000">
                                          <p:val>
                                            <p:strVal val="#ppt_y"/>
                                          </p:val>
                                        </p:tav>
                                      </p:tavLst>
                                    </p:anim>
                                    <p:animEffect>
                                      <p:cBhvr>
                                        <p:cTn id="66" dur="500"/>
                                        <p:tgtEl>
                                          <p:spTgt spid="45"/>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44"/>
                                        </p:tgtEl>
                                        <p:attrNameLst>
                                          <p:attrName>style.visibility</p:attrName>
                                        </p:attrNameLst>
                                      </p:cBhvr>
                                      <p:to>
                                        <p:strVal val="visible"/>
                                      </p:to>
                                    </p:set>
                                    <p:anim calcmode="lin" valueType="num">
                                      <p:cBhvr>
                                        <p:cTn id="69" dur="500"/>
                                        <p:tgtEl>
                                          <p:spTgt spid="44"/>
                                        </p:tgtEl>
                                        <p:attrNameLst>
                                          <p:attrName>ppt_y</p:attrName>
                                        </p:attrNameLst>
                                      </p:cBhvr>
                                      <p:tavLst>
                                        <p:tav tm="0">
                                          <p:val>
                                            <p:strVal val="#ppt_y+#ppt_h*1.125000"/>
                                          </p:val>
                                        </p:tav>
                                        <p:tav tm="100000">
                                          <p:val>
                                            <p:strVal val="#ppt_y"/>
                                          </p:val>
                                        </p:tav>
                                      </p:tavLst>
                                    </p:anim>
                                    <p:animEffect>
                                      <p:cBhvr>
                                        <p:cTn id="70" dur="500"/>
                                        <p:tgtEl>
                                          <p:spTgt spid="44"/>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46"/>
                                        </p:tgtEl>
                                        <p:attrNameLst>
                                          <p:attrName>style.visibility</p:attrName>
                                        </p:attrNameLst>
                                      </p:cBhvr>
                                      <p:to>
                                        <p:strVal val="visible"/>
                                      </p:to>
                                    </p:set>
                                    <p:anim calcmode="lin" valueType="num">
                                      <p:cBhvr>
                                        <p:cTn id="73" dur="500"/>
                                        <p:tgtEl>
                                          <p:spTgt spid="46"/>
                                        </p:tgtEl>
                                        <p:attrNameLst>
                                          <p:attrName>ppt_y</p:attrName>
                                        </p:attrNameLst>
                                      </p:cBhvr>
                                      <p:tavLst>
                                        <p:tav tm="0">
                                          <p:val>
                                            <p:strVal val="#ppt_y+#ppt_h*1.125000"/>
                                          </p:val>
                                        </p:tav>
                                        <p:tav tm="100000">
                                          <p:val>
                                            <p:strVal val="#ppt_y"/>
                                          </p:val>
                                        </p:tav>
                                      </p:tavLst>
                                    </p:anim>
                                    <p:animEffect>
                                      <p:cBhvr>
                                        <p:cTn id="7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autoUpdateAnimBg="0"/>
      <p:bldP spid="32" grpId="0" bldLvl="0" autoUpdateAnimBg="0"/>
      <p:bldP spid="33" grpId="0" bldLvl="0" animBg="1" autoUpdateAnimBg="0"/>
      <p:bldP spid="34" grpId="0" bldLvl="0" autoUpdateAnimBg="0"/>
      <p:bldP spid="35" grpId="0" bldLvl="0" animBg="1" autoUpdateAnimBg="0"/>
      <p:bldP spid="36" grpId="0" bldLvl="0" autoUpdateAnimBg="0"/>
      <p:bldP spid="37" grpId="0" bldLvl="0" animBg="1" autoUpdateAnimBg="0"/>
      <p:bldP spid="38" grpId="0" bldLvl="0" autoUpdateAnimBg="0"/>
      <p:bldP spid="39" grpId="0" bldLvl="0" animBg="1" autoUpdateAnimBg="0"/>
      <p:bldP spid="40" grpId="0" bldLvl="0" autoUpdateAnimBg="0"/>
      <p:bldP spid="41" grpId="0" bldLvl="0" animBg="1" autoUpdateAnimBg="0"/>
      <p:bldP spid="42" grpId="0" bldLvl="0" autoUpdateAnimBg="0"/>
      <p:bldP spid="43" grpId="0" bldLvl="0" autoUpdateAnimBg="0"/>
      <p:bldP spid="44" grpId="0" bldLvl="0" autoUpdateAnimBg="0"/>
      <p:bldP spid="45" grpId="0" bldLvl="0" autoUpdateAnimBg="0"/>
      <p:bldP spid="46"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2"/>
          <p:cNvSpPr>
            <a:spLocks noChangeArrowheads="1"/>
          </p:cNvSpPr>
          <p:nvPr/>
        </p:nvSpPr>
        <p:spPr bwMode="auto">
          <a:xfrm>
            <a:off x="4572000" y="1127523"/>
            <a:ext cx="3662363" cy="175021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0" name="Rectangle 3"/>
          <p:cNvSpPr>
            <a:spLocks noChangeArrowheads="1"/>
          </p:cNvSpPr>
          <p:nvPr/>
        </p:nvSpPr>
        <p:spPr bwMode="auto">
          <a:xfrm>
            <a:off x="914400" y="1127522"/>
            <a:ext cx="3657600" cy="1752600"/>
          </a:xfrm>
          <a:prstGeom prst="rect">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sz="1500">
              <a:solidFill>
                <a:schemeClr val="accent2"/>
              </a:solidFill>
              <a:latin typeface="微软雅黑" panose="020B0503020204020204" pitchFamily="34" charset="-122"/>
              <a:ea typeface="微软雅黑" panose="020B0503020204020204" pitchFamily="34" charset="-122"/>
            </a:endParaRPr>
          </a:p>
        </p:txBody>
      </p:sp>
      <p:sp>
        <p:nvSpPr>
          <p:cNvPr id="61" name="Oval 4"/>
          <p:cNvSpPr>
            <a:spLocks noChangeArrowheads="1"/>
          </p:cNvSpPr>
          <p:nvPr/>
        </p:nvSpPr>
        <p:spPr bwMode="auto">
          <a:xfrm>
            <a:off x="1259682"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2" name="Oval 12"/>
          <p:cNvSpPr>
            <a:spLocks noChangeArrowheads="1"/>
          </p:cNvSpPr>
          <p:nvPr/>
        </p:nvSpPr>
        <p:spPr bwMode="auto">
          <a:xfrm>
            <a:off x="3239691" y="3012281"/>
            <a:ext cx="717947"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3" name="Oval 14"/>
          <p:cNvSpPr>
            <a:spLocks noChangeArrowheads="1"/>
          </p:cNvSpPr>
          <p:nvPr/>
        </p:nvSpPr>
        <p:spPr bwMode="auto">
          <a:xfrm>
            <a:off x="5219701" y="3012281"/>
            <a:ext cx="71675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sp>
        <p:nvSpPr>
          <p:cNvPr id="64" name="Oval 16"/>
          <p:cNvSpPr>
            <a:spLocks noChangeArrowheads="1"/>
          </p:cNvSpPr>
          <p:nvPr/>
        </p:nvSpPr>
        <p:spPr bwMode="auto">
          <a:xfrm>
            <a:off x="7198519" y="3012281"/>
            <a:ext cx="715566" cy="720329"/>
          </a:xfrm>
          <a:prstGeom prst="ellipse">
            <a:avLst/>
          </a:prstGeom>
          <a:solidFill>
            <a:srgbClr val="F2F2F2">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nvGrpSpPr>
          <p:cNvPr id="65" name="Group 20"/>
          <p:cNvGrpSpPr>
            <a:grpSpLocks/>
          </p:cNvGrpSpPr>
          <p:nvPr/>
        </p:nvGrpSpPr>
        <p:grpSpPr bwMode="auto">
          <a:xfrm>
            <a:off x="1427560" y="3168253"/>
            <a:ext cx="401240" cy="404813"/>
            <a:chOff x="0" y="0"/>
            <a:chExt cx="401822" cy="404317"/>
          </a:xfrm>
        </p:grpSpPr>
        <p:sp>
          <p:nvSpPr>
            <p:cNvPr id="66"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sp>
          <p:nvSpPr>
            <p:cNvPr id="67"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en-US" sz="1500">
                <a:latin typeface="微软雅黑" panose="020B0503020204020204" pitchFamily="34" charset="-122"/>
                <a:ea typeface="微软雅黑" panose="020B0503020204020204" pitchFamily="34" charset="-122"/>
              </a:endParaRPr>
            </a:p>
          </p:txBody>
        </p:sp>
      </p:grpSp>
      <p:grpSp>
        <p:nvGrpSpPr>
          <p:cNvPr id="68" name="Group 23"/>
          <p:cNvGrpSpPr>
            <a:grpSpLocks/>
          </p:cNvGrpSpPr>
          <p:nvPr/>
        </p:nvGrpSpPr>
        <p:grpSpPr bwMode="auto">
          <a:xfrm>
            <a:off x="3437335" y="3212306"/>
            <a:ext cx="389334" cy="339329"/>
            <a:chOff x="0" y="0"/>
            <a:chExt cx="389342" cy="339426"/>
          </a:xfrm>
        </p:grpSpPr>
        <p:sp>
          <p:nvSpPr>
            <p:cNvPr id="69"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1"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2"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4"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5"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6" name="Rectangle 117"/>
            <p:cNvSpPr>
              <a:spLocks noChangeArrowheads="1"/>
            </p:cNvSpPr>
            <p:nvPr/>
          </p:nvSpPr>
          <p:spPr bwMode="auto">
            <a:xfrm>
              <a:off x="49916" y="114806"/>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7" name="Rectangle 118"/>
            <p:cNvSpPr>
              <a:spLocks noChangeArrowheads="1"/>
            </p:cNvSpPr>
            <p:nvPr/>
          </p:nvSpPr>
          <p:spPr bwMode="auto">
            <a:xfrm>
              <a:off x="49916" y="154738"/>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8" name="Rectangle 119"/>
            <p:cNvSpPr>
              <a:spLocks noChangeArrowheads="1"/>
            </p:cNvSpPr>
            <p:nvPr/>
          </p:nvSpPr>
          <p:spPr bwMode="auto">
            <a:xfrm>
              <a:off x="49916" y="199662"/>
              <a:ext cx="109814" cy="14975"/>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79" name="Rectangle 120"/>
            <p:cNvSpPr>
              <a:spLocks noChangeArrowheads="1"/>
            </p:cNvSpPr>
            <p:nvPr/>
          </p:nvSpPr>
          <p:spPr bwMode="auto">
            <a:xfrm>
              <a:off x="49916" y="242091"/>
              <a:ext cx="109814" cy="17471"/>
            </a:xfrm>
            <a:prstGeom prst="rect">
              <a:avLst/>
            </a:prstGeom>
            <a:solidFill>
              <a:schemeClr val="tx1"/>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grpSp>
      <p:grpSp>
        <p:nvGrpSpPr>
          <p:cNvPr id="80" name="Group 35"/>
          <p:cNvGrpSpPr>
            <a:grpSpLocks/>
          </p:cNvGrpSpPr>
          <p:nvPr/>
        </p:nvGrpSpPr>
        <p:grpSpPr bwMode="auto">
          <a:xfrm>
            <a:off x="7366397" y="3177778"/>
            <a:ext cx="379809" cy="376238"/>
            <a:chOff x="0" y="0"/>
            <a:chExt cx="379359" cy="376864"/>
          </a:xfrm>
          <a:solidFill>
            <a:schemeClr val="tx2"/>
          </a:solidFill>
        </p:grpSpPr>
        <p:sp>
          <p:nvSpPr>
            <p:cNvPr id="81"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2" name="Rectangle 151"/>
            <p:cNvSpPr>
              <a:spLocks noChangeArrowheads="1"/>
            </p:cNvSpPr>
            <p:nvPr/>
          </p:nvSpPr>
          <p:spPr bwMode="auto">
            <a:xfrm>
              <a:off x="144756" y="272040"/>
              <a:ext cx="22463"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3" name="Rectangle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4" name="Rectangle 153"/>
            <p:cNvSpPr>
              <a:spLocks noChangeArrowheads="1"/>
            </p:cNvSpPr>
            <p:nvPr/>
          </p:nvSpPr>
          <p:spPr bwMode="auto">
            <a:xfrm>
              <a:off x="214638" y="272040"/>
              <a:ext cx="19966" cy="42429"/>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85"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7"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8"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9"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0" name="Rectangle 159"/>
            <p:cNvSpPr>
              <a:spLocks noChangeArrowheads="1"/>
            </p:cNvSpPr>
            <p:nvPr/>
          </p:nvSpPr>
          <p:spPr bwMode="auto">
            <a:xfrm>
              <a:off x="187185" y="34941"/>
              <a:ext cx="7488" cy="22463"/>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1"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2"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3"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4"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5"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6"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7" name="Rectangle 166"/>
            <p:cNvSpPr>
              <a:spLocks noChangeArrowheads="1"/>
            </p:cNvSpPr>
            <p:nvPr/>
          </p:nvSpPr>
          <p:spPr bwMode="auto">
            <a:xfrm>
              <a:off x="39933" y="174705"/>
              <a:ext cx="24958"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98" name="Rectangle 167"/>
            <p:cNvSpPr>
              <a:spLocks noChangeArrowheads="1"/>
            </p:cNvSpPr>
            <p:nvPr/>
          </p:nvSpPr>
          <p:spPr bwMode="auto">
            <a:xfrm>
              <a:off x="316965" y="177200"/>
              <a:ext cx="27454" cy="7488"/>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grpSp>
      <p:grpSp>
        <p:nvGrpSpPr>
          <p:cNvPr id="99" name="Group 54"/>
          <p:cNvGrpSpPr>
            <a:grpSpLocks/>
          </p:cNvGrpSpPr>
          <p:nvPr/>
        </p:nvGrpSpPr>
        <p:grpSpPr bwMode="auto">
          <a:xfrm>
            <a:off x="5431631" y="3213497"/>
            <a:ext cx="300038" cy="389334"/>
            <a:chOff x="0" y="0"/>
            <a:chExt cx="299494" cy="389342"/>
          </a:xfrm>
        </p:grpSpPr>
        <p:sp>
          <p:nvSpPr>
            <p:cNvPr id="100"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1"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2"/>
            </a:solidFill>
            <a:ln>
              <a:noFill/>
            </a:ln>
            <a:effectLst>
              <a:outerShdw blurRad="101600" dir="18900000" sy="23000" kx="-1200000" algn="bl" rotWithShape="0">
                <a:prstClr val="black">
                  <a:alpha val="20000"/>
                </a:prstClr>
              </a:outerShdw>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02"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104"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5"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6"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7"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8"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10"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8" name="文本框 5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80690016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500" fill="hold"/>
                                        <p:tgtEl>
                                          <p:spTgt spid="59"/>
                                        </p:tgtEl>
                                        <p:attrNameLst>
                                          <p:attrName>ppt_x</p:attrName>
                                        </p:attrNameLst>
                                      </p:cBhvr>
                                      <p:tavLst>
                                        <p:tav tm="0">
                                          <p:val>
                                            <p:strVal val="0-#ppt_w/2"/>
                                          </p:val>
                                        </p:tav>
                                        <p:tav tm="100000">
                                          <p:val>
                                            <p:strVal val="#ppt_x"/>
                                          </p:val>
                                        </p:tav>
                                      </p:tavLst>
                                    </p:anim>
                                    <p:anim calcmode="lin" valueType="num">
                                      <p:cBhvr>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p:cBhvr>
                                        <p:cTn id="12" dur="500"/>
                                        <p:tgtEl>
                                          <p:spTgt spid="6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102"/>
                                        </p:tgtEl>
                                        <p:attrNameLst>
                                          <p:attrName>style.visibility</p:attrName>
                                        </p:attrNameLst>
                                      </p:cBhvr>
                                      <p:to>
                                        <p:strVal val="visible"/>
                                      </p:to>
                                    </p:set>
                                    <p:animEffect>
                                      <p:cBhvr>
                                        <p:cTn id="15" dur="500"/>
                                        <p:tgtEl>
                                          <p:spTgt spid="10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3"/>
                                        </p:tgtEl>
                                        <p:attrNameLst>
                                          <p:attrName>style.visibility</p:attrName>
                                        </p:attrNameLst>
                                      </p:cBhvr>
                                      <p:to>
                                        <p:strVal val="visible"/>
                                      </p:to>
                                    </p:set>
                                    <p:animEffect>
                                      <p:cBhvr>
                                        <p:cTn id="18" dur="500"/>
                                        <p:tgtEl>
                                          <p:spTgt spid="103"/>
                                        </p:tgtEl>
                                      </p:cBhvr>
                                    </p:animEffect>
                                  </p:childTnLst>
                                </p:cTn>
                              </p:par>
                            </p:childTnLst>
                          </p:cTn>
                        </p:par>
                        <p:par>
                          <p:cTn id="19" fill="hold">
                            <p:stCondLst>
                              <p:cond delay="1250"/>
                            </p:stCondLst>
                            <p:childTnLst>
                              <p:par>
                                <p:cTn id="20" presetID="21" presetClass="entr" presetSubtype="1"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Effect>
                                      <p:cBhvr>
                                        <p:cTn id="22" dur="400"/>
                                        <p:tgtEl>
                                          <p:spTgt spid="61"/>
                                        </p:tgtEl>
                                      </p:cBhvr>
                                    </p:animEffect>
                                  </p:childTnLst>
                                </p:cTn>
                              </p:par>
                            </p:childTnLst>
                          </p:cTn>
                        </p:par>
                        <p:par>
                          <p:cTn id="23" fill="hold">
                            <p:stCondLst>
                              <p:cond delay="1650"/>
                            </p:stCondLst>
                            <p:childTnLst>
                              <p:par>
                                <p:cTn id="24" presetID="21" presetClass="entr" presetSubtype="1"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p:cBhvr>
                                        <p:cTn id="26" dur="400"/>
                                        <p:tgtEl>
                                          <p:spTgt spid="62"/>
                                        </p:tgtEl>
                                      </p:cBhvr>
                                    </p:animEffect>
                                  </p:childTnLst>
                                </p:cTn>
                              </p:par>
                            </p:childTnLst>
                          </p:cTn>
                        </p:par>
                        <p:par>
                          <p:cTn id="27" fill="hold">
                            <p:stCondLst>
                              <p:cond delay="2050"/>
                            </p:stCondLst>
                            <p:childTnLst>
                              <p:par>
                                <p:cTn id="28" presetID="21" presetClass="entr" presetSubtype="1"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p:cBhvr>
                                        <p:cTn id="30" dur="400"/>
                                        <p:tgtEl>
                                          <p:spTgt spid="63"/>
                                        </p:tgtEl>
                                      </p:cBhvr>
                                    </p:animEffect>
                                  </p:childTnLst>
                                </p:cTn>
                              </p:par>
                            </p:childTnLst>
                          </p:cTn>
                        </p:par>
                        <p:par>
                          <p:cTn id="31" fill="hold">
                            <p:stCondLst>
                              <p:cond delay="2450"/>
                            </p:stCondLst>
                            <p:childTnLst>
                              <p:par>
                                <p:cTn id="32" presetID="21" presetClass="entr" presetSubtype="1"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p:cBhvr>
                                        <p:cTn id="34" dur="400"/>
                                        <p:tgtEl>
                                          <p:spTgt spid="64"/>
                                        </p:tgtEl>
                                      </p:cBhvr>
                                    </p:animEffect>
                                  </p:childTnLst>
                                </p:cTn>
                              </p:par>
                            </p:childTnLst>
                          </p:cTn>
                        </p:par>
                        <p:par>
                          <p:cTn id="35" fill="hold">
                            <p:stCondLst>
                              <p:cond delay="2850"/>
                            </p:stCondLst>
                            <p:childTnLst>
                              <p:par>
                                <p:cTn id="36" presetID="10" presetClass="entr" presetSubtype="0"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p:cBhvr>
                                        <p:cTn id="38" dur="250"/>
                                        <p:tgtEl>
                                          <p:spTgt spid="65"/>
                                        </p:tgtEl>
                                      </p:cBhvr>
                                    </p:animEffect>
                                  </p:childTnLst>
                                </p:cTn>
                              </p:par>
                              <p:par>
                                <p:cTn id="39" presetID="10"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p:cBhvr>
                                        <p:cTn id="41" dur="250"/>
                                        <p:tgtEl>
                                          <p:spTgt spid="68"/>
                                        </p:tgtEl>
                                      </p:cBhvr>
                                    </p:animEffect>
                                  </p:childTnLst>
                                </p:cTn>
                              </p:par>
                              <p:par>
                                <p:cTn id="42" presetID="10" presetClass="entr" presetSubtype="0" fill="hold" nodeType="withEffect">
                                  <p:stCondLst>
                                    <p:cond delay="0"/>
                                  </p:stCondLst>
                                  <p:childTnLst>
                                    <p:set>
                                      <p:cBhvr>
                                        <p:cTn id="43" dur="1" fill="hold">
                                          <p:stCondLst>
                                            <p:cond delay="0"/>
                                          </p:stCondLst>
                                        </p:cTn>
                                        <p:tgtEl>
                                          <p:spTgt spid="99"/>
                                        </p:tgtEl>
                                        <p:attrNameLst>
                                          <p:attrName>style.visibility</p:attrName>
                                        </p:attrNameLst>
                                      </p:cBhvr>
                                      <p:to>
                                        <p:strVal val="visible"/>
                                      </p:to>
                                    </p:set>
                                    <p:animEffect>
                                      <p:cBhvr>
                                        <p:cTn id="44" dur="250"/>
                                        <p:tgtEl>
                                          <p:spTgt spid="99"/>
                                        </p:tgtEl>
                                      </p:cBhvr>
                                    </p:animEffect>
                                  </p:childTnLst>
                                </p:cTn>
                              </p:par>
                              <p:par>
                                <p:cTn id="45" presetID="10" presetClass="entr" presetSubtype="0"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p:cBhvr>
                                        <p:cTn id="47" dur="25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04"/>
                                        </p:tgtEl>
                                        <p:attrNameLst>
                                          <p:attrName>style.visibility</p:attrName>
                                        </p:attrNameLst>
                                      </p:cBhvr>
                                      <p:to>
                                        <p:strVal val="visible"/>
                                      </p:to>
                                    </p:set>
                                    <p:anim calcmode="lin" valueType="num">
                                      <p:cBhvr additive="base">
                                        <p:cTn id="52" dur="500" fill="hold"/>
                                        <p:tgtEl>
                                          <p:spTgt spid="104"/>
                                        </p:tgtEl>
                                        <p:attrNameLst>
                                          <p:attrName>ppt_x</p:attrName>
                                        </p:attrNameLst>
                                      </p:cBhvr>
                                      <p:tavLst>
                                        <p:tav tm="0">
                                          <p:val>
                                            <p:strVal val="#ppt_x"/>
                                          </p:val>
                                        </p:tav>
                                        <p:tav tm="100000">
                                          <p:val>
                                            <p:strVal val="#ppt_x"/>
                                          </p:val>
                                        </p:tav>
                                      </p:tavLst>
                                    </p:anim>
                                    <p:anim calcmode="lin" valueType="num">
                                      <p:cBhvr additive="base">
                                        <p:cTn id="53" dur="500" fill="hold"/>
                                        <p:tgtEl>
                                          <p:spTgt spid="10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6"/>
                                        </p:tgtEl>
                                        <p:attrNameLst>
                                          <p:attrName>style.visibility</p:attrName>
                                        </p:attrNameLst>
                                      </p:cBhvr>
                                      <p:to>
                                        <p:strVal val="visible"/>
                                      </p:to>
                                    </p:set>
                                    <p:anim calcmode="lin" valueType="num">
                                      <p:cBhvr additive="base">
                                        <p:cTn id="60" dur="500" fill="hold"/>
                                        <p:tgtEl>
                                          <p:spTgt spid="106"/>
                                        </p:tgtEl>
                                        <p:attrNameLst>
                                          <p:attrName>ppt_x</p:attrName>
                                        </p:attrNameLst>
                                      </p:cBhvr>
                                      <p:tavLst>
                                        <p:tav tm="0">
                                          <p:val>
                                            <p:strVal val="#ppt_x"/>
                                          </p:val>
                                        </p:tav>
                                        <p:tav tm="100000">
                                          <p:val>
                                            <p:strVal val="#ppt_x"/>
                                          </p:val>
                                        </p:tav>
                                      </p:tavLst>
                                    </p:anim>
                                    <p:anim calcmode="lin" valueType="num">
                                      <p:cBhvr additive="base">
                                        <p:cTn id="61" dur="500" fill="hold"/>
                                        <p:tgtEl>
                                          <p:spTgt spid="106"/>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7"/>
                                        </p:tgtEl>
                                        <p:attrNameLst>
                                          <p:attrName>style.visibility</p:attrName>
                                        </p:attrNameLst>
                                      </p:cBhvr>
                                      <p:to>
                                        <p:strVal val="visible"/>
                                      </p:to>
                                    </p:set>
                                    <p:anim calcmode="lin" valueType="num">
                                      <p:cBhvr additive="base">
                                        <p:cTn id="64" dur="500" fill="hold"/>
                                        <p:tgtEl>
                                          <p:spTgt spid="107"/>
                                        </p:tgtEl>
                                        <p:attrNameLst>
                                          <p:attrName>ppt_x</p:attrName>
                                        </p:attrNameLst>
                                      </p:cBhvr>
                                      <p:tavLst>
                                        <p:tav tm="0">
                                          <p:val>
                                            <p:strVal val="#ppt_x"/>
                                          </p:val>
                                        </p:tav>
                                        <p:tav tm="100000">
                                          <p:val>
                                            <p:strVal val="#ppt_x"/>
                                          </p:val>
                                        </p:tav>
                                      </p:tavLst>
                                    </p:anim>
                                    <p:anim calcmode="lin" valueType="num">
                                      <p:cBhvr additive="base">
                                        <p:cTn id="65" dur="500" fill="hold"/>
                                        <p:tgtEl>
                                          <p:spTgt spid="107"/>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 calcmode="lin" valueType="num">
                                      <p:cBhvr additive="base">
                                        <p:cTn id="68" dur="500" fill="hold"/>
                                        <p:tgtEl>
                                          <p:spTgt spid="108"/>
                                        </p:tgtEl>
                                        <p:attrNameLst>
                                          <p:attrName>ppt_x</p:attrName>
                                        </p:attrNameLst>
                                      </p:cBhvr>
                                      <p:tavLst>
                                        <p:tav tm="0">
                                          <p:val>
                                            <p:strVal val="#ppt_x"/>
                                          </p:val>
                                        </p:tav>
                                        <p:tav tm="100000">
                                          <p:val>
                                            <p:strVal val="#ppt_x"/>
                                          </p:val>
                                        </p:tav>
                                      </p:tavLst>
                                    </p:anim>
                                    <p:anim calcmode="lin" valueType="num">
                                      <p:cBhvr additive="base">
                                        <p:cTn id="69" dur="500" fill="hold"/>
                                        <p:tgtEl>
                                          <p:spTgt spid="10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09"/>
                                        </p:tgtEl>
                                        <p:attrNameLst>
                                          <p:attrName>style.visibility</p:attrName>
                                        </p:attrNameLst>
                                      </p:cBhvr>
                                      <p:to>
                                        <p:strVal val="visible"/>
                                      </p:to>
                                    </p:set>
                                    <p:anim calcmode="lin" valueType="num">
                                      <p:cBhvr additive="base">
                                        <p:cTn id="72" dur="500" fill="hold"/>
                                        <p:tgtEl>
                                          <p:spTgt spid="109"/>
                                        </p:tgtEl>
                                        <p:attrNameLst>
                                          <p:attrName>ppt_x</p:attrName>
                                        </p:attrNameLst>
                                      </p:cBhvr>
                                      <p:tavLst>
                                        <p:tav tm="0">
                                          <p:val>
                                            <p:strVal val="#ppt_x"/>
                                          </p:val>
                                        </p:tav>
                                        <p:tav tm="100000">
                                          <p:val>
                                            <p:strVal val="#ppt_x"/>
                                          </p:val>
                                        </p:tav>
                                      </p:tavLst>
                                    </p:anim>
                                    <p:anim calcmode="lin" valueType="num">
                                      <p:cBhvr additive="base">
                                        <p:cTn id="73" dur="500" fill="hold"/>
                                        <p:tgtEl>
                                          <p:spTgt spid="109"/>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ppt_x"/>
                                          </p:val>
                                        </p:tav>
                                        <p:tav tm="100000">
                                          <p:val>
                                            <p:strVal val="#ppt_x"/>
                                          </p:val>
                                        </p:tav>
                                      </p:tavLst>
                                    </p:anim>
                                    <p:anim calcmode="lin" valueType="num">
                                      <p:cBhvr additive="base">
                                        <p:cTn id="77" dur="500" fill="hold"/>
                                        <p:tgtEl>
                                          <p:spTgt spid="110"/>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ppt_x"/>
                                          </p:val>
                                        </p:tav>
                                        <p:tav tm="100000">
                                          <p:val>
                                            <p:strVal val="#ppt_x"/>
                                          </p:val>
                                        </p:tav>
                                      </p:tavLst>
                                    </p:anim>
                                    <p:anim calcmode="lin" valueType="num">
                                      <p:cBhvr additive="base">
                                        <p:cTn id="81"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animBg="1" autoUpdateAnimBg="0"/>
      <p:bldP spid="60" grpId="0" bldLvl="0" animBg="1" autoUpdateAnimBg="0"/>
      <p:bldP spid="61" grpId="0" bldLvl="0" animBg="1" autoUpdateAnimBg="0"/>
      <p:bldP spid="62" grpId="0" bldLvl="0" animBg="1" autoUpdateAnimBg="0"/>
      <p:bldP spid="63" grpId="0" bldLvl="0" animBg="1" autoUpdateAnimBg="0"/>
      <p:bldP spid="64" grpId="0" bldLvl="0" animBg="1" autoUpdateAnimBg="0"/>
      <p:bldP spid="102" grpId="0" bldLvl="0" autoUpdateAnimBg="0"/>
      <p:bldP spid="103" grpId="0" bldLvl="0" autoUpdateAnimBg="0"/>
      <p:bldP spid="104" grpId="0"/>
      <p:bldP spid="105" grpId="0"/>
      <p:bldP spid="106" grpId="0"/>
      <p:bldP spid="107" grpId="0"/>
      <p:bldP spid="108" grpId="0"/>
      <p:bldP spid="109" grpId="0"/>
      <p:bldP spid="110" grpId="0"/>
      <p:bldP spid="1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6"/>
          <p:cNvSpPr>
            <a:spLocks noChangeArrowheads="1"/>
          </p:cNvSpPr>
          <p:nvPr/>
        </p:nvSpPr>
        <p:spPr bwMode="auto">
          <a:xfrm>
            <a:off x="593891" y="2517003"/>
            <a:ext cx="1962574" cy="196257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Oval 7"/>
          <p:cNvSpPr>
            <a:spLocks noChangeArrowheads="1"/>
          </p:cNvSpPr>
          <p:nvPr/>
        </p:nvSpPr>
        <p:spPr bwMode="auto">
          <a:xfrm>
            <a:off x="3190822" y="2789552"/>
            <a:ext cx="1611477" cy="1609096"/>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4" name="Oval 8"/>
          <p:cNvSpPr>
            <a:spLocks noChangeArrowheads="1"/>
          </p:cNvSpPr>
          <p:nvPr/>
        </p:nvSpPr>
        <p:spPr bwMode="auto">
          <a:xfrm>
            <a:off x="5437843" y="3038295"/>
            <a:ext cx="1303225" cy="1303226"/>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5" name="Oval 9"/>
          <p:cNvSpPr>
            <a:spLocks noChangeArrowheads="1"/>
          </p:cNvSpPr>
          <p:nvPr/>
        </p:nvSpPr>
        <p:spPr bwMode="auto">
          <a:xfrm>
            <a:off x="7376613" y="3212056"/>
            <a:ext cx="1146125" cy="1146125"/>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6" name="Freeform 10"/>
          <p:cNvSpPr>
            <a:spLocks/>
          </p:cNvSpPr>
          <p:nvPr/>
        </p:nvSpPr>
        <p:spPr bwMode="auto">
          <a:xfrm>
            <a:off x="1775722"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7" name="Freeform 11"/>
          <p:cNvSpPr>
            <a:spLocks/>
          </p:cNvSpPr>
          <p:nvPr/>
        </p:nvSpPr>
        <p:spPr bwMode="auto">
          <a:xfrm>
            <a:off x="4264344" y="2406322"/>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8" name="Freeform 12"/>
          <p:cNvSpPr>
            <a:spLocks/>
          </p:cNvSpPr>
          <p:nvPr/>
        </p:nvSpPr>
        <p:spPr bwMode="auto">
          <a:xfrm>
            <a:off x="6454239" y="2703862"/>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9" name="TextBox 10"/>
          <p:cNvSpPr txBox="1">
            <a:spLocks noChangeArrowheads="1"/>
          </p:cNvSpPr>
          <p:nvPr/>
        </p:nvSpPr>
        <p:spPr bwMode="auto">
          <a:xfrm>
            <a:off x="2556464" y="1206639"/>
            <a:ext cx="4347655"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50" name="单圆角矩形 11"/>
          <p:cNvSpPr>
            <a:spLocks/>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a:solidFill>
                  <a:schemeClr val="accent2"/>
                </a:solidFill>
                <a:latin typeface="微软雅黑" panose="020B0503020204020204" pitchFamily="34" charset="-122"/>
                <a:ea typeface="微软雅黑" panose="020B0503020204020204" pitchFamily="34" charset="-122"/>
              </a:rPr>
              <a:t>标题</a:t>
            </a:r>
          </a:p>
        </p:txBody>
      </p:sp>
      <p:sp>
        <p:nvSpPr>
          <p:cNvPr id="52" name="TextBox 14"/>
          <p:cNvSpPr txBox="1">
            <a:spLocks noChangeArrowheads="1"/>
          </p:cNvSpPr>
          <p:nvPr/>
        </p:nvSpPr>
        <p:spPr bwMode="auto">
          <a:xfrm>
            <a:off x="915235"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p>
        </p:txBody>
      </p:sp>
      <p:sp>
        <p:nvSpPr>
          <p:cNvPr id="53" name="TextBox 15"/>
          <p:cNvSpPr txBox="1">
            <a:spLocks noChangeArrowheads="1"/>
          </p:cNvSpPr>
          <p:nvPr/>
        </p:nvSpPr>
        <p:spPr bwMode="auto">
          <a:xfrm>
            <a:off x="5477118" y="3503673"/>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a:solidFill>
                  <a:schemeClr val="accent2"/>
                </a:solidFill>
                <a:latin typeface="微软雅黑" panose="020B0503020204020204" pitchFamily="34" charset="-122"/>
                <a:ea typeface="微软雅黑" panose="020B0503020204020204" pitchFamily="34" charset="-122"/>
              </a:rPr>
              <a:t>标题</a:t>
            </a:r>
          </a:p>
        </p:txBody>
      </p:sp>
      <p:sp>
        <p:nvSpPr>
          <p:cNvPr id="54" name="TextBox 16"/>
          <p:cNvSpPr txBox="1">
            <a:spLocks noChangeArrowheads="1"/>
          </p:cNvSpPr>
          <p:nvPr/>
        </p:nvSpPr>
        <p:spPr bwMode="auto">
          <a:xfrm>
            <a:off x="7337340" y="3616737"/>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a:solidFill>
                  <a:schemeClr val="accent2"/>
                </a:solidFill>
                <a:latin typeface="微软雅黑" panose="020B0503020204020204" pitchFamily="34" charset="-122"/>
                <a:ea typeface="微软雅黑" panose="020B0503020204020204" pitchFamily="34" charset="-122"/>
              </a:rPr>
              <a:t>标题</a:t>
            </a: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18514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290">
                                          <p:stCondLst>
                                            <p:cond delay="0"/>
                                          </p:stCondLst>
                                        </p:cTn>
                                        <p:tgtEl>
                                          <p:spTgt spid="42"/>
                                        </p:tgtEl>
                                      </p:cBhvr>
                                    </p:animEffect>
                                    <p:anim calcmode="lin" valueType="num">
                                      <p:cBhvr>
                                        <p:cTn id="8" dur="911"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2"/>
                                        </p:tgtEl>
                                        <p:attrNameLst>
                                          <p:attrName>ppt_y</p:attrName>
                                        </p:attrNameLst>
                                      </p:cBhvr>
                                      <p:tavLst>
                                        <p:tav tm="0" fmla="#ppt_y-sin(pi*$)/81">
                                          <p:val>
                                            <p:fltVal val="0"/>
                                          </p:val>
                                        </p:tav>
                                        <p:tav tm="100000">
                                          <p:val>
                                            <p:fltVal val="1"/>
                                          </p:val>
                                        </p:tav>
                                      </p:tavLst>
                                    </p:anim>
                                    <p:animScale>
                                      <p:cBhvr>
                                        <p:cTn id="13" dur="13">
                                          <p:stCondLst>
                                            <p:cond delay="325"/>
                                          </p:stCondLst>
                                        </p:cTn>
                                        <p:tgtEl>
                                          <p:spTgt spid="42"/>
                                        </p:tgtEl>
                                      </p:cBhvr>
                                      <p:to x="100000" y="60000"/>
                                    </p:animScale>
                                    <p:animScale>
                                      <p:cBhvr>
                                        <p:cTn id="14" dur="83" decel="50000">
                                          <p:stCondLst>
                                            <p:cond delay="338"/>
                                          </p:stCondLst>
                                        </p:cTn>
                                        <p:tgtEl>
                                          <p:spTgt spid="42"/>
                                        </p:tgtEl>
                                      </p:cBhvr>
                                      <p:to x="100000" y="100000"/>
                                    </p:animScale>
                                    <p:animScale>
                                      <p:cBhvr>
                                        <p:cTn id="15" dur="13">
                                          <p:stCondLst>
                                            <p:cond delay="656"/>
                                          </p:stCondLst>
                                        </p:cTn>
                                        <p:tgtEl>
                                          <p:spTgt spid="42"/>
                                        </p:tgtEl>
                                      </p:cBhvr>
                                      <p:to x="100000" y="80000"/>
                                    </p:animScale>
                                    <p:animScale>
                                      <p:cBhvr>
                                        <p:cTn id="16" dur="83" decel="50000">
                                          <p:stCondLst>
                                            <p:cond delay="669"/>
                                          </p:stCondLst>
                                        </p:cTn>
                                        <p:tgtEl>
                                          <p:spTgt spid="42"/>
                                        </p:tgtEl>
                                      </p:cBhvr>
                                      <p:to x="100000" y="100000"/>
                                    </p:animScale>
                                    <p:animScale>
                                      <p:cBhvr>
                                        <p:cTn id="17" dur="13">
                                          <p:stCondLst>
                                            <p:cond delay="821"/>
                                          </p:stCondLst>
                                        </p:cTn>
                                        <p:tgtEl>
                                          <p:spTgt spid="42"/>
                                        </p:tgtEl>
                                      </p:cBhvr>
                                      <p:to x="100000" y="90000"/>
                                    </p:animScale>
                                    <p:animScale>
                                      <p:cBhvr>
                                        <p:cTn id="18" dur="83" decel="50000">
                                          <p:stCondLst>
                                            <p:cond delay="834"/>
                                          </p:stCondLst>
                                        </p:cTn>
                                        <p:tgtEl>
                                          <p:spTgt spid="42"/>
                                        </p:tgtEl>
                                      </p:cBhvr>
                                      <p:to x="100000" y="100000"/>
                                    </p:animScale>
                                    <p:animScale>
                                      <p:cBhvr>
                                        <p:cTn id="19" dur="13">
                                          <p:stCondLst>
                                            <p:cond delay="904"/>
                                          </p:stCondLst>
                                        </p:cTn>
                                        <p:tgtEl>
                                          <p:spTgt spid="42"/>
                                        </p:tgtEl>
                                      </p:cBhvr>
                                      <p:to x="100000" y="95000"/>
                                    </p:animScale>
                                    <p:animScale>
                                      <p:cBhvr>
                                        <p:cTn id="20" dur="83" decel="50000">
                                          <p:stCondLst>
                                            <p:cond delay="917"/>
                                          </p:stCondLst>
                                        </p:cTn>
                                        <p:tgtEl>
                                          <p:spTgt spid="42"/>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290">
                                          <p:stCondLst>
                                            <p:cond delay="0"/>
                                          </p:stCondLst>
                                        </p:cTn>
                                        <p:tgtEl>
                                          <p:spTgt spid="43"/>
                                        </p:tgtEl>
                                      </p:cBhvr>
                                    </p:animEffect>
                                    <p:anim calcmode="lin" valueType="num">
                                      <p:cBhvr>
                                        <p:cTn id="24" dur="911"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3"/>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3"/>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3"/>
                                        </p:tgtEl>
                                        <p:attrNameLst>
                                          <p:attrName>ppt_y</p:attrName>
                                        </p:attrNameLst>
                                      </p:cBhvr>
                                      <p:tavLst>
                                        <p:tav tm="0" fmla="#ppt_y-sin(pi*$)/81">
                                          <p:val>
                                            <p:fltVal val="0"/>
                                          </p:val>
                                        </p:tav>
                                        <p:tav tm="100000">
                                          <p:val>
                                            <p:fltVal val="1"/>
                                          </p:val>
                                        </p:tav>
                                      </p:tavLst>
                                    </p:anim>
                                    <p:animScale>
                                      <p:cBhvr>
                                        <p:cTn id="29" dur="13">
                                          <p:stCondLst>
                                            <p:cond delay="325"/>
                                          </p:stCondLst>
                                        </p:cTn>
                                        <p:tgtEl>
                                          <p:spTgt spid="43"/>
                                        </p:tgtEl>
                                      </p:cBhvr>
                                      <p:to x="100000" y="60000"/>
                                    </p:animScale>
                                    <p:animScale>
                                      <p:cBhvr>
                                        <p:cTn id="30" dur="83" decel="50000">
                                          <p:stCondLst>
                                            <p:cond delay="338"/>
                                          </p:stCondLst>
                                        </p:cTn>
                                        <p:tgtEl>
                                          <p:spTgt spid="43"/>
                                        </p:tgtEl>
                                      </p:cBhvr>
                                      <p:to x="100000" y="100000"/>
                                    </p:animScale>
                                    <p:animScale>
                                      <p:cBhvr>
                                        <p:cTn id="31" dur="13">
                                          <p:stCondLst>
                                            <p:cond delay="656"/>
                                          </p:stCondLst>
                                        </p:cTn>
                                        <p:tgtEl>
                                          <p:spTgt spid="43"/>
                                        </p:tgtEl>
                                      </p:cBhvr>
                                      <p:to x="100000" y="80000"/>
                                    </p:animScale>
                                    <p:animScale>
                                      <p:cBhvr>
                                        <p:cTn id="32" dur="83" decel="50000">
                                          <p:stCondLst>
                                            <p:cond delay="669"/>
                                          </p:stCondLst>
                                        </p:cTn>
                                        <p:tgtEl>
                                          <p:spTgt spid="43"/>
                                        </p:tgtEl>
                                      </p:cBhvr>
                                      <p:to x="100000" y="100000"/>
                                    </p:animScale>
                                    <p:animScale>
                                      <p:cBhvr>
                                        <p:cTn id="33" dur="13">
                                          <p:stCondLst>
                                            <p:cond delay="821"/>
                                          </p:stCondLst>
                                        </p:cTn>
                                        <p:tgtEl>
                                          <p:spTgt spid="43"/>
                                        </p:tgtEl>
                                      </p:cBhvr>
                                      <p:to x="100000" y="90000"/>
                                    </p:animScale>
                                    <p:animScale>
                                      <p:cBhvr>
                                        <p:cTn id="34" dur="83" decel="50000">
                                          <p:stCondLst>
                                            <p:cond delay="834"/>
                                          </p:stCondLst>
                                        </p:cTn>
                                        <p:tgtEl>
                                          <p:spTgt spid="43"/>
                                        </p:tgtEl>
                                      </p:cBhvr>
                                      <p:to x="100000" y="100000"/>
                                    </p:animScale>
                                    <p:animScale>
                                      <p:cBhvr>
                                        <p:cTn id="35" dur="13">
                                          <p:stCondLst>
                                            <p:cond delay="904"/>
                                          </p:stCondLst>
                                        </p:cTn>
                                        <p:tgtEl>
                                          <p:spTgt spid="43"/>
                                        </p:tgtEl>
                                      </p:cBhvr>
                                      <p:to x="100000" y="95000"/>
                                    </p:animScale>
                                    <p:animScale>
                                      <p:cBhvr>
                                        <p:cTn id="36" dur="83" decel="50000">
                                          <p:stCondLst>
                                            <p:cond delay="917"/>
                                          </p:stCondLst>
                                        </p:cTn>
                                        <p:tgtEl>
                                          <p:spTgt spid="43"/>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44"/>
                                        </p:tgtEl>
                                        <p:attrNameLst>
                                          <p:attrName>style.visibility</p:attrName>
                                        </p:attrNameLst>
                                      </p:cBhvr>
                                      <p:to>
                                        <p:strVal val="visible"/>
                                      </p:to>
                                    </p:set>
                                    <p:animEffect transition="in" filter="wipe(down)">
                                      <p:cBhvr>
                                        <p:cTn id="39" dur="290">
                                          <p:stCondLst>
                                            <p:cond delay="0"/>
                                          </p:stCondLst>
                                        </p:cTn>
                                        <p:tgtEl>
                                          <p:spTgt spid="44"/>
                                        </p:tgtEl>
                                      </p:cBhvr>
                                    </p:animEffect>
                                    <p:anim calcmode="lin" valueType="num">
                                      <p:cBhvr>
                                        <p:cTn id="40" dur="911"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4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4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44"/>
                                        </p:tgtEl>
                                        <p:attrNameLst>
                                          <p:attrName>ppt_y</p:attrName>
                                        </p:attrNameLst>
                                      </p:cBhvr>
                                      <p:tavLst>
                                        <p:tav tm="0" fmla="#ppt_y-sin(pi*$)/81">
                                          <p:val>
                                            <p:fltVal val="0"/>
                                          </p:val>
                                        </p:tav>
                                        <p:tav tm="100000">
                                          <p:val>
                                            <p:fltVal val="1"/>
                                          </p:val>
                                        </p:tav>
                                      </p:tavLst>
                                    </p:anim>
                                    <p:animScale>
                                      <p:cBhvr>
                                        <p:cTn id="45" dur="13">
                                          <p:stCondLst>
                                            <p:cond delay="325"/>
                                          </p:stCondLst>
                                        </p:cTn>
                                        <p:tgtEl>
                                          <p:spTgt spid="44"/>
                                        </p:tgtEl>
                                      </p:cBhvr>
                                      <p:to x="100000" y="60000"/>
                                    </p:animScale>
                                    <p:animScale>
                                      <p:cBhvr>
                                        <p:cTn id="46" dur="83" decel="50000">
                                          <p:stCondLst>
                                            <p:cond delay="338"/>
                                          </p:stCondLst>
                                        </p:cTn>
                                        <p:tgtEl>
                                          <p:spTgt spid="44"/>
                                        </p:tgtEl>
                                      </p:cBhvr>
                                      <p:to x="100000" y="100000"/>
                                    </p:animScale>
                                    <p:animScale>
                                      <p:cBhvr>
                                        <p:cTn id="47" dur="13">
                                          <p:stCondLst>
                                            <p:cond delay="656"/>
                                          </p:stCondLst>
                                        </p:cTn>
                                        <p:tgtEl>
                                          <p:spTgt spid="44"/>
                                        </p:tgtEl>
                                      </p:cBhvr>
                                      <p:to x="100000" y="80000"/>
                                    </p:animScale>
                                    <p:animScale>
                                      <p:cBhvr>
                                        <p:cTn id="48" dur="83" decel="50000">
                                          <p:stCondLst>
                                            <p:cond delay="669"/>
                                          </p:stCondLst>
                                        </p:cTn>
                                        <p:tgtEl>
                                          <p:spTgt spid="44"/>
                                        </p:tgtEl>
                                      </p:cBhvr>
                                      <p:to x="100000" y="100000"/>
                                    </p:animScale>
                                    <p:animScale>
                                      <p:cBhvr>
                                        <p:cTn id="49" dur="13">
                                          <p:stCondLst>
                                            <p:cond delay="821"/>
                                          </p:stCondLst>
                                        </p:cTn>
                                        <p:tgtEl>
                                          <p:spTgt spid="44"/>
                                        </p:tgtEl>
                                      </p:cBhvr>
                                      <p:to x="100000" y="90000"/>
                                    </p:animScale>
                                    <p:animScale>
                                      <p:cBhvr>
                                        <p:cTn id="50" dur="83" decel="50000">
                                          <p:stCondLst>
                                            <p:cond delay="834"/>
                                          </p:stCondLst>
                                        </p:cTn>
                                        <p:tgtEl>
                                          <p:spTgt spid="44"/>
                                        </p:tgtEl>
                                      </p:cBhvr>
                                      <p:to x="100000" y="100000"/>
                                    </p:animScale>
                                    <p:animScale>
                                      <p:cBhvr>
                                        <p:cTn id="51" dur="13">
                                          <p:stCondLst>
                                            <p:cond delay="904"/>
                                          </p:stCondLst>
                                        </p:cTn>
                                        <p:tgtEl>
                                          <p:spTgt spid="44"/>
                                        </p:tgtEl>
                                      </p:cBhvr>
                                      <p:to x="100000" y="95000"/>
                                    </p:animScale>
                                    <p:animScale>
                                      <p:cBhvr>
                                        <p:cTn id="52" dur="83" decel="50000">
                                          <p:stCondLst>
                                            <p:cond delay="917"/>
                                          </p:stCondLst>
                                        </p:cTn>
                                        <p:tgtEl>
                                          <p:spTgt spid="44"/>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290">
                                          <p:stCondLst>
                                            <p:cond delay="0"/>
                                          </p:stCondLst>
                                        </p:cTn>
                                        <p:tgtEl>
                                          <p:spTgt spid="45"/>
                                        </p:tgtEl>
                                      </p:cBhvr>
                                    </p:animEffect>
                                    <p:anim calcmode="lin" valueType="num">
                                      <p:cBhvr>
                                        <p:cTn id="56" dur="911"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4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4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45"/>
                                        </p:tgtEl>
                                        <p:attrNameLst>
                                          <p:attrName>ppt_y</p:attrName>
                                        </p:attrNameLst>
                                      </p:cBhvr>
                                      <p:tavLst>
                                        <p:tav tm="0" fmla="#ppt_y-sin(pi*$)/81">
                                          <p:val>
                                            <p:fltVal val="0"/>
                                          </p:val>
                                        </p:tav>
                                        <p:tav tm="100000">
                                          <p:val>
                                            <p:fltVal val="1"/>
                                          </p:val>
                                        </p:tav>
                                      </p:tavLst>
                                    </p:anim>
                                    <p:animScale>
                                      <p:cBhvr>
                                        <p:cTn id="61" dur="13">
                                          <p:stCondLst>
                                            <p:cond delay="325"/>
                                          </p:stCondLst>
                                        </p:cTn>
                                        <p:tgtEl>
                                          <p:spTgt spid="45"/>
                                        </p:tgtEl>
                                      </p:cBhvr>
                                      <p:to x="100000" y="60000"/>
                                    </p:animScale>
                                    <p:animScale>
                                      <p:cBhvr>
                                        <p:cTn id="62" dur="83" decel="50000">
                                          <p:stCondLst>
                                            <p:cond delay="338"/>
                                          </p:stCondLst>
                                        </p:cTn>
                                        <p:tgtEl>
                                          <p:spTgt spid="45"/>
                                        </p:tgtEl>
                                      </p:cBhvr>
                                      <p:to x="100000" y="100000"/>
                                    </p:animScale>
                                    <p:animScale>
                                      <p:cBhvr>
                                        <p:cTn id="63" dur="13">
                                          <p:stCondLst>
                                            <p:cond delay="656"/>
                                          </p:stCondLst>
                                        </p:cTn>
                                        <p:tgtEl>
                                          <p:spTgt spid="45"/>
                                        </p:tgtEl>
                                      </p:cBhvr>
                                      <p:to x="100000" y="80000"/>
                                    </p:animScale>
                                    <p:animScale>
                                      <p:cBhvr>
                                        <p:cTn id="64" dur="83" decel="50000">
                                          <p:stCondLst>
                                            <p:cond delay="669"/>
                                          </p:stCondLst>
                                        </p:cTn>
                                        <p:tgtEl>
                                          <p:spTgt spid="45"/>
                                        </p:tgtEl>
                                      </p:cBhvr>
                                      <p:to x="100000" y="100000"/>
                                    </p:animScale>
                                    <p:animScale>
                                      <p:cBhvr>
                                        <p:cTn id="65" dur="13">
                                          <p:stCondLst>
                                            <p:cond delay="821"/>
                                          </p:stCondLst>
                                        </p:cTn>
                                        <p:tgtEl>
                                          <p:spTgt spid="45"/>
                                        </p:tgtEl>
                                      </p:cBhvr>
                                      <p:to x="100000" y="90000"/>
                                    </p:animScale>
                                    <p:animScale>
                                      <p:cBhvr>
                                        <p:cTn id="66" dur="83" decel="50000">
                                          <p:stCondLst>
                                            <p:cond delay="834"/>
                                          </p:stCondLst>
                                        </p:cTn>
                                        <p:tgtEl>
                                          <p:spTgt spid="45"/>
                                        </p:tgtEl>
                                      </p:cBhvr>
                                      <p:to x="100000" y="100000"/>
                                    </p:animScale>
                                    <p:animScale>
                                      <p:cBhvr>
                                        <p:cTn id="67" dur="13">
                                          <p:stCondLst>
                                            <p:cond delay="904"/>
                                          </p:stCondLst>
                                        </p:cTn>
                                        <p:tgtEl>
                                          <p:spTgt spid="45"/>
                                        </p:tgtEl>
                                      </p:cBhvr>
                                      <p:to x="100000" y="95000"/>
                                    </p:animScale>
                                    <p:animScale>
                                      <p:cBhvr>
                                        <p:cTn id="68" dur="83" decel="50000">
                                          <p:stCondLst>
                                            <p:cond delay="917"/>
                                          </p:stCondLst>
                                        </p:cTn>
                                        <p:tgtEl>
                                          <p:spTgt spid="45"/>
                                        </p:tgtEl>
                                      </p:cBhvr>
                                      <p:to x="100000" y="100000"/>
                                    </p:animScale>
                                  </p:childTnLst>
                                </p:cTn>
                              </p:par>
                            </p:childTnLst>
                          </p:cTn>
                        </p:par>
                        <p:par>
                          <p:cTn id="69" fill="hold">
                            <p:stCondLst>
                              <p:cond delay="16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by="(-#ppt_w*2)" calcmode="lin" valueType="num">
                                      <p:cBhvr rctx="PPT">
                                        <p:cTn id="72" dur="250" autoRev="1" fill="hold">
                                          <p:stCondLst>
                                            <p:cond delay="0"/>
                                          </p:stCondLst>
                                        </p:cTn>
                                        <p:tgtEl>
                                          <p:spTgt spid="52"/>
                                        </p:tgtEl>
                                        <p:attrNameLst>
                                          <p:attrName>ppt_w</p:attrName>
                                        </p:attrNameLst>
                                      </p:cBhvr>
                                    </p:anim>
                                    <p:anim by="(#ppt_w*0.50)" calcmode="lin" valueType="num">
                                      <p:cBhvr>
                                        <p:cTn id="73" dur="250" decel="50000" autoRev="1" fill="hold">
                                          <p:stCondLst>
                                            <p:cond delay="0"/>
                                          </p:stCondLst>
                                        </p:cTn>
                                        <p:tgtEl>
                                          <p:spTgt spid="52"/>
                                        </p:tgtEl>
                                        <p:attrNameLst>
                                          <p:attrName>ppt_x</p:attrName>
                                        </p:attrNameLst>
                                      </p:cBhvr>
                                    </p:anim>
                                    <p:anim from="(-#ppt_h/2)" to="(#ppt_y)" calcmode="lin" valueType="num">
                                      <p:cBhvr>
                                        <p:cTn id="74" dur="500" fill="hold">
                                          <p:stCondLst>
                                            <p:cond delay="0"/>
                                          </p:stCondLst>
                                        </p:cTn>
                                        <p:tgtEl>
                                          <p:spTgt spid="52"/>
                                        </p:tgtEl>
                                        <p:attrNameLst>
                                          <p:attrName>ppt_y</p:attrName>
                                        </p:attrNameLst>
                                      </p:cBhvr>
                                    </p:anim>
                                    <p:animRot by="21600000">
                                      <p:cBhvr>
                                        <p:cTn id="75" dur="500" fill="hold">
                                          <p:stCondLst>
                                            <p:cond delay="0"/>
                                          </p:stCondLst>
                                        </p:cTn>
                                        <p:tgtEl>
                                          <p:spTgt spid="52"/>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wipe(left)">
                                      <p:cBhvr>
                                        <p:cTn id="79" dur="500"/>
                                        <p:tgtEl>
                                          <p:spTgt spid="46"/>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51"/>
                                        </p:tgtEl>
                                        <p:attrNameLst>
                                          <p:attrName>style.visibility</p:attrName>
                                        </p:attrNameLst>
                                      </p:cBhvr>
                                      <p:to>
                                        <p:strVal val="visible"/>
                                      </p:to>
                                    </p:set>
                                    <p:anim by="(-#ppt_w*2)" calcmode="lin" valueType="num">
                                      <p:cBhvr rctx="PPT">
                                        <p:cTn id="83" dur="250" autoRev="1" fill="hold">
                                          <p:stCondLst>
                                            <p:cond delay="0"/>
                                          </p:stCondLst>
                                        </p:cTn>
                                        <p:tgtEl>
                                          <p:spTgt spid="51"/>
                                        </p:tgtEl>
                                        <p:attrNameLst>
                                          <p:attrName>ppt_w</p:attrName>
                                        </p:attrNameLst>
                                      </p:cBhvr>
                                    </p:anim>
                                    <p:anim by="(#ppt_w*0.50)" calcmode="lin" valueType="num">
                                      <p:cBhvr>
                                        <p:cTn id="84" dur="250" decel="50000" autoRev="1" fill="hold">
                                          <p:stCondLst>
                                            <p:cond delay="0"/>
                                          </p:stCondLst>
                                        </p:cTn>
                                        <p:tgtEl>
                                          <p:spTgt spid="51"/>
                                        </p:tgtEl>
                                        <p:attrNameLst>
                                          <p:attrName>ppt_x</p:attrName>
                                        </p:attrNameLst>
                                      </p:cBhvr>
                                    </p:anim>
                                    <p:anim from="(-#ppt_h/2)" to="(#ppt_y)" calcmode="lin" valueType="num">
                                      <p:cBhvr>
                                        <p:cTn id="85" dur="500" fill="hold">
                                          <p:stCondLst>
                                            <p:cond delay="0"/>
                                          </p:stCondLst>
                                        </p:cTn>
                                        <p:tgtEl>
                                          <p:spTgt spid="51"/>
                                        </p:tgtEl>
                                        <p:attrNameLst>
                                          <p:attrName>ppt_y</p:attrName>
                                        </p:attrNameLst>
                                      </p:cBhvr>
                                    </p:anim>
                                    <p:animRot by="21600000">
                                      <p:cBhvr>
                                        <p:cTn id="86" dur="500" fill="hold">
                                          <p:stCondLst>
                                            <p:cond delay="0"/>
                                          </p:stCondLst>
                                        </p:cTn>
                                        <p:tgtEl>
                                          <p:spTgt spid="51"/>
                                        </p:tgtEl>
                                        <p:attrNameLst>
                                          <p:attrName>r</p:attrName>
                                        </p:attrNameLst>
                                      </p:cBhvr>
                                    </p:animRot>
                                  </p:childTnLst>
                                </p:cTn>
                              </p:par>
                            </p:childTnLst>
                          </p:cTn>
                        </p:par>
                        <p:par>
                          <p:cTn id="87" fill="hold">
                            <p:stCondLst>
                              <p:cond delay="3200"/>
                            </p:stCondLst>
                            <p:childTnLst>
                              <p:par>
                                <p:cTn id="88" presetID="22" presetClass="entr" presetSubtype="8"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left)">
                                      <p:cBhvr>
                                        <p:cTn id="90" dur="500"/>
                                        <p:tgtEl>
                                          <p:spTgt spid="47"/>
                                        </p:tgtEl>
                                      </p:cBhvr>
                                    </p:animEffect>
                                  </p:childTnLst>
                                </p:cTn>
                              </p:par>
                            </p:childTnLst>
                          </p:cTn>
                        </p:par>
                        <p:par>
                          <p:cTn id="91" fill="hold">
                            <p:stCondLst>
                              <p:cond delay="37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53"/>
                                        </p:tgtEl>
                                        <p:attrNameLst>
                                          <p:attrName>style.visibility</p:attrName>
                                        </p:attrNameLst>
                                      </p:cBhvr>
                                      <p:to>
                                        <p:strVal val="visible"/>
                                      </p:to>
                                    </p:set>
                                    <p:anim by="(-#ppt_w*2)" calcmode="lin" valueType="num">
                                      <p:cBhvr rctx="PPT">
                                        <p:cTn id="94" dur="250" autoRev="1" fill="hold">
                                          <p:stCondLst>
                                            <p:cond delay="0"/>
                                          </p:stCondLst>
                                        </p:cTn>
                                        <p:tgtEl>
                                          <p:spTgt spid="53"/>
                                        </p:tgtEl>
                                        <p:attrNameLst>
                                          <p:attrName>ppt_w</p:attrName>
                                        </p:attrNameLst>
                                      </p:cBhvr>
                                    </p:anim>
                                    <p:anim by="(#ppt_w*0.50)" calcmode="lin" valueType="num">
                                      <p:cBhvr>
                                        <p:cTn id="95" dur="250" decel="50000" autoRev="1" fill="hold">
                                          <p:stCondLst>
                                            <p:cond delay="0"/>
                                          </p:stCondLst>
                                        </p:cTn>
                                        <p:tgtEl>
                                          <p:spTgt spid="53"/>
                                        </p:tgtEl>
                                        <p:attrNameLst>
                                          <p:attrName>ppt_x</p:attrName>
                                        </p:attrNameLst>
                                      </p:cBhvr>
                                    </p:anim>
                                    <p:anim from="(-#ppt_h/2)" to="(#ppt_y)" calcmode="lin" valueType="num">
                                      <p:cBhvr>
                                        <p:cTn id="96" dur="500" fill="hold">
                                          <p:stCondLst>
                                            <p:cond delay="0"/>
                                          </p:stCondLst>
                                        </p:cTn>
                                        <p:tgtEl>
                                          <p:spTgt spid="53"/>
                                        </p:tgtEl>
                                        <p:attrNameLst>
                                          <p:attrName>ppt_y</p:attrName>
                                        </p:attrNameLst>
                                      </p:cBhvr>
                                    </p:anim>
                                    <p:animRot by="21600000">
                                      <p:cBhvr>
                                        <p:cTn id="97" dur="500" fill="hold">
                                          <p:stCondLst>
                                            <p:cond delay="0"/>
                                          </p:stCondLst>
                                        </p:cTn>
                                        <p:tgtEl>
                                          <p:spTgt spid="53"/>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left)">
                                      <p:cBhvr>
                                        <p:cTn id="101" dur="500"/>
                                        <p:tgtEl>
                                          <p:spTgt spid="48"/>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54"/>
                                        </p:tgtEl>
                                        <p:attrNameLst>
                                          <p:attrName>style.visibility</p:attrName>
                                        </p:attrNameLst>
                                      </p:cBhvr>
                                      <p:to>
                                        <p:strVal val="visible"/>
                                      </p:to>
                                    </p:set>
                                    <p:anim by="(-#ppt_w*2)" calcmode="lin" valueType="num">
                                      <p:cBhvr rctx="PPT">
                                        <p:cTn id="105" dur="250" autoRev="1" fill="hold">
                                          <p:stCondLst>
                                            <p:cond delay="0"/>
                                          </p:stCondLst>
                                        </p:cTn>
                                        <p:tgtEl>
                                          <p:spTgt spid="54"/>
                                        </p:tgtEl>
                                        <p:attrNameLst>
                                          <p:attrName>ppt_w</p:attrName>
                                        </p:attrNameLst>
                                      </p:cBhvr>
                                    </p:anim>
                                    <p:anim by="(#ppt_w*0.50)" calcmode="lin" valueType="num">
                                      <p:cBhvr>
                                        <p:cTn id="106" dur="250" decel="50000" autoRev="1" fill="hold">
                                          <p:stCondLst>
                                            <p:cond delay="0"/>
                                          </p:stCondLst>
                                        </p:cTn>
                                        <p:tgtEl>
                                          <p:spTgt spid="54"/>
                                        </p:tgtEl>
                                        <p:attrNameLst>
                                          <p:attrName>ppt_x</p:attrName>
                                        </p:attrNameLst>
                                      </p:cBhvr>
                                    </p:anim>
                                    <p:anim from="(-#ppt_h/2)" to="(#ppt_y)" calcmode="lin" valueType="num">
                                      <p:cBhvr>
                                        <p:cTn id="107" dur="500" fill="hold">
                                          <p:stCondLst>
                                            <p:cond delay="0"/>
                                          </p:stCondLst>
                                        </p:cTn>
                                        <p:tgtEl>
                                          <p:spTgt spid="54"/>
                                        </p:tgtEl>
                                        <p:attrNameLst>
                                          <p:attrName>ppt_y</p:attrName>
                                        </p:attrNameLst>
                                      </p:cBhvr>
                                    </p:anim>
                                    <p:animRot by="21600000">
                                      <p:cBhvr>
                                        <p:cTn id="108" dur="500" fill="hold">
                                          <p:stCondLst>
                                            <p:cond delay="0"/>
                                          </p:stCondLst>
                                        </p:cTn>
                                        <p:tgtEl>
                                          <p:spTgt spid="54"/>
                                        </p:tgtEl>
                                        <p:attrNameLst>
                                          <p:attrName>r</p:attrName>
                                        </p:attrNameLst>
                                      </p:cBhvr>
                                    </p:animRot>
                                  </p:childTnLst>
                                </p:cTn>
                              </p:par>
                            </p:childTnLst>
                          </p:cTn>
                        </p:par>
                        <p:par>
                          <p:cTn id="109" fill="hold">
                            <p:stCondLst>
                              <p:cond delay="5300"/>
                            </p:stCondLst>
                            <p:childTnLst>
                              <p:par>
                                <p:cTn id="110" presetID="31" presetClass="entr" presetSubtype="0" fill="hold" grpId="0" nodeType="after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p:cTn id="112" dur="1000" fill="hold"/>
                                        <p:tgtEl>
                                          <p:spTgt spid="50"/>
                                        </p:tgtEl>
                                        <p:attrNameLst>
                                          <p:attrName>ppt_w</p:attrName>
                                        </p:attrNameLst>
                                      </p:cBhvr>
                                      <p:tavLst>
                                        <p:tav tm="0">
                                          <p:val>
                                            <p:fltVal val="0"/>
                                          </p:val>
                                        </p:tav>
                                        <p:tav tm="100000">
                                          <p:val>
                                            <p:strVal val="#ppt_w"/>
                                          </p:val>
                                        </p:tav>
                                      </p:tavLst>
                                    </p:anim>
                                    <p:anim calcmode="lin" valueType="num">
                                      <p:cBhvr>
                                        <p:cTn id="113" dur="1000" fill="hold"/>
                                        <p:tgtEl>
                                          <p:spTgt spid="50"/>
                                        </p:tgtEl>
                                        <p:attrNameLst>
                                          <p:attrName>ppt_h</p:attrName>
                                        </p:attrNameLst>
                                      </p:cBhvr>
                                      <p:tavLst>
                                        <p:tav tm="0">
                                          <p:val>
                                            <p:fltVal val="0"/>
                                          </p:val>
                                        </p:tav>
                                        <p:tav tm="100000">
                                          <p:val>
                                            <p:strVal val="#ppt_h"/>
                                          </p:val>
                                        </p:tav>
                                      </p:tavLst>
                                    </p:anim>
                                    <p:anim calcmode="lin" valueType="num">
                                      <p:cBhvr>
                                        <p:cTn id="114" dur="1000" fill="hold"/>
                                        <p:tgtEl>
                                          <p:spTgt spid="50"/>
                                        </p:tgtEl>
                                        <p:attrNameLst>
                                          <p:attrName>style.rotation</p:attrName>
                                        </p:attrNameLst>
                                      </p:cBhvr>
                                      <p:tavLst>
                                        <p:tav tm="0">
                                          <p:val>
                                            <p:fltVal val="90"/>
                                          </p:val>
                                        </p:tav>
                                        <p:tav tm="100000">
                                          <p:val>
                                            <p:fltVal val="0"/>
                                          </p:val>
                                        </p:tav>
                                      </p:tavLst>
                                    </p:anim>
                                    <p:animEffect transition="in" filter="fade">
                                      <p:cBhvr>
                                        <p:cTn id="115" dur="1000"/>
                                        <p:tgtEl>
                                          <p:spTgt spid="50"/>
                                        </p:tgtEl>
                                      </p:cBhvr>
                                    </p:animEffect>
                                  </p:childTnLst>
                                </p:cTn>
                              </p:par>
                            </p:childTnLst>
                          </p:cTn>
                        </p:par>
                        <p:par>
                          <p:cTn id="116" fill="hold">
                            <p:stCondLst>
                              <p:cond delay="6300"/>
                            </p:stCondLst>
                            <p:childTnLst>
                              <p:par>
                                <p:cTn id="117" presetID="22" presetClass="entr" presetSubtype="8"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left)">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autoUpdateAnimBg="0"/>
      <p:bldP spid="43" grpId="0" animBg="1" autoUpdateAnimBg="0"/>
      <p:bldP spid="44" grpId="0" animBg="1" autoUpdateAnimBg="0"/>
      <p:bldP spid="45" grpId="0" animBg="1" autoUpdateAnimBg="0"/>
      <p:bldP spid="46" grpId="0" animBg="1"/>
      <p:bldP spid="47" grpId="0" animBg="1"/>
      <p:bldP spid="48" grpId="0" animBg="1"/>
      <p:bldP spid="49" grpId="0" autoUpdateAnimBg="0"/>
      <p:bldP spid="50" grpId="0" animBg="1"/>
      <p:bldP spid="51" grpId="0" autoUpdateAnimBg="0"/>
      <p:bldP spid="52" grpId="0" autoUpdateAnimBg="0"/>
      <p:bldP spid="53" grpId="0" autoUpdateAnimBg="0"/>
      <p:bldP spid="54"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a:extLst/>
        </p:spPr>
        <p:txBody>
          <a:bodyPr/>
          <a:lstStyle/>
          <a:p>
            <a:endParaRPr lang="zh-CN" altLang="en-US"/>
          </a:p>
        </p:txBody>
      </p:sp>
      <p:sp>
        <p:nvSpPr>
          <p:cNvPr id="23"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a:extLst/>
        </p:spPr>
        <p:txBody>
          <a:bodyPr/>
          <a:lstStyle/>
          <a:p>
            <a:endParaRPr lang="zh-CN" altLang="en-US"/>
          </a:p>
        </p:txBody>
      </p:sp>
      <p:sp>
        <p:nvSpPr>
          <p:cNvPr id="24"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a:extLst/>
        </p:spPr>
        <p:txBody>
          <a:bodyPr/>
          <a:lstStyle/>
          <a:p>
            <a:endParaRPr lang="zh-CN" altLang="en-US"/>
          </a:p>
        </p:txBody>
      </p:sp>
      <p:sp>
        <p:nvSpPr>
          <p:cNvPr id="25"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a:extLst/>
        </p:spPr>
        <p:txBody>
          <a:bodyPr/>
          <a:lstStyle/>
          <a:p>
            <a:endParaRPr lang="zh-CN" altLang="en-US"/>
          </a:p>
        </p:txBody>
      </p:sp>
      <p:sp>
        <p:nvSpPr>
          <p:cNvPr id="29"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a:extLst/>
        </p:spPr>
        <p:txBody>
          <a:bodyPr/>
          <a:lstStyle/>
          <a:p>
            <a:endParaRPr lang="zh-CN" altLang="en-US">
              <a:solidFill>
                <a:schemeClr val="accent2"/>
              </a:solidFill>
            </a:endParaRPr>
          </a:p>
        </p:txBody>
      </p:sp>
      <p:sp>
        <p:nvSpPr>
          <p:cNvPr id="30"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a:extLst/>
        </p:spPr>
        <p:txBody>
          <a:bodyPr/>
          <a:lstStyle/>
          <a:p>
            <a:endParaRPr lang="zh-CN" altLang="en-US"/>
          </a:p>
        </p:txBody>
      </p:sp>
      <p:sp>
        <p:nvSpPr>
          <p:cNvPr id="31"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a:extLst/>
        </p:spPr>
        <p:txBody>
          <a:bodyPr/>
          <a:lstStyle/>
          <a:p>
            <a:endParaRPr lang="zh-CN" altLang="en-US"/>
          </a:p>
        </p:txBody>
      </p:sp>
      <p:sp>
        <p:nvSpPr>
          <p:cNvPr id="32"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a:extLst/>
        </p:spPr>
        <p:txBody>
          <a:bodyPr/>
          <a:lstStyle/>
          <a:p>
            <a:endParaRPr lang="zh-CN" altLang="en-US"/>
          </a:p>
        </p:txBody>
      </p:sp>
      <p:sp>
        <p:nvSpPr>
          <p:cNvPr id="33"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a:extLst/>
        </p:spPr>
        <p:txBody>
          <a:bodyPr/>
          <a:lstStyle/>
          <a:p>
            <a:endParaRPr lang="zh-CN" altLang="en-US"/>
          </a:p>
        </p:txBody>
      </p:sp>
      <p:sp>
        <p:nvSpPr>
          <p:cNvPr id="34" name="Oval 47"/>
          <p:cNvSpPr>
            <a:spLocks noChangeArrowheads="1"/>
          </p:cNvSpPr>
          <p:nvPr/>
        </p:nvSpPr>
        <p:spPr bwMode="auto">
          <a:xfrm>
            <a:off x="865188" y="2650717"/>
            <a:ext cx="495300" cy="49530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5" name="Oval 54"/>
          <p:cNvSpPr>
            <a:spLocks noChangeArrowheads="1"/>
          </p:cNvSpPr>
          <p:nvPr/>
        </p:nvSpPr>
        <p:spPr bwMode="auto">
          <a:xfrm>
            <a:off x="3568700" y="3344455"/>
            <a:ext cx="60325" cy="60325"/>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36"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nvGrpSpPr>
          <p:cNvPr id="37" name="组合 36"/>
          <p:cNvGrpSpPr/>
          <p:nvPr/>
        </p:nvGrpSpPr>
        <p:grpSpPr>
          <a:xfrm>
            <a:off x="2522538" y="2157005"/>
            <a:ext cx="781050" cy="617537"/>
            <a:chOff x="2522538" y="2157005"/>
            <a:chExt cx="781050" cy="617537"/>
          </a:xfrm>
        </p:grpSpPr>
        <p:sp>
          <p:nvSpPr>
            <p:cNvPr id="38" name="Oval 45"/>
            <p:cNvSpPr>
              <a:spLocks noChangeArrowheads="1"/>
            </p:cNvSpPr>
            <p:nvPr/>
          </p:nvSpPr>
          <p:spPr bwMode="auto">
            <a:xfrm>
              <a:off x="2597150" y="2157005"/>
              <a:ext cx="619125" cy="617537"/>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39"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40" name="组合 39"/>
          <p:cNvGrpSpPr/>
          <p:nvPr/>
        </p:nvGrpSpPr>
        <p:grpSpPr>
          <a:xfrm>
            <a:off x="4600575" y="3525430"/>
            <a:ext cx="595313" cy="434975"/>
            <a:chOff x="4600575" y="3525430"/>
            <a:chExt cx="595313" cy="434975"/>
          </a:xfrm>
        </p:grpSpPr>
        <p:sp>
          <p:nvSpPr>
            <p:cNvPr id="41" name="Oval 48"/>
            <p:cNvSpPr>
              <a:spLocks noChangeArrowheads="1"/>
            </p:cNvSpPr>
            <p:nvPr/>
          </p:nvSpPr>
          <p:spPr bwMode="auto">
            <a:xfrm>
              <a:off x="4656138" y="3525430"/>
              <a:ext cx="434975" cy="43497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59"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75</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0" name="组合 59"/>
          <p:cNvGrpSpPr/>
          <p:nvPr/>
        </p:nvGrpSpPr>
        <p:grpSpPr>
          <a:xfrm>
            <a:off x="5915025" y="2815817"/>
            <a:ext cx="623888" cy="558800"/>
            <a:chOff x="5915025" y="2815817"/>
            <a:chExt cx="623888" cy="558800"/>
          </a:xfrm>
        </p:grpSpPr>
        <p:sp>
          <p:nvSpPr>
            <p:cNvPr id="61" name="Oval 46"/>
            <p:cNvSpPr>
              <a:spLocks noChangeArrowheads="1"/>
            </p:cNvSpPr>
            <p:nvPr/>
          </p:nvSpPr>
          <p:spPr bwMode="auto">
            <a:xfrm>
              <a:off x="5927725" y="2815817"/>
              <a:ext cx="558800" cy="558800"/>
            </a:xfrm>
            <a:prstGeom prst="ellipse">
              <a:avLst/>
            </a:prstGeom>
            <a:solidFill>
              <a:schemeClr val="tx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2"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3" name="组合 62"/>
          <p:cNvGrpSpPr/>
          <p:nvPr/>
        </p:nvGrpSpPr>
        <p:grpSpPr>
          <a:xfrm>
            <a:off x="7080250" y="2157005"/>
            <a:ext cx="508000" cy="369887"/>
            <a:chOff x="7080250" y="2157005"/>
            <a:chExt cx="508000" cy="369887"/>
          </a:xfrm>
        </p:grpSpPr>
        <p:sp>
          <p:nvSpPr>
            <p:cNvPr id="64" name="Oval 49"/>
            <p:cNvSpPr>
              <a:spLocks noChangeArrowheads="1"/>
            </p:cNvSpPr>
            <p:nvPr/>
          </p:nvSpPr>
          <p:spPr bwMode="auto">
            <a:xfrm>
              <a:off x="7134225" y="2157005"/>
              <a:ext cx="371475" cy="369887"/>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5"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6" name="组合 65"/>
          <p:cNvGrpSpPr/>
          <p:nvPr/>
        </p:nvGrpSpPr>
        <p:grpSpPr>
          <a:xfrm>
            <a:off x="4108450" y="2699930"/>
            <a:ext cx="479425" cy="311150"/>
            <a:chOff x="4108450" y="2699930"/>
            <a:chExt cx="479425" cy="311150"/>
          </a:xfrm>
        </p:grpSpPr>
        <p:sp>
          <p:nvSpPr>
            <p:cNvPr id="67" name="Oval 50"/>
            <p:cNvSpPr>
              <a:spLocks noChangeArrowheads="1"/>
            </p:cNvSpPr>
            <p:nvPr/>
          </p:nvSpPr>
          <p:spPr bwMode="auto">
            <a:xfrm>
              <a:off x="4165600" y="2699930"/>
              <a:ext cx="311150" cy="311150"/>
            </a:xfrm>
            <a:prstGeom prst="ellipse">
              <a:avLst/>
            </a:prstGeom>
            <a:solidFill>
              <a:schemeClr val="bg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68"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69" name="组合 68"/>
          <p:cNvGrpSpPr/>
          <p:nvPr/>
        </p:nvGrpSpPr>
        <p:grpSpPr>
          <a:xfrm>
            <a:off x="5311775" y="1693455"/>
            <a:ext cx="339725" cy="254000"/>
            <a:chOff x="5311775" y="1693455"/>
            <a:chExt cx="339725" cy="254000"/>
          </a:xfrm>
        </p:grpSpPr>
        <p:sp>
          <p:nvSpPr>
            <p:cNvPr id="70" name="Oval 52"/>
            <p:cNvSpPr>
              <a:spLocks noChangeArrowheads="1"/>
            </p:cNvSpPr>
            <p:nvPr/>
          </p:nvSpPr>
          <p:spPr bwMode="auto">
            <a:xfrm>
              <a:off x="5380038" y="1736317"/>
              <a:ext cx="187325" cy="184150"/>
            </a:xfrm>
            <a:prstGeom prst="ellipse">
              <a:avLst/>
            </a:prstGeom>
            <a:solidFill>
              <a:schemeClr val="bg2"/>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1"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2"/>
                  </a:solidFill>
                  <a:latin typeface="方正中等线简体" panose="03000509000000000000" pitchFamily="65" charset="-122"/>
                  <a:ea typeface="方正中等线简体" panose="03000509000000000000" pitchFamily="65" charset="-122"/>
                </a:rPr>
                <a:t>8</a:t>
              </a:r>
              <a:r>
                <a:rPr lang="en-US" altLang="zh-CN" sz="7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2" name="组合 71"/>
          <p:cNvGrpSpPr/>
          <p:nvPr/>
        </p:nvGrpSpPr>
        <p:grpSpPr>
          <a:xfrm>
            <a:off x="1887538" y="3607980"/>
            <a:ext cx="415925" cy="258762"/>
            <a:chOff x="1887538" y="3607980"/>
            <a:chExt cx="415925" cy="258762"/>
          </a:xfrm>
        </p:grpSpPr>
        <p:sp>
          <p:nvSpPr>
            <p:cNvPr id="73" name="Oval 51"/>
            <p:cNvSpPr>
              <a:spLocks noChangeArrowheads="1"/>
            </p:cNvSpPr>
            <p:nvPr/>
          </p:nvSpPr>
          <p:spPr bwMode="auto">
            <a:xfrm>
              <a:off x="1949450" y="3619092"/>
              <a:ext cx="246063" cy="247650"/>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4"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grpSp>
      <p:grpSp>
        <p:nvGrpSpPr>
          <p:cNvPr id="75" name="组合 74"/>
          <p:cNvGrpSpPr/>
          <p:nvPr/>
        </p:nvGrpSpPr>
        <p:grpSpPr>
          <a:xfrm>
            <a:off x="7854950" y="3076167"/>
            <a:ext cx="298450" cy="215900"/>
            <a:chOff x="7854950" y="3076167"/>
            <a:chExt cx="298450" cy="215900"/>
          </a:xfrm>
        </p:grpSpPr>
        <p:sp>
          <p:nvSpPr>
            <p:cNvPr id="76" name="Oval 53"/>
            <p:cNvSpPr>
              <a:spLocks noChangeArrowheads="1"/>
            </p:cNvSpPr>
            <p:nvPr/>
          </p:nvSpPr>
          <p:spPr bwMode="auto">
            <a:xfrm>
              <a:off x="7934325" y="3126967"/>
              <a:ext cx="122238" cy="123825"/>
            </a:xfrm>
            <a:prstGeom prst="ellipse">
              <a:avLst/>
            </a:prstGeom>
            <a:solidFill>
              <a:schemeClr val="tx1"/>
            </a:solidFill>
            <a:ln>
              <a:noFill/>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chemeClr val="accent2"/>
                </a:solidFill>
                <a:sym typeface="宋体" panose="02010600030101010101" pitchFamily="2" charset="-122"/>
              </a:endParaRPr>
            </a:p>
          </p:txBody>
        </p:sp>
        <p:sp>
          <p:nvSpPr>
            <p:cNvPr id="77" name="TextBox 682"/>
            <p:cNvSpPr>
              <a:spLocks noChangeArrowheads="1"/>
            </p:cNvSpPr>
            <p:nvPr/>
          </p:nvSpPr>
          <p:spPr bwMode="auto">
            <a:xfrm>
              <a:off x="7854950" y="3076167"/>
              <a:ext cx="2984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800" dirty="0">
                  <a:solidFill>
                    <a:schemeClr val="accent2"/>
                  </a:solidFill>
                  <a:latin typeface="方正中等线简体" panose="03000509000000000000" pitchFamily="65" charset="-122"/>
                  <a:ea typeface="方正中等线简体" panose="03000509000000000000" pitchFamily="65" charset="-122"/>
                </a:rPr>
                <a:t>8</a:t>
              </a:r>
              <a:r>
                <a:rPr lang="en-US" altLang="zh-CN" sz="400" dirty="0">
                  <a:solidFill>
                    <a:schemeClr val="accent2"/>
                  </a:solidFill>
                  <a:latin typeface="方正中等线简体" panose="03000509000000000000" pitchFamily="65" charset="-122"/>
                  <a:ea typeface="方正中等线简体" panose="03000509000000000000" pitchFamily="65" charset="-122"/>
                </a:rPr>
                <a:t>%</a:t>
              </a:r>
              <a:endParaRPr lang="zh-CN" altLang="en-US" sz="900" dirty="0">
                <a:solidFill>
                  <a:schemeClr val="accent2"/>
                </a:solidFill>
                <a:latin typeface="方正中等线简体" panose="03000509000000000000" pitchFamily="65" charset="-122"/>
                <a:ea typeface="方正中等线简体" panose="03000509000000000000" pitchFamily="65" charset="-122"/>
              </a:endParaRPr>
            </a:p>
          </p:txBody>
        </p:sp>
      </p:grpSp>
      <p:sp>
        <p:nvSpPr>
          <p:cNvPr id="78"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79" name="直接连接符 96"/>
          <p:cNvSpPr>
            <a:spLocks noChangeShapeType="1"/>
          </p:cNvSpPr>
          <p:nvPr/>
        </p:nvSpPr>
        <p:spPr bwMode="auto">
          <a:xfrm>
            <a:off x="639763" y="22760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0"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1"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82" name="直接连接符 99"/>
          <p:cNvSpPr>
            <a:spLocks noChangeShapeType="1"/>
          </p:cNvSpPr>
          <p:nvPr/>
        </p:nvSpPr>
        <p:spPr bwMode="auto">
          <a:xfrm>
            <a:off x="2430463" y="1761717"/>
            <a:ext cx="939800" cy="0"/>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3"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4"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85" name="直接连接符 102"/>
          <p:cNvSpPr>
            <a:spLocks noChangeShapeType="1"/>
          </p:cNvSpPr>
          <p:nvPr/>
        </p:nvSpPr>
        <p:spPr bwMode="auto">
          <a:xfrm>
            <a:off x="4437063" y="4298542"/>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6"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87"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88" name="直接连接符 105"/>
          <p:cNvSpPr>
            <a:spLocks noChangeShapeType="1"/>
          </p:cNvSpPr>
          <p:nvPr/>
        </p:nvSpPr>
        <p:spPr bwMode="auto">
          <a:xfrm>
            <a:off x="5757863" y="3761967"/>
            <a:ext cx="939800" cy="1588"/>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9"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90"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91" name="直接连接符 108"/>
          <p:cNvSpPr>
            <a:spLocks noChangeShapeType="1"/>
          </p:cNvSpPr>
          <p:nvPr/>
        </p:nvSpPr>
        <p:spPr bwMode="auto">
          <a:xfrm>
            <a:off x="6845300" y="1744255"/>
            <a:ext cx="939800" cy="1587"/>
          </a:xfrm>
          <a:prstGeom prst="line">
            <a:avLst/>
          </a:prstGeom>
          <a:noFill/>
          <a:ln w="508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56" name="文本框 5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405816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500"/>
                                        <p:tgtEl>
                                          <p:spTgt spid="22"/>
                                        </p:tgtEl>
                                      </p:cBhvr>
                                    </p:animEffect>
                                  </p:childTnLst>
                                </p:cTn>
                              </p:par>
                              <p:par>
                                <p:cTn id="20" presetID="53" presetClass="entr" presetSubtype="16" fill="hold" nodeType="withEffect">
                                  <p:stCondLst>
                                    <p:cond delay="0"/>
                                  </p:stCondLst>
                                  <p:childTnLst>
                                    <p:set>
                                      <p:cBhvr>
                                        <p:cTn id="21" dur="1" fill="hold">
                                          <p:stCondLst>
                                            <p:cond delay="0"/>
                                          </p:stCondLst>
                                        </p:cTn>
                                        <p:tgtEl>
                                          <p:spTgt spid="72"/>
                                        </p:tgtEl>
                                        <p:attrNameLst>
                                          <p:attrName>style.visibility</p:attrName>
                                        </p:attrNameLst>
                                      </p:cBhvr>
                                      <p:to>
                                        <p:strVal val="visible"/>
                                      </p:to>
                                    </p:set>
                                    <p:anim calcmode="lin" valueType="num">
                                      <p:cBhvr>
                                        <p:cTn id="22" dur="500" fill="hold"/>
                                        <p:tgtEl>
                                          <p:spTgt spid="72"/>
                                        </p:tgtEl>
                                        <p:attrNameLst>
                                          <p:attrName>ppt_w</p:attrName>
                                        </p:attrNameLst>
                                      </p:cBhvr>
                                      <p:tavLst>
                                        <p:tav tm="0">
                                          <p:val>
                                            <p:fltVal val="0"/>
                                          </p:val>
                                        </p:tav>
                                        <p:tav tm="100000">
                                          <p:val>
                                            <p:strVal val="#ppt_w"/>
                                          </p:val>
                                        </p:tav>
                                      </p:tavLst>
                                    </p:anim>
                                    <p:anim calcmode="lin" valueType="num">
                                      <p:cBhvr>
                                        <p:cTn id="23" dur="500" fill="hold"/>
                                        <p:tgtEl>
                                          <p:spTgt spid="72"/>
                                        </p:tgtEl>
                                        <p:attrNameLst>
                                          <p:attrName>ppt_h</p:attrName>
                                        </p:attrNameLst>
                                      </p:cBhvr>
                                      <p:tavLst>
                                        <p:tav tm="0">
                                          <p:val>
                                            <p:fltVal val="0"/>
                                          </p:val>
                                        </p:tav>
                                        <p:tav tm="100000">
                                          <p:val>
                                            <p:strVal val="#ppt_h"/>
                                          </p:val>
                                        </p:tav>
                                      </p:tavLst>
                                    </p:anim>
                                    <p:animEffect transition="in" filter="fade">
                                      <p:cBhvr>
                                        <p:cTn id="24" dur="500"/>
                                        <p:tgtEl>
                                          <p:spTgt spid="7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wipe(down)">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down)">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Effect transition="in" filter="fade">
                                      <p:cBhvr>
                                        <p:cTn id="58" dur="500"/>
                                        <p:tgtEl>
                                          <p:spTgt spid="6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40"/>
                                        </p:tgtEl>
                                        <p:attrNameLst>
                                          <p:attrName>style.visibility</p:attrName>
                                        </p:attrNameLst>
                                      </p:cBhvr>
                                      <p:to>
                                        <p:strVal val="visible"/>
                                      </p:to>
                                    </p:set>
                                    <p:anim calcmode="lin" valueType="num">
                                      <p:cBhvr>
                                        <p:cTn id="68" dur="500" fill="hold"/>
                                        <p:tgtEl>
                                          <p:spTgt spid="40"/>
                                        </p:tgtEl>
                                        <p:attrNameLst>
                                          <p:attrName>ppt_w</p:attrName>
                                        </p:attrNameLst>
                                      </p:cBhvr>
                                      <p:tavLst>
                                        <p:tav tm="0">
                                          <p:val>
                                            <p:fltVal val="0"/>
                                          </p:val>
                                        </p:tav>
                                        <p:tav tm="100000">
                                          <p:val>
                                            <p:strVal val="#ppt_w"/>
                                          </p:val>
                                        </p:tav>
                                      </p:tavLst>
                                    </p:anim>
                                    <p:anim calcmode="lin" valueType="num">
                                      <p:cBhvr>
                                        <p:cTn id="69" dur="500" fill="hold"/>
                                        <p:tgtEl>
                                          <p:spTgt spid="40"/>
                                        </p:tgtEl>
                                        <p:attrNameLst>
                                          <p:attrName>ppt_h</p:attrName>
                                        </p:attrNameLst>
                                      </p:cBhvr>
                                      <p:tavLst>
                                        <p:tav tm="0">
                                          <p:val>
                                            <p:fltVal val="0"/>
                                          </p:val>
                                        </p:tav>
                                        <p:tav tm="100000">
                                          <p:val>
                                            <p:strVal val="#ppt_h"/>
                                          </p:val>
                                        </p:tav>
                                      </p:tavLst>
                                    </p:anim>
                                    <p:animEffect transition="in" filter="fade">
                                      <p:cBhvr>
                                        <p:cTn id="70" dur="500"/>
                                        <p:tgtEl>
                                          <p:spTgt spid="40"/>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4"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down)">
                                      <p:cBhvr>
                                        <p:cTn id="75" dur="500"/>
                                        <p:tgtEl>
                                          <p:spTgt spid="3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500" fill="hold"/>
                                        <p:tgtEl>
                                          <p:spTgt spid="69"/>
                                        </p:tgtEl>
                                        <p:attrNameLst>
                                          <p:attrName>ppt_w</p:attrName>
                                        </p:attrNameLst>
                                      </p:cBhvr>
                                      <p:tavLst>
                                        <p:tav tm="0">
                                          <p:val>
                                            <p:fltVal val="0"/>
                                          </p:val>
                                        </p:tav>
                                        <p:tav tm="100000">
                                          <p:val>
                                            <p:strVal val="#ppt_w"/>
                                          </p:val>
                                        </p:tav>
                                      </p:tavLst>
                                    </p:anim>
                                    <p:anim calcmode="lin" valueType="num">
                                      <p:cBhvr>
                                        <p:cTn id="81" dur="500" fill="hold"/>
                                        <p:tgtEl>
                                          <p:spTgt spid="69"/>
                                        </p:tgtEl>
                                        <p:attrNameLst>
                                          <p:attrName>ppt_h</p:attrName>
                                        </p:attrNameLst>
                                      </p:cBhvr>
                                      <p:tavLst>
                                        <p:tav tm="0">
                                          <p:val>
                                            <p:fltVal val="0"/>
                                          </p:val>
                                        </p:tav>
                                        <p:tav tm="100000">
                                          <p:val>
                                            <p:strVal val="#ppt_h"/>
                                          </p:val>
                                        </p:tav>
                                      </p:tavLst>
                                    </p:anim>
                                    <p:animEffect transition="in" filter="fade">
                                      <p:cBhvr>
                                        <p:cTn id="82" dur="500"/>
                                        <p:tgtEl>
                                          <p:spTgt spid="69"/>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1" fill="hold" grpId="0" nodeType="click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up)">
                                      <p:cBhvr>
                                        <p:cTn id="87" dur="500"/>
                                        <p:tgtEl>
                                          <p:spTgt spid="31"/>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 calcmode="lin" valueType="num">
                                      <p:cBhvr>
                                        <p:cTn id="92" dur="500" fill="hold"/>
                                        <p:tgtEl>
                                          <p:spTgt spid="60"/>
                                        </p:tgtEl>
                                        <p:attrNameLst>
                                          <p:attrName>ppt_w</p:attrName>
                                        </p:attrNameLst>
                                      </p:cBhvr>
                                      <p:tavLst>
                                        <p:tav tm="0">
                                          <p:val>
                                            <p:fltVal val="0"/>
                                          </p:val>
                                        </p:tav>
                                        <p:tav tm="100000">
                                          <p:val>
                                            <p:strVal val="#ppt_w"/>
                                          </p:val>
                                        </p:tav>
                                      </p:tavLst>
                                    </p:anim>
                                    <p:anim calcmode="lin" valueType="num">
                                      <p:cBhvr>
                                        <p:cTn id="93" dur="500" fill="hold"/>
                                        <p:tgtEl>
                                          <p:spTgt spid="60"/>
                                        </p:tgtEl>
                                        <p:attrNameLst>
                                          <p:attrName>ppt_h</p:attrName>
                                        </p:attrNameLst>
                                      </p:cBhvr>
                                      <p:tavLst>
                                        <p:tav tm="0">
                                          <p:val>
                                            <p:fltVal val="0"/>
                                          </p:val>
                                        </p:tav>
                                        <p:tav tm="100000">
                                          <p:val>
                                            <p:strVal val="#ppt_h"/>
                                          </p:val>
                                        </p:tav>
                                      </p:tavLst>
                                    </p:anim>
                                    <p:animEffect transition="in" filter="fade">
                                      <p:cBhvr>
                                        <p:cTn id="94" dur="500"/>
                                        <p:tgtEl>
                                          <p:spTgt spid="60"/>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down)">
                                      <p:cBhvr>
                                        <p:cTn id="99" dur="500"/>
                                        <p:tgtEl>
                                          <p:spTgt spid="32"/>
                                        </p:tgtEl>
                                      </p:cBhvr>
                                    </p:animEffect>
                                  </p:childTnLst>
                                </p:cTn>
                              </p:par>
                            </p:childTnLst>
                          </p:cTn>
                        </p:par>
                      </p:childTnLst>
                    </p:cTn>
                  </p:par>
                  <p:par>
                    <p:cTn id="100" fill="hold">
                      <p:stCondLst>
                        <p:cond delay="indefinite"/>
                      </p:stCondLst>
                      <p:childTnLst>
                        <p:par>
                          <p:cTn id="101" fill="hold">
                            <p:stCondLst>
                              <p:cond delay="0"/>
                            </p:stCondLst>
                            <p:childTnLst>
                              <p:par>
                                <p:cTn id="102" presetID="53" presetClass="entr" presetSubtype="16" fill="hold" nodeType="clickEffect">
                                  <p:stCondLst>
                                    <p:cond delay="0"/>
                                  </p:stCondLst>
                                  <p:childTnLst>
                                    <p:set>
                                      <p:cBhvr>
                                        <p:cTn id="103" dur="1" fill="hold">
                                          <p:stCondLst>
                                            <p:cond delay="0"/>
                                          </p:stCondLst>
                                        </p:cTn>
                                        <p:tgtEl>
                                          <p:spTgt spid="63"/>
                                        </p:tgtEl>
                                        <p:attrNameLst>
                                          <p:attrName>style.visibility</p:attrName>
                                        </p:attrNameLst>
                                      </p:cBhvr>
                                      <p:to>
                                        <p:strVal val="visible"/>
                                      </p:to>
                                    </p:set>
                                    <p:anim calcmode="lin" valueType="num">
                                      <p:cBhvr>
                                        <p:cTn id="104" dur="500" fill="hold"/>
                                        <p:tgtEl>
                                          <p:spTgt spid="63"/>
                                        </p:tgtEl>
                                        <p:attrNameLst>
                                          <p:attrName>ppt_w</p:attrName>
                                        </p:attrNameLst>
                                      </p:cBhvr>
                                      <p:tavLst>
                                        <p:tav tm="0">
                                          <p:val>
                                            <p:fltVal val="0"/>
                                          </p:val>
                                        </p:tav>
                                        <p:tav tm="100000">
                                          <p:val>
                                            <p:strVal val="#ppt_w"/>
                                          </p:val>
                                        </p:tav>
                                      </p:tavLst>
                                    </p:anim>
                                    <p:anim calcmode="lin" valueType="num">
                                      <p:cBhvr>
                                        <p:cTn id="105" dur="500" fill="hold"/>
                                        <p:tgtEl>
                                          <p:spTgt spid="63"/>
                                        </p:tgtEl>
                                        <p:attrNameLst>
                                          <p:attrName>ppt_h</p:attrName>
                                        </p:attrNameLst>
                                      </p:cBhvr>
                                      <p:tavLst>
                                        <p:tav tm="0">
                                          <p:val>
                                            <p:fltVal val="0"/>
                                          </p:val>
                                        </p:tav>
                                        <p:tav tm="100000">
                                          <p:val>
                                            <p:strVal val="#ppt_h"/>
                                          </p:val>
                                        </p:tav>
                                      </p:tavLst>
                                    </p:anim>
                                    <p:animEffect transition="in" filter="fade">
                                      <p:cBhvr>
                                        <p:cTn id="106" dur="500"/>
                                        <p:tgtEl>
                                          <p:spTgt spid="63"/>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wipe(up)">
                                      <p:cBhvr>
                                        <p:cTn id="111" dur="500"/>
                                        <p:tgtEl>
                                          <p:spTgt spid="33"/>
                                        </p:tgtEl>
                                      </p:cBhvr>
                                    </p:animEffect>
                                  </p:childTnLst>
                                </p:cTn>
                              </p:par>
                            </p:childTnLst>
                          </p:cTn>
                        </p:par>
                      </p:childTnLst>
                    </p:cTn>
                  </p:par>
                  <p:par>
                    <p:cTn id="112" fill="hold">
                      <p:stCondLst>
                        <p:cond delay="indefinite"/>
                      </p:stCondLst>
                      <p:childTnLst>
                        <p:par>
                          <p:cTn id="113" fill="hold">
                            <p:stCondLst>
                              <p:cond delay="0"/>
                            </p:stCondLst>
                            <p:childTnLst>
                              <p:par>
                                <p:cTn id="114" presetID="53" presetClass="entr" presetSubtype="16" fill="hold" nodeType="click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fill="hold"/>
                                        <p:tgtEl>
                                          <p:spTgt spid="75"/>
                                        </p:tgtEl>
                                        <p:attrNameLst>
                                          <p:attrName>ppt_w</p:attrName>
                                        </p:attrNameLst>
                                      </p:cBhvr>
                                      <p:tavLst>
                                        <p:tav tm="0">
                                          <p:val>
                                            <p:fltVal val="0"/>
                                          </p:val>
                                        </p:tav>
                                        <p:tav tm="100000">
                                          <p:val>
                                            <p:strVal val="#ppt_w"/>
                                          </p:val>
                                        </p:tav>
                                      </p:tavLst>
                                    </p:anim>
                                    <p:anim calcmode="lin" valueType="num">
                                      <p:cBhvr>
                                        <p:cTn id="117" dur="500" fill="hold"/>
                                        <p:tgtEl>
                                          <p:spTgt spid="75"/>
                                        </p:tgtEl>
                                        <p:attrNameLst>
                                          <p:attrName>ppt_h</p:attrName>
                                        </p:attrNameLst>
                                      </p:cBhvr>
                                      <p:tavLst>
                                        <p:tav tm="0">
                                          <p:val>
                                            <p:fltVal val="0"/>
                                          </p:val>
                                        </p:tav>
                                        <p:tav tm="100000">
                                          <p:val>
                                            <p:strVal val="#ppt_h"/>
                                          </p:val>
                                        </p:tav>
                                      </p:tavLst>
                                    </p:anim>
                                    <p:animEffect transition="in" filter="fade">
                                      <p:cBhvr>
                                        <p:cTn id="118" dur="500"/>
                                        <p:tgtEl>
                                          <p:spTgt spid="75"/>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81"/>
                                        </p:tgtEl>
                                        <p:attrNameLst>
                                          <p:attrName>style.visibility</p:attrName>
                                        </p:attrNameLst>
                                      </p:cBhvr>
                                      <p:to>
                                        <p:strVal val="visible"/>
                                      </p:to>
                                    </p:set>
                                    <p:animEffect transition="in" filter="fade">
                                      <p:cBhvr>
                                        <p:cTn id="123" dur="500"/>
                                        <p:tgtEl>
                                          <p:spTgt spid="81"/>
                                        </p:tgtEl>
                                      </p:cBhvr>
                                    </p:animEffect>
                                    <p:anim calcmode="lin" valueType="num">
                                      <p:cBhvr>
                                        <p:cTn id="124" dur="500" fill="hold"/>
                                        <p:tgtEl>
                                          <p:spTgt spid="81"/>
                                        </p:tgtEl>
                                        <p:attrNameLst>
                                          <p:attrName>ppt_x</p:attrName>
                                        </p:attrNameLst>
                                      </p:cBhvr>
                                      <p:tavLst>
                                        <p:tav tm="0">
                                          <p:val>
                                            <p:strVal val="#ppt_x"/>
                                          </p:val>
                                        </p:tav>
                                        <p:tav tm="100000">
                                          <p:val>
                                            <p:strVal val="#ppt_x"/>
                                          </p:val>
                                        </p:tav>
                                      </p:tavLst>
                                    </p:anim>
                                    <p:anim calcmode="lin" valueType="num">
                                      <p:cBhvr>
                                        <p:cTn id="125" dur="500" fill="hold"/>
                                        <p:tgtEl>
                                          <p:spTgt spid="8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82"/>
                                        </p:tgtEl>
                                        <p:attrNameLst>
                                          <p:attrName>style.visibility</p:attrName>
                                        </p:attrNameLst>
                                      </p:cBhvr>
                                      <p:to>
                                        <p:strVal val="visible"/>
                                      </p:to>
                                    </p:set>
                                    <p:animEffect transition="in" filter="fade">
                                      <p:cBhvr>
                                        <p:cTn id="128" dur="500"/>
                                        <p:tgtEl>
                                          <p:spTgt spid="82"/>
                                        </p:tgtEl>
                                      </p:cBhvr>
                                    </p:animEffect>
                                    <p:anim calcmode="lin" valueType="num">
                                      <p:cBhvr>
                                        <p:cTn id="129" dur="500" fill="hold"/>
                                        <p:tgtEl>
                                          <p:spTgt spid="82"/>
                                        </p:tgtEl>
                                        <p:attrNameLst>
                                          <p:attrName>ppt_x</p:attrName>
                                        </p:attrNameLst>
                                      </p:cBhvr>
                                      <p:tavLst>
                                        <p:tav tm="0">
                                          <p:val>
                                            <p:strVal val="#ppt_x"/>
                                          </p:val>
                                        </p:tav>
                                        <p:tav tm="100000">
                                          <p:val>
                                            <p:strVal val="#ppt_x"/>
                                          </p:val>
                                        </p:tav>
                                      </p:tavLst>
                                    </p:anim>
                                    <p:anim calcmode="lin" valueType="num">
                                      <p:cBhvr>
                                        <p:cTn id="130" dur="500" fill="hold"/>
                                        <p:tgtEl>
                                          <p:spTgt spid="8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83"/>
                                        </p:tgtEl>
                                        <p:attrNameLst>
                                          <p:attrName>style.visibility</p:attrName>
                                        </p:attrNameLst>
                                      </p:cBhvr>
                                      <p:to>
                                        <p:strVal val="visible"/>
                                      </p:to>
                                    </p:set>
                                    <p:animEffect transition="in" filter="fade">
                                      <p:cBhvr>
                                        <p:cTn id="133" dur="500"/>
                                        <p:tgtEl>
                                          <p:spTgt spid="83"/>
                                        </p:tgtEl>
                                      </p:cBhvr>
                                    </p:animEffect>
                                    <p:anim calcmode="lin" valueType="num">
                                      <p:cBhvr>
                                        <p:cTn id="134" dur="500" fill="hold"/>
                                        <p:tgtEl>
                                          <p:spTgt spid="83"/>
                                        </p:tgtEl>
                                        <p:attrNameLst>
                                          <p:attrName>ppt_x</p:attrName>
                                        </p:attrNameLst>
                                      </p:cBhvr>
                                      <p:tavLst>
                                        <p:tav tm="0">
                                          <p:val>
                                            <p:strVal val="#ppt_x"/>
                                          </p:val>
                                        </p:tav>
                                        <p:tav tm="100000">
                                          <p:val>
                                            <p:strVal val="#ppt_x"/>
                                          </p:val>
                                        </p:tav>
                                      </p:tavLst>
                                    </p:anim>
                                    <p:anim calcmode="lin" valueType="num">
                                      <p:cBhvr>
                                        <p:cTn id="135" dur="500" fill="hold"/>
                                        <p:tgtEl>
                                          <p:spTgt spid="8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fade">
                                      <p:cBhvr>
                                        <p:cTn id="138" dur="500"/>
                                        <p:tgtEl>
                                          <p:spTgt spid="90"/>
                                        </p:tgtEl>
                                      </p:cBhvr>
                                    </p:animEffect>
                                    <p:anim calcmode="lin" valueType="num">
                                      <p:cBhvr>
                                        <p:cTn id="139" dur="500" fill="hold"/>
                                        <p:tgtEl>
                                          <p:spTgt spid="90"/>
                                        </p:tgtEl>
                                        <p:attrNameLst>
                                          <p:attrName>ppt_x</p:attrName>
                                        </p:attrNameLst>
                                      </p:cBhvr>
                                      <p:tavLst>
                                        <p:tav tm="0">
                                          <p:val>
                                            <p:strVal val="#ppt_x"/>
                                          </p:val>
                                        </p:tav>
                                        <p:tav tm="100000">
                                          <p:val>
                                            <p:strVal val="#ppt_x"/>
                                          </p:val>
                                        </p:tav>
                                      </p:tavLst>
                                    </p:anim>
                                    <p:anim calcmode="lin" valueType="num">
                                      <p:cBhvr>
                                        <p:cTn id="140" dur="500" fill="hold"/>
                                        <p:tgtEl>
                                          <p:spTgt spid="90"/>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500"/>
                                        <p:tgtEl>
                                          <p:spTgt spid="91"/>
                                        </p:tgtEl>
                                      </p:cBhvr>
                                    </p:animEffect>
                                    <p:anim calcmode="lin" valueType="num">
                                      <p:cBhvr>
                                        <p:cTn id="144" dur="500" fill="hold"/>
                                        <p:tgtEl>
                                          <p:spTgt spid="91"/>
                                        </p:tgtEl>
                                        <p:attrNameLst>
                                          <p:attrName>ppt_x</p:attrName>
                                        </p:attrNameLst>
                                      </p:cBhvr>
                                      <p:tavLst>
                                        <p:tav tm="0">
                                          <p:val>
                                            <p:strVal val="#ppt_x"/>
                                          </p:val>
                                        </p:tav>
                                        <p:tav tm="100000">
                                          <p:val>
                                            <p:strVal val="#ppt_x"/>
                                          </p:val>
                                        </p:tav>
                                      </p:tavLst>
                                    </p:anim>
                                    <p:anim calcmode="lin" valueType="num">
                                      <p:cBhvr>
                                        <p:cTn id="145" dur="500" fill="hold"/>
                                        <p:tgtEl>
                                          <p:spTgt spid="91"/>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92"/>
                                        </p:tgtEl>
                                        <p:attrNameLst>
                                          <p:attrName>style.visibility</p:attrName>
                                        </p:attrNameLst>
                                      </p:cBhvr>
                                      <p:to>
                                        <p:strVal val="visible"/>
                                      </p:to>
                                    </p:set>
                                    <p:animEffect transition="in" filter="fade">
                                      <p:cBhvr>
                                        <p:cTn id="148" dur="500"/>
                                        <p:tgtEl>
                                          <p:spTgt spid="92"/>
                                        </p:tgtEl>
                                      </p:cBhvr>
                                    </p:animEffect>
                                    <p:anim calcmode="lin" valueType="num">
                                      <p:cBhvr>
                                        <p:cTn id="149" dur="500" fill="hold"/>
                                        <p:tgtEl>
                                          <p:spTgt spid="92"/>
                                        </p:tgtEl>
                                        <p:attrNameLst>
                                          <p:attrName>ppt_x</p:attrName>
                                        </p:attrNameLst>
                                      </p:cBhvr>
                                      <p:tavLst>
                                        <p:tav tm="0">
                                          <p:val>
                                            <p:strVal val="#ppt_x"/>
                                          </p:val>
                                        </p:tav>
                                        <p:tav tm="100000">
                                          <p:val>
                                            <p:strVal val="#ppt_x"/>
                                          </p:val>
                                        </p:tav>
                                      </p:tavLst>
                                    </p:anim>
                                    <p:anim calcmode="lin" valueType="num">
                                      <p:cBhvr>
                                        <p:cTn id="150" dur="500" fill="hold"/>
                                        <p:tgtEl>
                                          <p:spTgt spid="92"/>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78"/>
                                        </p:tgtEl>
                                        <p:attrNameLst>
                                          <p:attrName>style.visibility</p:attrName>
                                        </p:attrNameLst>
                                      </p:cBhvr>
                                      <p:to>
                                        <p:strVal val="visible"/>
                                      </p:to>
                                    </p:set>
                                    <p:animEffect transition="in" filter="fade">
                                      <p:cBhvr>
                                        <p:cTn id="153" dur="500"/>
                                        <p:tgtEl>
                                          <p:spTgt spid="78"/>
                                        </p:tgtEl>
                                      </p:cBhvr>
                                    </p:animEffect>
                                    <p:anim calcmode="lin" valueType="num">
                                      <p:cBhvr>
                                        <p:cTn id="154" dur="500" fill="hold"/>
                                        <p:tgtEl>
                                          <p:spTgt spid="78"/>
                                        </p:tgtEl>
                                        <p:attrNameLst>
                                          <p:attrName>ppt_x</p:attrName>
                                        </p:attrNameLst>
                                      </p:cBhvr>
                                      <p:tavLst>
                                        <p:tav tm="0">
                                          <p:val>
                                            <p:strVal val="#ppt_x"/>
                                          </p:val>
                                        </p:tav>
                                        <p:tav tm="100000">
                                          <p:val>
                                            <p:strVal val="#ppt_x"/>
                                          </p:val>
                                        </p:tav>
                                      </p:tavLst>
                                    </p:anim>
                                    <p:anim calcmode="lin" valueType="num">
                                      <p:cBhvr>
                                        <p:cTn id="155" dur="500" fill="hold"/>
                                        <p:tgtEl>
                                          <p:spTgt spid="78"/>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Effect transition="in" filter="fade">
                                      <p:cBhvr>
                                        <p:cTn id="158" dur="500"/>
                                        <p:tgtEl>
                                          <p:spTgt spid="79"/>
                                        </p:tgtEl>
                                      </p:cBhvr>
                                    </p:animEffect>
                                    <p:anim calcmode="lin" valueType="num">
                                      <p:cBhvr>
                                        <p:cTn id="159" dur="500" fill="hold"/>
                                        <p:tgtEl>
                                          <p:spTgt spid="79"/>
                                        </p:tgtEl>
                                        <p:attrNameLst>
                                          <p:attrName>ppt_x</p:attrName>
                                        </p:attrNameLst>
                                      </p:cBhvr>
                                      <p:tavLst>
                                        <p:tav tm="0">
                                          <p:val>
                                            <p:strVal val="#ppt_x"/>
                                          </p:val>
                                        </p:tav>
                                        <p:tav tm="100000">
                                          <p:val>
                                            <p:strVal val="#ppt_x"/>
                                          </p:val>
                                        </p:tav>
                                      </p:tavLst>
                                    </p:anim>
                                    <p:anim calcmode="lin" valueType="num">
                                      <p:cBhvr>
                                        <p:cTn id="160" dur="500" fill="hold"/>
                                        <p:tgtEl>
                                          <p:spTgt spid="79"/>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80"/>
                                        </p:tgtEl>
                                        <p:attrNameLst>
                                          <p:attrName>style.visibility</p:attrName>
                                        </p:attrNameLst>
                                      </p:cBhvr>
                                      <p:to>
                                        <p:strVal val="visible"/>
                                      </p:to>
                                    </p:set>
                                    <p:animEffect transition="in" filter="fade">
                                      <p:cBhvr>
                                        <p:cTn id="163" dur="500"/>
                                        <p:tgtEl>
                                          <p:spTgt spid="80"/>
                                        </p:tgtEl>
                                      </p:cBhvr>
                                    </p:animEffect>
                                    <p:anim calcmode="lin" valueType="num">
                                      <p:cBhvr>
                                        <p:cTn id="164" dur="500" fill="hold"/>
                                        <p:tgtEl>
                                          <p:spTgt spid="80"/>
                                        </p:tgtEl>
                                        <p:attrNameLst>
                                          <p:attrName>ppt_x</p:attrName>
                                        </p:attrNameLst>
                                      </p:cBhvr>
                                      <p:tavLst>
                                        <p:tav tm="0">
                                          <p:val>
                                            <p:strVal val="#ppt_x"/>
                                          </p:val>
                                        </p:tav>
                                        <p:tav tm="100000">
                                          <p:val>
                                            <p:strVal val="#ppt_x"/>
                                          </p:val>
                                        </p:tav>
                                      </p:tavLst>
                                    </p:anim>
                                    <p:anim calcmode="lin" valueType="num">
                                      <p:cBhvr>
                                        <p:cTn id="165" dur="500" fill="hold"/>
                                        <p:tgtEl>
                                          <p:spTgt spid="80"/>
                                        </p:tgtEl>
                                        <p:attrNameLst>
                                          <p:attrName>ppt_y</p:attrName>
                                        </p:attrNameLst>
                                      </p:cBhvr>
                                      <p:tavLst>
                                        <p:tav tm="0">
                                          <p:val>
                                            <p:strVal val="#ppt_y+.1"/>
                                          </p:val>
                                        </p:tav>
                                        <p:tav tm="100000">
                                          <p:val>
                                            <p:strVal val="#ppt_y"/>
                                          </p:val>
                                        </p:tav>
                                      </p:tavLst>
                                    </p:anim>
                                  </p:childTnLst>
                                </p:cTn>
                              </p:par>
                              <p:par>
                                <p:cTn id="166" presetID="47" presetClass="entr" presetSubtype="0" fill="hold" grpId="0" nodeType="withEffect">
                                  <p:stCondLst>
                                    <p:cond delay="0"/>
                                  </p:stCondLst>
                                  <p:childTnLst>
                                    <p:set>
                                      <p:cBhvr>
                                        <p:cTn id="167" dur="1" fill="hold">
                                          <p:stCondLst>
                                            <p:cond delay="0"/>
                                          </p:stCondLst>
                                        </p:cTn>
                                        <p:tgtEl>
                                          <p:spTgt spid="87"/>
                                        </p:tgtEl>
                                        <p:attrNameLst>
                                          <p:attrName>style.visibility</p:attrName>
                                        </p:attrNameLst>
                                      </p:cBhvr>
                                      <p:to>
                                        <p:strVal val="visible"/>
                                      </p:to>
                                    </p:set>
                                    <p:animEffect transition="in" filter="fade">
                                      <p:cBhvr>
                                        <p:cTn id="168" dur="500"/>
                                        <p:tgtEl>
                                          <p:spTgt spid="87"/>
                                        </p:tgtEl>
                                      </p:cBhvr>
                                    </p:animEffect>
                                    <p:anim calcmode="lin" valueType="num">
                                      <p:cBhvr>
                                        <p:cTn id="169" dur="500" fill="hold"/>
                                        <p:tgtEl>
                                          <p:spTgt spid="87"/>
                                        </p:tgtEl>
                                        <p:attrNameLst>
                                          <p:attrName>ppt_x</p:attrName>
                                        </p:attrNameLst>
                                      </p:cBhvr>
                                      <p:tavLst>
                                        <p:tav tm="0">
                                          <p:val>
                                            <p:strVal val="#ppt_x"/>
                                          </p:val>
                                        </p:tav>
                                        <p:tav tm="100000">
                                          <p:val>
                                            <p:strVal val="#ppt_x"/>
                                          </p:val>
                                        </p:tav>
                                      </p:tavLst>
                                    </p:anim>
                                    <p:anim calcmode="lin" valueType="num">
                                      <p:cBhvr>
                                        <p:cTn id="170" dur="500" fill="hold"/>
                                        <p:tgtEl>
                                          <p:spTgt spid="87"/>
                                        </p:tgtEl>
                                        <p:attrNameLst>
                                          <p:attrName>ppt_y</p:attrName>
                                        </p:attrNameLst>
                                      </p:cBhvr>
                                      <p:tavLst>
                                        <p:tav tm="0">
                                          <p:val>
                                            <p:strVal val="#ppt_y-.1"/>
                                          </p:val>
                                        </p:tav>
                                        <p:tav tm="100000">
                                          <p:val>
                                            <p:strVal val="#ppt_y"/>
                                          </p:val>
                                        </p:tav>
                                      </p:tavLst>
                                    </p:anim>
                                  </p:childTnLst>
                                </p:cTn>
                              </p:par>
                              <p:par>
                                <p:cTn id="171" presetID="47" presetClass="entr" presetSubtype="0" fill="hold" grpId="0" nodeType="withEffect">
                                  <p:stCondLst>
                                    <p:cond delay="0"/>
                                  </p:stCondLst>
                                  <p:childTnLst>
                                    <p:set>
                                      <p:cBhvr>
                                        <p:cTn id="172" dur="1" fill="hold">
                                          <p:stCondLst>
                                            <p:cond delay="0"/>
                                          </p:stCondLst>
                                        </p:cTn>
                                        <p:tgtEl>
                                          <p:spTgt spid="88"/>
                                        </p:tgtEl>
                                        <p:attrNameLst>
                                          <p:attrName>style.visibility</p:attrName>
                                        </p:attrNameLst>
                                      </p:cBhvr>
                                      <p:to>
                                        <p:strVal val="visible"/>
                                      </p:to>
                                    </p:set>
                                    <p:animEffect transition="in" filter="fade">
                                      <p:cBhvr>
                                        <p:cTn id="173" dur="500"/>
                                        <p:tgtEl>
                                          <p:spTgt spid="88"/>
                                        </p:tgtEl>
                                      </p:cBhvr>
                                    </p:animEffect>
                                    <p:anim calcmode="lin" valueType="num">
                                      <p:cBhvr>
                                        <p:cTn id="174" dur="500" fill="hold"/>
                                        <p:tgtEl>
                                          <p:spTgt spid="88"/>
                                        </p:tgtEl>
                                        <p:attrNameLst>
                                          <p:attrName>ppt_x</p:attrName>
                                        </p:attrNameLst>
                                      </p:cBhvr>
                                      <p:tavLst>
                                        <p:tav tm="0">
                                          <p:val>
                                            <p:strVal val="#ppt_x"/>
                                          </p:val>
                                        </p:tav>
                                        <p:tav tm="100000">
                                          <p:val>
                                            <p:strVal val="#ppt_x"/>
                                          </p:val>
                                        </p:tav>
                                      </p:tavLst>
                                    </p:anim>
                                    <p:anim calcmode="lin" valueType="num">
                                      <p:cBhvr>
                                        <p:cTn id="175" dur="500" fill="hold"/>
                                        <p:tgtEl>
                                          <p:spTgt spid="88"/>
                                        </p:tgtEl>
                                        <p:attrNameLst>
                                          <p:attrName>ppt_y</p:attrName>
                                        </p:attrNameLst>
                                      </p:cBhvr>
                                      <p:tavLst>
                                        <p:tav tm="0">
                                          <p:val>
                                            <p:strVal val="#ppt_y-.1"/>
                                          </p:val>
                                        </p:tav>
                                        <p:tav tm="100000">
                                          <p:val>
                                            <p:strVal val="#ppt_y"/>
                                          </p:val>
                                        </p:tav>
                                      </p:tavLst>
                                    </p:anim>
                                  </p:childTnLst>
                                </p:cTn>
                              </p:par>
                              <p:par>
                                <p:cTn id="176" presetID="47" presetClass="entr" presetSubtype="0" fill="hold" grpId="0" nodeType="withEffect">
                                  <p:stCondLst>
                                    <p:cond delay="0"/>
                                  </p:stCondLst>
                                  <p:childTnLst>
                                    <p:set>
                                      <p:cBhvr>
                                        <p:cTn id="177" dur="1" fill="hold">
                                          <p:stCondLst>
                                            <p:cond delay="0"/>
                                          </p:stCondLst>
                                        </p:cTn>
                                        <p:tgtEl>
                                          <p:spTgt spid="89"/>
                                        </p:tgtEl>
                                        <p:attrNameLst>
                                          <p:attrName>style.visibility</p:attrName>
                                        </p:attrNameLst>
                                      </p:cBhvr>
                                      <p:to>
                                        <p:strVal val="visible"/>
                                      </p:to>
                                    </p:set>
                                    <p:animEffect transition="in" filter="fade">
                                      <p:cBhvr>
                                        <p:cTn id="178" dur="500"/>
                                        <p:tgtEl>
                                          <p:spTgt spid="89"/>
                                        </p:tgtEl>
                                      </p:cBhvr>
                                    </p:animEffect>
                                    <p:anim calcmode="lin" valueType="num">
                                      <p:cBhvr>
                                        <p:cTn id="179" dur="500" fill="hold"/>
                                        <p:tgtEl>
                                          <p:spTgt spid="89"/>
                                        </p:tgtEl>
                                        <p:attrNameLst>
                                          <p:attrName>ppt_x</p:attrName>
                                        </p:attrNameLst>
                                      </p:cBhvr>
                                      <p:tavLst>
                                        <p:tav tm="0">
                                          <p:val>
                                            <p:strVal val="#ppt_x"/>
                                          </p:val>
                                        </p:tav>
                                        <p:tav tm="100000">
                                          <p:val>
                                            <p:strVal val="#ppt_x"/>
                                          </p:val>
                                        </p:tav>
                                      </p:tavLst>
                                    </p:anim>
                                    <p:anim calcmode="lin" valueType="num">
                                      <p:cBhvr>
                                        <p:cTn id="180" dur="500" fill="hold"/>
                                        <p:tgtEl>
                                          <p:spTgt spid="89"/>
                                        </p:tgtEl>
                                        <p:attrNameLst>
                                          <p:attrName>ppt_y</p:attrName>
                                        </p:attrNameLst>
                                      </p:cBhvr>
                                      <p:tavLst>
                                        <p:tav tm="0">
                                          <p:val>
                                            <p:strVal val="#ppt_y-.1"/>
                                          </p:val>
                                        </p:tav>
                                        <p:tav tm="100000">
                                          <p:val>
                                            <p:strVal val="#ppt_y"/>
                                          </p:val>
                                        </p:tav>
                                      </p:tavLst>
                                    </p:anim>
                                  </p:childTnLst>
                                </p:cTn>
                              </p:par>
                              <p:par>
                                <p:cTn id="181" presetID="47" presetClass="entr" presetSubtype="0" fill="hold" grpId="0" nodeType="with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500"/>
                                        <p:tgtEl>
                                          <p:spTgt spid="84"/>
                                        </p:tgtEl>
                                      </p:cBhvr>
                                    </p:animEffect>
                                    <p:anim calcmode="lin" valueType="num">
                                      <p:cBhvr>
                                        <p:cTn id="184" dur="500" fill="hold"/>
                                        <p:tgtEl>
                                          <p:spTgt spid="84"/>
                                        </p:tgtEl>
                                        <p:attrNameLst>
                                          <p:attrName>ppt_x</p:attrName>
                                        </p:attrNameLst>
                                      </p:cBhvr>
                                      <p:tavLst>
                                        <p:tav tm="0">
                                          <p:val>
                                            <p:strVal val="#ppt_x"/>
                                          </p:val>
                                        </p:tav>
                                        <p:tav tm="100000">
                                          <p:val>
                                            <p:strVal val="#ppt_x"/>
                                          </p:val>
                                        </p:tav>
                                      </p:tavLst>
                                    </p:anim>
                                    <p:anim calcmode="lin" valueType="num">
                                      <p:cBhvr>
                                        <p:cTn id="185" dur="500" fill="hold"/>
                                        <p:tgtEl>
                                          <p:spTgt spid="84"/>
                                        </p:tgtEl>
                                        <p:attrNameLst>
                                          <p:attrName>ppt_y</p:attrName>
                                        </p:attrNameLst>
                                      </p:cBhvr>
                                      <p:tavLst>
                                        <p:tav tm="0">
                                          <p:val>
                                            <p:strVal val="#ppt_y-.1"/>
                                          </p:val>
                                        </p:tav>
                                        <p:tav tm="100000">
                                          <p:val>
                                            <p:strVal val="#ppt_y"/>
                                          </p:val>
                                        </p:tav>
                                      </p:tavLst>
                                    </p:anim>
                                  </p:childTnLst>
                                </p:cTn>
                              </p:par>
                              <p:par>
                                <p:cTn id="186" presetID="47" presetClass="entr" presetSubtype="0" fill="hold" grpId="0" nodeType="withEffect">
                                  <p:stCondLst>
                                    <p:cond delay="0"/>
                                  </p:stCondLst>
                                  <p:childTnLst>
                                    <p:set>
                                      <p:cBhvr>
                                        <p:cTn id="187" dur="1" fill="hold">
                                          <p:stCondLst>
                                            <p:cond delay="0"/>
                                          </p:stCondLst>
                                        </p:cTn>
                                        <p:tgtEl>
                                          <p:spTgt spid="85"/>
                                        </p:tgtEl>
                                        <p:attrNameLst>
                                          <p:attrName>style.visibility</p:attrName>
                                        </p:attrNameLst>
                                      </p:cBhvr>
                                      <p:to>
                                        <p:strVal val="visible"/>
                                      </p:to>
                                    </p:set>
                                    <p:animEffect transition="in" filter="fade">
                                      <p:cBhvr>
                                        <p:cTn id="188" dur="500"/>
                                        <p:tgtEl>
                                          <p:spTgt spid="85"/>
                                        </p:tgtEl>
                                      </p:cBhvr>
                                    </p:animEffect>
                                    <p:anim calcmode="lin" valueType="num">
                                      <p:cBhvr>
                                        <p:cTn id="189" dur="500" fill="hold"/>
                                        <p:tgtEl>
                                          <p:spTgt spid="85"/>
                                        </p:tgtEl>
                                        <p:attrNameLst>
                                          <p:attrName>ppt_x</p:attrName>
                                        </p:attrNameLst>
                                      </p:cBhvr>
                                      <p:tavLst>
                                        <p:tav tm="0">
                                          <p:val>
                                            <p:strVal val="#ppt_x"/>
                                          </p:val>
                                        </p:tav>
                                        <p:tav tm="100000">
                                          <p:val>
                                            <p:strVal val="#ppt_x"/>
                                          </p:val>
                                        </p:tav>
                                      </p:tavLst>
                                    </p:anim>
                                    <p:anim calcmode="lin" valueType="num">
                                      <p:cBhvr>
                                        <p:cTn id="190" dur="500" fill="hold"/>
                                        <p:tgtEl>
                                          <p:spTgt spid="85"/>
                                        </p:tgtEl>
                                        <p:attrNameLst>
                                          <p:attrName>ppt_y</p:attrName>
                                        </p:attrNameLst>
                                      </p:cBhvr>
                                      <p:tavLst>
                                        <p:tav tm="0">
                                          <p:val>
                                            <p:strVal val="#ppt_y-.1"/>
                                          </p:val>
                                        </p:tav>
                                        <p:tav tm="100000">
                                          <p:val>
                                            <p:strVal val="#ppt_y"/>
                                          </p:val>
                                        </p:tav>
                                      </p:tavLst>
                                    </p:anim>
                                  </p:childTnLst>
                                </p:cTn>
                              </p:par>
                              <p:par>
                                <p:cTn id="191" presetID="47" presetClass="entr" presetSubtype="0" fill="hold" grpId="0" nodeType="withEffect">
                                  <p:stCondLst>
                                    <p:cond delay="0"/>
                                  </p:stCondLst>
                                  <p:childTnLst>
                                    <p:set>
                                      <p:cBhvr>
                                        <p:cTn id="192" dur="1" fill="hold">
                                          <p:stCondLst>
                                            <p:cond delay="0"/>
                                          </p:stCondLst>
                                        </p:cTn>
                                        <p:tgtEl>
                                          <p:spTgt spid="86"/>
                                        </p:tgtEl>
                                        <p:attrNameLst>
                                          <p:attrName>style.visibility</p:attrName>
                                        </p:attrNameLst>
                                      </p:cBhvr>
                                      <p:to>
                                        <p:strVal val="visible"/>
                                      </p:to>
                                    </p:set>
                                    <p:animEffect transition="in" filter="fade">
                                      <p:cBhvr>
                                        <p:cTn id="193" dur="500"/>
                                        <p:tgtEl>
                                          <p:spTgt spid="86"/>
                                        </p:tgtEl>
                                      </p:cBhvr>
                                    </p:animEffect>
                                    <p:anim calcmode="lin" valueType="num">
                                      <p:cBhvr>
                                        <p:cTn id="194" dur="500" fill="hold"/>
                                        <p:tgtEl>
                                          <p:spTgt spid="86"/>
                                        </p:tgtEl>
                                        <p:attrNameLst>
                                          <p:attrName>ppt_x</p:attrName>
                                        </p:attrNameLst>
                                      </p:cBhvr>
                                      <p:tavLst>
                                        <p:tav tm="0">
                                          <p:val>
                                            <p:strVal val="#ppt_x"/>
                                          </p:val>
                                        </p:tav>
                                        <p:tav tm="100000">
                                          <p:val>
                                            <p:strVal val="#ppt_x"/>
                                          </p:val>
                                        </p:tav>
                                      </p:tavLst>
                                    </p:anim>
                                    <p:anim calcmode="lin" valueType="num">
                                      <p:cBhvr>
                                        <p:cTn id="195" dur="5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P spid="91" grpId="0" animBg="1"/>
      <p:bldP spid="9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9736" y="1043360"/>
            <a:ext cx="4376372" cy="3616081"/>
            <a:chOff x="723900" y="1421719"/>
            <a:chExt cx="5172075" cy="4273550"/>
          </a:xfrm>
          <a:solidFill>
            <a:srgbClr val="C0C0C0"/>
          </a:solidFill>
        </p:grpSpPr>
        <p:sp>
          <p:nvSpPr>
            <p:cNvPr id="6" name="Freeform 5"/>
            <p:cNvSpPr>
              <a:spLocks/>
            </p:cNvSpPr>
            <p:nvPr/>
          </p:nvSpPr>
          <p:spPr bwMode="auto">
            <a:xfrm>
              <a:off x="2895600" y="1469344"/>
              <a:ext cx="2266950" cy="19335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 name="Freeform 6"/>
            <p:cNvSpPr>
              <a:spLocks/>
            </p:cNvSpPr>
            <p:nvPr/>
          </p:nvSpPr>
          <p:spPr bwMode="auto">
            <a:xfrm>
              <a:off x="2460625" y="2777444"/>
              <a:ext cx="1447800" cy="12255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 name="Freeform 7"/>
            <p:cNvSpPr>
              <a:spLocks/>
            </p:cNvSpPr>
            <p:nvPr/>
          </p:nvSpPr>
          <p:spPr bwMode="auto">
            <a:xfrm>
              <a:off x="3489325" y="3202894"/>
              <a:ext cx="292100" cy="48260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8"/>
            <p:cNvSpPr>
              <a:spLocks/>
            </p:cNvSpPr>
            <p:nvPr/>
          </p:nvSpPr>
          <p:spPr bwMode="auto">
            <a:xfrm>
              <a:off x="723900" y="1932894"/>
              <a:ext cx="2070100" cy="1565275"/>
            </a:xfrm>
            <a:custGeom>
              <a:avLst/>
              <a:gdLst>
                <a:gd name="T0" fmla="*/ 1262 w 1304"/>
                <a:gd name="T1" fmla="*/ 442 h 986"/>
                <a:gd name="T2" fmla="*/ 1222 w 1304"/>
                <a:gd name="T3" fmla="*/ 404 h 986"/>
                <a:gd name="T4" fmla="*/ 1178 w 1304"/>
                <a:gd name="T5" fmla="*/ 360 h 986"/>
                <a:gd name="T6" fmla="*/ 1084 w 1304"/>
                <a:gd name="T7" fmla="*/ 334 h 986"/>
                <a:gd name="T8" fmla="*/ 1026 w 1304"/>
                <a:gd name="T9" fmla="*/ 300 h 986"/>
                <a:gd name="T10" fmla="*/ 1048 w 1304"/>
                <a:gd name="T11" fmla="*/ 180 h 986"/>
                <a:gd name="T12" fmla="*/ 996 w 1304"/>
                <a:gd name="T13" fmla="*/ 100 h 986"/>
                <a:gd name="T14" fmla="*/ 964 w 1304"/>
                <a:gd name="T15" fmla="*/ 74 h 986"/>
                <a:gd name="T16" fmla="*/ 938 w 1304"/>
                <a:gd name="T17" fmla="*/ 48 h 986"/>
                <a:gd name="T18" fmla="*/ 876 w 1304"/>
                <a:gd name="T19" fmla="*/ 36 h 986"/>
                <a:gd name="T20" fmla="*/ 816 w 1304"/>
                <a:gd name="T21" fmla="*/ 66 h 986"/>
                <a:gd name="T22" fmla="*/ 798 w 1304"/>
                <a:gd name="T23" fmla="*/ 130 h 986"/>
                <a:gd name="T24" fmla="*/ 750 w 1304"/>
                <a:gd name="T25" fmla="*/ 144 h 986"/>
                <a:gd name="T26" fmla="*/ 618 w 1304"/>
                <a:gd name="T27" fmla="*/ 224 h 986"/>
                <a:gd name="T28" fmla="*/ 602 w 1304"/>
                <a:gd name="T29" fmla="*/ 236 h 986"/>
                <a:gd name="T30" fmla="*/ 548 w 1304"/>
                <a:gd name="T31" fmla="*/ 220 h 986"/>
                <a:gd name="T32" fmla="*/ 482 w 1304"/>
                <a:gd name="T33" fmla="*/ 234 h 986"/>
                <a:gd name="T34" fmla="*/ 490 w 1304"/>
                <a:gd name="T35" fmla="*/ 336 h 986"/>
                <a:gd name="T36" fmla="*/ 466 w 1304"/>
                <a:gd name="T37" fmla="*/ 396 h 986"/>
                <a:gd name="T38" fmla="*/ 458 w 1304"/>
                <a:gd name="T39" fmla="*/ 382 h 986"/>
                <a:gd name="T40" fmla="*/ 426 w 1304"/>
                <a:gd name="T41" fmla="*/ 432 h 986"/>
                <a:gd name="T42" fmla="*/ 332 w 1304"/>
                <a:gd name="T43" fmla="*/ 468 h 986"/>
                <a:gd name="T44" fmla="*/ 254 w 1304"/>
                <a:gd name="T45" fmla="*/ 470 h 986"/>
                <a:gd name="T46" fmla="*/ 184 w 1304"/>
                <a:gd name="T47" fmla="*/ 506 h 986"/>
                <a:gd name="T48" fmla="*/ 104 w 1304"/>
                <a:gd name="T49" fmla="*/ 494 h 986"/>
                <a:gd name="T50" fmla="*/ 60 w 1304"/>
                <a:gd name="T51" fmla="*/ 482 h 986"/>
                <a:gd name="T52" fmla="*/ 10 w 1304"/>
                <a:gd name="T53" fmla="*/ 528 h 986"/>
                <a:gd name="T54" fmla="*/ 14 w 1304"/>
                <a:gd name="T55" fmla="*/ 562 h 986"/>
                <a:gd name="T56" fmla="*/ 30 w 1304"/>
                <a:gd name="T57" fmla="*/ 580 h 986"/>
                <a:gd name="T58" fmla="*/ 42 w 1304"/>
                <a:gd name="T59" fmla="*/ 712 h 986"/>
                <a:gd name="T60" fmla="*/ 12 w 1304"/>
                <a:gd name="T61" fmla="*/ 724 h 986"/>
                <a:gd name="T62" fmla="*/ 72 w 1304"/>
                <a:gd name="T63" fmla="*/ 764 h 986"/>
                <a:gd name="T64" fmla="*/ 120 w 1304"/>
                <a:gd name="T65" fmla="*/ 834 h 986"/>
                <a:gd name="T66" fmla="*/ 174 w 1304"/>
                <a:gd name="T67" fmla="*/ 888 h 986"/>
                <a:gd name="T68" fmla="*/ 210 w 1304"/>
                <a:gd name="T69" fmla="*/ 980 h 986"/>
                <a:gd name="T70" fmla="*/ 260 w 1304"/>
                <a:gd name="T71" fmla="*/ 984 h 986"/>
                <a:gd name="T72" fmla="*/ 278 w 1304"/>
                <a:gd name="T73" fmla="*/ 948 h 986"/>
                <a:gd name="T74" fmla="*/ 298 w 1304"/>
                <a:gd name="T75" fmla="*/ 926 h 986"/>
                <a:gd name="T76" fmla="*/ 412 w 1304"/>
                <a:gd name="T77" fmla="*/ 944 h 986"/>
                <a:gd name="T78" fmla="*/ 460 w 1304"/>
                <a:gd name="T79" fmla="*/ 930 h 986"/>
                <a:gd name="T80" fmla="*/ 502 w 1304"/>
                <a:gd name="T81" fmla="*/ 960 h 986"/>
                <a:gd name="T82" fmla="*/ 634 w 1304"/>
                <a:gd name="T83" fmla="*/ 958 h 986"/>
                <a:gd name="T84" fmla="*/ 736 w 1304"/>
                <a:gd name="T85" fmla="*/ 934 h 986"/>
                <a:gd name="T86" fmla="*/ 830 w 1304"/>
                <a:gd name="T87" fmla="*/ 944 h 986"/>
                <a:gd name="T88" fmla="*/ 892 w 1304"/>
                <a:gd name="T89" fmla="*/ 968 h 986"/>
                <a:gd name="T90" fmla="*/ 940 w 1304"/>
                <a:gd name="T91" fmla="*/ 940 h 986"/>
                <a:gd name="T92" fmla="*/ 954 w 1304"/>
                <a:gd name="T93" fmla="*/ 920 h 986"/>
                <a:gd name="T94" fmla="*/ 956 w 1304"/>
                <a:gd name="T95" fmla="*/ 888 h 986"/>
                <a:gd name="T96" fmla="*/ 922 w 1304"/>
                <a:gd name="T97" fmla="*/ 856 h 986"/>
                <a:gd name="T98" fmla="*/ 966 w 1304"/>
                <a:gd name="T99" fmla="*/ 796 h 986"/>
                <a:gd name="T100" fmla="*/ 1056 w 1304"/>
                <a:gd name="T101" fmla="*/ 780 h 986"/>
                <a:gd name="T102" fmla="*/ 1086 w 1304"/>
                <a:gd name="T103" fmla="*/ 748 h 986"/>
                <a:gd name="T104" fmla="*/ 1094 w 1304"/>
                <a:gd name="T105" fmla="*/ 686 h 986"/>
                <a:gd name="T106" fmla="*/ 1132 w 1304"/>
                <a:gd name="T107" fmla="*/ 676 h 986"/>
                <a:gd name="T108" fmla="*/ 1188 w 1304"/>
                <a:gd name="T109" fmla="*/ 612 h 986"/>
                <a:gd name="T110" fmla="*/ 1246 w 1304"/>
                <a:gd name="T111" fmla="*/ 598 h 986"/>
                <a:gd name="T112" fmla="*/ 1296 w 1304"/>
                <a:gd name="T113" fmla="*/ 580 h 986"/>
                <a:gd name="T114" fmla="*/ 1302 w 1304"/>
                <a:gd name="T11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4" h="986">
                  <a:moveTo>
                    <a:pt x="1302" y="530"/>
                  </a:moveTo>
                  <a:lnTo>
                    <a:pt x="1304" y="530"/>
                  </a:ln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22" y="404"/>
                  </a:lnTo>
                  <a:lnTo>
                    <a:pt x="1222" y="404"/>
                  </a:lnTo>
                  <a:lnTo>
                    <a:pt x="1218" y="396"/>
                  </a:lnTo>
                  <a:lnTo>
                    <a:pt x="1212" y="386"/>
                  </a:lnTo>
                  <a:lnTo>
                    <a:pt x="1202" y="378"/>
                  </a:lnTo>
                  <a:lnTo>
                    <a:pt x="1192" y="368"/>
                  </a:lnTo>
                  <a:lnTo>
                    <a:pt x="1192" y="368"/>
                  </a:lnTo>
                  <a:lnTo>
                    <a:pt x="1178" y="360"/>
                  </a:lnTo>
                  <a:lnTo>
                    <a:pt x="1166" y="354"/>
                  </a:lnTo>
                  <a:lnTo>
                    <a:pt x="1166" y="354"/>
                  </a:lnTo>
                  <a:lnTo>
                    <a:pt x="1152" y="346"/>
                  </a:lnTo>
                  <a:lnTo>
                    <a:pt x="1152" y="346"/>
                  </a:lnTo>
                  <a:lnTo>
                    <a:pt x="1140" y="340"/>
                  </a:lnTo>
                  <a:lnTo>
                    <a:pt x="1116" y="336"/>
                  </a:lnTo>
                  <a:lnTo>
                    <a:pt x="1084" y="334"/>
                  </a:lnTo>
                  <a:lnTo>
                    <a:pt x="1042" y="332"/>
                  </a:lnTo>
                  <a:lnTo>
                    <a:pt x="1040" y="332"/>
                  </a:lnTo>
                  <a:lnTo>
                    <a:pt x="1040" y="332"/>
                  </a:lnTo>
                  <a:lnTo>
                    <a:pt x="1032" y="320"/>
                  </a:lnTo>
                  <a:lnTo>
                    <a:pt x="1032" y="320"/>
                  </a:lnTo>
                  <a:lnTo>
                    <a:pt x="1028" y="310"/>
                  </a:lnTo>
                  <a:lnTo>
                    <a:pt x="1026" y="300"/>
                  </a:lnTo>
                  <a:lnTo>
                    <a:pt x="1026" y="300"/>
                  </a:lnTo>
                  <a:lnTo>
                    <a:pt x="1028" y="288"/>
                  </a:lnTo>
                  <a:lnTo>
                    <a:pt x="1034" y="272"/>
                  </a:lnTo>
                  <a:lnTo>
                    <a:pt x="1044" y="246"/>
                  </a:lnTo>
                  <a:lnTo>
                    <a:pt x="1058" y="214"/>
                  </a:lnTo>
                  <a:lnTo>
                    <a:pt x="1048" y="180"/>
                  </a:lnTo>
                  <a:lnTo>
                    <a:pt x="1048" y="180"/>
                  </a:lnTo>
                  <a:lnTo>
                    <a:pt x="1036" y="124"/>
                  </a:lnTo>
                  <a:lnTo>
                    <a:pt x="1036" y="124"/>
                  </a:lnTo>
                  <a:lnTo>
                    <a:pt x="1032" y="118"/>
                  </a:lnTo>
                  <a:lnTo>
                    <a:pt x="1024" y="112"/>
                  </a:lnTo>
                  <a:lnTo>
                    <a:pt x="1012" y="106"/>
                  </a:lnTo>
                  <a:lnTo>
                    <a:pt x="996" y="100"/>
                  </a:lnTo>
                  <a:lnTo>
                    <a:pt x="996" y="100"/>
                  </a:lnTo>
                  <a:lnTo>
                    <a:pt x="990" y="98"/>
                  </a:lnTo>
                  <a:lnTo>
                    <a:pt x="982" y="94"/>
                  </a:lnTo>
                  <a:lnTo>
                    <a:pt x="982" y="94"/>
                  </a:lnTo>
                  <a:lnTo>
                    <a:pt x="976" y="90"/>
                  </a:lnTo>
                  <a:lnTo>
                    <a:pt x="970" y="86"/>
                  </a:lnTo>
                  <a:lnTo>
                    <a:pt x="966" y="80"/>
                  </a:lnTo>
                  <a:lnTo>
                    <a:pt x="964" y="74"/>
                  </a:lnTo>
                  <a:lnTo>
                    <a:pt x="964" y="74"/>
                  </a:lnTo>
                  <a:lnTo>
                    <a:pt x="960" y="68"/>
                  </a:lnTo>
                  <a:lnTo>
                    <a:pt x="954" y="60"/>
                  </a:lnTo>
                  <a:lnTo>
                    <a:pt x="948" y="54"/>
                  </a:lnTo>
                  <a:lnTo>
                    <a:pt x="940" y="50"/>
                  </a:lnTo>
                  <a:lnTo>
                    <a:pt x="938" y="50"/>
                  </a:lnTo>
                  <a:lnTo>
                    <a:pt x="938" y="48"/>
                  </a:lnTo>
                  <a:lnTo>
                    <a:pt x="928" y="0"/>
                  </a:lnTo>
                  <a:lnTo>
                    <a:pt x="890" y="4"/>
                  </a:lnTo>
                  <a:lnTo>
                    <a:pt x="886" y="14"/>
                  </a:lnTo>
                  <a:lnTo>
                    <a:pt x="886" y="14"/>
                  </a:lnTo>
                  <a:lnTo>
                    <a:pt x="882" y="24"/>
                  </a:lnTo>
                  <a:lnTo>
                    <a:pt x="878" y="32"/>
                  </a:lnTo>
                  <a:lnTo>
                    <a:pt x="876" y="36"/>
                  </a:lnTo>
                  <a:lnTo>
                    <a:pt x="870" y="38"/>
                  </a:lnTo>
                  <a:lnTo>
                    <a:pt x="846" y="46"/>
                  </a:lnTo>
                  <a:lnTo>
                    <a:pt x="846" y="46"/>
                  </a:lnTo>
                  <a:lnTo>
                    <a:pt x="828" y="56"/>
                  </a:lnTo>
                  <a:lnTo>
                    <a:pt x="822" y="60"/>
                  </a:lnTo>
                  <a:lnTo>
                    <a:pt x="816" y="66"/>
                  </a:lnTo>
                  <a:lnTo>
                    <a:pt x="816" y="66"/>
                  </a:lnTo>
                  <a:lnTo>
                    <a:pt x="814" y="74"/>
                  </a:lnTo>
                  <a:lnTo>
                    <a:pt x="810" y="92"/>
                  </a:lnTo>
                  <a:lnTo>
                    <a:pt x="810" y="92"/>
                  </a:lnTo>
                  <a:lnTo>
                    <a:pt x="806" y="110"/>
                  </a:lnTo>
                  <a:lnTo>
                    <a:pt x="802" y="122"/>
                  </a:lnTo>
                  <a:lnTo>
                    <a:pt x="802" y="122"/>
                  </a:lnTo>
                  <a:lnTo>
                    <a:pt x="798" y="130"/>
                  </a:lnTo>
                  <a:lnTo>
                    <a:pt x="792" y="136"/>
                  </a:lnTo>
                  <a:lnTo>
                    <a:pt x="786" y="142"/>
                  </a:lnTo>
                  <a:lnTo>
                    <a:pt x="778" y="144"/>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8" y="224"/>
                  </a:lnTo>
                  <a:lnTo>
                    <a:pt x="616" y="226"/>
                  </a:lnTo>
                  <a:lnTo>
                    <a:pt x="616" y="226"/>
                  </a:lnTo>
                  <a:lnTo>
                    <a:pt x="616" y="226"/>
                  </a:lnTo>
                  <a:lnTo>
                    <a:pt x="610" y="232"/>
                  </a:lnTo>
                  <a:lnTo>
                    <a:pt x="602" y="236"/>
                  </a:lnTo>
                  <a:lnTo>
                    <a:pt x="602" y="236"/>
                  </a:lnTo>
                  <a:lnTo>
                    <a:pt x="598" y="236"/>
                  </a:lnTo>
                  <a:lnTo>
                    <a:pt x="594" y="234"/>
                  </a:lnTo>
                  <a:lnTo>
                    <a:pt x="582" y="230"/>
                  </a:lnTo>
                  <a:lnTo>
                    <a:pt x="582" y="230"/>
                  </a:lnTo>
                  <a:lnTo>
                    <a:pt x="576" y="226"/>
                  </a:lnTo>
                  <a:lnTo>
                    <a:pt x="564" y="224"/>
                  </a:lnTo>
                  <a:lnTo>
                    <a:pt x="548" y="220"/>
                  </a:lnTo>
                  <a:lnTo>
                    <a:pt x="528" y="220"/>
                  </a:lnTo>
                  <a:lnTo>
                    <a:pt x="514" y="218"/>
                  </a:lnTo>
                  <a:lnTo>
                    <a:pt x="514" y="218"/>
                  </a:lnTo>
                  <a:lnTo>
                    <a:pt x="494" y="216"/>
                  </a:lnTo>
                  <a:lnTo>
                    <a:pt x="474" y="220"/>
                  </a:lnTo>
                  <a:lnTo>
                    <a:pt x="482" y="234"/>
                  </a:lnTo>
                  <a:lnTo>
                    <a:pt x="482" y="234"/>
                  </a:lnTo>
                  <a:lnTo>
                    <a:pt x="492" y="248"/>
                  </a:lnTo>
                  <a:lnTo>
                    <a:pt x="494" y="252"/>
                  </a:lnTo>
                  <a:lnTo>
                    <a:pt x="494" y="256"/>
                  </a:lnTo>
                  <a:lnTo>
                    <a:pt x="484" y="308"/>
                  </a:lnTo>
                  <a:lnTo>
                    <a:pt x="488" y="336"/>
                  </a:lnTo>
                  <a:lnTo>
                    <a:pt x="490" y="336"/>
                  </a:lnTo>
                  <a:lnTo>
                    <a:pt x="490" y="336"/>
                  </a:lnTo>
                  <a:lnTo>
                    <a:pt x="488" y="336"/>
                  </a:lnTo>
                  <a:lnTo>
                    <a:pt x="488" y="336"/>
                  </a:lnTo>
                  <a:lnTo>
                    <a:pt x="472" y="388"/>
                  </a:lnTo>
                  <a:lnTo>
                    <a:pt x="472" y="388"/>
                  </a:lnTo>
                  <a:lnTo>
                    <a:pt x="470" y="394"/>
                  </a:lnTo>
                  <a:lnTo>
                    <a:pt x="468" y="396"/>
                  </a:lnTo>
                  <a:lnTo>
                    <a:pt x="466" y="396"/>
                  </a:lnTo>
                  <a:lnTo>
                    <a:pt x="466" y="394"/>
                  </a:lnTo>
                  <a:lnTo>
                    <a:pt x="464" y="390"/>
                  </a:lnTo>
                  <a:lnTo>
                    <a:pt x="464" y="390"/>
                  </a:lnTo>
                  <a:lnTo>
                    <a:pt x="460" y="384"/>
                  </a:lnTo>
                  <a:lnTo>
                    <a:pt x="460" y="382"/>
                  </a:lnTo>
                  <a:lnTo>
                    <a:pt x="458" y="382"/>
                  </a:lnTo>
                  <a:lnTo>
                    <a:pt x="458" y="382"/>
                  </a:lnTo>
                  <a:lnTo>
                    <a:pt x="454" y="384"/>
                  </a:lnTo>
                  <a:lnTo>
                    <a:pt x="452" y="392"/>
                  </a:lnTo>
                  <a:lnTo>
                    <a:pt x="452" y="392"/>
                  </a:lnTo>
                  <a:lnTo>
                    <a:pt x="450" y="404"/>
                  </a:lnTo>
                  <a:lnTo>
                    <a:pt x="444" y="414"/>
                  </a:lnTo>
                  <a:lnTo>
                    <a:pt x="436" y="422"/>
                  </a:lnTo>
                  <a:lnTo>
                    <a:pt x="426" y="432"/>
                  </a:lnTo>
                  <a:lnTo>
                    <a:pt x="412" y="444"/>
                  </a:lnTo>
                  <a:lnTo>
                    <a:pt x="406" y="448"/>
                  </a:lnTo>
                  <a:lnTo>
                    <a:pt x="406" y="448"/>
                  </a:lnTo>
                  <a:lnTo>
                    <a:pt x="404" y="448"/>
                  </a:lnTo>
                  <a:lnTo>
                    <a:pt x="352" y="448"/>
                  </a:lnTo>
                  <a:lnTo>
                    <a:pt x="332" y="468"/>
                  </a:lnTo>
                  <a:lnTo>
                    <a:pt x="332" y="468"/>
                  </a:lnTo>
                  <a:lnTo>
                    <a:pt x="330" y="468"/>
                  </a:lnTo>
                  <a:lnTo>
                    <a:pt x="330" y="468"/>
                  </a:lnTo>
                  <a:lnTo>
                    <a:pt x="274" y="460"/>
                  </a:lnTo>
                  <a:lnTo>
                    <a:pt x="274" y="460"/>
                  </a:lnTo>
                  <a:lnTo>
                    <a:pt x="268" y="466"/>
                  </a:lnTo>
                  <a:lnTo>
                    <a:pt x="260" y="470"/>
                  </a:lnTo>
                  <a:lnTo>
                    <a:pt x="254" y="470"/>
                  </a:lnTo>
                  <a:lnTo>
                    <a:pt x="248"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4" y="494"/>
                  </a:lnTo>
                  <a:lnTo>
                    <a:pt x="102" y="494"/>
                  </a:lnTo>
                  <a:lnTo>
                    <a:pt x="102" y="494"/>
                  </a:lnTo>
                  <a:lnTo>
                    <a:pt x="102" y="494"/>
                  </a:lnTo>
                  <a:lnTo>
                    <a:pt x="86" y="486"/>
                  </a:lnTo>
                  <a:lnTo>
                    <a:pt x="66" y="480"/>
                  </a:lnTo>
                  <a:lnTo>
                    <a:pt x="66" y="480"/>
                  </a:lnTo>
                  <a:lnTo>
                    <a:pt x="60" y="482"/>
                  </a:lnTo>
                  <a:lnTo>
                    <a:pt x="54" y="484"/>
                  </a:lnTo>
                  <a:lnTo>
                    <a:pt x="38" y="496"/>
                  </a:lnTo>
                  <a:lnTo>
                    <a:pt x="38" y="496"/>
                  </a:lnTo>
                  <a:lnTo>
                    <a:pt x="20" y="512"/>
                  </a:lnTo>
                  <a:lnTo>
                    <a:pt x="14" y="520"/>
                  </a:lnTo>
                  <a:lnTo>
                    <a:pt x="10" y="528"/>
                  </a:lnTo>
                  <a:lnTo>
                    <a:pt x="10" y="528"/>
                  </a:lnTo>
                  <a:lnTo>
                    <a:pt x="12" y="530"/>
                  </a:lnTo>
                  <a:lnTo>
                    <a:pt x="14" y="536"/>
                  </a:lnTo>
                  <a:lnTo>
                    <a:pt x="14" y="536"/>
                  </a:lnTo>
                  <a:lnTo>
                    <a:pt x="16" y="546"/>
                  </a:lnTo>
                  <a:lnTo>
                    <a:pt x="16" y="554"/>
                  </a:lnTo>
                  <a:lnTo>
                    <a:pt x="16" y="554"/>
                  </a:lnTo>
                  <a:lnTo>
                    <a:pt x="14" y="562"/>
                  </a:lnTo>
                  <a:lnTo>
                    <a:pt x="10" y="568"/>
                  </a:lnTo>
                  <a:lnTo>
                    <a:pt x="10" y="568"/>
                  </a:lnTo>
                  <a:lnTo>
                    <a:pt x="6" y="570"/>
                  </a:lnTo>
                  <a:lnTo>
                    <a:pt x="4" y="574"/>
                  </a:lnTo>
                  <a:lnTo>
                    <a:pt x="0" y="590"/>
                  </a:lnTo>
                  <a:lnTo>
                    <a:pt x="14" y="598"/>
                  </a:lnTo>
                  <a:lnTo>
                    <a:pt x="30" y="580"/>
                  </a:lnTo>
                  <a:lnTo>
                    <a:pt x="54" y="604"/>
                  </a:lnTo>
                  <a:lnTo>
                    <a:pt x="54" y="606"/>
                  </a:lnTo>
                  <a:lnTo>
                    <a:pt x="58" y="650"/>
                  </a:lnTo>
                  <a:lnTo>
                    <a:pt x="58" y="652"/>
                  </a:lnTo>
                  <a:lnTo>
                    <a:pt x="58" y="652"/>
                  </a:lnTo>
                  <a:lnTo>
                    <a:pt x="44" y="712"/>
                  </a:lnTo>
                  <a:lnTo>
                    <a:pt x="42" y="712"/>
                  </a:lnTo>
                  <a:lnTo>
                    <a:pt x="42" y="712"/>
                  </a:lnTo>
                  <a:lnTo>
                    <a:pt x="18" y="712"/>
                  </a:lnTo>
                  <a:lnTo>
                    <a:pt x="12" y="714"/>
                  </a:lnTo>
                  <a:lnTo>
                    <a:pt x="6" y="716"/>
                  </a:lnTo>
                  <a:lnTo>
                    <a:pt x="6" y="716"/>
                  </a:lnTo>
                  <a:lnTo>
                    <a:pt x="8" y="720"/>
                  </a:lnTo>
                  <a:lnTo>
                    <a:pt x="12" y="724"/>
                  </a:lnTo>
                  <a:lnTo>
                    <a:pt x="28" y="736"/>
                  </a:lnTo>
                  <a:lnTo>
                    <a:pt x="40" y="734"/>
                  </a:lnTo>
                  <a:lnTo>
                    <a:pt x="42" y="734"/>
                  </a:lnTo>
                  <a:lnTo>
                    <a:pt x="42" y="734"/>
                  </a:lnTo>
                  <a:lnTo>
                    <a:pt x="70" y="760"/>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12" y="860"/>
                  </a:lnTo>
                  <a:lnTo>
                    <a:pt x="128" y="868"/>
                  </a:lnTo>
                  <a:lnTo>
                    <a:pt x="170" y="886"/>
                  </a:lnTo>
                  <a:lnTo>
                    <a:pt x="172" y="888"/>
                  </a:lnTo>
                  <a:lnTo>
                    <a:pt x="174" y="888"/>
                  </a:lnTo>
                  <a:lnTo>
                    <a:pt x="178" y="952"/>
                  </a:lnTo>
                  <a:lnTo>
                    <a:pt x="178" y="952"/>
                  </a:lnTo>
                  <a:lnTo>
                    <a:pt x="180" y="962"/>
                  </a:lnTo>
                  <a:lnTo>
                    <a:pt x="186" y="970"/>
                  </a:lnTo>
                  <a:lnTo>
                    <a:pt x="194" y="976"/>
                  </a:lnTo>
                  <a:lnTo>
                    <a:pt x="206" y="982"/>
                  </a:lnTo>
                  <a:lnTo>
                    <a:pt x="210" y="980"/>
                  </a:lnTo>
                  <a:lnTo>
                    <a:pt x="210" y="980"/>
                  </a:lnTo>
                  <a:lnTo>
                    <a:pt x="212" y="980"/>
                  </a:lnTo>
                  <a:lnTo>
                    <a:pt x="256" y="986"/>
                  </a:lnTo>
                  <a:lnTo>
                    <a:pt x="260" y="986"/>
                  </a:lnTo>
                  <a:lnTo>
                    <a:pt x="260" y="986"/>
                  </a:lnTo>
                  <a:lnTo>
                    <a:pt x="260" y="984"/>
                  </a:lnTo>
                  <a:lnTo>
                    <a:pt x="260" y="984"/>
                  </a:lnTo>
                  <a:lnTo>
                    <a:pt x="268" y="968"/>
                  </a:lnTo>
                  <a:lnTo>
                    <a:pt x="268" y="966"/>
                  </a:lnTo>
                  <a:lnTo>
                    <a:pt x="268" y="966"/>
                  </a:lnTo>
                  <a:lnTo>
                    <a:pt x="268" y="960"/>
                  </a:lnTo>
                  <a:lnTo>
                    <a:pt x="270" y="956"/>
                  </a:lnTo>
                  <a:lnTo>
                    <a:pt x="274" y="952"/>
                  </a:lnTo>
                  <a:lnTo>
                    <a:pt x="278" y="948"/>
                  </a:lnTo>
                  <a:lnTo>
                    <a:pt x="278" y="948"/>
                  </a:lnTo>
                  <a:lnTo>
                    <a:pt x="286" y="940"/>
                  </a:lnTo>
                  <a:lnTo>
                    <a:pt x="290" y="932"/>
                  </a:lnTo>
                  <a:lnTo>
                    <a:pt x="290" y="932"/>
                  </a:lnTo>
                  <a:lnTo>
                    <a:pt x="290" y="932"/>
                  </a:lnTo>
                  <a:lnTo>
                    <a:pt x="294" y="928"/>
                  </a:lnTo>
                  <a:lnTo>
                    <a:pt x="298" y="926"/>
                  </a:lnTo>
                  <a:lnTo>
                    <a:pt x="306" y="926"/>
                  </a:lnTo>
                  <a:lnTo>
                    <a:pt x="314" y="928"/>
                  </a:lnTo>
                  <a:lnTo>
                    <a:pt x="316" y="928"/>
                  </a:lnTo>
                  <a:lnTo>
                    <a:pt x="316" y="928"/>
                  </a:lnTo>
                  <a:lnTo>
                    <a:pt x="330" y="936"/>
                  </a:lnTo>
                  <a:lnTo>
                    <a:pt x="382" y="946"/>
                  </a:lnTo>
                  <a:lnTo>
                    <a:pt x="412" y="944"/>
                  </a:lnTo>
                  <a:lnTo>
                    <a:pt x="434" y="934"/>
                  </a:lnTo>
                  <a:lnTo>
                    <a:pt x="434" y="934"/>
                  </a:lnTo>
                  <a:lnTo>
                    <a:pt x="440" y="928"/>
                  </a:lnTo>
                  <a:lnTo>
                    <a:pt x="444" y="924"/>
                  </a:lnTo>
                  <a:lnTo>
                    <a:pt x="444" y="924"/>
                  </a:lnTo>
                  <a:lnTo>
                    <a:pt x="452" y="924"/>
                  </a:lnTo>
                  <a:lnTo>
                    <a:pt x="460" y="930"/>
                  </a:lnTo>
                  <a:lnTo>
                    <a:pt x="464" y="932"/>
                  </a:lnTo>
                  <a:lnTo>
                    <a:pt x="464" y="932"/>
                  </a:lnTo>
                  <a:lnTo>
                    <a:pt x="468" y="938"/>
                  </a:lnTo>
                  <a:lnTo>
                    <a:pt x="472" y="948"/>
                  </a:lnTo>
                  <a:lnTo>
                    <a:pt x="488" y="960"/>
                  </a:lnTo>
                  <a:lnTo>
                    <a:pt x="500" y="960"/>
                  </a:lnTo>
                  <a:lnTo>
                    <a:pt x="502" y="960"/>
                  </a:lnTo>
                  <a:lnTo>
                    <a:pt x="502" y="960"/>
                  </a:lnTo>
                  <a:lnTo>
                    <a:pt x="504" y="960"/>
                  </a:lnTo>
                  <a:lnTo>
                    <a:pt x="520" y="968"/>
                  </a:lnTo>
                  <a:lnTo>
                    <a:pt x="552" y="964"/>
                  </a:lnTo>
                  <a:lnTo>
                    <a:pt x="570" y="960"/>
                  </a:lnTo>
                  <a:lnTo>
                    <a:pt x="614" y="964"/>
                  </a:lnTo>
                  <a:lnTo>
                    <a:pt x="634" y="958"/>
                  </a:lnTo>
                  <a:lnTo>
                    <a:pt x="658" y="948"/>
                  </a:lnTo>
                  <a:lnTo>
                    <a:pt x="658" y="948"/>
                  </a:lnTo>
                  <a:lnTo>
                    <a:pt x="666" y="944"/>
                  </a:lnTo>
                  <a:lnTo>
                    <a:pt x="676" y="940"/>
                  </a:lnTo>
                  <a:lnTo>
                    <a:pt x="720" y="940"/>
                  </a:lnTo>
                  <a:lnTo>
                    <a:pt x="736" y="934"/>
                  </a:lnTo>
                  <a:lnTo>
                    <a:pt x="736" y="934"/>
                  </a:lnTo>
                  <a:lnTo>
                    <a:pt x="746" y="930"/>
                  </a:lnTo>
                  <a:lnTo>
                    <a:pt x="754" y="928"/>
                  </a:lnTo>
                  <a:lnTo>
                    <a:pt x="778" y="928"/>
                  </a:lnTo>
                  <a:lnTo>
                    <a:pt x="790" y="936"/>
                  </a:lnTo>
                  <a:lnTo>
                    <a:pt x="826" y="944"/>
                  </a:lnTo>
                  <a:lnTo>
                    <a:pt x="826" y="944"/>
                  </a:lnTo>
                  <a:lnTo>
                    <a:pt x="830" y="944"/>
                  </a:lnTo>
                  <a:lnTo>
                    <a:pt x="832" y="948"/>
                  </a:lnTo>
                  <a:lnTo>
                    <a:pt x="842" y="956"/>
                  </a:lnTo>
                  <a:lnTo>
                    <a:pt x="858" y="964"/>
                  </a:lnTo>
                  <a:lnTo>
                    <a:pt x="858" y="966"/>
                  </a:lnTo>
                  <a:lnTo>
                    <a:pt x="892" y="968"/>
                  </a:lnTo>
                  <a:lnTo>
                    <a:pt x="892" y="968"/>
                  </a:lnTo>
                  <a:lnTo>
                    <a:pt x="892" y="968"/>
                  </a:lnTo>
                  <a:lnTo>
                    <a:pt x="908" y="976"/>
                  </a:lnTo>
                  <a:lnTo>
                    <a:pt x="928" y="980"/>
                  </a:lnTo>
                  <a:lnTo>
                    <a:pt x="928" y="980"/>
                  </a:lnTo>
                  <a:lnTo>
                    <a:pt x="946" y="982"/>
                  </a:lnTo>
                  <a:lnTo>
                    <a:pt x="950" y="972"/>
                  </a:lnTo>
                  <a:lnTo>
                    <a:pt x="942" y="956"/>
                  </a:lnTo>
                  <a:lnTo>
                    <a:pt x="940" y="940"/>
                  </a:lnTo>
                  <a:lnTo>
                    <a:pt x="940" y="940"/>
                  </a:lnTo>
                  <a:lnTo>
                    <a:pt x="938" y="940"/>
                  </a:lnTo>
                  <a:lnTo>
                    <a:pt x="942" y="936"/>
                  </a:lnTo>
                  <a:lnTo>
                    <a:pt x="952" y="922"/>
                  </a:lnTo>
                  <a:lnTo>
                    <a:pt x="952" y="920"/>
                  </a:lnTo>
                  <a:lnTo>
                    <a:pt x="952" y="920"/>
                  </a:lnTo>
                  <a:lnTo>
                    <a:pt x="954" y="920"/>
                  </a:lnTo>
                  <a:lnTo>
                    <a:pt x="954" y="920"/>
                  </a:lnTo>
                  <a:lnTo>
                    <a:pt x="964" y="912"/>
                  </a:lnTo>
                  <a:lnTo>
                    <a:pt x="964" y="912"/>
                  </a:lnTo>
                  <a:lnTo>
                    <a:pt x="962" y="908"/>
                  </a:lnTo>
                  <a:lnTo>
                    <a:pt x="958" y="892"/>
                  </a:lnTo>
                  <a:lnTo>
                    <a:pt x="958" y="892"/>
                  </a:lnTo>
                  <a:lnTo>
                    <a:pt x="956" y="888"/>
                  </a:lnTo>
                  <a:lnTo>
                    <a:pt x="950" y="884"/>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6" y="748"/>
                  </a:lnTo>
                  <a:lnTo>
                    <a:pt x="1088" y="736"/>
                  </a:lnTo>
                  <a:lnTo>
                    <a:pt x="1090" y="734"/>
                  </a:lnTo>
                  <a:lnTo>
                    <a:pt x="1090" y="718"/>
                  </a:lnTo>
                  <a:lnTo>
                    <a:pt x="1086" y="704"/>
                  </a:lnTo>
                  <a:lnTo>
                    <a:pt x="1086" y="704"/>
                  </a:lnTo>
                  <a:lnTo>
                    <a:pt x="1086" y="702"/>
                  </a:lnTo>
                  <a:lnTo>
                    <a:pt x="1094" y="686"/>
                  </a:lnTo>
                  <a:lnTo>
                    <a:pt x="1094" y="686"/>
                  </a:lnTo>
                  <a:lnTo>
                    <a:pt x="1100" y="678"/>
                  </a:lnTo>
                  <a:lnTo>
                    <a:pt x="1102" y="676"/>
                  </a:lnTo>
                  <a:lnTo>
                    <a:pt x="1106" y="676"/>
                  </a:lnTo>
                  <a:lnTo>
                    <a:pt x="1126" y="676"/>
                  </a:lnTo>
                  <a:lnTo>
                    <a:pt x="1126" y="676"/>
                  </a:lnTo>
                  <a:lnTo>
                    <a:pt x="1132" y="676"/>
                  </a:lnTo>
                  <a:lnTo>
                    <a:pt x="1138" y="672"/>
                  </a:lnTo>
                  <a:lnTo>
                    <a:pt x="1170" y="630"/>
                  </a:lnTo>
                  <a:lnTo>
                    <a:pt x="1170" y="628"/>
                  </a:lnTo>
                  <a:lnTo>
                    <a:pt x="1170" y="628"/>
                  </a:lnTo>
                  <a:lnTo>
                    <a:pt x="1186" y="614"/>
                  </a:lnTo>
                  <a:lnTo>
                    <a:pt x="1188" y="612"/>
                  </a:lnTo>
                  <a:lnTo>
                    <a:pt x="1188" y="612"/>
                  </a:lnTo>
                  <a:lnTo>
                    <a:pt x="1196" y="610"/>
                  </a:lnTo>
                  <a:lnTo>
                    <a:pt x="1202" y="608"/>
                  </a:lnTo>
                  <a:lnTo>
                    <a:pt x="1206" y="604"/>
                  </a:lnTo>
                  <a:lnTo>
                    <a:pt x="1206" y="604"/>
                  </a:lnTo>
                  <a:lnTo>
                    <a:pt x="1214" y="596"/>
                  </a:lnTo>
                  <a:lnTo>
                    <a:pt x="1218" y="592"/>
                  </a:lnTo>
                  <a:lnTo>
                    <a:pt x="1246" y="598"/>
                  </a:lnTo>
                  <a:lnTo>
                    <a:pt x="1270" y="588"/>
                  </a:lnTo>
                  <a:lnTo>
                    <a:pt x="1270" y="588"/>
                  </a:lnTo>
                  <a:lnTo>
                    <a:pt x="1270" y="588"/>
                  </a:lnTo>
                  <a:lnTo>
                    <a:pt x="1270" y="588"/>
                  </a:lnTo>
                  <a:lnTo>
                    <a:pt x="1270" y="588"/>
                  </a:lnTo>
                  <a:lnTo>
                    <a:pt x="1284" y="586"/>
                  </a:lnTo>
                  <a:lnTo>
                    <a:pt x="1296" y="580"/>
                  </a:lnTo>
                  <a:lnTo>
                    <a:pt x="1296" y="562"/>
                  </a:lnTo>
                  <a:lnTo>
                    <a:pt x="1298" y="540"/>
                  </a:lnTo>
                  <a:lnTo>
                    <a:pt x="1298" y="538"/>
                  </a:lnTo>
                  <a:lnTo>
                    <a:pt x="1298" y="538"/>
                  </a:lnTo>
                  <a:lnTo>
                    <a:pt x="1298" y="538"/>
                  </a:lnTo>
                  <a:lnTo>
                    <a:pt x="1302" y="532"/>
                  </a:lnTo>
                  <a:lnTo>
                    <a:pt x="1302" y="5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9"/>
            <p:cNvSpPr>
              <a:spLocks/>
            </p:cNvSpPr>
            <p:nvPr/>
          </p:nvSpPr>
          <p:spPr bwMode="auto">
            <a:xfrm>
              <a:off x="2066925" y="3161619"/>
              <a:ext cx="1289050" cy="923925"/>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Freeform 10"/>
            <p:cNvSpPr>
              <a:spLocks/>
            </p:cNvSpPr>
            <p:nvPr/>
          </p:nvSpPr>
          <p:spPr bwMode="auto">
            <a:xfrm>
              <a:off x="2806700" y="3809319"/>
              <a:ext cx="1114425" cy="977900"/>
            </a:xfrm>
            <a:custGeom>
              <a:avLst/>
              <a:gdLst>
                <a:gd name="T0" fmla="*/ 20 w 702"/>
                <a:gd name="T1" fmla="*/ 28 h 616"/>
                <a:gd name="T2" fmla="*/ 6 w 702"/>
                <a:gd name="T3" fmla="*/ 94 h 616"/>
                <a:gd name="T4" fmla="*/ 38 w 702"/>
                <a:gd name="T5" fmla="*/ 138 h 616"/>
                <a:gd name="T6" fmla="*/ 56 w 702"/>
                <a:gd name="T7" fmla="*/ 178 h 616"/>
                <a:gd name="T8" fmla="*/ 70 w 702"/>
                <a:gd name="T9" fmla="*/ 196 h 616"/>
                <a:gd name="T10" fmla="*/ 82 w 702"/>
                <a:gd name="T11" fmla="*/ 258 h 616"/>
                <a:gd name="T12" fmla="*/ 90 w 702"/>
                <a:gd name="T13" fmla="*/ 286 h 616"/>
                <a:gd name="T14" fmla="*/ 88 w 702"/>
                <a:gd name="T15" fmla="*/ 320 h 616"/>
                <a:gd name="T16" fmla="*/ 100 w 702"/>
                <a:gd name="T17" fmla="*/ 350 h 616"/>
                <a:gd name="T18" fmla="*/ 86 w 702"/>
                <a:gd name="T19" fmla="*/ 418 h 616"/>
                <a:gd name="T20" fmla="*/ 102 w 702"/>
                <a:gd name="T21" fmla="*/ 442 h 616"/>
                <a:gd name="T22" fmla="*/ 110 w 702"/>
                <a:gd name="T23" fmla="*/ 462 h 616"/>
                <a:gd name="T24" fmla="*/ 122 w 702"/>
                <a:gd name="T25" fmla="*/ 444 h 616"/>
                <a:gd name="T26" fmla="*/ 126 w 702"/>
                <a:gd name="T27" fmla="*/ 420 h 616"/>
                <a:gd name="T28" fmla="*/ 156 w 702"/>
                <a:gd name="T29" fmla="*/ 440 h 616"/>
                <a:gd name="T30" fmla="*/ 170 w 702"/>
                <a:gd name="T31" fmla="*/ 474 h 616"/>
                <a:gd name="T32" fmla="*/ 200 w 702"/>
                <a:gd name="T33" fmla="*/ 470 h 616"/>
                <a:gd name="T34" fmla="*/ 238 w 702"/>
                <a:gd name="T35" fmla="*/ 558 h 616"/>
                <a:gd name="T36" fmla="*/ 246 w 702"/>
                <a:gd name="T37" fmla="*/ 598 h 616"/>
                <a:gd name="T38" fmla="*/ 262 w 702"/>
                <a:gd name="T39" fmla="*/ 592 h 616"/>
                <a:gd name="T40" fmla="*/ 270 w 702"/>
                <a:gd name="T41" fmla="*/ 614 h 616"/>
                <a:gd name="T42" fmla="*/ 306 w 702"/>
                <a:gd name="T43" fmla="*/ 586 h 616"/>
                <a:gd name="T44" fmla="*/ 330 w 702"/>
                <a:gd name="T45" fmla="*/ 546 h 616"/>
                <a:gd name="T46" fmla="*/ 332 w 702"/>
                <a:gd name="T47" fmla="*/ 518 h 616"/>
                <a:gd name="T48" fmla="*/ 374 w 702"/>
                <a:gd name="T49" fmla="*/ 470 h 616"/>
                <a:gd name="T50" fmla="*/ 402 w 702"/>
                <a:gd name="T51" fmla="*/ 426 h 616"/>
                <a:gd name="T52" fmla="*/ 442 w 702"/>
                <a:gd name="T53" fmla="*/ 472 h 616"/>
                <a:gd name="T54" fmla="*/ 458 w 702"/>
                <a:gd name="T55" fmla="*/ 474 h 616"/>
                <a:gd name="T56" fmla="*/ 480 w 702"/>
                <a:gd name="T57" fmla="*/ 466 h 616"/>
                <a:gd name="T58" fmla="*/ 498 w 702"/>
                <a:gd name="T59" fmla="*/ 494 h 616"/>
                <a:gd name="T60" fmla="*/ 556 w 702"/>
                <a:gd name="T61" fmla="*/ 472 h 616"/>
                <a:gd name="T62" fmla="*/ 528 w 702"/>
                <a:gd name="T63" fmla="*/ 458 h 616"/>
                <a:gd name="T64" fmla="*/ 530 w 702"/>
                <a:gd name="T65" fmla="*/ 416 h 616"/>
                <a:gd name="T66" fmla="*/ 550 w 702"/>
                <a:gd name="T67" fmla="*/ 414 h 616"/>
                <a:gd name="T68" fmla="*/ 516 w 702"/>
                <a:gd name="T69" fmla="*/ 372 h 616"/>
                <a:gd name="T70" fmla="*/ 606 w 702"/>
                <a:gd name="T71" fmla="*/ 288 h 616"/>
                <a:gd name="T72" fmla="*/ 654 w 702"/>
                <a:gd name="T73" fmla="*/ 242 h 616"/>
                <a:gd name="T74" fmla="*/ 674 w 702"/>
                <a:gd name="T75" fmla="*/ 214 h 616"/>
                <a:gd name="T76" fmla="*/ 702 w 702"/>
                <a:gd name="T77" fmla="*/ 158 h 616"/>
                <a:gd name="T78" fmla="*/ 638 w 702"/>
                <a:gd name="T79" fmla="*/ 146 h 616"/>
                <a:gd name="T80" fmla="*/ 624 w 702"/>
                <a:gd name="T81" fmla="*/ 142 h 616"/>
                <a:gd name="T82" fmla="*/ 608 w 702"/>
                <a:gd name="T83" fmla="*/ 146 h 616"/>
                <a:gd name="T84" fmla="*/ 596 w 702"/>
                <a:gd name="T85" fmla="*/ 126 h 616"/>
                <a:gd name="T86" fmla="*/ 576 w 702"/>
                <a:gd name="T87" fmla="*/ 124 h 616"/>
                <a:gd name="T88" fmla="*/ 526 w 702"/>
                <a:gd name="T89" fmla="*/ 116 h 616"/>
                <a:gd name="T90" fmla="*/ 506 w 702"/>
                <a:gd name="T91" fmla="*/ 118 h 616"/>
                <a:gd name="T92" fmla="*/ 452 w 702"/>
                <a:gd name="T93" fmla="*/ 118 h 616"/>
                <a:gd name="T94" fmla="*/ 442 w 702"/>
                <a:gd name="T95" fmla="*/ 80 h 616"/>
                <a:gd name="T96" fmla="*/ 360 w 702"/>
                <a:gd name="T97" fmla="*/ 32 h 616"/>
                <a:gd name="T98" fmla="*/ 338 w 702"/>
                <a:gd name="T99" fmla="*/ 0 h 616"/>
                <a:gd name="T100" fmla="*/ 320 w 702"/>
                <a:gd name="T101" fmla="*/ 62 h 616"/>
                <a:gd name="T102" fmla="*/ 306 w 702"/>
                <a:gd name="T103" fmla="*/ 70 h 616"/>
                <a:gd name="T104" fmla="*/ 262 w 702"/>
                <a:gd name="T105" fmla="*/ 82 h 616"/>
                <a:gd name="T106" fmla="*/ 240 w 702"/>
                <a:gd name="T107" fmla="*/ 88 h 616"/>
                <a:gd name="T108" fmla="*/ 242 w 702"/>
                <a:gd name="T109" fmla="*/ 116 h 616"/>
                <a:gd name="T110" fmla="*/ 188 w 702"/>
                <a:gd name="T111" fmla="*/ 134 h 616"/>
                <a:gd name="T112" fmla="*/ 146 w 702"/>
                <a:gd name="T113" fmla="*/ 106 h 616"/>
                <a:gd name="T114" fmla="*/ 118 w 702"/>
                <a:gd name="T115" fmla="*/ 84 h 616"/>
                <a:gd name="T116" fmla="*/ 98 w 702"/>
                <a:gd name="T117" fmla="*/ 62 h 616"/>
                <a:gd name="T118" fmla="*/ 78 w 702"/>
                <a:gd name="T119" fmla="*/ 1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2" h="616">
                  <a:moveTo>
                    <a:pt x="66" y="14"/>
                  </a:moveTo>
                  <a:lnTo>
                    <a:pt x="46" y="10"/>
                  </a:lnTo>
                  <a:lnTo>
                    <a:pt x="28" y="6"/>
                  </a:lnTo>
                  <a:lnTo>
                    <a:pt x="22" y="14"/>
                  </a:lnTo>
                  <a:lnTo>
                    <a:pt x="20" y="28"/>
                  </a:lnTo>
                  <a:lnTo>
                    <a:pt x="20" y="28"/>
                  </a:lnTo>
                  <a:lnTo>
                    <a:pt x="26" y="50"/>
                  </a:lnTo>
                  <a:lnTo>
                    <a:pt x="26" y="66"/>
                  </a:lnTo>
                  <a:lnTo>
                    <a:pt x="26" y="70"/>
                  </a:lnTo>
                  <a:lnTo>
                    <a:pt x="18" y="70"/>
                  </a:lnTo>
                  <a:lnTo>
                    <a:pt x="22" y="90"/>
                  </a:lnTo>
                  <a:lnTo>
                    <a:pt x="6" y="94"/>
                  </a:lnTo>
                  <a:lnTo>
                    <a:pt x="0" y="106"/>
                  </a:lnTo>
                  <a:lnTo>
                    <a:pt x="8" y="114"/>
                  </a:lnTo>
                  <a:lnTo>
                    <a:pt x="10" y="114"/>
                  </a:lnTo>
                  <a:lnTo>
                    <a:pt x="10" y="114"/>
                  </a:lnTo>
                  <a:lnTo>
                    <a:pt x="38" y="136"/>
                  </a:lnTo>
                  <a:lnTo>
                    <a:pt x="38" y="138"/>
                  </a:lnTo>
                  <a:lnTo>
                    <a:pt x="38" y="138"/>
                  </a:lnTo>
                  <a:lnTo>
                    <a:pt x="38" y="138"/>
                  </a:lnTo>
                  <a:lnTo>
                    <a:pt x="38" y="138"/>
                  </a:lnTo>
                  <a:lnTo>
                    <a:pt x="42" y="158"/>
                  </a:lnTo>
                  <a:lnTo>
                    <a:pt x="56" y="178"/>
                  </a:lnTo>
                  <a:lnTo>
                    <a:pt x="56" y="178"/>
                  </a:lnTo>
                  <a:lnTo>
                    <a:pt x="62" y="184"/>
                  </a:lnTo>
                  <a:lnTo>
                    <a:pt x="70" y="194"/>
                  </a:lnTo>
                  <a:lnTo>
                    <a:pt x="70" y="194"/>
                  </a:lnTo>
                  <a:lnTo>
                    <a:pt x="72" y="194"/>
                  </a:lnTo>
                  <a:lnTo>
                    <a:pt x="72" y="194"/>
                  </a:lnTo>
                  <a:lnTo>
                    <a:pt x="70" y="196"/>
                  </a:lnTo>
                  <a:lnTo>
                    <a:pt x="70" y="214"/>
                  </a:lnTo>
                  <a:lnTo>
                    <a:pt x="70" y="214"/>
                  </a:lnTo>
                  <a:lnTo>
                    <a:pt x="74" y="226"/>
                  </a:lnTo>
                  <a:lnTo>
                    <a:pt x="74" y="244"/>
                  </a:lnTo>
                  <a:lnTo>
                    <a:pt x="74" y="244"/>
                  </a:lnTo>
                  <a:lnTo>
                    <a:pt x="82" y="258"/>
                  </a:lnTo>
                  <a:lnTo>
                    <a:pt x="84" y="266"/>
                  </a:lnTo>
                  <a:lnTo>
                    <a:pt x="84" y="266"/>
                  </a:lnTo>
                  <a:lnTo>
                    <a:pt x="86" y="274"/>
                  </a:lnTo>
                  <a:lnTo>
                    <a:pt x="90" y="286"/>
                  </a:lnTo>
                  <a:lnTo>
                    <a:pt x="90" y="286"/>
                  </a:lnTo>
                  <a:lnTo>
                    <a:pt x="90" y="286"/>
                  </a:lnTo>
                  <a:lnTo>
                    <a:pt x="90" y="286"/>
                  </a:lnTo>
                  <a:lnTo>
                    <a:pt x="90" y="286"/>
                  </a:lnTo>
                  <a:lnTo>
                    <a:pt x="92" y="302"/>
                  </a:lnTo>
                  <a:lnTo>
                    <a:pt x="90" y="314"/>
                  </a:lnTo>
                  <a:lnTo>
                    <a:pt x="90" y="314"/>
                  </a:lnTo>
                  <a:lnTo>
                    <a:pt x="88" y="320"/>
                  </a:lnTo>
                  <a:lnTo>
                    <a:pt x="90" y="326"/>
                  </a:lnTo>
                  <a:lnTo>
                    <a:pt x="94" y="336"/>
                  </a:lnTo>
                  <a:lnTo>
                    <a:pt x="98" y="346"/>
                  </a:lnTo>
                  <a:lnTo>
                    <a:pt x="100" y="346"/>
                  </a:lnTo>
                  <a:lnTo>
                    <a:pt x="100" y="348"/>
                  </a:lnTo>
                  <a:lnTo>
                    <a:pt x="100" y="350"/>
                  </a:lnTo>
                  <a:lnTo>
                    <a:pt x="86" y="378"/>
                  </a:lnTo>
                  <a:lnTo>
                    <a:pt x="86" y="378"/>
                  </a:lnTo>
                  <a:lnTo>
                    <a:pt x="90" y="386"/>
                  </a:lnTo>
                  <a:lnTo>
                    <a:pt x="90" y="392"/>
                  </a:lnTo>
                  <a:lnTo>
                    <a:pt x="86" y="418"/>
                  </a:lnTo>
                  <a:lnTo>
                    <a:pt x="86" y="418"/>
                  </a:lnTo>
                  <a:lnTo>
                    <a:pt x="86" y="428"/>
                  </a:lnTo>
                  <a:lnTo>
                    <a:pt x="88" y="432"/>
                  </a:lnTo>
                  <a:lnTo>
                    <a:pt x="90" y="434"/>
                  </a:lnTo>
                  <a:lnTo>
                    <a:pt x="94" y="436"/>
                  </a:lnTo>
                  <a:lnTo>
                    <a:pt x="94" y="436"/>
                  </a:lnTo>
                  <a:lnTo>
                    <a:pt x="102" y="442"/>
                  </a:lnTo>
                  <a:lnTo>
                    <a:pt x="104" y="448"/>
                  </a:lnTo>
                  <a:lnTo>
                    <a:pt x="102" y="462"/>
                  </a:lnTo>
                  <a:lnTo>
                    <a:pt x="106" y="462"/>
                  </a:lnTo>
                  <a:lnTo>
                    <a:pt x="108" y="464"/>
                  </a:lnTo>
                  <a:lnTo>
                    <a:pt x="110" y="462"/>
                  </a:lnTo>
                  <a:lnTo>
                    <a:pt x="110" y="462"/>
                  </a:lnTo>
                  <a:lnTo>
                    <a:pt x="114" y="458"/>
                  </a:lnTo>
                  <a:lnTo>
                    <a:pt x="116" y="452"/>
                  </a:lnTo>
                  <a:lnTo>
                    <a:pt x="118" y="450"/>
                  </a:lnTo>
                  <a:lnTo>
                    <a:pt x="118" y="448"/>
                  </a:lnTo>
                  <a:lnTo>
                    <a:pt x="118" y="448"/>
                  </a:lnTo>
                  <a:lnTo>
                    <a:pt x="122" y="444"/>
                  </a:lnTo>
                  <a:lnTo>
                    <a:pt x="126" y="440"/>
                  </a:lnTo>
                  <a:lnTo>
                    <a:pt x="126" y="440"/>
                  </a:lnTo>
                  <a:lnTo>
                    <a:pt x="126" y="434"/>
                  </a:lnTo>
                  <a:lnTo>
                    <a:pt x="124" y="426"/>
                  </a:lnTo>
                  <a:lnTo>
                    <a:pt x="122" y="422"/>
                  </a:lnTo>
                  <a:lnTo>
                    <a:pt x="126" y="420"/>
                  </a:lnTo>
                  <a:lnTo>
                    <a:pt x="126" y="420"/>
                  </a:lnTo>
                  <a:lnTo>
                    <a:pt x="136" y="418"/>
                  </a:lnTo>
                  <a:lnTo>
                    <a:pt x="142" y="418"/>
                  </a:lnTo>
                  <a:lnTo>
                    <a:pt x="146" y="420"/>
                  </a:lnTo>
                  <a:lnTo>
                    <a:pt x="150" y="424"/>
                  </a:lnTo>
                  <a:lnTo>
                    <a:pt x="156" y="440"/>
                  </a:lnTo>
                  <a:lnTo>
                    <a:pt x="156" y="440"/>
                  </a:lnTo>
                  <a:lnTo>
                    <a:pt x="156" y="442"/>
                  </a:lnTo>
                  <a:lnTo>
                    <a:pt x="158" y="468"/>
                  </a:lnTo>
                  <a:lnTo>
                    <a:pt x="170" y="474"/>
                  </a:lnTo>
                  <a:lnTo>
                    <a:pt x="170" y="474"/>
                  </a:lnTo>
                  <a:lnTo>
                    <a:pt x="170" y="474"/>
                  </a:lnTo>
                  <a:lnTo>
                    <a:pt x="178" y="478"/>
                  </a:lnTo>
                  <a:lnTo>
                    <a:pt x="184" y="472"/>
                  </a:lnTo>
                  <a:lnTo>
                    <a:pt x="190" y="466"/>
                  </a:lnTo>
                  <a:lnTo>
                    <a:pt x="194" y="466"/>
                  </a:lnTo>
                  <a:lnTo>
                    <a:pt x="194" y="466"/>
                  </a:lnTo>
                  <a:lnTo>
                    <a:pt x="200" y="470"/>
                  </a:lnTo>
                  <a:lnTo>
                    <a:pt x="204" y="478"/>
                  </a:lnTo>
                  <a:lnTo>
                    <a:pt x="206" y="498"/>
                  </a:lnTo>
                  <a:lnTo>
                    <a:pt x="208" y="502"/>
                  </a:lnTo>
                  <a:lnTo>
                    <a:pt x="230" y="548"/>
                  </a:lnTo>
                  <a:lnTo>
                    <a:pt x="238" y="556"/>
                  </a:lnTo>
                  <a:lnTo>
                    <a:pt x="238" y="558"/>
                  </a:lnTo>
                  <a:lnTo>
                    <a:pt x="238" y="558"/>
                  </a:lnTo>
                  <a:lnTo>
                    <a:pt x="242" y="578"/>
                  </a:lnTo>
                  <a:lnTo>
                    <a:pt x="242" y="578"/>
                  </a:lnTo>
                  <a:lnTo>
                    <a:pt x="244" y="596"/>
                  </a:lnTo>
                  <a:lnTo>
                    <a:pt x="246" y="598"/>
                  </a:lnTo>
                  <a:lnTo>
                    <a:pt x="246" y="598"/>
                  </a:lnTo>
                  <a:lnTo>
                    <a:pt x="254" y="588"/>
                  </a:lnTo>
                  <a:lnTo>
                    <a:pt x="256" y="586"/>
                  </a:lnTo>
                  <a:lnTo>
                    <a:pt x="258" y="586"/>
                  </a:lnTo>
                  <a:lnTo>
                    <a:pt x="258" y="586"/>
                  </a:lnTo>
                  <a:lnTo>
                    <a:pt x="262" y="588"/>
                  </a:lnTo>
                  <a:lnTo>
                    <a:pt x="262" y="592"/>
                  </a:lnTo>
                  <a:lnTo>
                    <a:pt x="262" y="598"/>
                  </a:lnTo>
                  <a:lnTo>
                    <a:pt x="262" y="612"/>
                  </a:lnTo>
                  <a:lnTo>
                    <a:pt x="262" y="616"/>
                  </a:lnTo>
                  <a:lnTo>
                    <a:pt x="262" y="616"/>
                  </a:lnTo>
                  <a:lnTo>
                    <a:pt x="268" y="616"/>
                  </a:lnTo>
                  <a:lnTo>
                    <a:pt x="270" y="614"/>
                  </a:lnTo>
                  <a:lnTo>
                    <a:pt x="278" y="602"/>
                  </a:lnTo>
                  <a:lnTo>
                    <a:pt x="288" y="594"/>
                  </a:lnTo>
                  <a:lnTo>
                    <a:pt x="288" y="594"/>
                  </a:lnTo>
                  <a:lnTo>
                    <a:pt x="296" y="588"/>
                  </a:lnTo>
                  <a:lnTo>
                    <a:pt x="306" y="586"/>
                  </a:lnTo>
                  <a:lnTo>
                    <a:pt x="306" y="586"/>
                  </a:lnTo>
                  <a:lnTo>
                    <a:pt x="322" y="590"/>
                  </a:lnTo>
                  <a:lnTo>
                    <a:pt x="328" y="588"/>
                  </a:lnTo>
                  <a:lnTo>
                    <a:pt x="336" y="576"/>
                  </a:lnTo>
                  <a:lnTo>
                    <a:pt x="334" y="558"/>
                  </a:lnTo>
                  <a:lnTo>
                    <a:pt x="334" y="558"/>
                  </a:lnTo>
                  <a:lnTo>
                    <a:pt x="330" y="546"/>
                  </a:lnTo>
                  <a:lnTo>
                    <a:pt x="328" y="540"/>
                  </a:lnTo>
                  <a:lnTo>
                    <a:pt x="328" y="536"/>
                  </a:lnTo>
                  <a:lnTo>
                    <a:pt x="330" y="522"/>
                  </a:lnTo>
                  <a:lnTo>
                    <a:pt x="330" y="520"/>
                  </a:lnTo>
                  <a:lnTo>
                    <a:pt x="332" y="518"/>
                  </a:lnTo>
                  <a:lnTo>
                    <a:pt x="332" y="518"/>
                  </a:lnTo>
                  <a:lnTo>
                    <a:pt x="346" y="510"/>
                  </a:lnTo>
                  <a:lnTo>
                    <a:pt x="348" y="510"/>
                  </a:lnTo>
                  <a:lnTo>
                    <a:pt x="348" y="510"/>
                  </a:lnTo>
                  <a:lnTo>
                    <a:pt x="358" y="502"/>
                  </a:lnTo>
                  <a:lnTo>
                    <a:pt x="372" y="484"/>
                  </a:lnTo>
                  <a:lnTo>
                    <a:pt x="374" y="470"/>
                  </a:lnTo>
                  <a:lnTo>
                    <a:pt x="358" y="436"/>
                  </a:lnTo>
                  <a:lnTo>
                    <a:pt x="390" y="450"/>
                  </a:lnTo>
                  <a:lnTo>
                    <a:pt x="390" y="438"/>
                  </a:lnTo>
                  <a:lnTo>
                    <a:pt x="390" y="438"/>
                  </a:lnTo>
                  <a:lnTo>
                    <a:pt x="390" y="436"/>
                  </a:lnTo>
                  <a:lnTo>
                    <a:pt x="402" y="426"/>
                  </a:lnTo>
                  <a:lnTo>
                    <a:pt x="426" y="420"/>
                  </a:lnTo>
                  <a:lnTo>
                    <a:pt x="428" y="420"/>
                  </a:lnTo>
                  <a:lnTo>
                    <a:pt x="442" y="450"/>
                  </a:lnTo>
                  <a:lnTo>
                    <a:pt x="442" y="450"/>
                  </a:lnTo>
                  <a:lnTo>
                    <a:pt x="440" y="462"/>
                  </a:lnTo>
                  <a:lnTo>
                    <a:pt x="442" y="472"/>
                  </a:lnTo>
                  <a:lnTo>
                    <a:pt x="442" y="472"/>
                  </a:lnTo>
                  <a:lnTo>
                    <a:pt x="444" y="478"/>
                  </a:lnTo>
                  <a:lnTo>
                    <a:pt x="448" y="480"/>
                  </a:lnTo>
                  <a:lnTo>
                    <a:pt x="448" y="480"/>
                  </a:lnTo>
                  <a:lnTo>
                    <a:pt x="454" y="478"/>
                  </a:lnTo>
                  <a:lnTo>
                    <a:pt x="458" y="474"/>
                  </a:lnTo>
                  <a:lnTo>
                    <a:pt x="458" y="472"/>
                  </a:lnTo>
                  <a:lnTo>
                    <a:pt x="458" y="472"/>
                  </a:lnTo>
                  <a:lnTo>
                    <a:pt x="460" y="472"/>
                  </a:lnTo>
                  <a:lnTo>
                    <a:pt x="478" y="466"/>
                  </a:lnTo>
                  <a:lnTo>
                    <a:pt x="478" y="466"/>
                  </a:lnTo>
                  <a:lnTo>
                    <a:pt x="480" y="466"/>
                  </a:lnTo>
                  <a:lnTo>
                    <a:pt x="480" y="466"/>
                  </a:lnTo>
                  <a:lnTo>
                    <a:pt x="492" y="468"/>
                  </a:lnTo>
                  <a:lnTo>
                    <a:pt x="496" y="470"/>
                  </a:lnTo>
                  <a:lnTo>
                    <a:pt x="498" y="472"/>
                  </a:lnTo>
                  <a:lnTo>
                    <a:pt x="498" y="494"/>
                  </a:lnTo>
                  <a:lnTo>
                    <a:pt x="498" y="494"/>
                  </a:lnTo>
                  <a:lnTo>
                    <a:pt x="502" y="496"/>
                  </a:lnTo>
                  <a:lnTo>
                    <a:pt x="510" y="498"/>
                  </a:lnTo>
                  <a:lnTo>
                    <a:pt x="522" y="498"/>
                  </a:lnTo>
                  <a:lnTo>
                    <a:pt x="542" y="492"/>
                  </a:lnTo>
                  <a:lnTo>
                    <a:pt x="554" y="482"/>
                  </a:lnTo>
                  <a:lnTo>
                    <a:pt x="556" y="472"/>
                  </a:lnTo>
                  <a:lnTo>
                    <a:pt x="550" y="466"/>
                  </a:lnTo>
                  <a:lnTo>
                    <a:pt x="530" y="458"/>
                  </a:lnTo>
                  <a:lnTo>
                    <a:pt x="530" y="458"/>
                  </a:lnTo>
                  <a:lnTo>
                    <a:pt x="528" y="458"/>
                  </a:lnTo>
                  <a:lnTo>
                    <a:pt x="528" y="458"/>
                  </a:lnTo>
                  <a:lnTo>
                    <a:pt x="528" y="458"/>
                  </a:lnTo>
                  <a:lnTo>
                    <a:pt x="504" y="434"/>
                  </a:lnTo>
                  <a:lnTo>
                    <a:pt x="506" y="432"/>
                  </a:lnTo>
                  <a:lnTo>
                    <a:pt x="518" y="422"/>
                  </a:lnTo>
                  <a:lnTo>
                    <a:pt x="518" y="420"/>
                  </a:lnTo>
                  <a:lnTo>
                    <a:pt x="518" y="420"/>
                  </a:lnTo>
                  <a:lnTo>
                    <a:pt x="530" y="416"/>
                  </a:lnTo>
                  <a:lnTo>
                    <a:pt x="530" y="416"/>
                  </a:lnTo>
                  <a:lnTo>
                    <a:pt x="534" y="416"/>
                  </a:lnTo>
                  <a:lnTo>
                    <a:pt x="550" y="418"/>
                  </a:lnTo>
                  <a:lnTo>
                    <a:pt x="550" y="418"/>
                  </a:lnTo>
                  <a:lnTo>
                    <a:pt x="550" y="420"/>
                  </a:lnTo>
                  <a:lnTo>
                    <a:pt x="550" y="414"/>
                  </a:lnTo>
                  <a:lnTo>
                    <a:pt x="544" y="402"/>
                  </a:lnTo>
                  <a:lnTo>
                    <a:pt x="532" y="396"/>
                  </a:lnTo>
                  <a:lnTo>
                    <a:pt x="518" y="374"/>
                  </a:lnTo>
                  <a:lnTo>
                    <a:pt x="518" y="374"/>
                  </a:lnTo>
                  <a:lnTo>
                    <a:pt x="516" y="372"/>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4" y="224"/>
                  </a:lnTo>
                  <a:lnTo>
                    <a:pt x="666" y="224"/>
                  </a:lnTo>
                  <a:lnTo>
                    <a:pt x="666" y="222"/>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8" y="146"/>
                  </a:lnTo>
                  <a:lnTo>
                    <a:pt x="638" y="146"/>
                  </a:lnTo>
                  <a:lnTo>
                    <a:pt x="638" y="146"/>
                  </a:lnTo>
                  <a:lnTo>
                    <a:pt x="630" y="136"/>
                  </a:lnTo>
                  <a:lnTo>
                    <a:pt x="630" y="138"/>
                  </a:lnTo>
                  <a:lnTo>
                    <a:pt x="628" y="138"/>
                  </a:lnTo>
                  <a:lnTo>
                    <a:pt x="628" y="138"/>
                  </a:lnTo>
                  <a:lnTo>
                    <a:pt x="624" y="142"/>
                  </a:lnTo>
                  <a:lnTo>
                    <a:pt x="618" y="142"/>
                  </a:lnTo>
                  <a:lnTo>
                    <a:pt x="614" y="144"/>
                  </a:lnTo>
                  <a:lnTo>
                    <a:pt x="614" y="144"/>
                  </a:lnTo>
                  <a:lnTo>
                    <a:pt x="612" y="146"/>
                  </a:lnTo>
                  <a:lnTo>
                    <a:pt x="608" y="146"/>
                  </a:lnTo>
                  <a:lnTo>
                    <a:pt x="608" y="146"/>
                  </a:lnTo>
                  <a:lnTo>
                    <a:pt x="606" y="144"/>
                  </a:lnTo>
                  <a:lnTo>
                    <a:pt x="604" y="138"/>
                  </a:lnTo>
                  <a:lnTo>
                    <a:pt x="604" y="138"/>
                  </a:lnTo>
                  <a:lnTo>
                    <a:pt x="602" y="132"/>
                  </a:lnTo>
                  <a:lnTo>
                    <a:pt x="598" y="126"/>
                  </a:lnTo>
                  <a:lnTo>
                    <a:pt x="596" y="126"/>
                  </a:lnTo>
                  <a:lnTo>
                    <a:pt x="596" y="126"/>
                  </a:lnTo>
                  <a:lnTo>
                    <a:pt x="596" y="126"/>
                  </a:lnTo>
                  <a:lnTo>
                    <a:pt x="592" y="114"/>
                  </a:lnTo>
                  <a:lnTo>
                    <a:pt x="588" y="114"/>
                  </a:lnTo>
                  <a:lnTo>
                    <a:pt x="576" y="122"/>
                  </a:lnTo>
                  <a:lnTo>
                    <a:pt x="576" y="124"/>
                  </a:lnTo>
                  <a:lnTo>
                    <a:pt x="574" y="124"/>
                  </a:lnTo>
                  <a:lnTo>
                    <a:pt x="546" y="130"/>
                  </a:lnTo>
                  <a:lnTo>
                    <a:pt x="546" y="130"/>
                  </a:lnTo>
                  <a:lnTo>
                    <a:pt x="544" y="128"/>
                  </a:lnTo>
                  <a:lnTo>
                    <a:pt x="526" y="116"/>
                  </a:lnTo>
                  <a:lnTo>
                    <a:pt x="526" y="116"/>
                  </a:lnTo>
                  <a:lnTo>
                    <a:pt x="524" y="114"/>
                  </a:lnTo>
                  <a:lnTo>
                    <a:pt x="524" y="114"/>
                  </a:lnTo>
                  <a:lnTo>
                    <a:pt x="524" y="114"/>
                  </a:lnTo>
                  <a:lnTo>
                    <a:pt x="518" y="104"/>
                  </a:lnTo>
                  <a:lnTo>
                    <a:pt x="506" y="118"/>
                  </a:lnTo>
                  <a:lnTo>
                    <a:pt x="506" y="118"/>
                  </a:lnTo>
                  <a:lnTo>
                    <a:pt x="498" y="126"/>
                  </a:lnTo>
                  <a:lnTo>
                    <a:pt x="492" y="130"/>
                  </a:lnTo>
                  <a:lnTo>
                    <a:pt x="488" y="132"/>
                  </a:lnTo>
                  <a:lnTo>
                    <a:pt x="484" y="130"/>
                  </a:lnTo>
                  <a:lnTo>
                    <a:pt x="466" y="120"/>
                  </a:lnTo>
                  <a:lnTo>
                    <a:pt x="452" y="118"/>
                  </a:lnTo>
                  <a:lnTo>
                    <a:pt x="450" y="120"/>
                  </a:lnTo>
                  <a:lnTo>
                    <a:pt x="438" y="110"/>
                  </a:lnTo>
                  <a:lnTo>
                    <a:pt x="438" y="110"/>
                  </a:lnTo>
                  <a:lnTo>
                    <a:pt x="436" y="110"/>
                  </a:lnTo>
                  <a:lnTo>
                    <a:pt x="442" y="88"/>
                  </a:lnTo>
                  <a:lnTo>
                    <a:pt x="442" y="80"/>
                  </a:lnTo>
                  <a:lnTo>
                    <a:pt x="434" y="78"/>
                  </a:lnTo>
                  <a:lnTo>
                    <a:pt x="434" y="78"/>
                  </a:lnTo>
                  <a:lnTo>
                    <a:pt x="416" y="58"/>
                  </a:lnTo>
                  <a:lnTo>
                    <a:pt x="418" y="46"/>
                  </a:lnTo>
                  <a:lnTo>
                    <a:pt x="376" y="42"/>
                  </a:lnTo>
                  <a:lnTo>
                    <a:pt x="360" y="3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2"/>
                  </a:lnTo>
                  <a:lnTo>
                    <a:pt x="318" y="62"/>
                  </a:lnTo>
                  <a:lnTo>
                    <a:pt x="318" y="66"/>
                  </a:lnTo>
                  <a:lnTo>
                    <a:pt x="314" y="68"/>
                  </a:lnTo>
                  <a:lnTo>
                    <a:pt x="306" y="70"/>
                  </a:lnTo>
                  <a:lnTo>
                    <a:pt x="290" y="70"/>
                  </a:lnTo>
                  <a:lnTo>
                    <a:pt x="280" y="66"/>
                  </a:lnTo>
                  <a:lnTo>
                    <a:pt x="268" y="70"/>
                  </a:lnTo>
                  <a:lnTo>
                    <a:pt x="266" y="70"/>
                  </a:lnTo>
                  <a:lnTo>
                    <a:pt x="264" y="70"/>
                  </a:lnTo>
                  <a:lnTo>
                    <a:pt x="262" y="82"/>
                  </a:lnTo>
                  <a:lnTo>
                    <a:pt x="262" y="82"/>
                  </a:lnTo>
                  <a:lnTo>
                    <a:pt x="262" y="86"/>
                  </a:lnTo>
                  <a:lnTo>
                    <a:pt x="258" y="86"/>
                  </a:lnTo>
                  <a:lnTo>
                    <a:pt x="238" y="78"/>
                  </a:lnTo>
                  <a:lnTo>
                    <a:pt x="238" y="78"/>
                  </a:lnTo>
                  <a:lnTo>
                    <a:pt x="240" y="88"/>
                  </a:lnTo>
                  <a:lnTo>
                    <a:pt x="242" y="96"/>
                  </a:lnTo>
                  <a:lnTo>
                    <a:pt x="242" y="96"/>
                  </a:lnTo>
                  <a:lnTo>
                    <a:pt x="246" y="104"/>
                  </a:lnTo>
                  <a:lnTo>
                    <a:pt x="244" y="110"/>
                  </a:lnTo>
                  <a:lnTo>
                    <a:pt x="242" y="116"/>
                  </a:lnTo>
                  <a:lnTo>
                    <a:pt x="242" y="116"/>
                  </a:lnTo>
                  <a:lnTo>
                    <a:pt x="234" y="118"/>
                  </a:lnTo>
                  <a:lnTo>
                    <a:pt x="222" y="118"/>
                  </a:lnTo>
                  <a:lnTo>
                    <a:pt x="208" y="118"/>
                  </a:lnTo>
                  <a:lnTo>
                    <a:pt x="206" y="142"/>
                  </a:lnTo>
                  <a:lnTo>
                    <a:pt x="190" y="134"/>
                  </a:lnTo>
                  <a:lnTo>
                    <a:pt x="188"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8" y="84"/>
                  </a:lnTo>
                  <a:lnTo>
                    <a:pt x="110" y="74"/>
                  </a:lnTo>
                  <a:lnTo>
                    <a:pt x="106" y="66"/>
                  </a:lnTo>
                  <a:lnTo>
                    <a:pt x="106" y="66"/>
                  </a:lnTo>
                  <a:lnTo>
                    <a:pt x="106" y="64"/>
                  </a:lnTo>
                  <a:lnTo>
                    <a:pt x="102" y="62"/>
                  </a:lnTo>
                  <a:lnTo>
                    <a:pt x="98" y="62"/>
                  </a:lnTo>
                  <a:lnTo>
                    <a:pt x="98" y="62"/>
                  </a:lnTo>
                  <a:lnTo>
                    <a:pt x="90" y="56"/>
                  </a:lnTo>
                  <a:lnTo>
                    <a:pt x="86" y="46"/>
                  </a:lnTo>
                  <a:lnTo>
                    <a:pt x="82" y="34"/>
                  </a:lnTo>
                  <a:lnTo>
                    <a:pt x="82" y="22"/>
                  </a:lnTo>
                  <a:lnTo>
                    <a:pt x="78" y="12"/>
                  </a:lnTo>
                  <a:lnTo>
                    <a:pt x="68" y="14"/>
                  </a:lnTo>
                  <a:lnTo>
                    <a:pt x="66" y="14"/>
                  </a:lnTo>
                  <a:lnTo>
                    <a:pt x="66" y="14"/>
                  </a:lnTo>
                  <a:lnTo>
                    <a:pt x="6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Freeform 11"/>
            <p:cNvSpPr>
              <a:spLocks/>
            </p:cNvSpPr>
            <p:nvPr/>
          </p:nvSpPr>
          <p:spPr bwMode="auto">
            <a:xfrm>
              <a:off x="955675" y="3412444"/>
              <a:ext cx="1993900" cy="1212850"/>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Freeform 12"/>
            <p:cNvSpPr>
              <a:spLocks/>
            </p:cNvSpPr>
            <p:nvPr/>
          </p:nvSpPr>
          <p:spPr bwMode="auto">
            <a:xfrm>
              <a:off x="2771775" y="4422094"/>
              <a:ext cx="901700" cy="939800"/>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4" name="Freeform 13"/>
            <p:cNvSpPr>
              <a:spLocks/>
            </p:cNvSpPr>
            <p:nvPr/>
          </p:nvSpPr>
          <p:spPr bwMode="auto">
            <a:xfrm>
              <a:off x="3419475" y="4409394"/>
              <a:ext cx="609600" cy="5270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Freeform 14"/>
            <p:cNvSpPr>
              <a:spLocks/>
            </p:cNvSpPr>
            <p:nvPr/>
          </p:nvSpPr>
          <p:spPr bwMode="auto">
            <a:xfrm>
              <a:off x="3517900" y="4733244"/>
              <a:ext cx="796925" cy="606425"/>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Freeform 15"/>
            <p:cNvSpPr>
              <a:spLocks/>
            </p:cNvSpPr>
            <p:nvPr/>
          </p:nvSpPr>
          <p:spPr bwMode="auto">
            <a:xfrm>
              <a:off x="3629025" y="4066494"/>
              <a:ext cx="450850" cy="457200"/>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7" name="Freeform 16"/>
            <p:cNvSpPr>
              <a:spLocks/>
            </p:cNvSpPr>
            <p:nvPr/>
          </p:nvSpPr>
          <p:spPr bwMode="auto">
            <a:xfrm>
              <a:off x="3629025" y="3177494"/>
              <a:ext cx="514350" cy="917575"/>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17"/>
            <p:cNvSpPr>
              <a:spLocks/>
            </p:cNvSpPr>
            <p:nvPr/>
          </p:nvSpPr>
          <p:spPr bwMode="auto">
            <a:xfrm>
              <a:off x="4073525" y="3006044"/>
              <a:ext cx="342900" cy="752475"/>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18"/>
            <p:cNvSpPr>
              <a:spLocks/>
            </p:cNvSpPr>
            <p:nvPr/>
          </p:nvSpPr>
          <p:spPr bwMode="auto">
            <a:xfrm>
              <a:off x="3984625" y="4288744"/>
              <a:ext cx="546100" cy="635000"/>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0" name="Freeform 19"/>
            <p:cNvSpPr>
              <a:spLocks/>
            </p:cNvSpPr>
            <p:nvPr/>
          </p:nvSpPr>
          <p:spPr bwMode="auto">
            <a:xfrm>
              <a:off x="3921125" y="3923619"/>
              <a:ext cx="774700" cy="48577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1" name="Freeform 20"/>
            <p:cNvSpPr>
              <a:spLocks/>
            </p:cNvSpPr>
            <p:nvPr/>
          </p:nvSpPr>
          <p:spPr bwMode="auto">
            <a:xfrm>
              <a:off x="4092575" y="4815794"/>
              <a:ext cx="806450" cy="638175"/>
            </a:xfrm>
            <a:custGeom>
              <a:avLst/>
              <a:gdLst>
                <a:gd name="T0" fmla="*/ 488 w 508"/>
                <a:gd name="T1" fmla="*/ 130 h 402"/>
                <a:gd name="T2" fmla="*/ 508 w 508"/>
                <a:gd name="T3" fmla="*/ 126 h 402"/>
                <a:gd name="T4" fmla="*/ 496 w 508"/>
                <a:gd name="T5" fmla="*/ 110 h 402"/>
                <a:gd name="T6" fmla="*/ 446 w 508"/>
                <a:gd name="T7" fmla="*/ 44 h 402"/>
                <a:gd name="T8" fmla="*/ 402 w 508"/>
                <a:gd name="T9" fmla="*/ 44 h 402"/>
                <a:gd name="T10" fmla="*/ 400 w 508"/>
                <a:gd name="T11" fmla="*/ 58 h 402"/>
                <a:gd name="T12" fmla="*/ 372 w 508"/>
                <a:gd name="T13" fmla="*/ 50 h 402"/>
                <a:gd name="T14" fmla="*/ 332 w 508"/>
                <a:gd name="T15" fmla="*/ 64 h 402"/>
                <a:gd name="T16" fmla="*/ 310 w 508"/>
                <a:gd name="T17" fmla="*/ 70 h 402"/>
                <a:gd name="T18" fmla="*/ 298 w 508"/>
                <a:gd name="T19" fmla="*/ 76 h 402"/>
                <a:gd name="T20" fmla="*/ 286 w 508"/>
                <a:gd name="T21" fmla="*/ 58 h 402"/>
                <a:gd name="T22" fmla="*/ 314 w 508"/>
                <a:gd name="T23" fmla="*/ 22 h 402"/>
                <a:gd name="T24" fmla="*/ 312 w 508"/>
                <a:gd name="T25" fmla="*/ 12 h 402"/>
                <a:gd name="T26" fmla="*/ 288 w 508"/>
                <a:gd name="T27" fmla="*/ 26 h 402"/>
                <a:gd name="T28" fmla="*/ 278 w 508"/>
                <a:gd name="T29" fmla="*/ 20 h 402"/>
                <a:gd name="T30" fmla="*/ 252 w 508"/>
                <a:gd name="T31" fmla="*/ 18 h 402"/>
                <a:gd name="T32" fmla="*/ 236 w 508"/>
                <a:gd name="T33" fmla="*/ 8 h 402"/>
                <a:gd name="T34" fmla="*/ 208 w 508"/>
                <a:gd name="T35" fmla="*/ 2 h 402"/>
                <a:gd name="T36" fmla="*/ 204 w 508"/>
                <a:gd name="T37" fmla="*/ 24 h 402"/>
                <a:gd name="T38" fmla="*/ 210 w 508"/>
                <a:gd name="T39" fmla="*/ 48 h 402"/>
                <a:gd name="T40" fmla="*/ 200 w 508"/>
                <a:gd name="T41" fmla="*/ 54 h 402"/>
                <a:gd name="T42" fmla="*/ 182 w 508"/>
                <a:gd name="T43" fmla="*/ 46 h 402"/>
                <a:gd name="T44" fmla="*/ 156 w 508"/>
                <a:gd name="T45" fmla="*/ 32 h 402"/>
                <a:gd name="T46" fmla="*/ 144 w 508"/>
                <a:gd name="T47" fmla="*/ 80 h 402"/>
                <a:gd name="T48" fmla="*/ 136 w 508"/>
                <a:gd name="T49" fmla="*/ 120 h 402"/>
                <a:gd name="T50" fmla="*/ 104 w 508"/>
                <a:gd name="T51" fmla="*/ 204 h 402"/>
                <a:gd name="T52" fmla="*/ 64 w 508"/>
                <a:gd name="T53" fmla="*/ 248 h 402"/>
                <a:gd name="T54" fmla="*/ 42 w 508"/>
                <a:gd name="T55" fmla="*/ 264 h 402"/>
                <a:gd name="T56" fmla="*/ 10 w 508"/>
                <a:gd name="T57" fmla="*/ 292 h 402"/>
                <a:gd name="T58" fmla="*/ 6 w 508"/>
                <a:gd name="T59" fmla="*/ 368 h 402"/>
                <a:gd name="T60" fmla="*/ 16 w 508"/>
                <a:gd name="T61" fmla="*/ 402 h 402"/>
                <a:gd name="T62" fmla="*/ 44 w 508"/>
                <a:gd name="T63" fmla="*/ 398 h 402"/>
                <a:gd name="T64" fmla="*/ 34 w 508"/>
                <a:gd name="T65" fmla="*/ 372 h 402"/>
                <a:gd name="T66" fmla="*/ 24 w 508"/>
                <a:gd name="T67" fmla="*/ 346 h 402"/>
                <a:gd name="T68" fmla="*/ 64 w 508"/>
                <a:gd name="T69" fmla="*/ 324 h 402"/>
                <a:gd name="T70" fmla="*/ 140 w 508"/>
                <a:gd name="T71" fmla="*/ 288 h 402"/>
                <a:gd name="T72" fmla="*/ 152 w 508"/>
                <a:gd name="T73" fmla="*/ 294 h 402"/>
                <a:gd name="T74" fmla="*/ 192 w 508"/>
                <a:gd name="T75" fmla="*/ 274 h 402"/>
                <a:gd name="T76" fmla="*/ 214 w 508"/>
                <a:gd name="T77" fmla="*/ 266 h 402"/>
                <a:gd name="T78" fmla="*/ 250 w 508"/>
                <a:gd name="T79" fmla="*/ 252 h 402"/>
                <a:gd name="T80" fmla="*/ 260 w 508"/>
                <a:gd name="T81" fmla="*/ 188 h 402"/>
                <a:gd name="T82" fmla="*/ 286 w 508"/>
                <a:gd name="T83" fmla="*/ 230 h 402"/>
                <a:gd name="T84" fmla="*/ 314 w 508"/>
                <a:gd name="T85" fmla="*/ 208 h 402"/>
                <a:gd name="T86" fmla="*/ 332 w 508"/>
                <a:gd name="T87" fmla="*/ 198 h 402"/>
                <a:gd name="T88" fmla="*/ 350 w 508"/>
                <a:gd name="T89" fmla="*/ 190 h 402"/>
                <a:gd name="T90" fmla="*/ 376 w 508"/>
                <a:gd name="T91" fmla="*/ 194 h 402"/>
                <a:gd name="T92" fmla="*/ 392 w 508"/>
                <a:gd name="T93" fmla="*/ 186 h 402"/>
                <a:gd name="T94" fmla="*/ 406 w 508"/>
                <a:gd name="T95" fmla="*/ 182 h 402"/>
                <a:gd name="T96" fmla="*/ 414 w 508"/>
                <a:gd name="T97" fmla="*/ 188 h 402"/>
                <a:gd name="T98" fmla="*/ 432 w 508"/>
                <a:gd name="T99" fmla="*/ 180 h 402"/>
                <a:gd name="T100" fmla="*/ 464 w 508"/>
                <a:gd name="T101"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8" y="116"/>
                  </a:lnTo>
                  <a:lnTo>
                    <a:pt x="502" y="114"/>
                  </a:lnTo>
                  <a:lnTo>
                    <a:pt x="496" y="110"/>
                  </a:lnTo>
                  <a:lnTo>
                    <a:pt x="472" y="88"/>
                  </a:lnTo>
                  <a:lnTo>
                    <a:pt x="472" y="88"/>
                  </a:lnTo>
                  <a:lnTo>
                    <a:pt x="460" y="58"/>
                  </a:lnTo>
                  <a:lnTo>
                    <a:pt x="446" y="44"/>
                  </a:lnTo>
                  <a:lnTo>
                    <a:pt x="446" y="44"/>
                  </a:lnTo>
                  <a:lnTo>
                    <a:pt x="424" y="42"/>
                  </a:lnTo>
                  <a:lnTo>
                    <a:pt x="406" y="44"/>
                  </a:lnTo>
                  <a:lnTo>
                    <a:pt x="402" y="44"/>
                  </a:lnTo>
                  <a:lnTo>
                    <a:pt x="404" y="54"/>
                  </a:lnTo>
                  <a:lnTo>
                    <a:pt x="404" y="56"/>
                  </a:lnTo>
                  <a:lnTo>
                    <a:pt x="404" y="58"/>
                  </a:lnTo>
                  <a:lnTo>
                    <a:pt x="400" y="58"/>
                  </a:lnTo>
                  <a:lnTo>
                    <a:pt x="388" y="64"/>
                  </a:lnTo>
                  <a:lnTo>
                    <a:pt x="386" y="62"/>
                  </a:lnTo>
                  <a:lnTo>
                    <a:pt x="386" y="62"/>
                  </a:lnTo>
                  <a:lnTo>
                    <a:pt x="372" y="50"/>
                  </a:lnTo>
                  <a:lnTo>
                    <a:pt x="368" y="50"/>
                  </a:lnTo>
                  <a:lnTo>
                    <a:pt x="364" y="50"/>
                  </a:lnTo>
                  <a:lnTo>
                    <a:pt x="364" y="50"/>
                  </a:lnTo>
                  <a:lnTo>
                    <a:pt x="332" y="64"/>
                  </a:lnTo>
                  <a:lnTo>
                    <a:pt x="322" y="68"/>
                  </a:lnTo>
                  <a:lnTo>
                    <a:pt x="316" y="66"/>
                  </a:lnTo>
                  <a:lnTo>
                    <a:pt x="316" y="66"/>
                  </a:lnTo>
                  <a:lnTo>
                    <a:pt x="310" y="70"/>
                  </a:lnTo>
                  <a:lnTo>
                    <a:pt x="304" y="76"/>
                  </a:lnTo>
                  <a:lnTo>
                    <a:pt x="300" y="80"/>
                  </a:lnTo>
                  <a:lnTo>
                    <a:pt x="298" y="76"/>
                  </a:lnTo>
                  <a:lnTo>
                    <a:pt x="298" y="76"/>
                  </a:lnTo>
                  <a:lnTo>
                    <a:pt x="288" y="66"/>
                  </a:lnTo>
                  <a:lnTo>
                    <a:pt x="286" y="62"/>
                  </a:lnTo>
                  <a:lnTo>
                    <a:pt x="286" y="58"/>
                  </a:lnTo>
                  <a:lnTo>
                    <a:pt x="286" y="58"/>
                  </a:lnTo>
                  <a:lnTo>
                    <a:pt x="290" y="50"/>
                  </a:lnTo>
                  <a:lnTo>
                    <a:pt x="300" y="38"/>
                  </a:lnTo>
                  <a:lnTo>
                    <a:pt x="300" y="38"/>
                  </a:lnTo>
                  <a:lnTo>
                    <a:pt x="314" y="22"/>
                  </a:lnTo>
                  <a:lnTo>
                    <a:pt x="318" y="16"/>
                  </a:lnTo>
                  <a:lnTo>
                    <a:pt x="316" y="12"/>
                  </a:lnTo>
                  <a:lnTo>
                    <a:pt x="316" y="12"/>
                  </a:lnTo>
                  <a:lnTo>
                    <a:pt x="312" y="12"/>
                  </a:lnTo>
                  <a:lnTo>
                    <a:pt x="308" y="14"/>
                  </a:lnTo>
                  <a:lnTo>
                    <a:pt x="298" y="20"/>
                  </a:lnTo>
                  <a:lnTo>
                    <a:pt x="298" y="20"/>
                  </a:lnTo>
                  <a:lnTo>
                    <a:pt x="288" y="26"/>
                  </a:lnTo>
                  <a:lnTo>
                    <a:pt x="282" y="28"/>
                  </a:lnTo>
                  <a:lnTo>
                    <a:pt x="282" y="28"/>
                  </a:lnTo>
                  <a:lnTo>
                    <a:pt x="280" y="26"/>
                  </a:lnTo>
                  <a:lnTo>
                    <a:pt x="278" y="20"/>
                  </a:lnTo>
                  <a:lnTo>
                    <a:pt x="276" y="20"/>
                  </a:lnTo>
                  <a:lnTo>
                    <a:pt x="270" y="6"/>
                  </a:lnTo>
                  <a:lnTo>
                    <a:pt x="254" y="16"/>
                  </a:lnTo>
                  <a:lnTo>
                    <a:pt x="252" y="18"/>
                  </a:lnTo>
                  <a:lnTo>
                    <a:pt x="252" y="16"/>
                  </a:lnTo>
                  <a:lnTo>
                    <a:pt x="252" y="16"/>
                  </a:lnTo>
                  <a:lnTo>
                    <a:pt x="252" y="16"/>
                  </a:lnTo>
                  <a:lnTo>
                    <a:pt x="236" y="8"/>
                  </a:lnTo>
                  <a:lnTo>
                    <a:pt x="220" y="2"/>
                  </a:lnTo>
                  <a:lnTo>
                    <a:pt x="220" y="2"/>
                  </a:lnTo>
                  <a:lnTo>
                    <a:pt x="214" y="0"/>
                  </a:lnTo>
                  <a:lnTo>
                    <a:pt x="208" y="2"/>
                  </a:lnTo>
                  <a:lnTo>
                    <a:pt x="204" y="6"/>
                  </a:lnTo>
                  <a:lnTo>
                    <a:pt x="198" y="12"/>
                  </a:lnTo>
                  <a:lnTo>
                    <a:pt x="204" y="24"/>
                  </a:lnTo>
                  <a:lnTo>
                    <a:pt x="204" y="24"/>
                  </a:lnTo>
                  <a:lnTo>
                    <a:pt x="210" y="38"/>
                  </a:lnTo>
                  <a:lnTo>
                    <a:pt x="210" y="44"/>
                  </a:lnTo>
                  <a:lnTo>
                    <a:pt x="210" y="48"/>
                  </a:lnTo>
                  <a:lnTo>
                    <a:pt x="210" y="48"/>
                  </a:lnTo>
                  <a:lnTo>
                    <a:pt x="208" y="52"/>
                  </a:lnTo>
                  <a:lnTo>
                    <a:pt x="204" y="54"/>
                  </a:lnTo>
                  <a:lnTo>
                    <a:pt x="204" y="54"/>
                  </a:lnTo>
                  <a:lnTo>
                    <a:pt x="200" y="54"/>
                  </a:lnTo>
                  <a:lnTo>
                    <a:pt x="194" y="54"/>
                  </a:lnTo>
                  <a:lnTo>
                    <a:pt x="188" y="50"/>
                  </a:lnTo>
                  <a:lnTo>
                    <a:pt x="182" y="46"/>
                  </a:lnTo>
                  <a:lnTo>
                    <a:pt x="182" y="46"/>
                  </a:lnTo>
                  <a:lnTo>
                    <a:pt x="164" y="36"/>
                  </a:lnTo>
                  <a:lnTo>
                    <a:pt x="156" y="32"/>
                  </a:lnTo>
                  <a:lnTo>
                    <a:pt x="156" y="32"/>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104" y="204"/>
                  </a:lnTo>
                  <a:lnTo>
                    <a:pt x="60" y="230"/>
                  </a:lnTo>
                  <a:lnTo>
                    <a:pt x="58" y="234"/>
                  </a:lnTo>
                  <a:lnTo>
                    <a:pt x="64" y="248"/>
                  </a:lnTo>
                  <a:lnTo>
                    <a:pt x="64" y="248"/>
                  </a:lnTo>
                  <a:lnTo>
                    <a:pt x="64" y="248"/>
                  </a:lnTo>
                  <a:lnTo>
                    <a:pt x="60" y="266"/>
                  </a:lnTo>
                  <a:lnTo>
                    <a:pt x="42" y="264"/>
                  </a:lnTo>
                  <a:lnTo>
                    <a:pt x="38" y="284"/>
                  </a:lnTo>
                  <a:lnTo>
                    <a:pt x="16" y="284"/>
                  </a:lnTo>
                  <a:lnTo>
                    <a:pt x="10" y="292"/>
                  </a:lnTo>
                  <a:lnTo>
                    <a:pt x="10" y="292"/>
                  </a:lnTo>
                  <a:lnTo>
                    <a:pt x="4" y="306"/>
                  </a:lnTo>
                  <a:lnTo>
                    <a:pt x="0" y="356"/>
                  </a:lnTo>
                  <a:lnTo>
                    <a:pt x="4" y="368"/>
                  </a:lnTo>
                  <a:lnTo>
                    <a:pt x="6" y="368"/>
                  </a:lnTo>
                  <a:lnTo>
                    <a:pt x="6" y="380"/>
                  </a:lnTo>
                  <a:lnTo>
                    <a:pt x="16" y="392"/>
                  </a:lnTo>
                  <a:lnTo>
                    <a:pt x="16" y="392"/>
                  </a:lnTo>
                  <a:lnTo>
                    <a:pt x="16" y="402"/>
                  </a:lnTo>
                  <a:lnTo>
                    <a:pt x="42" y="400"/>
                  </a:lnTo>
                  <a:lnTo>
                    <a:pt x="44" y="398"/>
                  </a:lnTo>
                  <a:lnTo>
                    <a:pt x="44" y="398"/>
                  </a:lnTo>
                  <a:lnTo>
                    <a:pt x="44" y="398"/>
                  </a:lnTo>
                  <a:lnTo>
                    <a:pt x="44" y="396"/>
                  </a:lnTo>
                  <a:lnTo>
                    <a:pt x="52" y="388"/>
                  </a:lnTo>
                  <a:lnTo>
                    <a:pt x="36" y="372"/>
                  </a:lnTo>
                  <a:lnTo>
                    <a:pt x="34" y="372"/>
                  </a:lnTo>
                  <a:lnTo>
                    <a:pt x="24" y="364"/>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88"/>
                  </a:lnTo>
                  <a:lnTo>
                    <a:pt x="140" y="290"/>
                  </a:lnTo>
                  <a:lnTo>
                    <a:pt x="146" y="296"/>
                  </a:lnTo>
                  <a:lnTo>
                    <a:pt x="152" y="294"/>
                  </a:lnTo>
                  <a:lnTo>
                    <a:pt x="150" y="282"/>
                  </a:lnTo>
                  <a:lnTo>
                    <a:pt x="168" y="282"/>
                  </a:lnTo>
                  <a:lnTo>
                    <a:pt x="186" y="286"/>
                  </a:lnTo>
                  <a:lnTo>
                    <a:pt x="192" y="274"/>
                  </a:lnTo>
                  <a:lnTo>
                    <a:pt x="194" y="272"/>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64" y="190"/>
                  </a:lnTo>
                  <a:lnTo>
                    <a:pt x="286" y="230"/>
                  </a:lnTo>
                  <a:lnTo>
                    <a:pt x="312" y="226"/>
                  </a:lnTo>
                  <a:lnTo>
                    <a:pt x="318" y="224"/>
                  </a:lnTo>
                  <a:lnTo>
                    <a:pt x="322" y="216"/>
                  </a:lnTo>
                  <a:lnTo>
                    <a:pt x="314" y="208"/>
                  </a:lnTo>
                  <a:lnTo>
                    <a:pt x="312" y="206"/>
                  </a:lnTo>
                  <a:lnTo>
                    <a:pt x="330" y="200"/>
                  </a:lnTo>
                  <a:lnTo>
                    <a:pt x="332" y="198"/>
                  </a:lnTo>
                  <a:lnTo>
                    <a:pt x="332" y="198"/>
                  </a:lnTo>
                  <a:lnTo>
                    <a:pt x="340" y="206"/>
                  </a:lnTo>
                  <a:lnTo>
                    <a:pt x="346" y="202"/>
                  </a:lnTo>
                  <a:lnTo>
                    <a:pt x="346" y="190"/>
                  </a:lnTo>
                  <a:lnTo>
                    <a:pt x="350" y="190"/>
                  </a:lnTo>
                  <a:lnTo>
                    <a:pt x="364" y="190"/>
                  </a:lnTo>
                  <a:lnTo>
                    <a:pt x="364" y="190"/>
                  </a:lnTo>
                  <a:lnTo>
                    <a:pt x="370" y="192"/>
                  </a:lnTo>
                  <a:lnTo>
                    <a:pt x="376" y="194"/>
                  </a:lnTo>
                  <a:lnTo>
                    <a:pt x="382" y="198"/>
                  </a:lnTo>
                  <a:lnTo>
                    <a:pt x="386" y="202"/>
                  </a:lnTo>
                  <a:lnTo>
                    <a:pt x="388" y="206"/>
                  </a:lnTo>
                  <a:lnTo>
                    <a:pt x="392" y="186"/>
                  </a:lnTo>
                  <a:lnTo>
                    <a:pt x="392" y="186"/>
                  </a:lnTo>
                  <a:lnTo>
                    <a:pt x="396" y="184"/>
                  </a:lnTo>
                  <a:lnTo>
                    <a:pt x="400" y="182"/>
                  </a:lnTo>
                  <a:lnTo>
                    <a:pt x="406" y="182"/>
                  </a:lnTo>
                  <a:lnTo>
                    <a:pt x="412" y="184"/>
                  </a:lnTo>
                  <a:lnTo>
                    <a:pt x="414" y="186"/>
                  </a:lnTo>
                  <a:lnTo>
                    <a:pt x="414" y="186"/>
                  </a:lnTo>
                  <a:lnTo>
                    <a:pt x="414" y="188"/>
                  </a:lnTo>
                  <a:lnTo>
                    <a:pt x="414" y="188"/>
                  </a:lnTo>
                  <a:lnTo>
                    <a:pt x="418" y="188"/>
                  </a:lnTo>
                  <a:lnTo>
                    <a:pt x="418" y="188"/>
                  </a:lnTo>
                  <a:lnTo>
                    <a:pt x="432" y="180"/>
                  </a:lnTo>
                  <a:lnTo>
                    <a:pt x="460" y="160"/>
                  </a:lnTo>
                  <a:lnTo>
                    <a:pt x="460" y="160"/>
                  </a:lnTo>
                  <a:lnTo>
                    <a:pt x="460" y="152"/>
                  </a:lnTo>
                  <a:lnTo>
                    <a:pt x="464" y="146"/>
                  </a:lnTo>
                  <a:lnTo>
                    <a:pt x="470" y="140"/>
                  </a:lnTo>
                  <a:lnTo>
                    <a:pt x="476" y="138"/>
                  </a:lnTo>
                  <a:lnTo>
                    <a:pt x="476" y="13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21"/>
            <p:cNvSpPr>
              <a:spLocks/>
            </p:cNvSpPr>
            <p:nvPr/>
          </p:nvSpPr>
          <p:spPr bwMode="auto">
            <a:xfrm>
              <a:off x="4473575" y="4263344"/>
              <a:ext cx="482600" cy="65722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22"/>
            <p:cNvSpPr>
              <a:spLocks/>
            </p:cNvSpPr>
            <p:nvPr/>
          </p:nvSpPr>
          <p:spPr bwMode="auto">
            <a:xfrm>
              <a:off x="4724400" y="4437969"/>
              <a:ext cx="447675" cy="546100"/>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4" name="Freeform 23"/>
            <p:cNvSpPr>
              <a:spLocks/>
            </p:cNvSpPr>
            <p:nvPr/>
          </p:nvSpPr>
          <p:spPr bwMode="auto">
            <a:xfrm>
              <a:off x="4924425" y="4091894"/>
              <a:ext cx="384175" cy="444500"/>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5" name="Freeform 24"/>
            <p:cNvSpPr>
              <a:spLocks/>
            </p:cNvSpPr>
            <p:nvPr/>
          </p:nvSpPr>
          <p:spPr bwMode="auto">
            <a:xfrm>
              <a:off x="4549775" y="3707719"/>
              <a:ext cx="485775" cy="593725"/>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25"/>
            <p:cNvSpPr>
              <a:spLocks/>
            </p:cNvSpPr>
            <p:nvPr/>
          </p:nvSpPr>
          <p:spPr bwMode="auto">
            <a:xfrm>
              <a:off x="4645025" y="3021919"/>
              <a:ext cx="127000" cy="1841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Freeform 26"/>
            <p:cNvSpPr>
              <a:spLocks/>
            </p:cNvSpPr>
            <p:nvPr/>
          </p:nvSpPr>
          <p:spPr bwMode="auto">
            <a:xfrm>
              <a:off x="4518025" y="2939369"/>
              <a:ext cx="168275" cy="180975"/>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1" name="Freeform 27"/>
            <p:cNvSpPr>
              <a:spLocks/>
            </p:cNvSpPr>
            <p:nvPr/>
          </p:nvSpPr>
          <p:spPr bwMode="auto">
            <a:xfrm>
              <a:off x="4803775" y="2580594"/>
              <a:ext cx="596900" cy="56832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28"/>
            <p:cNvSpPr>
              <a:spLocks/>
            </p:cNvSpPr>
            <p:nvPr/>
          </p:nvSpPr>
          <p:spPr bwMode="auto">
            <a:xfrm>
              <a:off x="4937125" y="2237694"/>
              <a:ext cx="850900" cy="577850"/>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3" name="Freeform 29"/>
            <p:cNvSpPr>
              <a:spLocks/>
            </p:cNvSpPr>
            <p:nvPr/>
          </p:nvSpPr>
          <p:spPr bwMode="auto">
            <a:xfrm>
              <a:off x="4756151" y="1421719"/>
              <a:ext cx="1139824" cy="1035051"/>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4" name="Freeform 30"/>
            <p:cNvSpPr>
              <a:spLocks/>
            </p:cNvSpPr>
            <p:nvPr/>
          </p:nvSpPr>
          <p:spPr bwMode="auto">
            <a:xfrm>
              <a:off x="4530725" y="3279094"/>
              <a:ext cx="688975" cy="431800"/>
            </a:xfrm>
            <a:custGeom>
              <a:avLst/>
              <a:gdLst>
                <a:gd name="T0" fmla="*/ 396 w 434"/>
                <a:gd name="T1" fmla="*/ 8 h 272"/>
                <a:gd name="T2" fmla="*/ 358 w 434"/>
                <a:gd name="T3" fmla="*/ 12 h 272"/>
                <a:gd name="T4" fmla="*/ 314 w 434"/>
                <a:gd name="T5" fmla="*/ 0 h 272"/>
                <a:gd name="T6" fmla="*/ 272 w 434"/>
                <a:gd name="T7" fmla="*/ 60 h 272"/>
                <a:gd name="T8" fmla="*/ 246 w 434"/>
                <a:gd name="T9" fmla="*/ 64 h 272"/>
                <a:gd name="T10" fmla="*/ 218 w 434"/>
                <a:gd name="T11" fmla="*/ 60 h 272"/>
                <a:gd name="T12" fmla="*/ 208 w 434"/>
                <a:gd name="T13" fmla="*/ 2 h 272"/>
                <a:gd name="T14" fmla="*/ 150 w 434"/>
                <a:gd name="T15" fmla="*/ 20 h 272"/>
                <a:gd name="T16" fmla="*/ 144 w 434"/>
                <a:gd name="T17" fmla="*/ 0 h 272"/>
                <a:gd name="T18" fmla="*/ 118 w 434"/>
                <a:gd name="T19" fmla="*/ 20 h 272"/>
                <a:gd name="T20" fmla="*/ 102 w 434"/>
                <a:gd name="T21" fmla="*/ 24 h 272"/>
                <a:gd name="T22" fmla="*/ 12 w 434"/>
                <a:gd name="T23" fmla="*/ 128 h 272"/>
                <a:gd name="T24" fmla="*/ 22 w 434"/>
                <a:gd name="T25" fmla="*/ 152 h 272"/>
                <a:gd name="T26" fmla="*/ 20 w 434"/>
                <a:gd name="T27" fmla="*/ 156 h 272"/>
                <a:gd name="T28" fmla="*/ 24 w 434"/>
                <a:gd name="T29" fmla="*/ 172 h 272"/>
                <a:gd name="T30" fmla="*/ 34 w 434"/>
                <a:gd name="T31" fmla="*/ 206 h 272"/>
                <a:gd name="T32" fmla="*/ 0 w 434"/>
                <a:gd name="T33" fmla="*/ 236 h 272"/>
                <a:gd name="T34" fmla="*/ 18 w 434"/>
                <a:gd name="T35" fmla="*/ 248 h 272"/>
                <a:gd name="T36" fmla="*/ 18 w 434"/>
                <a:gd name="T37" fmla="*/ 252 h 272"/>
                <a:gd name="T38" fmla="*/ 64 w 434"/>
                <a:gd name="T39" fmla="*/ 272 h 272"/>
                <a:gd name="T40" fmla="*/ 92 w 434"/>
                <a:gd name="T41" fmla="*/ 230 h 272"/>
                <a:gd name="T42" fmla="*/ 118 w 434"/>
                <a:gd name="T43" fmla="*/ 242 h 272"/>
                <a:gd name="T44" fmla="*/ 118 w 434"/>
                <a:gd name="T45" fmla="*/ 244 h 272"/>
                <a:gd name="T46" fmla="*/ 118 w 434"/>
                <a:gd name="T47" fmla="*/ 260 h 272"/>
                <a:gd name="T48" fmla="*/ 148 w 434"/>
                <a:gd name="T49" fmla="*/ 264 h 272"/>
                <a:gd name="T50" fmla="*/ 170 w 434"/>
                <a:gd name="T51" fmla="*/ 256 h 272"/>
                <a:gd name="T52" fmla="*/ 184 w 434"/>
                <a:gd name="T53" fmla="*/ 252 h 272"/>
                <a:gd name="T54" fmla="*/ 202 w 434"/>
                <a:gd name="T55" fmla="*/ 258 h 272"/>
                <a:gd name="T56" fmla="*/ 214 w 434"/>
                <a:gd name="T57" fmla="*/ 248 h 272"/>
                <a:gd name="T58" fmla="*/ 220 w 434"/>
                <a:gd name="T59" fmla="*/ 242 h 272"/>
                <a:gd name="T60" fmla="*/ 230 w 434"/>
                <a:gd name="T61" fmla="*/ 228 h 272"/>
                <a:gd name="T62" fmla="*/ 250 w 434"/>
                <a:gd name="T63" fmla="*/ 212 h 272"/>
                <a:gd name="T64" fmla="*/ 258 w 434"/>
                <a:gd name="T65" fmla="*/ 216 h 272"/>
                <a:gd name="T66" fmla="*/ 268 w 434"/>
                <a:gd name="T67" fmla="*/ 176 h 272"/>
                <a:gd name="T68" fmla="*/ 280 w 434"/>
                <a:gd name="T69" fmla="*/ 172 h 272"/>
                <a:gd name="T70" fmla="*/ 298 w 434"/>
                <a:gd name="T71" fmla="*/ 156 h 272"/>
                <a:gd name="T72" fmla="*/ 296 w 434"/>
                <a:gd name="T73" fmla="*/ 138 h 272"/>
                <a:gd name="T74" fmla="*/ 296 w 434"/>
                <a:gd name="T75" fmla="*/ 122 h 272"/>
                <a:gd name="T76" fmla="*/ 302 w 434"/>
                <a:gd name="T77" fmla="*/ 120 h 272"/>
                <a:gd name="T78" fmla="*/ 322 w 434"/>
                <a:gd name="T79" fmla="*/ 112 h 272"/>
                <a:gd name="T80" fmla="*/ 336 w 434"/>
                <a:gd name="T81" fmla="*/ 102 h 272"/>
                <a:gd name="T82" fmla="*/ 328 w 434"/>
                <a:gd name="T83" fmla="*/ 94 h 272"/>
                <a:gd name="T84" fmla="*/ 330 w 434"/>
                <a:gd name="T85" fmla="*/ 86 h 272"/>
                <a:gd name="T86" fmla="*/ 334 w 434"/>
                <a:gd name="T87" fmla="*/ 86 h 272"/>
                <a:gd name="T88" fmla="*/ 404 w 434"/>
                <a:gd name="T89" fmla="*/ 40 h 272"/>
                <a:gd name="T90" fmla="*/ 428 w 434"/>
                <a:gd name="T91" fmla="*/ 48 h 272"/>
                <a:gd name="T92" fmla="*/ 424 w 434"/>
                <a:gd name="T93" fmla="*/ 28 h 272"/>
                <a:gd name="T94" fmla="*/ 432 w 434"/>
                <a:gd name="T95" fmla="*/ 12 h 272"/>
                <a:gd name="T96" fmla="*/ 424 w 434"/>
                <a:gd name="T97" fmla="*/ 14 h 272"/>
                <a:gd name="T98" fmla="*/ 404 w 434"/>
                <a:gd name="T99" fmla="*/ 16 h 272"/>
                <a:gd name="T100" fmla="*/ 400 w 434"/>
                <a:gd name="T10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4" h="272">
                  <a:moveTo>
                    <a:pt x="396" y="8"/>
                  </a:moveTo>
                  <a:lnTo>
                    <a:pt x="396" y="8"/>
                  </a:lnTo>
                  <a:lnTo>
                    <a:pt x="396" y="8"/>
                  </a:lnTo>
                  <a:lnTo>
                    <a:pt x="394" y="12"/>
                  </a:lnTo>
                  <a:lnTo>
                    <a:pt x="388" y="14"/>
                  </a:lnTo>
                  <a:lnTo>
                    <a:pt x="358" y="12"/>
                  </a:lnTo>
                  <a:lnTo>
                    <a:pt x="358" y="12"/>
                  </a:lnTo>
                  <a:lnTo>
                    <a:pt x="330" y="6"/>
                  </a:lnTo>
                  <a:lnTo>
                    <a:pt x="314" y="0"/>
                  </a:lnTo>
                  <a:lnTo>
                    <a:pt x="270" y="42"/>
                  </a:lnTo>
                  <a:lnTo>
                    <a:pt x="272" y="60"/>
                  </a:lnTo>
                  <a:lnTo>
                    <a:pt x="272" y="60"/>
                  </a:lnTo>
                  <a:lnTo>
                    <a:pt x="268" y="62"/>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50" y="20"/>
                  </a:lnTo>
                  <a:lnTo>
                    <a:pt x="148" y="6"/>
                  </a:lnTo>
                  <a:lnTo>
                    <a:pt x="144" y="0"/>
                  </a:lnTo>
                  <a:lnTo>
                    <a:pt x="128" y="8"/>
                  </a:lnTo>
                  <a:lnTo>
                    <a:pt x="120" y="18"/>
                  </a:lnTo>
                  <a:lnTo>
                    <a:pt x="118" y="20"/>
                  </a:lnTo>
                  <a:lnTo>
                    <a:pt x="118" y="20"/>
                  </a:lnTo>
                  <a:lnTo>
                    <a:pt x="102" y="24"/>
                  </a:lnTo>
                  <a:lnTo>
                    <a:pt x="102" y="24"/>
                  </a:lnTo>
                  <a:lnTo>
                    <a:pt x="78" y="48"/>
                  </a:lnTo>
                  <a:lnTo>
                    <a:pt x="56" y="70"/>
                  </a:lnTo>
                  <a:lnTo>
                    <a:pt x="12" y="128"/>
                  </a:lnTo>
                  <a:lnTo>
                    <a:pt x="22" y="148"/>
                  </a:lnTo>
                  <a:lnTo>
                    <a:pt x="22" y="152"/>
                  </a:lnTo>
                  <a:lnTo>
                    <a:pt x="22" y="152"/>
                  </a:lnTo>
                  <a:lnTo>
                    <a:pt x="20" y="152"/>
                  </a:lnTo>
                  <a:lnTo>
                    <a:pt x="20" y="152"/>
                  </a:lnTo>
                  <a:lnTo>
                    <a:pt x="20" y="156"/>
                  </a:lnTo>
                  <a:lnTo>
                    <a:pt x="20" y="160"/>
                  </a:lnTo>
                  <a:lnTo>
                    <a:pt x="24" y="172"/>
                  </a:lnTo>
                  <a:lnTo>
                    <a:pt x="24" y="172"/>
                  </a:lnTo>
                  <a:lnTo>
                    <a:pt x="32" y="188"/>
                  </a:lnTo>
                  <a:lnTo>
                    <a:pt x="34" y="198"/>
                  </a:lnTo>
                  <a:lnTo>
                    <a:pt x="34" y="206"/>
                  </a:lnTo>
                  <a:lnTo>
                    <a:pt x="34" y="208"/>
                  </a:lnTo>
                  <a:lnTo>
                    <a:pt x="0" y="228"/>
                  </a:lnTo>
                  <a:lnTo>
                    <a:pt x="0" y="236"/>
                  </a:lnTo>
                  <a:lnTo>
                    <a:pt x="16" y="244"/>
                  </a:lnTo>
                  <a:lnTo>
                    <a:pt x="16" y="244"/>
                  </a:lnTo>
                  <a:lnTo>
                    <a:pt x="18" y="248"/>
                  </a:lnTo>
                  <a:lnTo>
                    <a:pt x="18" y="248"/>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2"/>
                  </a:lnTo>
                  <a:lnTo>
                    <a:pt x="118" y="244"/>
                  </a:lnTo>
                  <a:lnTo>
                    <a:pt x="118" y="244"/>
                  </a:lnTo>
                  <a:lnTo>
                    <a:pt x="116" y="250"/>
                  </a:lnTo>
                  <a:lnTo>
                    <a:pt x="116" y="256"/>
                  </a:lnTo>
                  <a:lnTo>
                    <a:pt x="118" y="260"/>
                  </a:lnTo>
                  <a:lnTo>
                    <a:pt x="124" y="264"/>
                  </a:lnTo>
                  <a:lnTo>
                    <a:pt x="148" y="264"/>
                  </a:lnTo>
                  <a:lnTo>
                    <a:pt x="148" y="264"/>
                  </a:lnTo>
                  <a:lnTo>
                    <a:pt x="160" y="260"/>
                  </a:lnTo>
                  <a:lnTo>
                    <a:pt x="170" y="256"/>
                  </a:lnTo>
                  <a:lnTo>
                    <a:pt x="170" y="256"/>
                  </a:lnTo>
                  <a:lnTo>
                    <a:pt x="172" y="252"/>
                  </a:lnTo>
                  <a:lnTo>
                    <a:pt x="176" y="252"/>
                  </a:lnTo>
                  <a:lnTo>
                    <a:pt x="184" y="252"/>
                  </a:lnTo>
                  <a:lnTo>
                    <a:pt x="184" y="252"/>
                  </a:lnTo>
                  <a:lnTo>
                    <a:pt x="198" y="256"/>
                  </a:lnTo>
                  <a:lnTo>
                    <a:pt x="202" y="258"/>
                  </a:lnTo>
                  <a:lnTo>
                    <a:pt x="208" y="264"/>
                  </a:lnTo>
                  <a:lnTo>
                    <a:pt x="212" y="250"/>
                  </a:lnTo>
                  <a:lnTo>
                    <a:pt x="214" y="248"/>
                  </a:lnTo>
                  <a:lnTo>
                    <a:pt x="216" y="248"/>
                  </a:lnTo>
                  <a:lnTo>
                    <a:pt x="216" y="248"/>
                  </a:lnTo>
                  <a:lnTo>
                    <a:pt x="220" y="242"/>
                  </a:lnTo>
                  <a:lnTo>
                    <a:pt x="224" y="236"/>
                  </a:lnTo>
                  <a:lnTo>
                    <a:pt x="224" y="236"/>
                  </a:lnTo>
                  <a:lnTo>
                    <a:pt x="230" y="228"/>
                  </a:lnTo>
                  <a:lnTo>
                    <a:pt x="238" y="220"/>
                  </a:lnTo>
                  <a:lnTo>
                    <a:pt x="248" y="214"/>
                  </a:lnTo>
                  <a:lnTo>
                    <a:pt x="250" y="212"/>
                  </a:lnTo>
                  <a:lnTo>
                    <a:pt x="250" y="214"/>
                  </a:lnTo>
                  <a:lnTo>
                    <a:pt x="252" y="214"/>
                  </a:lnTo>
                  <a:lnTo>
                    <a:pt x="258" y="216"/>
                  </a:lnTo>
                  <a:lnTo>
                    <a:pt x="258" y="216"/>
                  </a:lnTo>
                  <a:lnTo>
                    <a:pt x="260" y="216"/>
                  </a:lnTo>
                  <a:lnTo>
                    <a:pt x="268" y="176"/>
                  </a:lnTo>
                  <a:lnTo>
                    <a:pt x="268" y="176"/>
                  </a:lnTo>
                  <a:lnTo>
                    <a:pt x="280" y="172"/>
                  </a:lnTo>
                  <a:lnTo>
                    <a:pt x="280" y="172"/>
                  </a:lnTo>
                  <a:lnTo>
                    <a:pt x="290" y="166"/>
                  </a:lnTo>
                  <a:lnTo>
                    <a:pt x="296" y="160"/>
                  </a:lnTo>
                  <a:lnTo>
                    <a:pt x="298" y="156"/>
                  </a:lnTo>
                  <a:lnTo>
                    <a:pt x="300" y="150"/>
                  </a:lnTo>
                  <a:lnTo>
                    <a:pt x="296" y="138"/>
                  </a:lnTo>
                  <a:lnTo>
                    <a:pt x="296" y="138"/>
                  </a:lnTo>
                  <a:lnTo>
                    <a:pt x="294" y="128"/>
                  </a:lnTo>
                  <a:lnTo>
                    <a:pt x="296" y="122"/>
                  </a:lnTo>
                  <a:lnTo>
                    <a:pt x="296" y="122"/>
                  </a:lnTo>
                  <a:lnTo>
                    <a:pt x="298" y="120"/>
                  </a:lnTo>
                  <a:lnTo>
                    <a:pt x="302"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34" y="86"/>
                  </a:lnTo>
                  <a:lnTo>
                    <a:pt x="342" y="84"/>
                  </a:lnTo>
                  <a:lnTo>
                    <a:pt x="352" y="76"/>
                  </a:lnTo>
                  <a:lnTo>
                    <a:pt x="404" y="40"/>
                  </a:lnTo>
                  <a:lnTo>
                    <a:pt x="404" y="40"/>
                  </a:lnTo>
                  <a:lnTo>
                    <a:pt x="420" y="48"/>
                  </a:lnTo>
                  <a:lnTo>
                    <a:pt x="428" y="48"/>
                  </a:lnTo>
                  <a:lnTo>
                    <a:pt x="424" y="30"/>
                  </a:lnTo>
                  <a:lnTo>
                    <a:pt x="424" y="28"/>
                  </a:lnTo>
                  <a:lnTo>
                    <a:pt x="424" y="28"/>
                  </a:lnTo>
                  <a:lnTo>
                    <a:pt x="424" y="28"/>
                  </a:lnTo>
                  <a:lnTo>
                    <a:pt x="434" y="12"/>
                  </a:lnTo>
                  <a:lnTo>
                    <a:pt x="432" y="12"/>
                  </a:lnTo>
                  <a:lnTo>
                    <a:pt x="426" y="12"/>
                  </a:lnTo>
                  <a:lnTo>
                    <a:pt x="426" y="14"/>
                  </a:lnTo>
                  <a:lnTo>
                    <a:pt x="424" y="14"/>
                  </a:lnTo>
                  <a:lnTo>
                    <a:pt x="408" y="16"/>
                  </a:lnTo>
                  <a:lnTo>
                    <a:pt x="404" y="16"/>
                  </a:lnTo>
                  <a:lnTo>
                    <a:pt x="404" y="16"/>
                  </a:lnTo>
                  <a:lnTo>
                    <a:pt x="404" y="16"/>
                  </a:lnTo>
                  <a:lnTo>
                    <a:pt x="404" y="12"/>
                  </a:lnTo>
                  <a:lnTo>
                    <a:pt x="400" y="8"/>
                  </a:lnTo>
                  <a:lnTo>
                    <a:pt x="396" y="8"/>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Freeform 31"/>
            <p:cNvSpPr>
              <a:spLocks/>
            </p:cNvSpPr>
            <p:nvPr/>
          </p:nvSpPr>
          <p:spPr bwMode="auto">
            <a:xfrm>
              <a:off x="5175250" y="3996644"/>
              <a:ext cx="107950" cy="95250"/>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32"/>
            <p:cNvSpPr>
              <a:spLocks/>
            </p:cNvSpPr>
            <p:nvPr/>
          </p:nvSpPr>
          <p:spPr bwMode="auto">
            <a:xfrm>
              <a:off x="4670425" y="3631519"/>
              <a:ext cx="600075" cy="463550"/>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33"/>
            <p:cNvSpPr>
              <a:spLocks/>
            </p:cNvSpPr>
            <p:nvPr/>
          </p:nvSpPr>
          <p:spPr bwMode="auto">
            <a:xfrm>
              <a:off x="4356100" y="2745694"/>
              <a:ext cx="558800" cy="7969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8" name="Freeform 34"/>
            <p:cNvSpPr>
              <a:spLocks/>
            </p:cNvSpPr>
            <p:nvPr/>
          </p:nvSpPr>
          <p:spPr bwMode="auto">
            <a:xfrm>
              <a:off x="4102100" y="3510869"/>
              <a:ext cx="587375" cy="581025"/>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9" name="Freeform 35"/>
            <p:cNvSpPr>
              <a:spLocks/>
            </p:cNvSpPr>
            <p:nvPr/>
          </p:nvSpPr>
          <p:spPr bwMode="auto">
            <a:xfrm>
              <a:off x="5207000" y="4752294"/>
              <a:ext cx="168275" cy="406400"/>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0" name="Freeform 36"/>
            <p:cNvSpPr>
              <a:spLocks/>
            </p:cNvSpPr>
            <p:nvPr/>
          </p:nvSpPr>
          <p:spPr bwMode="auto">
            <a:xfrm>
              <a:off x="3968750" y="5473019"/>
              <a:ext cx="254000" cy="22225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cxnSp>
        <p:nvCxnSpPr>
          <p:cNvPr id="41" name="直接连接符 40"/>
          <p:cNvCxnSpPr/>
          <p:nvPr/>
        </p:nvCxnSpPr>
        <p:spPr>
          <a:xfrm>
            <a:off x="5152073" y="987574"/>
            <a:ext cx="0" cy="3616081"/>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5543328" y="2816197"/>
            <a:ext cx="2629072" cy="695063"/>
            <a:chOff x="8509753" y="2844225"/>
            <a:chExt cx="3505429" cy="926750"/>
          </a:xfrm>
        </p:grpSpPr>
        <p:sp>
          <p:nvSpPr>
            <p:cNvPr id="43" name="文本框 337"/>
            <p:cNvSpPr txBox="1"/>
            <p:nvPr/>
          </p:nvSpPr>
          <p:spPr>
            <a:xfrm>
              <a:off x="8509753" y="2844225"/>
              <a:ext cx="1105163" cy="636072"/>
            </a:xfrm>
            <a:prstGeom prst="rect">
              <a:avLst/>
            </a:prstGeom>
            <a:noFill/>
          </p:spPr>
          <p:txBody>
            <a:bodyPr wrap="square" rtlCol="0">
              <a:spAutoFit/>
            </a:bodyPr>
            <a:lstStyle/>
            <a:p>
              <a:r>
                <a:rPr lang="en-US" altLang="zh-CN" sz="2500" dirty="0">
                  <a:solidFill>
                    <a:schemeClr val="tx2"/>
                  </a:solidFill>
                  <a:latin typeface="微软雅黑" panose="020B0503020204020204" pitchFamily="34" charset="-122"/>
                  <a:ea typeface="微软雅黑" panose="020B0503020204020204" pitchFamily="34" charset="-122"/>
                </a:rPr>
                <a:t>03</a:t>
              </a:r>
              <a:endParaRPr lang="zh-CN" altLang="en-US" sz="2500" dirty="0">
                <a:solidFill>
                  <a:schemeClr val="tx2"/>
                </a:solidFill>
                <a:latin typeface="微软雅黑" panose="020B0503020204020204" pitchFamily="34" charset="-122"/>
                <a:ea typeface="微软雅黑" panose="020B0503020204020204" pitchFamily="34" charset="-122"/>
              </a:endParaRPr>
            </a:p>
          </p:txBody>
        </p:sp>
        <p:sp>
          <p:nvSpPr>
            <p:cNvPr id="44" name="文本框 338"/>
            <p:cNvSpPr txBox="1"/>
            <p:nvPr/>
          </p:nvSpPr>
          <p:spPr>
            <a:xfrm>
              <a:off x="9370050" y="2844226"/>
              <a:ext cx="2645132" cy="926749"/>
            </a:xfrm>
            <a:prstGeom prst="rect">
              <a:avLst/>
            </a:prstGeom>
            <a:noFill/>
          </p:spPr>
          <p:txBody>
            <a:bodyPr wrap="square" rtlCol="0">
              <a:spAutoFit/>
            </a:bodyPr>
            <a:lstStyle/>
            <a:p>
              <a:pPr>
                <a:spcBef>
                  <a:spcPts val="450"/>
                </a:spcBef>
              </a:pPr>
              <a:r>
                <a:rPr lang="zh-CN" altLang="en-US" sz="1500" dirty="0">
                  <a:solidFill>
                    <a:schemeClr val="tx2"/>
                  </a:solidFill>
                  <a:latin typeface="微软雅黑" panose="020B0503020204020204" pitchFamily="34" charset="-122"/>
                  <a:ea typeface="微软雅黑" panose="020B0503020204020204" pitchFamily="34" charset="-122"/>
                </a:rPr>
                <a:t>福建</a:t>
              </a:r>
              <a:endParaRPr lang="en-US" altLang="zh-CN" sz="15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45" name="组合 44"/>
          <p:cNvGrpSpPr/>
          <p:nvPr/>
        </p:nvGrpSpPr>
        <p:grpSpPr>
          <a:xfrm>
            <a:off x="5546206" y="1952101"/>
            <a:ext cx="2554187" cy="695063"/>
            <a:chOff x="8513588" y="2844225"/>
            <a:chExt cx="3405582" cy="926750"/>
          </a:xfrm>
        </p:grpSpPr>
        <p:sp>
          <p:nvSpPr>
            <p:cNvPr id="46" name="文本框 340"/>
            <p:cNvSpPr txBox="1"/>
            <p:nvPr/>
          </p:nvSpPr>
          <p:spPr>
            <a:xfrm>
              <a:off x="8513588" y="2844225"/>
              <a:ext cx="1105162" cy="636072"/>
            </a:xfrm>
            <a:prstGeom prst="rect">
              <a:avLst/>
            </a:prstGeom>
            <a:noFill/>
          </p:spPr>
          <p:txBody>
            <a:bodyPr wrap="square" rtlCol="0">
              <a:spAutoFit/>
            </a:bodyPr>
            <a:lstStyle/>
            <a:p>
              <a:r>
                <a:rPr lang="en-US" altLang="zh-CN" sz="2500" dirty="0">
                  <a:latin typeface="微软雅黑" panose="020B0503020204020204" pitchFamily="34" charset="-122"/>
                  <a:ea typeface="微软雅黑" panose="020B0503020204020204" pitchFamily="34" charset="-122"/>
                </a:rPr>
                <a:t>02</a:t>
              </a:r>
              <a:endParaRPr lang="zh-CN" altLang="en-US" sz="2500" dirty="0">
                <a:latin typeface="微软雅黑" panose="020B0503020204020204" pitchFamily="34" charset="-122"/>
                <a:ea typeface="微软雅黑" panose="020B0503020204020204" pitchFamily="34" charset="-122"/>
              </a:endParaRPr>
            </a:p>
          </p:txBody>
        </p:sp>
        <p:sp>
          <p:nvSpPr>
            <p:cNvPr id="47" name="文本框 341"/>
            <p:cNvSpPr txBox="1"/>
            <p:nvPr/>
          </p:nvSpPr>
          <p:spPr>
            <a:xfrm>
              <a:off x="9370052" y="2844226"/>
              <a:ext cx="2549118" cy="926749"/>
            </a:xfrm>
            <a:prstGeom prst="rect">
              <a:avLst/>
            </a:prstGeom>
            <a:noFill/>
          </p:spPr>
          <p:txBody>
            <a:bodyPr wrap="square" rtlCol="0">
              <a:spAutoFit/>
            </a:bodyPr>
            <a:lstStyle/>
            <a:p>
              <a:pPr>
                <a:spcBef>
                  <a:spcPts val="450"/>
                </a:spcBef>
              </a:pPr>
              <a:r>
                <a:rPr lang="zh-CN" altLang="en-US" sz="1500" dirty="0">
                  <a:latin typeface="微软雅黑" panose="020B0503020204020204" pitchFamily="34" charset="-122"/>
                  <a:ea typeface="微软雅黑" panose="020B0503020204020204" pitchFamily="34" charset="-122"/>
                </a:rPr>
                <a:t>四川</a:t>
              </a:r>
              <a:endParaRPr lang="en-US" altLang="zh-CN" sz="15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在此处添加文字，在此处添加在此处添加文字文字。</a:t>
              </a:r>
            </a:p>
          </p:txBody>
        </p:sp>
      </p:grpSp>
      <p:grpSp>
        <p:nvGrpSpPr>
          <p:cNvPr id="48" name="组合 47"/>
          <p:cNvGrpSpPr/>
          <p:nvPr/>
        </p:nvGrpSpPr>
        <p:grpSpPr>
          <a:xfrm>
            <a:off x="5543328" y="1131589"/>
            <a:ext cx="2629072" cy="695062"/>
            <a:chOff x="8509753" y="2844225"/>
            <a:chExt cx="3505429" cy="926748"/>
          </a:xfrm>
        </p:grpSpPr>
        <p:sp>
          <p:nvSpPr>
            <p:cNvPr id="49" name="文本框 343"/>
            <p:cNvSpPr txBox="1"/>
            <p:nvPr/>
          </p:nvSpPr>
          <p:spPr>
            <a:xfrm>
              <a:off x="8509753" y="2844225"/>
              <a:ext cx="1105163" cy="636071"/>
            </a:xfrm>
            <a:prstGeom prst="rect">
              <a:avLst/>
            </a:prstGeom>
            <a:noFill/>
          </p:spPr>
          <p:txBody>
            <a:bodyPr wrap="squar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01</a:t>
              </a:r>
              <a:endParaRPr lang="zh-CN" altLang="en-US" sz="2500" dirty="0">
                <a:solidFill>
                  <a:schemeClr val="bg1"/>
                </a:solidFill>
                <a:latin typeface="微软雅黑" panose="020B0503020204020204" pitchFamily="34" charset="-122"/>
                <a:ea typeface="微软雅黑" panose="020B0503020204020204" pitchFamily="34" charset="-122"/>
              </a:endParaRPr>
            </a:p>
          </p:txBody>
        </p:sp>
        <p:sp>
          <p:nvSpPr>
            <p:cNvPr id="50" name="文本框 344"/>
            <p:cNvSpPr txBox="1"/>
            <p:nvPr/>
          </p:nvSpPr>
          <p:spPr>
            <a:xfrm>
              <a:off x="9370050" y="2844226"/>
              <a:ext cx="2645132" cy="926747"/>
            </a:xfrm>
            <a:prstGeom prst="rect">
              <a:avLst/>
            </a:prstGeom>
            <a:noFill/>
          </p:spPr>
          <p:txBody>
            <a:bodyPr wrap="square" rtlCol="0">
              <a:spAutoFit/>
            </a:bodyPr>
            <a:lstStyle/>
            <a:p>
              <a:pPr>
                <a:spcBef>
                  <a:spcPts val="450"/>
                </a:spcBef>
              </a:pPr>
              <a:r>
                <a:rPr lang="zh-CN" altLang="en-US" sz="1500" dirty="0">
                  <a:solidFill>
                    <a:schemeClr val="bg1"/>
                  </a:solidFill>
                  <a:latin typeface="微软雅黑" panose="020B0503020204020204" pitchFamily="34" charset="-122"/>
                  <a:ea typeface="微软雅黑" panose="020B0503020204020204" pitchFamily="34" charset="-122"/>
                </a:rPr>
                <a:t>青海</a:t>
              </a:r>
              <a:endParaRPr lang="en-US" altLang="zh-CN" sz="15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1" name="组合 50"/>
          <p:cNvGrpSpPr/>
          <p:nvPr/>
        </p:nvGrpSpPr>
        <p:grpSpPr>
          <a:xfrm>
            <a:off x="5580110" y="3680293"/>
            <a:ext cx="2592290" cy="695063"/>
            <a:chOff x="8558797" y="2844225"/>
            <a:chExt cx="3456387" cy="926750"/>
          </a:xfrm>
        </p:grpSpPr>
        <p:sp>
          <p:nvSpPr>
            <p:cNvPr id="52" name="文本框 346"/>
            <p:cNvSpPr txBox="1"/>
            <p:nvPr/>
          </p:nvSpPr>
          <p:spPr>
            <a:xfrm>
              <a:off x="8558797" y="2844225"/>
              <a:ext cx="1105161" cy="636072"/>
            </a:xfrm>
            <a:prstGeom prst="rect">
              <a:avLst/>
            </a:prstGeom>
            <a:noFill/>
          </p:spPr>
          <p:txBody>
            <a:bodyPr wrap="square" rtlCol="0">
              <a:spAutoFit/>
            </a:bodyPr>
            <a:lstStyle/>
            <a:p>
              <a:r>
                <a:rPr lang="en-US" altLang="zh-CN" sz="2500" dirty="0">
                  <a:solidFill>
                    <a:schemeClr val="bg2"/>
                  </a:solidFill>
                  <a:latin typeface="微软雅黑" panose="020B0503020204020204" pitchFamily="34" charset="-122"/>
                  <a:ea typeface="微软雅黑" panose="020B0503020204020204" pitchFamily="34" charset="-122"/>
                </a:rPr>
                <a:t>04</a:t>
              </a:r>
              <a:endParaRPr lang="zh-CN" altLang="en-US" sz="2500" dirty="0">
                <a:solidFill>
                  <a:schemeClr val="bg2"/>
                </a:solidFill>
                <a:latin typeface="微软雅黑" panose="020B0503020204020204" pitchFamily="34" charset="-122"/>
                <a:ea typeface="微软雅黑" panose="020B0503020204020204" pitchFamily="34" charset="-122"/>
              </a:endParaRPr>
            </a:p>
          </p:txBody>
        </p:sp>
        <p:sp>
          <p:nvSpPr>
            <p:cNvPr id="53" name="文本框 347"/>
            <p:cNvSpPr txBox="1"/>
            <p:nvPr/>
          </p:nvSpPr>
          <p:spPr>
            <a:xfrm>
              <a:off x="9370050" y="2844226"/>
              <a:ext cx="2645134" cy="926749"/>
            </a:xfrm>
            <a:prstGeom prst="rect">
              <a:avLst/>
            </a:prstGeom>
            <a:noFill/>
          </p:spPr>
          <p:txBody>
            <a:bodyPr wrap="square" rtlCol="0">
              <a:spAutoFit/>
            </a:bodyPr>
            <a:lstStyle/>
            <a:p>
              <a:pPr>
                <a:spcBef>
                  <a:spcPts val="450"/>
                </a:spcBef>
              </a:pPr>
              <a:r>
                <a:rPr lang="zh-CN" altLang="en-US" sz="1500" dirty="0">
                  <a:solidFill>
                    <a:schemeClr val="bg2"/>
                  </a:solidFill>
                  <a:latin typeface="微软雅黑" panose="020B0503020204020204" pitchFamily="34" charset="-122"/>
                  <a:ea typeface="微软雅黑" panose="020B0503020204020204" pitchFamily="34" charset="-122"/>
                </a:rPr>
                <a:t>山东</a:t>
              </a:r>
              <a:endParaRPr lang="en-US" altLang="zh-CN" sz="15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在此处添加文字，在此处添加文在此处添加文字字。</a:t>
              </a:r>
            </a:p>
          </p:txBody>
        </p:sp>
      </p:grpSp>
      <p:grpSp>
        <p:nvGrpSpPr>
          <p:cNvPr id="54" name="组合 53"/>
          <p:cNvGrpSpPr/>
          <p:nvPr/>
        </p:nvGrpSpPr>
        <p:grpSpPr>
          <a:xfrm>
            <a:off x="1950915" y="2451095"/>
            <a:ext cx="549031" cy="388267"/>
            <a:chOff x="2601220" y="3268124"/>
            <a:chExt cx="732041" cy="517689"/>
          </a:xfrm>
        </p:grpSpPr>
        <p:sp>
          <p:nvSpPr>
            <p:cNvPr id="55" name="泪滴形 54"/>
            <p:cNvSpPr/>
            <p:nvPr/>
          </p:nvSpPr>
          <p:spPr>
            <a:xfrm rot="8100000">
              <a:off x="2721612" y="3268124"/>
              <a:ext cx="467244" cy="467244"/>
            </a:xfrm>
            <a:prstGeom prst="teardrop">
              <a:avLst>
                <a:gd name="adj" fmla="val 120766"/>
              </a:avLst>
            </a:prstGeom>
            <a:solidFill>
              <a:schemeClr val="bg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6" name="文本框 350"/>
            <p:cNvSpPr txBox="1"/>
            <p:nvPr/>
          </p:nvSpPr>
          <p:spPr>
            <a:xfrm>
              <a:off x="2601220" y="3334408"/>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01</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516310" y="2965047"/>
            <a:ext cx="549031" cy="383403"/>
            <a:chOff x="3355080" y="3953396"/>
            <a:chExt cx="732041" cy="511204"/>
          </a:xfrm>
        </p:grpSpPr>
        <p:sp>
          <p:nvSpPr>
            <p:cNvPr id="58" name="泪滴形 57"/>
            <p:cNvSpPr/>
            <p:nvPr/>
          </p:nvSpPr>
          <p:spPr>
            <a:xfrm rot="8100000">
              <a:off x="3474452" y="3953396"/>
              <a:ext cx="467244" cy="467244"/>
            </a:xfrm>
            <a:prstGeom prst="teardrop">
              <a:avLst>
                <a:gd name="adj" fmla="val 120766"/>
              </a:avLst>
            </a:prstGeom>
            <a:solidFill>
              <a:schemeClr val="tx1"/>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9" name="文本框 353"/>
            <p:cNvSpPr txBox="1"/>
            <p:nvPr/>
          </p:nvSpPr>
          <p:spPr>
            <a:xfrm>
              <a:off x="3355080" y="4013195"/>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02</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852496" y="3290657"/>
            <a:ext cx="549031" cy="378697"/>
            <a:chOff x="5136661" y="4387548"/>
            <a:chExt cx="732041" cy="504930"/>
          </a:xfrm>
        </p:grpSpPr>
        <p:sp>
          <p:nvSpPr>
            <p:cNvPr id="61" name="泪滴形 60"/>
            <p:cNvSpPr/>
            <p:nvPr/>
          </p:nvSpPr>
          <p:spPr>
            <a:xfrm rot="8100000">
              <a:off x="5272640" y="4387548"/>
              <a:ext cx="467244" cy="467244"/>
            </a:xfrm>
            <a:prstGeom prst="teardrop">
              <a:avLst>
                <a:gd name="adj" fmla="val 120766"/>
              </a:avLst>
            </a:prstGeom>
            <a:solidFill>
              <a:schemeClr val="tx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文本框 356"/>
            <p:cNvSpPr txBox="1"/>
            <p:nvPr/>
          </p:nvSpPr>
          <p:spPr>
            <a:xfrm>
              <a:off x="5136661" y="4441072"/>
              <a:ext cx="732041" cy="451406"/>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03</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3701013" y="2274220"/>
            <a:ext cx="549031" cy="391861"/>
            <a:chOff x="4934683" y="3032290"/>
            <a:chExt cx="732041" cy="522481"/>
          </a:xfrm>
        </p:grpSpPr>
        <p:sp>
          <p:nvSpPr>
            <p:cNvPr id="64" name="泪滴形 63"/>
            <p:cNvSpPr/>
            <p:nvPr/>
          </p:nvSpPr>
          <p:spPr>
            <a:xfrm rot="8100000">
              <a:off x="5065474" y="3032290"/>
              <a:ext cx="467244" cy="467244"/>
            </a:xfrm>
            <a:prstGeom prst="teardrop">
              <a:avLst>
                <a:gd name="adj" fmla="val 120766"/>
              </a:avLst>
            </a:prstGeom>
            <a:solidFill>
              <a:schemeClr val="bg2"/>
            </a:solidFill>
            <a:ln>
              <a:noFill/>
            </a:ln>
            <a:effectLst>
              <a:outerShdw blurRad="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5" name="文本框 359"/>
            <p:cNvSpPr txBox="1"/>
            <p:nvPr/>
          </p:nvSpPr>
          <p:spPr>
            <a:xfrm>
              <a:off x="4934683" y="3103366"/>
              <a:ext cx="732041" cy="451405"/>
            </a:xfrm>
            <a:prstGeom prst="rect">
              <a:avLst/>
            </a:prstGeom>
            <a:noFill/>
          </p:spPr>
          <p:txBody>
            <a:bodyPr wrap="square" rtlCol="0">
              <a:spAutoFit/>
            </a:bodyPr>
            <a:lstStyle/>
            <a:p>
              <a:pPr algn="ctr"/>
              <a:r>
                <a:rPr lang="en-US" altLang="zh-CN" sz="1600" dirty="0">
                  <a:solidFill>
                    <a:schemeClr val="accent2"/>
                  </a:solidFill>
                  <a:latin typeface="微软雅黑" panose="020B0503020204020204" pitchFamily="34" charset="-122"/>
                  <a:ea typeface="微软雅黑" panose="020B0503020204020204" pitchFamily="34" charset="-122"/>
                </a:rPr>
                <a:t>04</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sp>
        <p:nvSpPr>
          <p:cNvPr id="66" name="文本框 6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897669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strVal val="#ppt_x"/>
                                          </p:val>
                                        </p:tav>
                                        <p:tav tm="100000">
                                          <p:val>
                                            <p:strVal val="#ppt_x"/>
                                          </p:val>
                                        </p:tav>
                                      </p:tavLst>
                                    </p:anim>
                                    <p:anim calcmode="lin" valueType="num">
                                      <p:cBhvr>
                                        <p:cTn id="21" dur="500" fill="hold"/>
                                        <p:tgtEl>
                                          <p:spTgt spid="5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anim calcmode="lin" valueType="num">
                                      <p:cBhvr>
                                        <p:cTn id="32" dur="500" fill="hold"/>
                                        <p:tgtEl>
                                          <p:spTgt spid="63"/>
                                        </p:tgtEl>
                                        <p:attrNameLst>
                                          <p:attrName>ppt_x</p:attrName>
                                        </p:attrNameLst>
                                      </p:cBhvr>
                                      <p:tavLst>
                                        <p:tav tm="0">
                                          <p:val>
                                            <p:strVal val="#ppt_x"/>
                                          </p:val>
                                        </p:tav>
                                        <p:tav tm="100000">
                                          <p:val>
                                            <p:strVal val="#ppt_x"/>
                                          </p:val>
                                        </p:tav>
                                      </p:tavLst>
                                    </p:anim>
                                    <p:anim calcmode="lin" valueType="num">
                                      <p:cBhvr>
                                        <p:cTn id="33" dur="500" fill="hold"/>
                                        <p:tgtEl>
                                          <p:spTgt spid="63"/>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1+#ppt_w/2"/>
                                          </p:val>
                                        </p:tav>
                                        <p:tav tm="100000">
                                          <p:val>
                                            <p:strVal val="#ppt_x"/>
                                          </p:val>
                                        </p:tav>
                                      </p:tavLst>
                                    </p:anim>
                                    <p:anim calcmode="lin" valueType="num">
                                      <p:cBhvr additive="base">
                                        <p:cTn id="42" dur="500" fill="hold"/>
                                        <p:tgtEl>
                                          <p:spTgt spid="48"/>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1+#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2" presetClass="entr" presetSubtype="2"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1+#ppt_w/2"/>
                                          </p:val>
                                        </p:tav>
                                        <p:tav tm="100000">
                                          <p:val>
                                            <p:strVal val="#ppt_x"/>
                                          </p:val>
                                        </p:tav>
                                      </p:tavLst>
                                    </p:anim>
                                    <p:anim calcmode="lin" valueType="num">
                                      <p:cBhvr additive="base">
                                        <p:cTn id="52" dur="500" fill="hold"/>
                                        <p:tgtEl>
                                          <p:spTgt spid="42"/>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 presetClass="entr" presetSubtype="2"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714625" y="2365375"/>
            <a:ext cx="1881188" cy="531813"/>
            <a:chOff x="2714625" y="2365375"/>
            <a:chExt cx="1881188" cy="531813"/>
          </a:xfrm>
        </p:grpSpPr>
        <p:sp>
          <p:nvSpPr>
            <p:cNvPr id="15" name="Freeform 11"/>
            <p:cNvSpPr>
              <a:spLocks noEditPoints="1" noChangeArrowheads="1"/>
            </p:cNvSpPr>
            <p:nvPr/>
          </p:nvSpPr>
          <p:spPr bwMode="auto">
            <a:xfrm>
              <a:off x="2714625" y="2365375"/>
              <a:ext cx="525463" cy="531813"/>
            </a:xfrm>
            <a:custGeom>
              <a:avLst/>
              <a:gdLst>
                <a:gd name="T0" fmla="*/ 466881 w 296"/>
                <a:gd name="T1" fmla="*/ 147627 h 299"/>
                <a:gd name="T2" fmla="*/ 413625 w 296"/>
                <a:gd name="T3" fmla="*/ 448217 h 299"/>
                <a:gd name="T4" fmla="*/ 79885 w 296"/>
                <a:gd name="T5" fmla="*/ 416201 h 299"/>
                <a:gd name="T6" fmla="*/ 56807 w 296"/>
                <a:gd name="T7" fmla="*/ 384186 h 299"/>
                <a:gd name="T8" fmla="*/ 111838 w 296"/>
                <a:gd name="T9" fmla="*/ 83596 h 299"/>
                <a:gd name="T10" fmla="*/ 443803 w 296"/>
                <a:gd name="T11" fmla="*/ 113833 h 299"/>
                <a:gd name="T12" fmla="*/ 466881 w 296"/>
                <a:gd name="T13" fmla="*/ 147627 h 299"/>
                <a:gd name="T14" fmla="*/ 62132 w 296"/>
                <a:gd name="T15" fmla="*/ 380629 h 299"/>
                <a:gd name="T16" fmla="*/ 83435 w 296"/>
                <a:gd name="T17" fmla="*/ 412644 h 299"/>
                <a:gd name="T18" fmla="*/ 410074 w 296"/>
                <a:gd name="T19" fmla="*/ 444660 h 299"/>
                <a:gd name="T20" fmla="*/ 461555 w 296"/>
                <a:gd name="T21" fmla="*/ 149406 h 299"/>
                <a:gd name="T22" fmla="*/ 440253 w 296"/>
                <a:gd name="T23" fmla="*/ 117390 h 299"/>
                <a:gd name="T24" fmla="*/ 115389 w 296"/>
                <a:gd name="T25" fmla="*/ 87153 h 299"/>
                <a:gd name="T26" fmla="*/ 62132 w 296"/>
                <a:gd name="T27" fmla="*/ 380629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chemeClr val="tx2"/>
            </a:solidFill>
            <a:ln>
              <a:noFill/>
            </a:ln>
          </p:spPr>
          <p:txBody>
            <a:bodyPr/>
            <a:lstStyle/>
            <a:p>
              <a:endParaRPr lang="zh-CN" altLang="en-US"/>
            </a:p>
          </p:txBody>
        </p:sp>
        <p:sp>
          <p:nvSpPr>
            <p:cNvPr id="16" name="Freeform 12"/>
            <p:cNvSpPr>
              <a:spLocks noChangeArrowheads="1"/>
            </p:cNvSpPr>
            <p:nvPr/>
          </p:nvSpPr>
          <p:spPr bwMode="auto">
            <a:xfrm>
              <a:off x="2736850" y="2390775"/>
              <a:ext cx="481013" cy="482600"/>
            </a:xfrm>
            <a:custGeom>
              <a:avLst/>
              <a:gdLst>
                <a:gd name="T0" fmla="*/ 104722 w 271"/>
                <a:gd name="T1" fmla="*/ 74794 h 271"/>
                <a:gd name="T2" fmla="*/ 406465 w 271"/>
                <a:gd name="T3" fmla="*/ 103287 h 271"/>
                <a:gd name="T4" fmla="*/ 378066 w 271"/>
                <a:gd name="T5" fmla="*/ 406025 h 271"/>
                <a:gd name="T6" fmla="*/ 76323 w 271"/>
                <a:gd name="T7" fmla="*/ 377532 h 271"/>
                <a:gd name="T8" fmla="*/ 104722 w 271"/>
                <a:gd name="T9" fmla="*/ 7479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tx2"/>
            </a:solidFill>
            <a:ln>
              <a:noFill/>
            </a:ln>
          </p:spPr>
          <p:txBody>
            <a:bodyPr/>
            <a:lstStyle/>
            <a:p>
              <a:endParaRPr lang="zh-CN" altLang="en-US"/>
            </a:p>
          </p:txBody>
        </p:sp>
        <p:sp>
          <p:nvSpPr>
            <p:cNvPr id="17" name="Freeform 29"/>
            <p:cNvSpPr>
              <a:spLocks noChangeArrowheads="1"/>
            </p:cNvSpPr>
            <p:nvPr/>
          </p:nvSpPr>
          <p:spPr bwMode="auto">
            <a:xfrm>
              <a:off x="3276600" y="2651125"/>
              <a:ext cx="1319213" cy="73025"/>
            </a:xfrm>
            <a:custGeom>
              <a:avLst/>
              <a:gdLst>
                <a:gd name="T0" fmla="*/ 1317690 w 866"/>
                <a:gd name="T1" fmla="*/ 73025 h 66"/>
                <a:gd name="T2" fmla="*/ 0 w 866"/>
                <a:gd name="T3" fmla="*/ 5532 h 66"/>
                <a:gd name="T4" fmla="*/ 0 w 866"/>
                <a:gd name="T5" fmla="*/ 0 h 66"/>
                <a:gd name="T6" fmla="*/ 1319213 w 866"/>
                <a:gd name="T7" fmla="*/ 67493 h 66"/>
                <a:gd name="T8" fmla="*/ 1317690 w 866"/>
                <a:gd name="T9" fmla="*/ 73025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chemeClr val="tx2"/>
            </a:solidFill>
            <a:ln>
              <a:noFill/>
            </a:ln>
          </p:spPr>
          <p:txBody>
            <a:bodyPr/>
            <a:lstStyle/>
            <a:p>
              <a:endParaRPr lang="zh-CN" altLang="en-US"/>
            </a:p>
          </p:txBody>
        </p:sp>
        <p:sp>
          <p:nvSpPr>
            <p:cNvPr id="18" name="Freeform 30"/>
            <p:cNvSpPr>
              <a:spLocks noChangeArrowheads="1"/>
            </p:cNvSpPr>
            <p:nvPr/>
          </p:nvSpPr>
          <p:spPr bwMode="auto">
            <a:xfrm>
              <a:off x="3251200" y="2638425"/>
              <a:ext cx="25400" cy="25400"/>
            </a:xfrm>
            <a:custGeom>
              <a:avLst/>
              <a:gdLst>
                <a:gd name="T0" fmla="*/ 7257 w 14"/>
                <a:gd name="T1" fmla="*/ 3387 h 15"/>
                <a:gd name="T2" fmla="*/ 21771 w 14"/>
                <a:gd name="T3" fmla="*/ 6773 h 15"/>
                <a:gd name="T4" fmla="*/ 18143 w 14"/>
                <a:gd name="T5" fmla="*/ 22013 h 15"/>
                <a:gd name="T6" fmla="*/ 1814 w 14"/>
                <a:gd name="T7" fmla="*/ 18627 h 15"/>
                <a:gd name="T8" fmla="*/ 7257 w 14"/>
                <a:gd name="T9" fmla="*/ 3387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chemeClr val="tx2"/>
            </a:solidFill>
            <a:ln>
              <a:noFill/>
            </a:ln>
          </p:spPr>
          <p:txBody>
            <a:bodyPr/>
            <a:lstStyle/>
            <a:p>
              <a:endParaRPr lang="zh-CN" altLang="en-US"/>
            </a:p>
          </p:txBody>
        </p:sp>
        <p:sp>
          <p:nvSpPr>
            <p:cNvPr id="19" name="Freeform 43"/>
            <p:cNvSpPr>
              <a:spLocks noChangeArrowheads="1"/>
            </p:cNvSpPr>
            <p:nvPr/>
          </p:nvSpPr>
          <p:spPr bwMode="auto">
            <a:xfrm>
              <a:off x="2824163" y="2511425"/>
              <a:ext cx="285750" cy="255588"/>
            </a:xfrm>
            <a:custGeom>
              <a:avLst/>
              <a:gdLst>
                <a:gd name="T0" fmla="*/ 141988 w 161"/>
                <a:gd name="T1" fmla="*/ 55022 h 144"/>
                <a:gd name="T2" fmla="*/ 70994 w 161"/>
                <a:gd name="T3" fmla="*/ 1775 h 144"/>
                <a:gd name="T4" fmla="*/ 5325 w 161"/>
                <a:gd name="T5" fmla="*/ 88746 h 144"/>
                <a:gd name="T6" fmla="*/ 140213 w 161"/>
                <a:gd name="T7" fmla="*/ 255588 h 144"/>
                <a:gd name="T8" fmla="*/ 280425 w 161"/>
                <a:gd name="T9" fmla="*/ 90521 h 144"/>
                <a:gd name="T10" fmla="*/ 214756 w 161"/>
                <a:gd name="T11" fmla="*/ 3550 h 144"/>
                <a:gd name="T12" fmla="*/ 141988 w 161"/>
                <a:gd name="T13" fmla="*/ 55022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chemeClr val="accent2"/>
            </a:solidFill>
            <a:ln>
              <a:noFill/>
            </a:ln>
          </p:spPr>
          <p:txBody>
            <a:bodyPr/>
            <a:lstStyle/>
            <a:p>
              <a:endParaRPr lang="zh-CN" altLang="en-US"/>
            </a:p>
          </p:txBody>
        </p:sp>
      </p:grpSp>
      <p:grpSp>
        <p:nvGrpSpPr>
          <p:cNvPr id="20" name="组合 19"/>
          <p:cNvGrpSpPr/>
          <p:nvPr/>
        </p:nvGrpSpPr>
        <p:grpSpPr>
          <a:xfrm>
            <a:off x="3222625" y="1601788"/>
            <a:ext cx="1376363" cy="1122362"/>
            <a:chOff x="3222625" y="1601788"/>
            <a:chExt cx="1376363" cy="1122362"/>
          </a:xfrm>
        </p:grpSpPr>
        <p:sp>
          <p:nvSpPr>
            <p:cNvPr id="21" name="Freeform 9"/>
            <p:cNvSpPr>
              <a:spLocks noEditPoints="1" noChangeArrowheads="1"/>
            </p:cNvSpPr>
            <p:nvPr/>
          </p:nvSpPr>
          <p:spPr bwMode="auto">
            <a:xfrm>
              <a:off x="3222625" y="1601788"/>
              <a:ext cx="476250" cy="474662"/>
            </a:xfrm>
            <a:custGeom>
              <a:avLst/>
              <a:gdLst>
                <a:gd name="T0" fmla="*/ 470919 w 268"/>
                <a:gd name="T1" fmla="*/ 279108 h 267"/>
                <a:gd name="T2" fmla="*/ 236348 w 268"/>
                <a:gd name="T3" fmla="*/ 474662 h 267"/>
                <a:gd name="T4" fmla="*/ 1777 w 268"/>
                <a:gd name="T5" fmla="*/ 236442 h 267"/>
                <a:gd name="T6" fmla="*/ 5331 w 268"/>
                <a:gd name="T7" fmla="*/ 195554 h 267"/>
                <a:gd name="T8" fmla="*/ 239902 w 268"/>
                <a:gd name="T9" fmla="*/ 1778 h 267"/>
                <a:gd name="T10" fmla="*/ 474473 w 268"/>
                <a:gd name="T11" fmla="*/ 239998 h 267"/>
                <a:gd name="T12" fmla="*/ 470919 w 268"/>
                <a:gd name="T13" fmla="*/ 279108 h 267"/>
                <a:gd name="T14" fmla="*/ 10662 w 268"/>
                <a:gd name="T15" fmla="*/ 197331 h 267"/>
                <a:gd name="T16" fmla="*/ 7108 w 268"/>
                <a:gd name="T17" fmla="*/ 236442 h 267"/>
                <a:gd name="T18" fmla="*/ 236348 w 268"/>
                <a:gd name="T19" fmla="*/ 469329 h 267"/>
                <a:gd name="T20" fmla="*/ 465588 w 268"/>
                <a:gd name="T21" fmla="*/ 277331 h 267"/>
                <a:gd name="T22" fmla="*/ 469142 w 268"/>
                <a:gd name="T23" fmla="*/ 239998 h 267"/>
                <a:gd name="T24" fmla="*/ 239902 w 268"/>
                <a:gd name="T25" fmla="*/ 7111 h 267"/>
                <a:gd name="T26" fmla="*/ 10662 w 268"/>
                <a:gd name="T27" fmla="*/ 19733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chemeClr val="tx1"/>
            </a:solidFill>
            <a:ln>
              <a:noFill/>
            </a:ln>
          </p:spPr>
          <p:txBody>
            <a:bodyPr/>
            <a:lstStyle/>
            <a:p>
              <a:endParaRPr lang="zh-CN" altLang="en-US"/>
            </a:p>
          </p:txBody>
        </p:sp>
        <p:sp>
          <p:nvSpPr>
            <p:cNvPr id="22" name="Freeform 10"/>
            <p:cNvSpPr>
              <a:spLocks noChangeArrowheads="1"/>
            </p:cNvSpPr>
            <p:nvPr/>
          </p:nvSpPr>
          <p:spPr bwMode="auto">
            <a:xfrm>
              <a:off x="3244850" y="1622425"/>
              <a:ext cx="430213" cy="431800"/>
            </a:xfrm>
            <a:custGeom>
              <a:avLst/>
              <a:gdLst>
                <a:gd name="T0" fmla="*/ 216884 w 242"/>
                <a:gd name="T1" fmla="*/ 1777 h 243"/>
                <a:gd name="T2" fmla="*/ 430213 w 242"/>
                <a:gd name="T3" fmla="*/ 216788 h 243"/>
                <a:gd name="T4" fmla="*/ 213329 w 242"/>
                <a:gd name="T5" fmla="*/ 430023 h 243"/>
                <a:gd name="T6" fmla="*/ 0 w 242"/>
                <a:gd name="T7" fmla="*/ 215012 h 243"/>
                <a:gd name="T8" fmla="*/ 216884 w 242"/>
                <a:gd name="T9" fmla="*/ 1777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tx1"/>
            </a:solidFill>
            <a:ln>
              <a:noFill/>
            </a:ln>
          </p:spPr>
          <p:txBody>
            <a:bodyPr/>
            <a:lstStyle/>
            <a:p>
              <a:endParaRPr lang="zh-CN" altLang="en-US"/>
            </a:p>
          </p:txBody>
        </p:sp>
        <p:sp>
          <p:nvSpPr>
            <p:cNvPr id="23" name="Freeform 27"/>
            <p:cNvSpPr>
              <a:spLocks noChangeArrowheads="1"/>
            </p:cNvSpPr>
            <p:nvPr/>
          </p:nvSpPr>
          <p:spPr bwMode="auto">
            <a:xfrm>
              <a:off x="3667125" y="2041525"/>
              <a:ext cx="931863" cy="682625"/>
            </a:xfrm>
            <a:custGeom>
              <a:avLst/>
              <a:gdLst>
                <a:gd name="T0" fmla="*/ 927411 w 628"/>
                <a:gd name="T1" fmla="*/ 682625 h 608"/>
                <a:gd name="T2" fmla="*/ 0 w 628"/>
                <a:gd name="T3" fmla="*/ 3368 h 608"/>
                <a:gd name="T4" fmla="*/ 4452 w 628"/>
                <a:gd name="T5" fmla="*/ 0 h 608"/>
                <a:gd name="T6" fmla="*/ 931863 w 628"/>
                <a:gd name="T7" fmla="*/ 678134 h 608"/>
                <a:gd name="T8" fmla="*/ 927411 w 628"/>
                <a:gd name="T9" fmla="*/ 682625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chemeClr val="tx1"/>
            </a:solidFill>
            <a:ln>
              <a:noFill/>
            </a:ln>
          </p:spPr>
          <p:txBody>
            <a:bodyPr/>
            <a:lstStyle/>
            <a:p>
              <a:endParaRPr lang="zh-CN" altLang="en-US"/>
            </a:p>
          </p:txBody>
        </p:sp>
        <p:sp>
          <p:nvSpPr>
            <p:cNvPr id="24" name="Freeform 28"/>
            <p:cNvSpPr>
              <a:spLocks noChangeArrowheads="1"/>
            </p:cNvSpPr>
            <p:nvPr/>
          </p:nvSpPr>
          <p:spPr bwMode="auto">
            <a:xfrm>
              <a:off x="3654425" y="2025650"/>
              <a:ext cx="25400" cy="25400"/>
            </a:xfrm>
            <a:custGeom>
              <a:avLst/>
              <a:gdLst>
                <a:gd name="T0" fmla="*/ 14514 w 14"/>
                <a:gd name="T1" fmla="*/ 1814 h 14"/>
                <a:gd name="T2" fmla="*/ 23586 w 14"/>
                <a:gd name="T3" fmla="*/ 14514 h 14"/>
                <a:gd name="T4" fmla="*/ 10886 w 14"/>
                <a:gd name="T5" fmla="*/ 23586 h 14"/>
                <a:gd name="T6" fmla="*/ 1814 w 14"/>
                <a:gd name="T7" fmla="*/ 10886 h 14"/>
                <a:gd name="T8" fmla="*/ 14514 w 14"/>
                <a:gd name="T9" fmla="*/ 181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chemeClr val="tx1"/>
            </a:solidFill>
            <a:ln>
              <a:noFill/>
            </a:ln>
          </p:spPr>
          <p:txBody>
            <a:bodyPr/>
            <a:lstStyle/>
            <a:p>
              <a:endParaRPr lang="zh-CN" altLang="en-US"/>
            </a:p>
          </p:txBody>
        </p:sp>
        <p:sp>
          <p:nvSpPr>
            <p:cNvPr id="25" name="Freeform 46"/>
            <p:cNvSpPr>
              <a:spLocks noEditPoints="1" noChangeArrowheads="1"/>
            </p:cNvSpPr>
            <p:nvPr/>
          </p:nvSpPr>
          <p:spPr bwMode="auto">
            <a:xfrm>
              <a:off x="3376613" y="1692275"/>
              <a:ext cx="166687" cy="292100"/>
            </a:xfrm>
            <a:custGeom>
              <a:avLst/>
              <a:gdLst>
                <a:gd name="T0" fmla="*/ 147181 w 94"/>
                <a:gd name="T1" fmla="*/ 0 h 165"/>
                <a:gd name="T2" fmla="*/ 17733 w 94"/>
                <a:gd name="T3" fmla="*/ 0 h 165"/>
                <a:gd name="T4" fmla="*/ 0 w 94"/>
                <a:gd name="T5" fmla="*/ 19473 h 165"/>
                <a:gd name="T6" fmla="*/ 0 w 94"/>
                <a:gd name="T7" fmla="*/ 272627 h 165"/>
                <a:gd name="T8" fmla="*/ 17733 w 94"/>
                <a:gd name="T9" fmla="*/ 292100 h 165"/>
                <a:gd name="T10" fmla="*/ 147181 w 94"/>
                <a:gd name="T11" fmla="*/ 292100 h 165"/>
                <a:gd name="T12" fmla="*/ 166687 w 94"/>
                <a:gd name="T13" fmla="*/ 272627 h 165"/>
                <a:gd name="T14" fmla="*/ 166687 w 94"/>
                <a:gd name="T15" fmla="*/ 19473 h 165"/>
                <a:gd name="T16" fmla="*/ 147181 w 94"/>
                <a:gd name="T17" fmla="*/ 0 h 165"/>
                <a:gd name="T18" fmla="*/ 56745 w 94"/>
                <a:gd name="T19" fmla="*/ 21244 h 165"/>
                <a:gd name="T20" fmla="*/ 109942 w 94"/>
                <a:gd name="T21" fmla="*/ 21244 h 165"/>
                <a:gd name="T22" fmla="*/ 109942 w 94"/>
                <a:gd name="T23" fmla="*/ 28325 h 165"/>
                <a:gd name="T24" fmla="*/ 56745 w 94"/>
                <a:gd name="T25" fmla="*/ 28325 h 165"/>
                <a:gd name="T26" fmla="*/ 56745 w 94"/>
                <a:gd name="T27" fmla="*/ 21244 h 165"/>
                <a:gd name="T28" fmla="*/ 83344 w 94"/>
                <a:gd name="T29" fmla="*/ 279708 h 165"/>
                <a:gd name="T30" fmla="*/ 72704 w 94"/>
                <a:gd name="T31" fmla="*/ 269086 h 165"/>
                <a:gd name="T32" fmla="*/ 83344 w 94"/>
                <a:gd name="T33" fmla="*/ 260235 h 165"/>
                <a:gd name="T34" fmla="*/ 93983 w 94"/>
                <a:gd name="T35" fmla="*/ 269086 h 165"/>
                <a:gd name="T36" fmla="*/ 83344 w 94"/>
                <a:gd name="T37" fmla="*/ 279708 h 165"/>
                <a:gd name="T38" fmla="*/ 154274 w 94"/>
                <a:gd name="T39" fmla="*/ 244302 h 165"/>
                <a:gd name="T40" fmla="*/ 12413 w 94"/>
                <a:gd name="T41" fmla="*/ 244302 h 165"/>
                <a:gd name="T42" fmla="*/ 12413 w 94"/>
                <a:gd name="T43" fmla="*/ 46028 h 165"/>
                <a:gd name="T44" fmla="*/ 154274 w 94"/>
                <a:gd name="T45" fmla="*/ 46028 h 165"/>
                <a:gd name="T46" fmla="*/ 154274 w 94"/>
                <a:gd name="T47" fmla="*/ 244302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chemeClr val="accent2"/>
            </a:solidFill>
            <a:ln>
              <a:noFill/>
            </a:ln>
          </p:spPr>
          <p:txBody>
            <a:bodyPr/>
            <a:lstStyle/>
            <a:p>
              <a:endParaRPr lang="zh-CN" altLang="en-US"/>
            </a:p>
          </p:txBody>
        </p:sp>
      </p:grpSp>
      <p:grpSp>
        <p:nvGrpSpPr>
          <p:cNvPr id="29" name="组合 28"/>
          <p:cNvGrpSpPr/>
          <p:nvPr/>
        </p:nvGrpSpPr>
        <p:grpSpPr>
          <a:xfrm>
            <a:off x="4017963" y="2720975"/>
            <a:ext cx="581025" cy="1492250"/>
            <a:chOff x="4017963" y="2720975"/>
            <a:chExt cx="581025" cy="1492250"/>
          </a:xfrm>
        </p:grpSpPr>
        <p:sp>
          <p:nvSpPr>
            <p:cNvPr id="30" name="Freeform 15"/>
            <p:cNvSpPr>
              <a:spLocks noEditPoints="1" noChangeArrowheads="1"/>
            </p:cNvSpPr>
            <p:nvPr/>
          </p:nvSpPr>
          <p:spPr bwMode="auto">
            <a:xfrm>
              <a:off x="4017963" y="3690938"/>
              <a:ext cx="539750" cy="522287"/>
            </a:xfrm>
            <a:custGeom>
              <a:avLst/>
              <a:gdLst>
                <a:gd name="T0" fmla="*/ 189978 w 304"/>
                <a:gd name="T1" fmla="*/ 38950 h 295"/>
                <a:gd name="T2" fmla="*/ 475832 w 304"/>
                <a:gd name="T3" fmla="*/ 143408 h 295"/>
                <a:gd name="T4" fmla="*/ 387058 w 304"/>
                <a:gd name="T5" fmla="*/ 465632 h 295"/>
                <a:gd name="T6" fmla="*/ 351548 w 304"/>
                <a:gd name="T7" fmla="*/ 481566 h 295"/>
                <a:gd name="T8" fmla="*/ 65693 w 304"/>
                <a:gd name="T9" fmla="*/ 377109 h 295"/>
                <a:gd name="T10" fmla="*/ 152692 w 304"/>
                <a:gd name="T11" fmla="*/ 56655 h 295"/>
                <a:gd name="T12" fmla="*/ 189978 w 304"/>
                <a:gd name="T13" fmla="*/ 38950 h 295"/>
                <a:gd name="T14" fmla="*/ 349772 w 304"/>
                <a:gd name="T15" fmla="*/ 478025 h 295"/>
                <a:gd name="T16" fmla="*/ 385282 w 304"/>
                <a:gd name="T17" fmla="*/ 460321 h 295"/>
                <a:gd name="T18" fmla="*/ 470506 w 304"/>
                <a:gd name="T19" fmla="*/ 146949 h 295"/>
                <a:gd name="T20" fmla="*/ 191753 w 304"/>
                <a:gd name="T21" fmla="*/ 44262 h 295"/>
                <a:gd name="T22" fmla="*/ 156243 w 304"/>
                <a:gd name="T23" fmla="*/ 60196 h 295"/>
                <a:gd name="T24" fmla="*/ 69244 w 304"/>
                <a:gd name="T25" fmla="*/ 375338 h 295"/>
                <a:gd name="T26" fmla="*/ 349772 w 304"/>
                <a:gd name="T27" fmla="*/ 478025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chemeClr val="tx1"/>
            </a:solidFill>
            <a:ln>
              <a:noFill/>
            </a:ln>
          </p:spPr>
          <p:txBody>
            <a:bodyPr/>
            <a:lstStyle/>
            <a:p>
              <a:endParaRPr lang="zh-CN" altLang="en-US"/>
            </a:p>
          </p:txBody>
        </p:sp>
        <p:sp>
          <p:nvSpPr>
            <p:cNvPr id="31" name="Freeform 16"/>
            <p:cNvSpPr>
              <a:spLocks noChangeArrowheads="1"/>
            </p:cNvSpPr>
            <p:nvPr/>
          </p:nvSpPr>
          <p:spPr bwMode="auto">
            <a:xfrm>
              <a:off x="4043363" y="3706813"/>
              <a:ext cx="488950" cy="490537"/>
            </a:xfrm>
            <a:custGeom>
              <a:avLst/>
              <a:gdLst>
                <a:gd name="T0" fmla="*/ 58461 w 276"/>
                <a:gd name="T1" fmla="*/ 351907 h 276"/>
                <a:gd name="T2" fmla="*/ 139953 w 276"/>
                <a:gd name="T3" fmla="*/ 58651 h 276"/>
                <a:gd name="T4" fmla="*/ 430489 w 276"/>
                <a:gd name="T5" fmla="*/ 140407 h 276"/>
                <a:gd name="T6" fmla="*/ 350768 w 276"/>
                <a:gd name="T7" fmla="*/ 431886 h 276"/>
                <a:gd name="T8" fmla="*/ 58461 w 276"/>
                <a:gd name="T9" fmla="*/ 351907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tx1"/>
            </a:solidFill>
            <a:ln>
              <a:noFill/>
            </a:ln>
          </p:spPr>
          <p:txBody>
            <a:bodyPr/>
            <a:lstStyle/>
            <a:p>
              <a:endParaRPr lang="zh-CN" altLang="en-US"/>
            </a:p>
          </p:txBody>
        </p:sp>
        <p:sp>
          <p:nvSpPr>
            <p:cNvPr id="32" name="Freeform 33"/>
            <p:cNvSpPr>
              <a:spLocks noChangeArrowheads="1"/>
            </p:cNvSpPr>
            <p:nvPr/>
          </p:nvSpPr>
          <p:spPr bwMode="auto">
            <a:xfrm>
              <a:off x="4351338" y="2720975"/>
              <a:ext cx="247650" cy="962025"/>
            </a:xfrm>
            <a:custGeom>
              <a:avLst/>
              <a:gdLst>
                <a:gd name="T0" fmla="*/ 4586 w 216"/>
                <a:gd name="T1" fmla="*/ 962025 h 842"/>
                <a:gd name="T2" fmla="*/ 0 w 216"/>
                <a:gd name="T3" fmla="*/ 962025 h 842"/>
                <a:gd name="T4" fmla="*/ 241917 w 216"/>
                <a:gd name="T5" fmla="*/ 0 h 842"/>
                <a:gd name="T6" fmla="*/ 247650 w 216"/>
                <a:gd name="T7" fmla="*/ 0 h 842"/>
                <a:gd name="T8" fmla="*/ 4586 w 216"/>
                <a:gd name="T9" fmla="*/ 962025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chemeClr val="tx1"/>
            </a:solidFill>
            <a:ln>
              <a:noFill/>
            </a:ln>
          </p:spPr>
          <p:txBody>
            <a:bodyPr/>
            <a:lstStyle/>
            <a:p>
              <a:endParaRPr lang="zh-CN" altLang="en-US"/>
            </a:p>
          </p:txBody>
        </p:sp>
        <p:sp>
          <p:nvSpPr>
            <p:cNvPr id="33" name="Freeform 34"/>
            <p:cNvSpPr>
              <a:spLocks noChangeArrowheads="1"/>
            </p:cNvSpPr>
            <p:nvPr/>
          </p:nvSpPr>
          <p:spPr bwMode="auto">
            <a:xfrm>
              <a:off x="4344988" y="3660775"/>
              <a:ext cx="23812" cy="23813"/>
            </a:xfrm>
            <a:custGeom>
              <a:avLst/>
              <a:gdLst>
                <a:gd name="T0" fmla="*/ 1701 w 14"/>
                <a:gd name="T1" fmla="*/ 17009 h 14"/>
                <a:gd name="T2" fmla="*/ 8504 w 14"/>
                <a:gd name="T3" fmla="*/ 1701 h 14"/>
                <a:gd name="T4" fmla="*/ 22111 w 14"/>
                <a:gd name="T5" fmla="*/ 8505 h 14"/>
                <a:gd name="T6" fmla="*/ 15308 w 14"/>
                <a:gd name="T7" fmla="*/ 22112 h 14"/>
                <a:gd name="T8" fmla="*/ 1701 w 14"/>
                <a:gd name="T9" fmla="*/ 17009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chemeClr val="tx1"/>
            </a:solidFill>
            <a:ln>
              <a:noFill/>
            </a:ln>
          </p:spPr>
          <p:txBody>
            <a:bodyPr/>
            <a:lstStyle/>
            <a:p>
              <a:endParaRPr lang="zh-CN" altLang="en-US"/>
            </a:p>
          </p:txBody>
        </p:sp>
        <p:sp>
          <p:nvSpPr>
            <p:cNvPr id="34" name="Freeform 47"/>
            <p:cNvSpPr>
              <a:spLocks noChangeArrowheads="1"/>
            </p:cNvSpPr>
            <p:nvPr/>
          </p:nvSpPr>
          <p:spPr bwMode="auto">
            <a:xfrm>
              <a:off x="4198938" y="3870325"/>
              <a:ext cx="195262" cy="44450"/>
            </a:xfrm>
            <a:custGeom>
              <a:avLst/>
              <a:gdLst>
                <a:gd name="T0" fmla="*/ 173961 w 110"/>
                <a:gd name="T1" fmla="*/ 0 h 25"/>
                <a:gd name="T2" fmla="*/ 19526 w 110"/>
                <a:gd name="T3" fmla="*/ 0 h 25"/>
                <a:gd name="T4" fmla="*/ 0 w 110"/>
                <a:gd name="T5" fmla="*/ 21336 h 25"/>
                <a:gd name="T6" fmla="*/ 0 w 110"/>
                <a:gd name="T7" fmla="*/ 44450 h 25"/>
                <a:gd name="T8" fmla="*/ 195262 w 110"/>
                <a:gd name="T9" fmla="*/ 44450 h 25"/>
                <a:gd name="T10" fmla="*/ 195262 w 110"/>
                <a:gd name="T11" fmla="*/ 21336 h 25"/>
                <a:gd name="T12" fmla="*/ 173961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chemeClr val="accent2"/>
            </a:solidFill>
            <a:ln>
              <a:noFill/>
            </a:ln>
          </p:spPr>
          <p:txBody>
            <a:bodyPr/>
            <a:lstStyle/>
            <a:p>
              <a:endParaRPr lang="zh-CN" altLang="en-US"/>
            </a:p>
          </p:txBody>
        </p:sp>
        <p:sp>
          <p:nvSpPr>
            <p:cNvPr id="35" name="Rectangle 48"/>
            <p:cNvSpPr>
              <a:spLocks noChangeArrowheads="1"/>
            </p:cNvSpPr>
            <p:nvPr/>
          </p:nvSpPr>
          <p:spPr bwMode="auto">
            <a:xfrm>
              <a:off x="4197350" y="3921125"/>
              <a:ext cx="77788" cy="15875"/>
            </a:xfrm>
            <a:prstGeom prst="rect">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6" name="Oval 49"/>
            <p:cNvSpPr>
              <a:spLocks noChangeArrowheads="1"/>
            </p:cNvSpPr>
            <p:nvPr/>
          </p:nvSpPr>
          <p:spPr bwMode="auto">
            <a:xfrm>
              <a:off x="4281488" y="3822700"/>
              <a:ext cx="41275"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7" name="Oval 50"/>
            <p:cNvSpPr>
              <a:spLocks noChangeArrowheads="1"/>
            </p:cNvSpPr>
            <p:nvPr/>
          </p:nvSpPr>
          <p:spPr bwMode="auto">
            <a:xfrm>
              <a:off x="4344988" y="3822700"/>
              <a:ext cx="39687" cy="41275"/>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8" name="Oval 51"/>
            <p:cNvSpPr>
              <a:spLocks noChangeArrowheads="1"/>
            </p:cNvSpPr>
            <p:nvPr/>
          </p:nvSpPr>
          <p:spPr bwMode="auto">
            <a:xfrm>
              <a:off x="4325938" y="3832225"/>
              <a:ext cx="19050" cy="19050"/>
            </a:xfrm>
            <a:prstGeom prst="ellipse">
              <a:avLst/>
            </a:prstGeom>
            <a:solidFill>
              <a:schemeClr val="accent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39" name="Freeform 52"/>
            <p:cNvSpPr>
              <a:spLocks noChangeArrowheads="1"/>
            </p:cNvSpPr>
            <p:nvPr/>
          </p:nvSpPr>
          <p:spPr bwMode="auto">
            <a:xfrm>
              <a:off x="4168775" y="3952875"/>
              <a:ext cx="134938" cy="165100"/>
            </a:xfrm>
            <a:custGeom>
              <a:avLst/>
              <a:gdLst>
                <a:gd name="T0" fmla="*/ 111857 w 76"/>
                <a:gd name="T1" fmla="*/ 81662 h 93"/>
                <a:gd name="T2" fmla="*/ 67469 w 76"/>
                <a:gd name="T3" fmla="*/ 165100 h 93"/>
                <a:gd name="T4" fmla="*/ 23082 w 76"/>
                <a:gd name="T5" fmla="*/ 81662 h 93"/>
                <a:gd name="T6" fmla="*/ 67469 w 76"/>
                <a:gd name="T7" fmla="*/ 0 h 93"/>
                <a:gd name="T8" fmla="*/ 111857 w 76"/>
                <a:gd name="T9" fmla="*/ 81662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chemeClr val="accent2"/>
            </a:solidFill>
            <a:ln>
              <a:noFill/>
            </a:ln>
          </p:spPr>
          <p:txBody>
            <a:bodyPr/>
            <a:lstStyle/>
            <a:p>
              <a:endParaRPr lang="zh-CN" altLang="en-US"/>
            </a:p>
          </p:txBody>
        </p:sp>
      </p:grpSp>
      <p:grpSp>
        <p:nvGrpSpPr>
          <p:cNvPr id="40" name="组合 39"/>
          <p:cNvGrpSpPr/>
          <p:nvPr/>
        </p:nvGrpSpPr>
        <p:grpSpPr>
          <a:xfrm>
            <a:off x="4592638" y="2719388"/>
            <a:ext cx="825500" cy="1404937"/>
            <a:chOff x="4592638" y="2719388"/>
            <a:chExt cx="825500" cy="1404937"/>
          </a:xfrm>
        </p:grpSpPr>
        <p:sp>
          <p:nvSpPr>
            <p:cNvPr id="41" name="Freeform 17"/>
            <p:cNvSpPr>
              <a:spLocks noEditPoints="1" noChangeArrowheads="1"/>
            </p:cNvSpPr>
            <p:nvPr/>
          </p:nvSpPr>
          <p:spPr bwMode="auto">
            <a:xfrm>
              <a:off x="4884738" y="3600450"/>
              <a:ext cx="533400" cy="523875"/>
            </a:xfrm>
            <a:custGeom>
              <a:avLst/>
              <a:gdLst>
                <a:gd name="T0" fmla="*/ 62023 w 301"/>
                <a:gd name="T1" fmla="*/ 143844 h 295"/>
                <a:gd name="T2" fmla="*/ 349102 w 301"/>
                <a:gd name="T3" fmla="*/ 40844 h 295"/>
                <a:gd name="T4" fmla="*/ 487326 w 301"/>
                <a:gd name="T5" fmla="*/ 344514 h 295"/>
                <a:gd name="T6" fmla="*/ 471377 w 301"/>
                <a:gd name="T7" fmla="*/ 380031 h 295"/>
                <a:gd name="T8" fmla="*/ 184298 w 301"/>
                <a:gd name="T9" fmla="*/ 483031 h 295"/>
                <a:gd name="T10" fmla="*/ 46074 w 301"/>
                <a:gd name="T11" fmla="*/ 179361 h 295"/>
                <a:gd name="T12" fmla="*/ 62023 w 301"/>
                <a:gd name="T13" fmla="*/ 143844 h 295"/>
                <a:gd name="T14" fmla="*/ 466060 w 301"/>
                <a:gd name="T15" fmla="*/ 378256 h 295"/>
                <a:gd name="T16" fmla="*/ 483781 w 301"/>
                <a:gd name="T17" fmla="*/ 342739 h 295"/>
                <a:gd name="T18" fmla="*/ 347330 w 301"/>
                <a:gd name="T19" fmla="*/ 46172 h 295"/>
                <a:gd name="T20" fmla="*/ 67340 w 301"/>
                <a:gd name="T21" fmla="*/ 145619 h 295"/>
                <a:gd name="T22" fmla="*/ 51391 w 301"/>
                <a:gd name="T23" fmla="*/ 181136 h 295"/>
                <a:gd name="T24" fmla="*/ 186070 w 301"/>
                <a:gd name="T25" fmla="*/ 479479 h 295"/>
                <a:gd name="T26" fmla="*/ 466060 w 301"/>
                <a:gd name="T27" fmla="*/ 378256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chemeClr val="bg1"/>
            </a:solidFill>
            <a:ln>
              <a:noFill/>
            </a:ln>
          </p:spPr>
          <p:txBody>
            <a:bodyPr/>
            <a:lstStyle/>
            <a:p>
              <a:endParaRPr lang="zh-CN" altLang="en-US"/>
            </a:p>
          </p:txBody>
        </p:sp>
        <p:sp>
          <p:nvSpPr>
            <p:cNvPr id="42" name="Freeform 18"/>
            <p:cNvSpPr>
              <a:spLocks noChangeArrowheads="1"/>
            </p:cNvSpPr>
            <p:nvPr/>
          </p:nvSpPr>
          <p:spPr bwMode="auto">
            <a:xfrm>
              <a:off x="4908550" y="3619500"/>
              <a:ext cx="484188" cy="484188"/>
            </a:xfrm>
            <a:custGeom>
              <a:avLst/>
              <a:gdLst>
                <a:gd name="T0" fmla="*/ 168490 w 273"/>
                <a:gd name="T1" fmla="*/ 443396 h 273"/>
                <a:gd name="T2" fmla="*/ 40792 w 273"/>
                <a:gd name="T3" fmla="*/ 168490 h 273"/>
                <a:gd name="T4" fmla="*/ 317471 w 273"/>
                <a:gd name="T5" fmla="*/ 40792 h 273"/>
                <a:gd name="T6" fmla="*/ 443396 w 273"/>
                <a:gd name="T7" fmla="*/ 317471 h 273"/>
                <a:gd name="T8" fmla="*/ 168490 w 273"/>
                <a:gd name="T9" fmla="*/ 443396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bg1"/>
            </a:solidFill>
            <a:ln>
              <a:noFill/>
            </a:ln>
          </p:spPr>
          <p:txBody>
            <a:bodyPr/>
            <a:lstStyle/>
            <a:p>
              <a:endParaRPr lang="zh-CN" altLang="en-US"/>
            </a:p>
          </p:txBody>
        </p:sp>
        <p:sp>
          <p:nvSpPr>
            <p:cNvPr id="43" name="Freeform 35"/>
            <p:cNvSpPr>
              <a:spLocks noChangeArrowheads="1"/>
            </p:cNvSpPr>
            <p:nvPr/>
          </p:nvSpPr>
          <p:spPr bwMode="auto">
            <a:xfrm>
              <a:off x="4592638" y="2719388"/>
              <a:ext cx="439737" cy="893762"/>
            </a:xfrm>
            <a:custGeom>
              <a:avLst/>
              <a:gdLst>
                <a:gd name="T0" fmla="*/ 435156 w 384"/>
                <a:gd name="T1" fmla="*/ 893762 h 783"/>
                <a:gd name="T2" fmla="*/ 0 w 384"/>
                <a:gd name="T3" fmla="*/ 4566 h 783"/>
                <a:gd name="T4" fmla="*/ 5726 w 384"/>
                <a:gd name="T5" fmla="*/ 0 h 783"/>
                <a:gd name="T6" fmla="*/ 439737 w 384"/>
                <a:gd name="T7" fmla="*/ 892621 h 783"/>
                <a:gd name="T8" fmla="*/ 435156 w 384"/>
                <a:gd name="T9" fmla="*/ 893762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chemeClr val="bg1"/>
            </a:solidFill>
            <a:ln>
              <a:noFill/>
            </a:ln>
          </p:spPr>
          <p:txBody>
            <a:bodyPr/>
            <a:lstStyle/>
            <a:p>
              <a:endParaRPr lang="zh-CN" altLang="en-US"/>
            </a:p>
          </p:txBody>
        </p:sp>
        <p:sp>
          <p:nvSpPr>
            <p:cNvPr id="44" name="Freeform 36"/>
            <p:cNvSpPr>
              <a:spLocks noChangeArrowheads="1"/>
            </p:cNvSpPr>
            <p:nvPr/>
          </p:nvSpPr>
          <p:spPr bwMode="auto">
            <a:xfrm>
              <a:off x="5010150" y="3590925"/>
              <a:ext cx="28575" cy="25400"/>
            </a:xfrm>
            <a:custGeom>
              <a:avLst/>
              <a:gdLst>
                <a:gd name="T0" fmla="*/ 7620 w 15"/>
                <a:gd name="T1" fmla="*/ 22013 h 15"/>
                <a:gd name="T2" fmla="*/ 3810 w 15"/>
                <a:gd name="T3" fmla="*/ 6773 h 15"/>
                <a:gd name="T4" fmla="*/ 19050 w 15"/>
                <a:gd name="T5" fmla="*/ 3387 h 15"/>
                <a:gd name="T6" fmla="*/ 24765 w 15"/>
                <a:gd name="T7" fmla="*/ 16933 h 15"/>
                <a:gd name="T8" fmla="*/ 7620 w 15"/>
                <a:gd name="T9" fmla="*/ 220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chemeClr val="bg1"/>
            </a:solidFill>
            <a:ln>
              <a:noFill/>
            </a:ln>
          </p:spPr>
          <p:txBody>
            <a:bodyPr/>
            <a:lstStyle/>
            <a:p>
              <a:endParaRPr lang="zh-CN" altLang="en-US"/>
            </a:p>
          </p:txBody>
        </p:sp>
        <p:sp>
          <p:nvSpPr>
            <p:cNvPr id="45" name="Freeform 53"/>
            <p:cNvSpPr>
              <a:spLocks noChangeArrowheads="1"/>
            </p:cNvSpPr>
            <p:nvPr/>
          </p:nvSpPr>
          <p:spPr bwMode="auto">
            <a:xfrm>
              <a:off x="5032375" y="3741738"/>
              <a:ext cx="217488" cy="146050"/>
            </a:xfrm>
            <a:custGeom>
              <a:avLst/>
              <a:gdLst>
                <a:gd name="T0" fmla="*/ 205111 w 123"/>
                <a:gd name="T1" fmla="*/ 46309 h 82"/>
                <a:gd name="T2" fmla="*/ 38900 w 123"/>
                <a:gd name="T3" fmla="*/ 46309 h 82"/>
                <a:gd name="T4" fmla="*/ 5305 w 123"/>
                <a:gd name="T5" fmla="*/ 146050 h 82"/>
                <a:gd name="T6" fmla="*/ 31828 w 123"/>
                <a:gd name="T7" fmla="*/ 94398 h 82"/>
                <a:gd name="T8" fmla="*/ 166210 w 123"/>
                <a:gd name="T9" fmla="*/ 85493 h 82"/>
                <a:gd name="T10" fmla="*/ 152065 w 123"/>
                <a:gd name="T11" fmla="*/ 99741 h 82"/>
                <a:gd name="T12" fmla="*/ 217488 w 123"/>
                <a:gd name="T13" fmla="*/ 99741 h 82"/>
                <a:gd name="T14" fmla="*/ 217488 w 123"/>
                <a:gd name="T15" fmla="*/ 32060 h 82"/>
                <a:gd name="T16" fmla="*/ 205111 w 123"/>
                <a:gd name="T17" fmla="*/ 46309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chemeClr val="accent2"/>
            </a:solidFill>
            <a:ln>
              <a:noFill/>
            </a:ln>
          </p:spPr>
          <p:txBody>
            <a:bodyPr/>
            <a:lstStyle/>
            <a:p>
              <a:endParaRPr lang="zh-CN" altLang="en-US"/>
            </a:p>
          </p:txBody>
        </p:sp>
        <p:sp>
          <p:nvSpPr>
            <p:cNvPr id="46" name="Freeform 54"/>
            <p:cNvSpPr>
              <a:spLocks noChangeArrowheads="1"/>
            </p:cNvSpPr>
            <p:nvPr/>
          </p:nvSpPr>
          <p:spPr bwMode="auto">
            <a:xfrm>
              <a:off x="5056188" y="3857625"/>
              <a:ext cx="217487" cy="144463"/>
            </a:xfrm>
            <a:custGeom>
              <a:avLst/>
              <a:gdLst>
                <a:gd name="T0" fmla="*/ 14145 w 123"/>
                <a:gd name="T1" fmla="*/ 98092 h 81"/>
                <a:gd name="T2" fmla="*/ 180355 w 123"/>
                <a:gd name="T3" fmla="*/ 98092 h 81"/>
                <a:gd name="T4" fmla="*/ 213951 w 123"/>
                <a:gd name="T5" fmla="*/ 0 h 81"/>
                <a:gd name="T6" fmla="*/ 185660 w 123"/>
                <a:gd name="T7" fmla="*/ 49938 h 81"/>
                <a:gd name="T8" fmla="*/ 53046 w 123"/>
                <a:gd name="T9" fmla="*/ 58855 h 81"/>
                <a:gd name="T10" fmla="*/ 67191 w 123"/>
                <a:gd name="T11" fmla="*/ 44587 h 81"/>
                <a:gd name="T12" fmla="*/ 0 w 123"/>
                <a:gd name="T13" fmla="*/ 44587 h 81"/>
                <a:gd name="T14" fmla="*/ 0 w 123"/>
                <a:gd name="T15" fmla="*/ 112360 h 81"/>
                <a:gd name="T16" fmla="*/ 14145 w 123"/>
                <a:gd name="T17" fmla="*/ 98092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chemeClr val="accent2"/>
            </a:solidFill>
            <a:ln>
              <a:noFill/>
            </a:ln>
          </p:spPr>
          <p:txBody>
            <a:bodyPr/>
            <a:lstStyle/>
            <a:p>
              <a:endParaRPr lang="zh-CN" altLang="en-US"/>
            </a:p>
          </p:txBody>
        </p:sp>
      </p:grpSp>
      <p:grpSp>
        <p:nvGrpSpPr>
          <p:cNvPr id="47" name="组合 46"/>
          <p:cNvGrpSpPr/>
          <p:nvPr/>
        </p:nvGrpSpPr>
        <p:grpSpPr>
          <a:xfrm>
            <a:off x="4594225" y="2719388"/>
            <a:ext cx="1782763" cy="785812"/>
            <a:chOff x="4594225" y="2719388"/>
            <a:chExt cx="1782763" cy="785812"/>
          </a:xfrm>
        </p:grpSpPr>
        <p:sp>
          <p:nvSpPr>
            <p:cNvPr id="48" name="Freeform 19"/>
            <p:cNvSpPr>
              <a:spLocks noEditPoints="1" noChangeArrowheads="1"/>
            </p:cNvSpPr>
            <p:nvPr/>
          </p:nvSpPr>
          <p:spPr bwMode="auto">
            <a:xfrm>
              <a:off x="5870575" y="2971800"/>
              <a:ext cx="506413" cy="533400"/>
            </a:xfrm>
            <a:custGeom>
              <a:avLst/>
              <a:gdLst>
                <a:gd name="T0" fmla="*/ 21323 w 285"/>
                <a:gd name="T1" fmla="*/ 307594 h 300"/>
                <a:gd name="T2" fmla="*/ 174135 w 285"/>
                <a:gd name="T3" fmla="*/ 44450 h 300"/>
                <a:gd name="T4" fmla="*/ 476206 w 285"/>
                <a:gd name="T5" fmla="*/ 186690 h 300"/>
                <a:gd name="T6" fmla="*/ 486867 w 285"/>
                <a:gd name="T7" fmla="*/ 225806 h 300"/>
                <a:gd name="T8" fmla="*/ 332278 w 285"/>
                <a:gd name="T9" fmla="*/ 488950 h 300"/>
                <a:gd name="T10" fmla="*/ 30207 w 285"/>
                <a:gd name="T11" fmla="*/ 346710 h 300"/>
                <a:gd name="T12" fmla="*/ 21323 w 285"/>
                <a:gd name="T13" fmla="*/ 307594 h 300"/>
                <a:gd name="T14" fmla="*/ 481537 w 285"/>
                <a:gd name="T15" fmla="*/ 227584 h 300"/>
                <a:gd name="T16" fmla="*/ 470875 w 285"/>
                <a:gd name="T17" fmla="*/ 188468 h 300"/>
                <a:gd name="T18" fmla="*/ 175912 w 285"/>
                <a:gd name="T19" fmla="*/ 48006 h 300"/>
                <a:gd name="T20" fmla="*/ 24876 w 285"/>
                <a:gd name="T21" fmla="*/ 307594 h 300"/>
                <a:gd name="T22" fmla="*/ 35538 w 285"/>
                <a:gd name="T23" fmla="*/ 344932 h 300"/>
                <a:gd name="T24" fmla="*/ 330501 w 285"/>
                <a:gd name="T25" fmla="*/ 485394 h 300"/>
                <a:gd name="T26" fmla="*/ 481537 w 285"/>
                <a:gd name="T27" fmla="*/ 227584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chemeClr val="tx2"/>
            </a:solidFill>
            <a:ln>
              <a:noFill/>
            </a:ln>
          </p:spPr>
          <p:txBody>
            <a:bodyPr/>
            <a:lstStyle/>
            <a:p>
              <a:endParaRPr lang="zh-CN" altLang="en-US"/>
            </a:p>
          </p:txBody>
        </p:sp>
        <p:sp>
          <p:nvSpPr>
            <p:cNvPr id="49" name="Freeform 20"/>
            <p:cNvSpPr>
              <a:spLocks noChangeArrowheads="1"/>
            </p:cNvSpPr>
            <p:nvPr/>
          </p:nvSpPr>
          <p:spPr bwMode="auto">
            <a:xfrm>
              <a:off x="5883275" y="2997200"/>
              <a:ext cx="482600" cy="481013"/>
            </a:xfrm>
            <a:custGeom>
              <a:avLst/>
              <a:gdLst>
                <a:gd name="T0" fmla="*/ 312271 w 272"/>
                <a:gd name="T1" fmla="*/ 442108 h 272"/>
                <a:gd name="T2" fmla="*/ 39034 w 272"/>
                <a:gd name="T3" fmla="*/ 313012 h 272"/>
                <a:gd name="T4" fmla="*/ 168555 w 272"/>
                <a:gd name="T5" fmla="*/ 38905 h 272"/>
                <a:gd name="T6" fmla="*/ 441792 w 272"/>
                <a:gd name="T7" fmla="*/ 169769 h 272"/>
                <a:gd name="T8" fmla="*/ 312271 w 272"/>
                <a:gd name="T9" fmla="*/ 442108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tx2"/>
            </a:solidFill>
            <a:ln>
              <a:noFill/>
            </a:ln>
          </p:spPr>
          <p:txBody>
            <a:bodyPr/>
            <a:lstStyle/>
            <a:p>
              <a:endParaRPr lang="zh-CN" altLang="en-US"/>
            </a:p>
          </p:txBody>
        </p:sp>
        <p:sp>
          <p:nvSpPr>
            <p:cNvPr id="50" name="Freeform 37"/>
            <p:cNvSpPr>
              <a:spLocks noChangeArrowheads="1"/>
            </p:cNvSpPr>
            <p:nvPr/>
          </p:nvSpPr>
          <p:spPr bwMode="auto">
            <a:xfrm>
              <a:off x="4594225" y="2719388"/>
              <a:ext cx="1258888" cy="401637"/>
            </a:xfrm>
            <a:custGeom>
              <a:avLst/>
              <a:gdLst>
                <a:gd name="T0" fmla="*/ 1255713 w 793"/>
                <a:gd name="T1" fmla="*/ 401637 h 358"/>
                <a:gd name="T2" fmla="*/ 0 w 793"/>
                <a:gd name="T3" fmla="*/ 4488 h 358"/>
                <a:gd name="T4" fmla="*/ 1588 w 793"/>
                <a:gd name="T5" fmla="*/ 0 h 358"/>
                <a:gd name="T6" fmla="*/ 1258888 w 793"/>
                <a:gd name="T7" fmla="*/ 396028 h 358"/>
                <a:gd name="T8" fmla="*/ 1255713 w 793"/>
                <a:gd name="T9" fmla="*/ 401637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chemeClr val="tx2"/>
            </a:solidFill>
            <a:ln>
              <a:noFill/>
            </a:ln>
          </p:spPr>
          <p:txBody>
            <a:bodyPr/>
            <a:lstStyle/>
            <a:p>
              <a:endParaRPr lang="zh-CN" altLang="en-US"/>
            </a:p>
          </p:txBody>
        </p:sp>
        <p:sp>
          <p:nvSpPr>
            <p:cNvPr id="51" name="Freeform 38"/>
            <p:cNvSpPr>
              <a:spLocks noChangeArrowheads="1"/>
            </p:cNvSpPr>
            <p:nvPr/>
          </p:nvSpPr>
          <p:spPr bwMode="auto">
            <a:xfrm>
              <a:off x="5848350" y="3109913"/>
              <a:ext cx="25400" cy="23812"/>
            </a:xfrm>
            <a:custGeom>
              <a:avLst/>
              <a:gdLst>
                <a:gd name="T0" fmla="*/ 15631 w 13"/>
                <a:gd name="T1" fmla="*/ 23812 h 13"/>
                <a:gd name="T2" fmla="*/ 0 w 13"/>
                <a:gd name="T3" fmla="*/ 14654 h 13"/>
                <a:gd name="T4" fmla="*/ 9769 w 13"/>
                <a:gd name="T5" fmla="*/ 0 h 13"/>
                <a:gd name="T6" fmla="*/ 25400 w 13"/>
                <a:gd name="T7" fmla="*/ 9158 h 13"/>
                <a:gd name="T8" fmla="*/ 15631 w 13"/>
                <a:gd name="T9" fmla="*/ 23812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chemeClr val="tx2"/>
            </a:solidFill>
            <a:ln>
              <a:noFill/>
            </a:ln>
          </p:spPr>
          <p:txBody>
            <a:bodyPr/>
            <a:lstStyle/>
            <a:p>
              <a:endParaRPr lang="zh-CN" altLang="en-US"/>
            </a:p>
          </p:txBody>
        </p:sp>
        <p:sp>
          <p:nvSpPr>
            <p:cNvPr id="52" name="Freeform 55"/>
            <p:cNvSpPr>
              <a:spLocks noChangeArrowheads="1"/>
            </p:cNvSpPr>
            <p:nvPr/>
          </p:nvSpPr>
          <p:spPr bwMode="auto">
            <a:xfrm>
              <a:off x="6121400" y="3106738"/>
              <a:ext cx="65088" cy="71437"/>
            </a:xfrm>
            <a:custGeom>
              <a:avLst/>
              <a:gdLst>
                <a:gd name="T0" fmla="*/ 31664 w 37"/>
                <a:gd name="T1" fmla="*/ 25003 h 40"/>
                <a:gd name="T2" fmla="*/ 3518 w 37"/>
                <a:gd name="T3" fmla="*/ 60721 h 40"/>
                <a:gd name="T4" fmla="*/ 65088 w 37"/>
                <a:gd name="T5" fmla="*/ 0 h 40"/>
                <a:gd name="T6" fmla="*/ 42219 w 37"/>
                <a:gd name="T7" fmla="*/ 50006 h 40"/>
                <a:gd name="T8" fmla="*/ 7037 w 37"/>
                <a:gd name="T9" fmla="*/ 60721 h 40"/>
                <a:gd name="T10" fmla="*/ 31664 w 37"/>
                <a:gd name="T11" fmla="*/ 25003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chemeClr val="accent2"/>
            </a:solidFill>
            <a:ln>
              <a:noFill/>
            </a:ln>
          </p:spPr>
          <p:txBody>
            <a:bodyPr/>
            <a:lstStyle/>
            <a:p>
              <a:endParaRPr lang="zh-CN" altLang="en-US"/>
            </a:p>
          </p:txBody>
        </p:sp>
        <p:sp>
          <p:nvSpPr>
            <p:cNvPr id="53" name="Freeform 56"/>
            <p:cNvSpPr>
              <a:spLocks noEditPoints="1" noChangeArrowheads="1"/>
            </p:cNvSpPr>
            <p:nvPr/>
          </p:nvSpPr>
          <p:spPr bwMode="auto">
            <a:xfrm>
              <a:off x="6018213" y="3173413"/>
              <a:ext cx="212725" cy="179387"/>
            </a:xfrm>
            <a:custGeom>
              <a:avLst/>
              <a:gdLst>
                <a:gd name="T0" fmla="*/ 148908 w 120"/>
                <a:gd name="T1" fmla="*/ 0 h 101"/>
                <a:gd name="T2" fmla="*/ 106363 w 120"/>
                <a:gd name="T3" fmla="*/ 8881 h 101"/>
                <a:gd name="T4" fmla="*/ 65590 w 120"/>
                <a:gd name="T5" fmla="*/ 0 h 101"/>
                <a:gd name="T6" fmla="*/ 0 w 120"/>
                <a:gd name="T7" fmla="*/ 88805 h 101"/>
                <a:gd name="T8" fmla="*/ 88635 w 120"/>
                <a:gd name="T9" fmla="*/ 179387 h 101"/>
                <a:gd name="T10" fmla="*/ 106363 w 120"/>
                <a:gd name="T11" fmla="*/ 177611 h 101"/>
                <a:gd name="T12" fmla="*/ 124090 w 120"/>
                <a:gd name="T13" fmla="*/ 179387 h 101"/>
                <a:gd name="T14" fmla="*/ 212725 w 120"/>
                <a:gd name="T15" fmla="*/ 88805 h 101"/>
                <a:gd name="T16" fmla="*/ 148908 w 120"/>
                <a:gd name="T17" fmla="*/ 0 h 101"/>
                <a:gd name="T18" fmla="*/ 86863 w 120"/>
                <a:gd name="T19" fmla="*/ 103014 h 101"/>
                <a:gd name="T20" fmla="*/ 77999 w 120"/>
                <a:gd name="T21" fmla="*/ 94134 h 101"/>
                <a:gd name="T22" fmla="*/ 86863 w 120"/>
                <a:gd name="T23" fmla="*/ 85253 h 101"/>
                <a:gd name="T24" fmla="*/ 95726 w 120"/>
                <a:gd name="T25" fmla="*/ 94134 h 101"/>
                <a:gd name="T26" fmla="*/ 86863 w 120"/>
                <a:gd name="T27" fmla="*/ 103014 h 101"/>
                <a:gd name="T28" fmla="*/ 118771 w 120"/>
                <a:gd name="T29" fmla="*/ 103014 h 101"/>
                <a:gd name="T30" fmla="*/ 109908 w 120"/>
                <a:gd name="T31" fmla="*/ 94134 h 101"/>
                <a:gd name="T32" fmla="*/ 118771 w 120"/>
                <a:gd name="T33" fmla="*/ 85253 h 101"/>
                <a:gd name="T34" fmla="*/ 127635 w 120"/>
                <a:gd name="T35" fmla="*/ 94134 h 101"/>
                <a:gd name="T36" fmla="*/ 118771 w 120"/>
                <a:gd name="T37" fmla="*/ 103014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chemeClr val="accent2"/>
            </a:solidFill>
            <a:ln>
              <a:noFill/>
            </a:ln>
          </p:spPr>
          <p:txBody>
            <a:bodyPr/>
            <a:lstStyle/>
            <a:p>
              <a:endParaRPr lang="zh-CN" altLang="en-US"/>
            </a:p>
          </p:txBody>
        </p:sp>
      </p:grpSp>
      <p:grpSp>
        <p:nvGrpSpPr>
          <p:cNvPr id="54" name="组合 53"/>
          <p:cNvGrpSpPr/>
          <p:nvPr/>
        </p:nvGrpSpPr>
        <p:grpSpPr>
          <a:xfrm>
            <a:off x="4594225" y="2101850"/>
            <a:ext cx="1871663" cy="622300"/>
            <a:chOff x="4594225" y="2101850"/>
            <a:chExt cx="1871663" cy="622300"/>
          </a:xfrm>
        </p:grpSpPr>
        <p:sp>
          <p:nvSpPr>
            <p:cNvPr id="55" name="Freeform 21"/>
            <p:cNvSpPr>
              <a:spLocks noEditPoints="1" noChangeArrowheads="1"/>
            </p:cNvSpPr>
            <p:nvPr/>
          </p:nvSpPr>
          <p:spPr bwMode="auto">
            <a:xfrm>
              <a:off x="5940425" y="2101850"/>
              <a:ext cx="525463" cy="539750"/>
            </a:xfrm>
            <a:custGeom>
              <a:avLst/>
              <a:gdLst>
                <a:gd name="T0" fmla="*/ 111838 w 296"/>
                <a:gd name="T1" fmla="*/ 450975 h 304"/>
                <a:gd name="T2" fmla="*/ 58582 w 296"/>
                <a:gd name="T3" fmla="*/ 150917 h 304"/>
                <a:gd name="T4" fmla="*/ 383446 w 296"/>
                <a:gd name="T5" fmla="*/ 65693 h 304"/>
                <a:gd name="T6" fmla="*/ 415400 w 296"/>
                <a:gd name="T7" fmla="*/ 88775 h 304"/>
                <a:gd name="T8" fmla="*/ 466881 w 296"/>
                <a:gd name="T9" fmla="*/ 390609 h 304"/>
                <a:gd name="T10" fmla="*/ 143792 w 296"/>
                <a:gd name="T11" fmla="*/ 474057 h 304"/>
                <a:gd name="T12" fmla="*/ 111838 w 296"/>
                <a:gd name="T13" fmla="*/ 450975 h 304"/>
                <a:gd name="T14" fmla="*/ 411849 w 296"/>
                <a:gd name="T15" fmla="*/ 94101 h 304"/>
                <a:gd name="T16" fmla="*/ 379896 w 296"/>
                <a:gd name="T17" fmla="*/ 71020 h 304"/>
                <a:gd name="T18" fmla="*/ 63908 w 296"/>
                <a:gd name="T19" fmla="*/ 152692 h 304"/>
                <a:gd name="T20" fmla="*/ 113614 w 296"/>
                <a:gd name="T21" fmla="*/ 447424 h 304"/>
                <a:gd name="T22" fmla="*/ 145567 w 296"/>
                <a:gd name="T23" fmla="*/ 470506 h 304"/>
                <a:gd name="T24" fmla="*/ 463331 w 296"/>
                <a:gd name="T25" fmla="*/ 387058 h 304"/>
                <a:gd name="T26" fmla="*/ 411849 w 296"/>
                <a:gd name="T27" fmla="*/ 94101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chemeClr val="bg2"/>
            </a:solidFill>
            <a:ln>
              <a:noFill/>
            </a:ln>
          </p:spPr>
          <p:txBody>
            <a:bodyPr/>
            <a:lstStyle/>
            <a:p>
              <a:endParaRPr lang="zh-CN" altLang="en-US"/>
            </a:p>
          </p:txBody>
        </p:sp>
        <p:sp>
          <p:nvSpPr>
            <p:cNvPr id="56" name="Freeform 22"/>
            <p:cNvSpPr>
              <a:spLocks noChangeArrowheads="1"/>
            </p:cNvSpPr>
            <p:nvPr/>
          </p:nvSpPr>
          <p:spPr bwMode="auto">
            <a:xfrm>
              <a:off x="5957888" y="2127250"/>
              <a:ext cx="488950" cy="488950"/>
            </a:xfrm>
            <a:custGeom>
              <a:avLst/>
              <a:gdLst>
                <a:gd name="T0" fmla="*/ 428717 w 276"/>
                <a:gd name="T1" fmla="*/ 352540 h 276"/>
                <a:gd name="T2" fmla="*/ 136410 w 276"/>
                <a:gd name="T3" fmla="*/ 428717 h 276"/>
                <a:gd name="T4" fmla="*/ 60233 w 276"/>
                <a:gd name="T5" fmla="*/ 136410 h 276"/>
                <a:gd name="T6" fmla="*/ 352540 w 276"/>
                <a:gd name="T7" fmla="*/ 60233 h 276"/>
                <a:gd name="T8" fmla="*/ 428717 w 276"/>
                <a:gd name="T9" fmla="*/ 352540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bg2"/>
            </a:solidFill>
            <a:ln>
              <a:noFill/>
            </a:ln>
          </p:spPr>
          <p:txBody>
            <a:bodyPr/>
            <a:lstStyle/>
            <a:p>
              <a:endParaRPr lang="zh-CN" altLang="en-US"/>
            </a:p>
          </p:txBody>
        </p:sp>
        <p:sp>
          <p:nvSpPr>
            <p:cNvPr id="57" name="Freeform 39"/>
            <p:cNvSpPr>
              <a:spLocks noChangeArrowheads="1"/>
            </p:cNvSpPr>
            <p:nvPr/>
          </p:nvSpPr>
          <p:spPr bwMode="auto">
            <a:xfrm>
              <a:off x="4594225" y="2447925"/>
              <a:ext cx="1330325" cy="276225"/>
            </a:xfrm>
            <a:custGeom>
              <a:avLst/>
              <a:gdLst>
                <a:gd name="T0" fmla="*/ 1593 w 835"/>
                <a:gd name="T1" fmla="*/ 276225 h 243"/>
                <a:gd name="T2" fmla="*/ 0 w 835"/>
                <a:gd name="T3" fmla="*/ 271678 h 243"/>
                <a:gd name="T4" fmla="*/ 1327139 w 835"/>
                <a:gd name="T5" fmla="*/ 0 h 243"/>
                <a:gd name="T6" fmla="*/ 1330325 w 835"/>
                <a:gd name="T7" fmla="*/ 5684 h 243"/>
                <a:gd name="T8" fmla="*/ 1593 w 835"/>
                <a:gd name="T9" fmla="*/ 276225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chemeClr val="bg2"/>
            </a:solidFill>
            <a:ln>
              <a:noFill/>
            </a:ln>
          </p:spPr>
          <p:txBody>
            <a:bodyPr/>
            <a:lstStyle/>
            <a:p>
              <a:endParaRPr lang="zh-CN" altLang="en-US"/>
            </a:p>
          </p:txBody>
        </p:sp>
        <p:sp>
          <p:nvSpPr>
            <p:cNvPr id="58" name="Freeform 40"/>
            <p:cNvSpPr>
              <a:spLocks noChangeArrowheads="1"/>
            </p:cNvSpPr>
            <p:nvPr/>
          </p:nvSpPr>
          <p:spPr bwMode="auto">
            <a:xfrm>
              <a:off x="5913438" y="2438400"/>
              <a:ext cx="23812" cy="25400"/>
            </a:xfrm>
            <a:custGeom>
              <a:avLst/>
              <a:gdLst>
                <a:gd name="T0" fmla="*/ 20410 w 14"/>
                <a:gd name="T1" fmla="*/ 19957 h 14"/>
                <a:gd name="T2" fmla="*/ 5103 w 14"/>
                <a:gd name="T3" fmla="*/ 21771 h 14"/>
                <a:gd name="T4" fmla="*/ 5103 w 14"/>
                <a:gd name="T5" fmla="*/ 5443 h 14"/>
                <a:gd name="T6" fmla="*/ 18709 w 14"/>
                <a:gd name="T7" fmla="*/ 3629 h 14"/>
                <a:gd name="T8" fmla="*/ 20410 w 14"/>
                <a:gd name="T9" fmla="*/ 19957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chemeClr val="accent2"/>
            </a:solidFill>
            <a:ln>
              <a:noFill/>
            </a:ln>
          </p:spPr>
          <p:txBody>
            <a:bodyPr/>
            <a:lstStyle/>
            <a:p>
              <a:endParaRPr lang="zh-CN" altLang="en-US"/>
            </a:p>
          </p:txBody>
        </p:sp>
        <p:sp>
          <p:nvSpPr>
            <p:cNvPr id="59" name="Freeform 57"/>
            <p:cNvSpPr>
              <a:spLocks noChangeArrowheads="1"/>
            </p:cNvSpPr>
            <p:nvPr/>
          </p:nvSpPr>
          <p:spPr bwMode="auto">
            <a:xfrm>
              <a:off x="6218238" y="2333625"/>
              <a:ext cx="44450" cy="31750"/>
            </a:xfrm>
            <a:custGeom>
              <a:avLst/>
              <a:gdLst>
                <a:gd name="T0" fmla="*/ 0 w 39"/>
                <a:gd name="T1" fmla="*/ 0 h 28"/>
                <a:gd name="T2" fmla="*/ 44450 w 39"/>
                <a:gd name="T3" fmla="*/ 0 h 28"/>
                <a:gd name="T4" fmla="*/ 44450 w 39"/>
                <a:gd name="T5" fmla="*/ 4536 h 28"/>
                <a:gd name="T6" fmla="*/ 10258 w 39"/>
                <a:gd name="T7" fmla="*/ 27214 h 28"/>
                <a:gd name="T8" fmla="*/ 44450 w 39"/>
                <a:gd name="T9" fmla="*/ 27214 h 28"/>
                <a:gd name="T10" fmla="*/ 44450 w 39"/>
                <a:gd name="T11" fmla="*/ 31750 h 28"/>
                <a:gd name="T12" fmla="*/ 0 w 39"/>
                <a:gd name="T13" fmla="*/ 31750 h 28"/>
                <a:gd name="T14" fmla="*/ 0 w 39"/>
                <a:gd name="T15" fmla="*/ 28348 h 28"/>
                <a:gd name="T16" fmla="*/ 31913 w 39"/>
                <a:gd name="T17" fmla="*/ 5670 h 28"/>
                <a:gd name="T18" fmla="*/ 0 w 39"/>
                <a:gd name="T19" fmla="*/ 5670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chemeClr val="accent2"/>
            </a:solidFill>
            <a:ln>
              <a:noFill/>
            </a:ln>
          </p:spPr>
          <p:txBody>
            <a:bodyPr/>
            <a:lstStyle/>
            <a:p>
              <a:endParaRPr lang="zh-CN" altLang="en-US"/>
            </a:p>
          </p:txBody>
        </p:sp>
        <p:sp>
          <p:nvSpPr>
            <p:cNvPr id="60" name="Freeform 58"/>
            <p:cNvSpPr>
              <a:spLocks noChangeArrowheads="1"/>
            </p:cNvSpPr>
            <p:nvPr/>
          </p:nvSpPr>
          <p:spPr bwMode="auto">
            <a:xfrm>
              <a:off x="6111875" y="2227263"/>
              <a:ext cx="119063" cy="88900"/>
            </a:xfrm>
            <a:custGeom>
              <a:avLst/>
              <a:gdLst>
                <a:gd name="T0" fmla="*/ 0 w 104"/>
                <a:gd name="T1" fmla="*/ 0 h 78"/>
                <a:gd name="T2" fmla="*/ 119063 w 104"/>
                <a:gd name="T3" fmla="*/ 0 h 78"/>
                <a:gd name="T4" fmla="*/ 119063 w 104"/>
                <a:gd name="T5" fmla="*/ 11397 h 78"/>
                <a:gd name="T6" fmla="*/ 28621 w 104"/>
                <a:gd name="T7" fmla="*/ 74083 h 78"/>
                <a:gd name="T8" fmla="*/ 119063 w 104"/>
                <a:gd name="T9" fmla="*/ 74083 h 78"/>
                <a:gd name="T10" fmla="*/ 119063 w 104"/>
                <a:gd name="T11" fmla="*/ 88900 h 78"/>
                <a:gd name="T12" fmla="*/ 0 w 104"/>
                <a:gd name="T13" fmla="*/ 88900 h 78"/>
                <a:gd name="T14" fmla="*/ 0 w 104"/>
                <a:gd name="T15" fmla="*/ 76363 h 78"/>
                <a:gd name="T16" fmla="*/ 88152 w 104"/>
                <a:gd name="T17" fmla="*/ 14817 h 78"/>
                <a:gd name="T18" fmla="*/ 0 w 104"/>
                <a:gd name="T19" fmla="*/ 14817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chemeClr val="accent2"/>
            </a:solidFill>
            <a:ln>
              <a:noFill/>
            </a:ln>
          </p:spPr>
          <p:txBody>
            <a:bodyPr/>
            <a:lstStyle/>
            <a:p>
              <a:endParaRPr lang="zh-CN" altLang="en-US"/>
            </a:p>
          </p:txBody>
        </p:sp>
        <p:sp>
          <p:nvSpPr>
            <p:cNvPr id="61" name="Freeform 59"/>
            <p:cNvSpPr>
              <a:spLocks noEditPoints="1" noChangeArrowheads="1"/>
            </p:cNvSpPr>
            <p:nvPr/>
          </p:nvSpPr>
          <p:spPr bwMode="auto">
            <a:xfrm>
              <a:off x="6065838" y="2374900"/>
              <a:ext cx="274637" cy="122238"/>
            </a:xfrm>
            <a:custGeom>
              <a:avLst/>
              <a:gdLst>
                <a:gd name="T0" fmla="*/ 249566 w 241"/>
                <a:gd name="T1" fmla="*/ 0 h 107"/>
                <a:gd name="T2" fmla="*/ 249566 w 241"/>
                <a:gd name="T3" fmla="*/ 49124 h 107"/>
                <a:gd name="T4" fmla="*/ 27350 w 241"/>
                <a:gd name="T5" fmla="*/ 49124 h 107"/>
                <a:gd name="T6" fmla="*/ 27350 w 241"/>
                <a:gd name="T7" fmla="*/ 0 h 107"/>
                <a:gd name="T8" fmla="*/ 0 w 241"/>
                <a:gd name="T9" fmla="*/ 0 h 107"/>
                <a:gd name="T10" fmla="*/ 0 w 241"/>
                <a:gd name="T11" fmla="*/ 49124 h 107"/>
                <a:gd name="T12" fmla="*/ 0 w 241"/>
                <a:gd name="T13" fmla="*/ 81111 h 107"/>
                <a:gd name="T14" fmla="*/ 0 w 241"/>
                <a:gd name="T15" fmla="*/ 86823 h 107"/>
                <a:gd name="T16" fmla="*/ 0 w 241"/>
                <a:gd name="T17" fmla="*/ 99390 h 107"/>
                <a:gd name="T18" fmla="*/ 0 w 241"/>
                <a:gd name="T19" fmla="*/ 122238 h 107"/>
                <a:gd name="T20" fmla="*/ 27350 w 241"/>
                <a:gd name="T21" fmla="*/ 122238 h 107"/>
                <a:gd name="T22" fmla="*/ 27350 w 241"/>
                <a:gd name="T23" fmla="*/ 99390 h 107"/>
                <a:gd name="T24" fmla="*/ 249566 w 241"/>
                <a:gd name="T25" fmla="*/ 99390 h 107"/>
                <a:gd name="T26" fmla="*/ 249566 w 241"/>
                <a:gd name="T27" fmla="*/ 122238 h 107"/>
                <a:gd name="T28" fmla="*/ 274637 w 241"/>
                <a:gd name="T29" fmla="*/ 122238 h 107"/>
                <a:gd name="T30" fmla="*/ 274637 w 241"/>
                <a:gd name="T31" fmla="*/ 0 h 107"/>
                <a:gd name="T32" fmla="*/ 249566 w 241"/>
                <a:gd name="T33" fmla="*/ 0 h 107"/>
                <a:gd name="T34" fmla="*/ 27350 w 241"/>
                <a:gd name="T35" fmla="*/ 86823 h 107"/>
                <a:gd name="T36" fmla="*/ 27350 w 241"/>
                <a:gd name="T37" fmla="*/ 81111 h 107"/>
                <a:gd name="T38" fmla="*/ 249566 w 241"/>
                <a:gd name="T39" fmla="*/ 81111 h 107"/>
                <a:gd name="T40" fmla="*/ 249566 w 241"/>
                <a:gd name="T41" fmla="*/ 86823 h 107"/>
                <a:gd name="T42" fmla="*/ 27350 w 241"/>
                <a:gd name="T43" fmla="*/ 86823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chemeClr val="accent2"/>
            </a:solidFill>
            <a:ln>
              <a:noFill/>
            </a:ln>
          </p:spPr>
          <p:txBody>
            <a:bodyPr/>
            <a:lstStyle/>
            <a:p>
              <a:endParaRPr lang="zh-CN" altLang="en-US"/>
            </a:p>
          </p:txBody>
        </p:sp>
        <p:sp>
          <p:nvSpPr>
            <p:cNvPr id="62" name="Freeform 60"/>
            <p:cNvSpPr>
              <a:spLocks noChangeArrowheads="1"/>
            </p:cNvSpPr>
            <p:nvPr/>
          </p:nvSpPr>
          <p:spPr bwMode="auto">
            <a:xfrm>
              <a:off x="6230938" y="2397125"/>
              <a:ext cx="80962" cy="22225"/>
            </a:xfrm>
            <a:custGeom>
              <a:avLst/>
              <a:gdLst>
                <a:gd name="T0" fmla="*/ 80962 w 46"/>
                <a:gd name="T1" fmla="*/ 0 h 13"/>
                <a:gd name="T2" fmla="*/ 0 w 46"/>
                <a:gd name="T3" fmla="*/ 22225 h 13"/>
                <a:gd name="T4" fmla="*/ 80962 w 46"/>
                <a:gd name="T5" fmla="*/ 22225 h 13"/>
                <a:gd name="T6" fmla="*/ 80962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chemeClr val="accent2"/>
            </a:solidFill>
            <a:ln>
              <a:noFill/>
            </a:ln>
          </p:spPr>
          <p:txBody>
            <a:bodyPr/>
            <a:lstStyle/>
            <a:p>
              <a:endParaRPr lang="zh-CN" altLang="en-US"/>
            </a:p>
          </p:txBody>
        </p:sp>
      </p:grpSp>
      <p:grpSp>
        <p:nvGrpSpPr>
          <p:cNvPr id="63" name="组合 62"/>
          <p:cNvGrpSpPr/>
          <p:nvPr/>
        </p:nvGrpSpPr>
        <p:grpSpPr>
          <a:xfrm>
            <a:off x="4592638" y="1431925"/>
            <a:ext cx="1211262" cy="1292225"/>
            <a:chOff x="4592638" y="1431925"/>
            <a:chExt cx="1211262" cy="1292225"/>
          </a:xfrm>
        </p:grpSpPr>
        <p:sp>
          <p:nvSpPr>
            <p:cNvPr id="64" name="Freeform 5"/>
            <p:cNvSpPr>
              <a:spLocks noEditPoints="1" noChangeArrowheads="1"/>
            </p:cNvSpPr>
            <p:nvPr/>
          </p:nvSpPr>
          <p:spPr bwMode="auto">
            <a:xfrm>
              <a:off x="5294313" y="1431925"/>
              <a:ext cx="509587" cy="474663"/>
            </a:xfrm>
            <a:custGeom>
              <a:avLst/>
              <a:gdLst>
                <a:gd name="T0" fmla="*/ 253906 w 287"/>
                <a:gd name="T1" fmla="*/ 474663 h 267"/>
                <a:gd name="T2" fmla="*/ 21307 w 287"/>
                <a:gd name="T3" fmla="*/ 277331 h 267"/>
                <a:gd name="T4" fmla="*/ 214843 w 287"/>
                <a:gd name="T5" fmla="*/ 3556 h 267"/>
                <a:gd name="T6" fmla="*/ 253906 w 287"/>
                <a:gd name="T7" fmla="*/ 0 h 267"/>
                <a:gd name="T8" fmla="*/ 486505 w 287"/>
                <a:gd name="T9" fmla="*/ 197332 h 267"/>
                <a:gd name="T10" fmla="*/ 292968 w 287"/>
                <a:gd name="T11" fmla="*/ 471107 h 267"/>
                <a:gd name="T12" fmla="*/ 253906 w 287"/>
                <a:gd name="T13" fmla="*/ 474663 h 267"/>
                <a:gd name="T14" fmla="*/ 253906 w 287"/>
                <a:gd name="T15" fmla="*/ 5333 h 267"/>
                <a:gd name="T16" fmla="*/ 214843 w 287"/>
                <a:gd name="T17" fmla="*/ 8889 h 267"/>
                <a:gd name="T18" fmla="*/ 26633 w 287"/>
                <a:gd name="T19" fmla="*/ 275553 h 267"/>
                <a:gd name="T20" fmla="*/ 253906 w 287"/>
                <a:gd name="T21" fmla="*/ 469330 h 267"/>
                <a:gd name="T22" fmla="*/ 292968 w 287"/>
                <a:gd name="T23" fmla="*/ 465774 h 267"/>
                <a:gd name="T24" fmla="*/ 481178 w 287"/>
                <a:gd name="T25" fmla="*/ 199110 h 267"/>
                <a:gd name="T26" fmla="*/ 253906 w 287"/>
                <a:gd name="T27" fmla="*/ 533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tx1"/>
            </a:solidFill>
            <a:ln>
              <a:noFill/>
            </a:ln>
          </p:spPr>
          <p:txBody>
            <a:bodyPr/>
            <a:lstStyle/>
            <a:p>
              <a:endParaRPr lang="zh-CN" altLang="en-US"/>
            </a:p>
          </p:txBody>
        </p:sp>
        <p:sp>
          <p:nvSpPr>
            <p:cNvPr id="65" name="Freeform 6"/>
            <p:cNvSpPr>
              <a:spLocks noChangeArrowheads="1"/>
            </p:cNvSpPr>
            <p:nvPr/>
          </p:nvSpPr>
          <p:spPr bwMode="auto">
            <a:xfrm>
              <a:off x="5318125" y="1438275"/>
              <a:ext cx="460375" cy="463550"/>
            </a:xfrm>
            <a:custGeom>
              <a:avLst/>
              <a:gdLst>
                <a:gd name="T0" fmla="*/ 440898 w 260"/>
                <a:gd name="T1" fmla="*/ 195366 h 261"/>
                <a:gd name="T2" fmla="*/ 265601 w 260"/>
                <a:gd name="T3" fmla="*/ 442237 h 261"/>
                <a:gd name="T4" fmla="*/ 19477 w 260"/>
                <a:gd name="T5" fmla="*/ 268184 h 261"/>
                <a:gd name="T6" fmla="*/ 194774 w 260"/>
                <a:gd name="T7" fmla="*/ 19537 h 261"/>
                <a:gd name="T8" fmla="*/ 440898 w 260"/>
                <a:gd name="T9" fmla="*/ 195366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tx1"/>
            </a:solidFill>
            <a:ln>
              <a:noFill/>
            </a:ln>
          </p:spPr>
          <p:txBody>
            <a:bodyPr/>
            <a:lstStyle/>
            <a:p>
              <a:endParaRPr lang="zh-CN" altLang="en-US"/>
            </a:p>
          </p:txBody>
        </p:sp>
        <p:sp>
          <p:nvSpPr>
            <p:cNvPr id="75" name="Freeform 23"/>
            <p:cNvSpPr>
              <a:spLocks noChangeArrowheads="1"/>
            </p:cNvSpPr>
            <p:nvPr/>
          </p:nvSpPr>
          <p:spPr bwMode="auto">
            <a:xfrm>
              <a:off x="4592638" y="1906588"/>
              <a:ext cx="795337" cy="817562"/>
            </a:xfrm>
            <a:custGeom>
              <a:avLst/>
              <a:gdLst>
                <a:gd name="T0" fmla="*/ 8099 w 491"/>
                <a:gd name="T1" fmla="*/ 817562 h 723"/>
                <a:gd name="T2" fmla="*/ 0 w 491"/>
                <a:gd name="T3" fmla="*/ 813039 h 723"/>
                <a:gd name="T4" fmla="*/ 787238 w 491"/>
                <a:gd name="T5" fmla="*/ 0 h 723"/>
                <a:gd name="T6" fmla="*/ 795337 w 491"/>
                <a:gd name="T7" fmla="*/ 3392 h 723"/>
                <a:gd name="T8" fmla="*/ 8099 w 491"/>
                <a:gd name="T9" fmla="*/ 817562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chemeClr val="tx1"/>
            </a:solidFill>
            <a:ln>
              <a:noFill/>
            </a:ln>
          </p:spPr>
          <p:txBody>
            <a:bodyPr/>
            <a:lstStyle/>
            <a:p>
              <a:endParaRPr lang="zh-CN" altLang="en-US"/>
            </a:p>
          </p:txBody>
        </p:sp>
        <p:sp>
          <p:nvSpPr>
            <p:cNvPr id="76" name="Oval 24"/>
            <p:cNvSpPr>
              <a:spLocks noChangeArrowheads="1"/>
            </p:cNvSpPr>
            <p:nvPr/>
          </p:nvSpPr>
          <p:spPr bwMode="auto">
            <a:xfrm>
              <a:off x="5376863" y="1895475"/>
              <a:ext cx="22225" cy="23813"/>
            </a:xfrm>
            <a:prstGeom prst="ellipse">
              <a:avLst/>
            </a:prstGeom>
            <a:solidFill>
              <a:schemeClr val="tx1"/>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sz="1600">
                <a:solidFill>
                  <a:srgbClr val="000000"/>
                </a:solidFill>
                <a:sym typeface="宋体" panose="02010600030101010101" pitchFamily="2" charset="-122"/>
              </a:endParaRPr>
            </a:p>
          </p:txBody>
        </p:sp>
        <p:sp>
          <p:nvSpPr>
            <p:cNvPr id="77" name="Oval 61"/>
            <p:cNvSpPr>
              <a:spLocks noChangeArrowheads="1"/>
            </p:cNvSpPr>
            <p:nvPr/>
          </p:nvSpPr>
          <p:spPr bwMode="auto">
            <a:xfrm>
              <a:off x="5435600"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sp>
          <p:nvSpPr>
            <p:cNvPr id="78" name="Freeform 62"/>
            <p:cNvSpPr>
              <a:spLocks noChangeArrowheads="1"/>
            </p:cNvSpPr>
            <p:nvPr/>
          </p:nvSpPr>
          <p:spPr bwMode="auto">
            <a:xfrm>
              <a:off x="5395913" y="1589088"/>
              <a:ext cx="306387" cy="133350"/>
            </a:xfrm>
            <a:custGeom>
              <a:avLst/>
              <a:gdLst>
                <a:gd name="T0" fmla="*/ 292136 w 172"/>
                <a:gd name="T1" fmla="*/ 72898 h 75"/>
                <a:gd name="T2" fmla="*/ 256510 w 172"/>
                <a:gd name="T3" fmla="*/ 58674 h 75"/>
                <a:gd name="T4" fmla="*/ 235134 w 172"/>
                <a:gd name="T5" fmla="*/ 37338 h 75"/>
                <a:gd name="T6" fmla="*/ 226228 w 172"/>
                <a:gd name="T7" fmla="*/ 14224 h 75"/>
                <a:gd name="T8" fmla="*/ 203070 w 172"/>
                <a:gd name="T9" fmla="*/ 0 h 75"/>
                <a:gd name="T10" fmla="*/ 96191 w 172"/>
                <a:gd name="T11" fmla="*/ 0 h 75"/>
                <a:gd name="T12" fmla="*/ 69471 w 172"/>
                <a:gd name="T13" fmla="*/ 12446 h 75"/>
                <a:gd name="T14" fmla="*/ 10688 w 172"/>
                <a:gd name="T15" fmla="*/ 72898 h 75"/>
                <a:gd name="T16" fmla="*/ 0 w 172"/>
                <a:gd name="T17" fmla="*/ 101346 h 75"/>
                <a:gd name="T18" fmla="*/ 0 w 172"/>
                <a:gd name="T19" fmla="*/ 115570 h 75"/>
                <a:gd name="T20" fmla="*/ 16032 w 172"/>
                <a:gd name="T21" fmla="*/ 133350 h 75"/>
                <a:gd name="T22" fmla="*/ 30282 w 172"/>
                <a:gd name="T23" fmla="*/ 133350 h 75"/>
                <a:gd name="T24" fmla="*/ 69471 w 172"/>
                <a:gd name="T25" fmla="*/ 94234 h 75"/>
                <a:gd name="T26" fmla="*/ 108661 w 172"/>
                <a:gd name="T27" fmla="*/ 133350 h 75"/>
                <a:gd name="T28" fmla="*/ 187039 w 172"/>
                <a:gd name="T29" fmla="*/ 133350 h 75"/>
                <a:gd name="T30" fmla="*/ 226228 w 172"/>
                <a:gd name="T31" fmla="*/ 94234 h 75"/>
                <a:gd name="T32" fmla="*/ 265417 w 172"/>
                <a:gd name="T33" fmla="*/ 133350 h 75"/>
                <a:gd name="T34" fmla="*/ 290355 w 172"/>
                <a:gd name="T35" fmla="*/ 133350 h 75"/>
                <a:gd name="T36" fmla="*/ 306387 w 172"/>
                <a:gd name="T37" fmla="*/ 115570 h 75"/>
                <a:gd name="T38" fmla="*/ 306387 w 172"/>
                <a:gd name="T39" fmla="*/ 94234 h 75"/>
                <a:gd name="T40" fmla="*/ 292136 w 172"/>
                <a:gd name="T41" fmla="*/ 72898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79" name="Oval 63"/>
            <p:cNvSpPr>
              <a:spLocks noChangeArrowheads="1"/>
            </p:cNvSpPr>
            <p:nvPr/>
          </p:nvSpPr>
          <p:spPr bwMode="auto">
            <a:xfrm>
              <a:off x="5592763" y="1692275"/>
              <a:ext cx="57150" cy="57150"/>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80" name="TextBox 113"/>
          <p:cNvSpPr>
            <a:spLocks noChangeArrowheads="1"/>
          </p:cNvSpPr>
          <p:nvPr/>
        </p:nvSpPr>
        <p:spPr bwMode="auto">
          <a:xfrm>
            <a:off x="3127911" y="1263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1" name="TextBox 115"/>
          <p:cNvSpPr>
            <a:spLocks noChangeArrowheads="1"/>
          </p:cNvSpPr>
          <p:nvPr/>
        </p:nvSpPr>
        <p:spPr bwMode="auto">
          <a:xfrm>
            <a:off x="5865555" y="1490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2" name="TextBox 120"/>
          <p:cNvSpPr>
            <a:spLocks noChangeArrowheads="1"/>
          </p:cNvSpPr>
          <p:nvPr/>
        </p:nvSpPr>
        <p:spPr bwMode="auto">
          <a:xfrm>
            <a:off x="6514049" y="22143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3" name="TextBox 121"/>
          <p:cNvSpPr>
            <a:spLocks noChangeArrowheads="1"/>
          </p:cNvSpPr>
          <p:nvPr/>
        </p:nvSpPr>
        <p:spPr bwMode="auto">
          <a:xfrm>
            <a:off x="6442611" y="309383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4" name="TextBox 122"/>
          <p:cNvSpPr>
            <a:spLocks noChangeArrowheads="1"/>
          </p:cNvSpPr>
          <p:nvPr/>
        </p:nvSpPr>
        <p:spPr bwMode="auto">
          <a:xfrm>
            <a:off x="5473442" y="370978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85" name="TextBox 123"/>
          <p:cNvSpPr>
            <a:spLocks noChangeArrowheads="1"/>
          </p:cNvSpPr>
          <p:nvPr/>
        </p:nvSpPr>
        <p:spPr bwMode="auto">
          <a:xfrm>
            <a:off x="1657886" y="24604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6" name="TextBox 124"/>
          <p:cNvSpPr>
            <a:spLocks noChangeArrowheads="1"/>
          </p:cNvSpPr>
          <p:nvPr/>
        </p:nvSpPr>
        <p:spPr bwMode="auto">
          <a:xfrm>
            <a:off x="2128580" y="16444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7" name="TextBox 125"/>
          <p:cNvSpPr>
            <a:spLocks noChangeArrowheads="1"/>
          </p:cNvSpPr>
          <p:nvPr/>
        </p:nvSpPr>
        <p:spPr bwMode="auto">
          <a:xfrm>
            <a:off x="1840449" y="328909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8" name="TextBox 127"/>
          <p:cNvSpPr>
            <a:spLocks noChangeArrowheads="1"/>
          </p:cNvSpPr>
          <p:nvPr/>
        </p:nvSpPr>
        <p:spPr bwMode="auto">
          <a:xfrm>
            <a:off x="2972336" y="377645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grpSp>
        <p:nvGrpSpPr>
          <p:cNvPr id="89" name="组合 88"/>
          <p:cNvGrpSpPr/>
          <p:nvPr/>
        </p:nvGrpSpPr>
        <p:grpSpPr>
          <a:xfrm>
            <a:off x="2905125" y="2719388"/>
            <a:ext cx="1690688" cy="1003300"/>
            <a:chOff x="2905125" y="2719388"/>
            <a:chExt cx="1690688" cy="1003300"/>
          </a:xfrm>
        </p:grpSpPr>
        <p:sp>
          <p:nvSpPr>
            <p:cNvPr id="90" name="Freeform 13"/>
            <p:cNvSpPr>
              <a:spLocks noEditPoints="1" noChangeArrowheads="1"/>
            </p:cNvSpPr>
            <p:nvPr/>
          </p:nvSpPr>
          <p:spPr bwMode="auto">
            <a:xfrm>
              <a:off x="2905125" y="3209925"/>
              <a:ext cx="508000" cy="512763"/>
            </a:xfrm>
            <a:custGeom>
              <a:avLst/>
              <a:gdLst>
                <a:gd name="T0" fmla="*/ 335706 w 286"/>
                <a:gd name="T1" fmla="*/ 33711 h 289"/>
                <a:gd name="T2" fmla="*/ 486685 w 286"/>
                <a:gd name="T3" fmla="*/ 298077 h 289"/>
                <a:gd name="T4" fmla="*/ 211371 w 286"/>
                <a:gd name="T5" fmla="*/ 487923 h 289"/>
                <a:gd name="T6" fmla="*/ 172294 w 286"/>
                <a:gd name="T7" fmla="*/ 479052 h 289"/>
                <a:gd name="T8" fmla="*/ 21315 w 286"/>
                <a:gd name="T9" fmla="*/ 214686 h 289"/>
                <a:gd name="T10" fmla="*/ 296629 w 286"/>
                <a:gd name="T11" fmla="*/ 24840 h 289"/>
                <a:gd name="T12" fmla="*/ 335706 w 286"/>
                <a:gd name="T13" fmla="*/ 33711 h 289"/>
                <a:gd name="T14" fmla="*/ 174070 w 286"/>
                <a:gd name="T15" fmla="*/ 473729 h 289"/>
                <a:gd name="T16" fmla="*/ 213147 w 286"/>
                <a:gd name="T17" fmla="*/ 484375 h 289"/>
                <a:gd name="T18" fmla="*/ 481357 w 286"/>
                <a:gd name="T19" fmla="*/ 298077 h 289"/>
                <a:gd name="T20" fmla="*/ 333930 w 286"/>
                <a:gd name="T21" fmla="*/ 39034 h 289"/>
                <a:gd name="T22" fmla="*/ 294853 w 286"/>
                <a:gd name="T23" fmla="*/ 28388 h 289"/>
                <a:gd name="T24" fmla="*/ 26643 w 286"/>
                <a:gd name="T25" fmla="*/ 214686 h 289"/>
                <a:gd name="T26" fmla="*/ 174070 w 286"/>
                <a:gd name="T27" fmla="*/ 473729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chemeClr val="bg2"/>
            </a:solidFill>
            <a:ln>
              <a:noFill/>
            </a:ln>
          </p:spPr>
          <p:txBody>
            <a:bodyPr/>
            <a:lstStyle/>
            <a:p>
              <a:endParaRPr lang="zh-CN" altLang="en-US"/>
            </a:p>
          </p:txBody>
        </p:sp>
        <p:sp>
          <p:nvSpPr>
            <p:cNvPr id="91" name="Freeform 14"/>
            <p:cNvSpPr>
              <a:spLocks noChangeArrowheads="1"/>
            </p:cNvSpPr>
            <p:nvPr/>
          </p:nvSpPr>
          <p:spPr bwMode="auto">
            <a:xfrm>
              <a:off x="2927350" y="3235325"/>
              <a:ext cx="463550" cy="461963"/>
            </a:xfrm>
            <a:custGeom>
              <a:avLst/>
              <a:gdLst>
                <a:gd name="T0" fmla="*/ 21231 w 262"/>
                <a:gd name="T1" fmla="*/ 192927 h 261"/>
                <a:gd name="T2" fmla="*/ 270699 w 262"/>
                <a:gd name="T3" fmla="*/ 21240 h 261"/>
                <a:gd name="T4" fmla="*/ 442319 w 262"/>
                <a:gd name="T5" fmla="*/ 269036 h 261"/>
                <a:gd name="T6" fmla="*/ 192851 w 262"/>
                <a:gd name="T7" fmla="*/ 440723 h 261"/>
                <a:gd name="T8" fmla="*/ 21231 w 262"/>
                <a:gd name="T9" fmla="*/ 192927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bg2"/>
            </a:solidFill>
            <a:ln>
              <a:noFill/>
            </a:ln>
          </p:spPr>
          <p:txBody>
            <a:bodyPr/>
            <a:lstStyle/>
            <a:p>
              <a:endParaRPr lang="zh-CN" altLang="en-US"/>
            </a:p>
          </p:txBody>
        </p:sp>
        <p:sp>
          <p:nvSpPr>
            <p:cNvPr id="92" name="Freeform 31"/>
            <p:cNvSpPr>
              <a:spLocks noChangeArrowheads="1"/>
            </p:cNvSpPr>
            <p:nvPr/>
          </p:nvSpPr>
          <p:spPr bwMode="auto">
            <a:xfrm>
              <a:off x="3390900" y="2719388"/>
              <a:ext cx="1204913" cy="577850"/>
            </a:xfrm>
            <a:custGeom>
              <a:avLst/>
              <a:gdLst>
                <a:gd name="T0" fmla="*/ 5127 w 705"/>
                <a:gd name="T1" fmla="*/ 577850 h 513"/>
                <a:gd name="T2" fmla="*/ 0 w 705"/>
                <a:gd name="T3" fmla="*/ 574471 h 513"/>
                <a:gd name="T4" fmla="*/ 1203204 w 705"/>
                <a:gd name="T5" fmla="*/ 0 h 513"/>
                <a:gd name="T6" fmla="*/ 1204913 w 705"/>
                <a:gd name="T7" fmla="*/ 4506 h 513"/>
                <a:gd name="T8" fmla="*/ 5127 w 705"/>
                <a:gd name="T9" fmla="*/ 577850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chemeClr val="bg2"/>
            </a:solidFill>
            <a:ln>
              <a:noFill/>
            </a:ln>
          </p:spPr>
          <p:txBody>
            <a:bodyPr/>
            <a:lstStyle/>
            <a:p>
              <a:endParaRPr lang="zh-CN" altLang="en-US"/>
            </a:p>
          </p:txBody>
        </p:sp>
        <p:sp>
          <p:nvSpPr>
            <p:cNvPr id="93" name="Freeform 32"/>
            <p:cNvSpPr>
              <a:spLocks noChangeArrowheads="1"/>
            </p:cNvSpPr>
            <p:nvPr/>
          </p:nvSpPr>
          <p:spPr bwMode="auto">
            <a:xfrm>
              <a:off x="3379788" y="3282950"/>
              <a:ext cx="23812" cy="28575"/>
            </a:xfrm>
            <a:custGeom>
              <a:avLst/>
              <a:gdLst>
                <a:gd name="T0" fmla="*/ 1701 w 14"/>
                <a:gd name="T1" fmla="*/ 9525 h 15"/>
                <a:gd name="T2" fmla="*/ 15308 w 14"/>
                <a:gd name="T3" fmla="*/ 1905 h 15"/>
                <a:gd name="T4" fmla="*/ 22111 w 14"/>
                <a:gd name="T5" fmla="*/ 19050 h 15"/>
                <a:gd name="T6" fmla="*/ 8504 w 14"/>
                <a:gd name="T7" fmla="*/ 24765 h 15"/>
                <a:gd name="T8" fmla="*/ 1701 w 14"/>
                <a:gd name="T9" fmla="*/ 952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chemeClr val="bg2"/>
            </a:solidFill>
            <a:ln>
              <a:noFill/>
            </a:ln>
          </p:spPr>
          <p:txBody>
            <a:bodyPr/>
            <a:lstStyle/>
            <a:p>
              <a:endParaRPr lang="zh-CN" altLang="en-US"/>
            </a:p>
          </p:txBody>
        </p:sp>
        <p:sp>
          <p:nvSpPr>
            <p:cNvPr id="94" name="Freeform 82"/>
            <p:cNvSpPr>
              <a:spLocks noEditPoints="1" noChangeArrowheads="1"/>
            </p:cNvSpPr>
            <p:nvPr/>
          </p:nvSpPr>
          <p:spPr bwMode="auto">
            <a:xfrm>
              <a:off x="3060700" y="3270250"/>
              <a:ext cx="215900" cy="333375"/>
            </a:xfrm>
            <a:custGeom>
              <a:avLst/>
              <a:gdLst>
                <a:gd name="T0" fmla="*/ 123595 w 138"/>
                <a:gd name="T1" fmla="*/ 182413 h 212"/>
                <a:gd name="T2" fmla="*/ 67273 w 138"/>
                <a:gd name="T3" fmla="*/ 182413 h 212"/>
                <a:gd name="T4" fmla="*/ 46935 w 138"/>
                <a:gd name="T5" fmla="*/ 61328 h 212"/>
                <a:gd name="T6" fmla="*/ 86047 w 138"/>
                <a:gd name="T7" fmla="*/ 53466 h 212"/>
                <a:gd name="T8" fmla="*/ 123595 w 138"/>
                <a:gd name="T9" fmla="*/ 182413 h 212"/>
                <a:gd name="T10" fmla="*/ 129853 w 138"/>
                <a:gd name="T11" fmla="*/ 202856 h 212"/>
                <a:gd name="T12" fmla="*/ 170530 w 138"/>
                <a:gd name="T13" fmla="*/ 215436 h 212"/>
                <a:gd name="T14" fmla="*/ 187739 w 138"/>
                <a:gd name="T15" fmla="*/ 305070 h 212"/>
                <a:gd name="T16" fmla="*/ 167401 w 138"/>
                <a:gd name="T17" fmla="*/ 316077 h 212"/>
                <a:gd name="T18" fmla="*/ 164272 w 138"/>
                <a:gd name="T19" fmla="*/ 286199 h 212"/>
                <a:gd name="T20" fmla="*/ 161143 w 138"/>
                <a:gd name="T21" fmla="*/ 287772 h 212"/>
                <a:gd name="T22" fmla="*/ 154885 w 138"/>
                <a:gd name="T23" fmla="*/ 320795 h 212"/>
                <a:gd name="T24" fmla="*/ 35983 w 138"/>
                <a:gd name="T25" fmla="*/ 320795 h 212"/>
                <a:gd name="T26" fmla="*/ 29725 w 138"/>
                <a:gd name="T27" fmla="*/ 287772 h 212"/>
                <a:gd name="T28" fmla="*/ 26596 w 138"/>
                <a:gd name="T29" fmla="*/ 286199 h 212"/>
                <a:gd name="T30" fmla="*/ 25032 w 138"/>
                <a:gd name="T31" fmla="*/ 316077 h 212"/>
                <a:gd name="T32" fmla="*/ 3129 w 138"/>
                <a:gd name="T33" fmla="*/ 305070 h 212"/>
                <a:gd name="T34" fmla="*/ 21903 w 138"/>
                <a:gd name="T35" fmla="*/ 215436 h 212"/>
                <a:gd name="T36" fmla="*/ 62580 w 138"/>
                <a:gd name="T37" fmla="*/ 202856 h 212"/>
                <a:gd name="T38" fmla="*/ 95434 w 138"/>
                <a:gd name="T39" fmla="*/ 267329 h 212"/>
                <a:gd name="T40" fmla="*/ 129853 w 138"/>
                <a:gd name="T41" fmla="*/ 202856 h 212"/>
                <a:gd name="T42" fmla="*/ 137675 w 138"/>
                <a:gd name="T43" fmla="*/ 116367 h 212"/>
                <a:gd name="T44" fmla="*/ 78225 w 138"/>
                <a:gd name="T45" fmla="*/ 106932 h 212"/>
                <a:gd name="T46" fmla="*/ 53193 w 138"/>
                <a:gd name="T47" fmla="*/ 121084 h 212"/>
                <a:gd name="T48" fmla="*/ 57886 w 138"/>
                <a:gd name="T49" fmla="*/ 143100 h 212"/>
                <a:gd name="T50" fmla="*/ 134546 w 138"/>
                <a:gd name="T51" fmla="*/ 141527 h 212"/>
                <a:gd name="T52" fmla="*/ 137675 w 138"/>
                <a:gd name="T53" fmla="*/ 116367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accent2"/>
            </a:solidFill>
            <a:ln>
              <a:noFill/>
            </a:ln>
          </p:spPr>
          <p:txBody>
            <a:bodyPr/>
            <a:lstStyle/>
            <a:p>
              <a:endParaRPr lang="zh-CN" altLang="en-US"/>
            </a:p>
          </p:txBody>
        </p:sp>
      </p:grpSp>
      <p:grpSp>
        <p:nvGrpSpPr>
          <p:cNvPr id="95" name="组合 94"/>
          <p:cNvGrpSpPr/>
          <p:nvPr/>
        </p:nvGrpSpPr>
        <p:grpSpPr>
          <a:xfrm>
            <a:off x="4200525" y="1203325"/>
            <a:ext cx="528638" cy="1517650"/>
            <a:chOff x="4200525" y="1203325"/>
            <a:chExt cx="528638" cy="1517650"/>
          </a:xfrm>
        </p:grpSpPr>
        <p:sp>
          <p:nvSpPr>
            <p:cNvPr id="96" name="Freeform 7"/>
            <p:cNvSpPr>
              <a:spLocks noEditPoints="1" noChangeArrowheads="1"/>
            </p:cNvSpPr>
            <p:nvPr/>
          </p:nvSpPr>
          <p:spPr bwMode="auto">
            <a:xfrm>
              <a:off x="4200525" y="1203325"/>
              <a:ext cx="528638" cy="511175"/>
            </a:xfrm>
            <a:custGeom>
              <a:avLst/>
              <a:gdLst>
                <a:gd name="T0" fmla="*/ 415105 w 298"/>
                <a:gd name="T1" fmla="*/ 436629 h 288"/>
                <a:gd name="T2" fmla="*/ 109985 w 298"/>
                <a:gd name="T3" fmla="*/ 434854 h 288"/>
                <a:gd name="T4" fmla="*/ 83376 w 298"/>
                <a:gd name="T5" fmla="*/ 101170 h 288"/>
                <a:gd name="T6" fmla="*/ 111759 w 298"/>
                <a:gd name="T7" fmla="*/ 74546 h 288"/>
                <a:gd name="T8" fmla="*/ 416879 w 298"/>
                <a:gd name="T9" fmla="*/ 74546 h 288"/>
                <a:gd name="T10" fmla="*/ 443488 w 298"/>
                <a:gd name="T11" fmla="*/ 408230 h 288"/>
                <a:gd name="T12" fmla="*/ 415105 w 298"/>
                <a:gd name="T13" fmla="*/ 436629 h 288"/>
                <a:gd name="T14" fmla="*/ 115307 w 298"/>
                <a:gd name="T15" fmla="*/ 78096 h 288"/>
                <a:gd name="T16" fmla="*/ 86924 w 298"/>
                <a:gd name="T17" fmla="*/ 104720 h 288"/>
                <a:gd name="T18" fmla="*/ 113533 w 298"/>
                <a:gd name="T19" fmla="*/ 431304 h 288"/>
                <a:gd name="T20" fmla="*/ 411557 w 298"/>
                <a:gd name="T21" fmla="*/ 433079 h 288"/>
                <a:gd name="T22" fmla="*/ 439940 w 298"/>
                <a:gd name="T23" fmla="*/ 404680 h 288"/>
                <a:gd name="T24" fmla="*/ 413331 w 298"/>
                <a:gd name="T25" fmla="*/ 78096 h 288"/>
                <a:gd name="T26" fmla="*/ 115307 w 298"/>
                <a:gd name="T27" fmla="*/ 78096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7" name="Freeform 8"/>
            <p:cNvSpPr>
              <a:spLocks noChangeArrowheads="1"/>
            </p:cNvSpPr>
            <p:nvPr/>
          </p:nvSpPr>
          <p:spPr bwMode="auto">
            <a:xfrm>
              <a:off x="4222750" y="1219200"/>
              <a:ext cx="482600" cy="479425"/>
            </a:xfrm>
            <a:custGeom>
              <a:avLst/>
              <a:gdLst>
                <a:gd name="T0" fmla="*/ 381094 w 271"/>
                <a:gd name="T1" fmla="*/ 77840 h 271"/>
                <a:gd name="T2" fmla="*/ 406025 w 271"/>
                <a:gd name="T3" fmla="*/ 378587 h 271"/>
                <a:gd name="T4" fmla="*/ 101506 w 271"/>
                <a:gd name="T5" fmla="*/ 403354 h 271"/>
                <a:gd name="T6" fmla="*/ 78356 w 271"/>
                <a:gd name="T7" fmla="*/ 100838 h 271"/>
                <a:gd name="T8" fmla="*/ 381094 w 271"/>
                <a:gd name="T9" fmla="*/ 77840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8" name="Freeform 25"/>
            <p:cNvSpPr>
              <a:spLocks noChangeArrowheads="1"/>
            </p:cNvSpPr>
            <p:nvPr/>
          </p:nvSpPr>
          <p:spPr bwMode="auto">
            <a:xfrm>
              <a:off x="4489450" y="1733550"/>
              <a:ext cx="109538" cy="987425"/>
            </a:xfrm>
            <a:custGeom>
              <a:avLst/>
              <a:gdLst>
                <a:gd name="T0" fmla="*/ 103773 w 95"/>
                <a:gd name="T1" fmla="*/ 987425 h 864"/>
                <a:gd name="T2" fmla="*/ 0 w 95"/>
                <a:gd name="T3" fmla="*/ 0 h 864"/>
                <a:gd name="T4" fmla="*/ 5765 w 95"/>
                <a:gd name="T5" fmla="*/ 0 h 864"/>
                <a:gd name="T6" fmla="*/ 109538 w 95"/>
                <a:gd name="T7" fmla="*/ 987425 h 864"/>
                <a:gd name="T8" fmla="*/ 103773 w 95"/>
                <a:gd name="T9" fmla="*/ 987425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99" name="Freeform 26"/>
            <p:cNvSpPr>
              <a:spLocks noChangeArrowheads="1"/>
            </p:cNvSpPr>
            <p:nvPr/>
          </p:nvSpPr>
          <p:spPr bwMode="auto">
            <a:xfrm>
              <a:off x="4479925" y="1733550"/>
              <a:ext cx="26988" cy="25400"/>
            </a:xfrm>
            <a:custGeom>
              <a:avLst/>
              <a:gdLst>
                <a:gd name="T0" fmla="*/ 21590 w 15"/>
                <a:gd name="T1" fmla="*/ 5443 h 14"/>
                <a:gd name="T2" fmla="*/ 19791 w 15"/>
                <a:gd name="T3" fmla="*/ 21771 h 14"/>
                <a:gd name="T4" fmla="*/ 5398 w 15"/>
                <a:gd name="T5" fmla="*/ 19957 h 14"/>
                <a:gd name="T6" fmla="*/ 5398 w 15"/>
                <a:gd name="T7" fmla="*/ 3629 h 14"/>
                <a:gd name="T8" fmla="*/ 21590 w 15"/>
                <a:gd name="T9" fmla="*/ 544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chemeClr val="bg1"/>
            </a:solidFill>
            <a:ln>
              <a:noFill/>
            </a:ln>
          </p:spPr>
          <p:txBody>
            <a:bodyPr/>
            <a:lstStyle/>
            <a:p>
              <a:endParaRPr lang="zh-CN" altLang="en-US"/>
            </a:p>
          </p:txBody>
        </p:sp>
        <p:sp>
          <p:nvSpPr>
            <p:cNvPr id="100" name="Freeform 87"/>
            <p:cNvSpPr>
              <a:spLocks noEditPoints="1" noChangeArrowheads="1"/>
            </p:cNvSpPr>
            <p:nvPr/>
          </p:nvSpPr>
          <p:spPr bwMode="auto">
            <a:xfrm>
              <a:off x="4313238" y="1352550"/>
              <a:ext cx="323850" cy="212725"/>
            </a:xfrm>
            <a:custGeom>
              <a:avLst/>
              <a:gdLst>
                <a:gd name="T0" fmla="*/ 323850 w 162"/>
                <a:gd name="T1" fmla="*/ 24082 h 106"/>
                <a:gd name="T2" fmla="*/ 173919 w 162"/>
                <a:gd name="T3" fmla="*/ 0 h 106"/>
                <a:gd name="T4" fmla="*/ 9995 w 162"/>
                <a:gd name="T5" fmla="*/ 24082 h 106"/>
                <a:gd name="T6" fmla="*/ 9995 w 162"/>
                <a:gd name="T7" fmla="*/ 110376 h 106"/>
                <a:gd name="T8" fmla="*/ 5997 w 162"/>
                <a:gd name="T9" fmla="*/ 120410 h 106"/>
                <a:gd name="T10" fmla="*/ 15993 w 162"/>
                <a:gd name="T11" fmla="*/ 132451 h 106"/>
                <a:gd name="T12" fmla="*/ 27987 w 162"/>
                <a:gd name="T13" fmla="*/ 120410 h 106"/>
                <a:gd name="T14" fmla="*/ 21990 w 162"/>
                <a:gd name="T15" fmla="*/ 110376 h 106"/>
                <a:gd name="T16" fmla="*/ 21990 w 162"/>
                <a:gd name="T17" fmla="*/ 56192 h 106"/>
                <a:gd name="T18" fmla="*/ 173919 w 162"/>
                <a:gd name="T19" fmla="*/ 78267 h 106"/>
                <a:gd name="T20" fmla="*/ 323850 w 162"/>
                <a:gd name="T21" fmla="*/ 54185 h 106"/>
                <a:gd name="T22" fmla="*/ 323850 w 162"/>
                <a:gd name="T23" fmla="*/ 24082 h 106"/>
                <a:gd name="T24" fmla="*/ 25988 w 162"/>
                <a:gd name="T25" fmla="*/ 136465 h 106"/>
                <a:gd name="T26" fmla="*/ 7996 w 162"/>
                <a:gd name="T27" fmla="*/ 136465 h 106"/>
                <a:gd name="T28" fmla="*/ 0 w 162"/>
                <a:gd name="T29" fmla="*/ 188643 h 106"/>
                <a:gd name="T30" fmla="*/ 5997 w 162"/>
                <a:gd name="T31" fmla="*/ 190650 h 106"/>
                <a:gd name="T32" fmla="*/ 7996 w 162"/>
                <a:gd name="T33" fmla="*/ 184629 h 106"/>
                <a:gd name="T34" fmla="*/ 7996 w 162"/>
                <a:gd name="T35" fmla="*/ 190650 h 106"/>
                <a:gd name="T36" fmla="*/ 17992 w 162"/>
                <a:gd name="T37" fmla="*/ 192657 h 106"/>
                <a:gd name="T38" fmla="*/ 19991 w 162"/>
                <a:gd name="T39" fmla="*/ 186636 h 106"/>
                <a:gd name="T40" fmla="*/ 21990 w 162"/>
                <a:gd name="T41" fmla="*/ 190650 h 106"/>
                <a:gd name="T42" fmla="*/ 23989 w 162"/>
                <a:gd name="T43" fmla="*/ 190650 h 106"/>
                <a:gd name="T44" fmla="*/ 25988 w 162"/>
                <a:gd name="T45" fmla="*/ 166568 h 106"/>
                <a:gd name="T46" fmla="*/ 27987 w 162"/>
                <a:gd name="T47" fmla="*/ 190650 h 106"/>
                <a:gd name="T48" fmla="*/ 33984 w 162"/>
                <a:gd name="T49" fmla="*/ 188643 h 106"/>
                <a:gd name="T50" fmla="*/ 25988 w 162"/>
                <a:gd name="T51" fmla="*/ 136465 h 106"/>
                <a:gd name="T52" fmla="*/ 59972 w 162"/>
                <a:gd name="T53" fmla="*/ 188643 h 106"/>
                <a:gd name="T54" fmla="*/ 59972 w 162"/>
                <a:gd name="T55" fmla="*/ 74253 h 106"/>
                <a:gd name="T56" fmla="*/ 173919 w 162"/>
                <a:gd name="T57" fmla="*/ 90308 h 106"/>
                <a:gd name="T58" fmla="*/ 281869 w 162"/>
                <a:gd name="T59" fmla="*/ 74253 h 106"/>
                <a:gd name="T60" fmla="*/ 281869 w 162"/>
                <a:gd name="T61" fmla="*/ 186636 h 106"/>
                <a:gd name="T62" fmla="*/ 171920 w 162"/>
                <a:gd name="T63" fmla="*/ 212725 h 106"/>
                <a:gd name="T64" fmla="*/ 59972 w 162"/>
                <a:gd name="T65" fmla="*/ 188643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accent2"/>
            </a:solidFill>
            <a:ln>
              <a:noFill/>
            </a:ln>
          </p:spPr>
          <p:txBody>
            <a:bodyPr/>
            <a:lstStyle/>
            <a:p>
              <a:endParaRPr lang="zh-CN" altLang="en-US"/>
            </a:p>
          </p:txBody>
        </p:sp>
      </p:grpSp>
      <p:grpSp>
        <p:nvGrpSpPr>
          <p:cNvPr id="101" name="组合 100"/>
          <p:cNvGrpSpPr/>
          <p:nvPr/>
        </p:nvGrpSpPr>
        <p:grpSpPr>
          <a:xfrm>
            <a:off x="3962400" y="2089150"/>
            <a:ext cx="1262063" cy="1260475"/>
            <a:chOff x="3962400" y="2089150"/>
            <a:chExt cx="1262063" cy="1260475"/>
          </a:xfrm>
        </p:grpSpPr>
        <p:sp>
          <p:nvSpPr>
            <p:cNvPr id="102" name="Oval 41"/>
            <p:cNvSpPr>
              <a:spLocks noChangeArrowheads="1"/>
            </p:cNvSpPr>
            <p:nvPr/>
          </p:nvSpPr>
          <p:spPr bwMode="auto">
            <a:xfrm>
              <a:off x="4046538" y="2173288"/>
              <a:ext cx="1095375" cy="1093787"/>
            </a:xfrm>
            <a:prstGeom prst="ellipse">
              <a:avLst/>
            </a:pr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3" name="Freeform 42"/>
            <p:cNvSpPr>
              <a:spLocks noEditPoints="1" noChangeArrowheads="1"/>
            </p:cNvSpPr>
            <p:nvPr/>
          </p:nvSpPr>
          <p:spPr bwMode="auto">
            <a:xfrm>
              <a:off x="3962400" y="2089150"/>
              <a:ext cx="1262063" cy="1260475"/>
            </a:xfrm>
            <a:custGeom>
              <a:avLst/>
              <a:gdLst>
                <a:gd name="T0" fmla="*/ 630144 w 711"/>
                <a:gd name="T1" fmla="*/ 1260475 h 710"/>
                <a:gd name="T2" fmla="*/ 0 w 711"/>
                <a:gd name="T3" fmla="*/ 630238 h 710"/>
                <a:gd name="T4" fmla="*/ 630144 w 711"/>
                <a:gd name="T5" fmla="*/ 0 h 710"/>
                <a:gd name="T6" fmla="*/ 1262063 w 711"/>
                <a:gd name="T7" fmla="*/ 630238 h 710"/>
                <a:gd name="T8" fmla="*/ 630144 w 711"/>
                <a:gd name="T9" fmla="*/ 1260475 h 710"/>
                <a:gd name="T10" fmla="*/ 630144 w 711"/>
                <a:gd name="T11" fmla="*/ 15978 h 710"/>
                <a:gd name="T12" fmla="*/ 15975 w 711"/>
                <a:gd name="T13" fmla="*/ 630238 h 710"/>
                <a:gd name="T14" fmla="*/ 630144 w 711"/>
                <a:gd name="T15" fmla="*/ 1244497 h 710"/>
                <a:gd name="T16" fmla="*/ 1244312 w 711"/>
                <a:gd name="T17" fmla="*/ 630238 h 710"/>
                <a:gd name="T18" fmla="*/ 630144 w 711"/>
                <a:gd name="T19" fmla="*/ 15978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04" name="Freeform 44"/>
            <p:cNvSpPr>
              <a:spLocks noChangeArrowheads="1"/>
            </p:cNvSpPr>
            <p:nvPr/>
          </p:nvSpPr>
          <p:spPr bwMode="auto">
            <a:xfrm>
              <a:off x="4471988" y="2522538"/>
              <a:ext cx="242887" cy="506412"/>
            </a:xfrm>
            <a:custGeom>
              <a:avLst/>
              <a:gdLst>
                <a:gd name="T0" fmla="*/ 183951 w 136"/>
                <a:gd name="T1" fmla="*/ 0 h 286"/>
                <a:gd name="T2" fmla="*/ 62508 w 136"/>
                <a:gd name="T3" fmla="*/ 0 h 286"/>
                <a:gd name="T4" fmla="*/ 0 w 136"/>
                <a:gd name="T5" fmla="*/ 49579 h 286"/>
                <a:gd name="T6" fmla="*/ 0 w 136"/>
                <a:gd name="T7" fmla="*/ 51349 h 286"/>
                <a:gd name="T8" fmla="*/ 0 w 136"/>
                <a:gd name="T9" fmla="*/ 58432 h 286"/>
                <a:gd name="T10" fmla="*/ 0 w 136"/>
                <a:gd name="T11" fmla="*/ 228417 h 286"/>
                <a:gd name="T12" fmla="*/ 21431 w 136"/>
                <a:gd name="T13" fmla="*/ 247894 h 286"/>
                <a:gd name="T14" fmla="*/ 41076 w 136"/>
                <a:gd name="T15" fmla="*/ 228417 h 286"/>
                <a:gd name="T16" fmla="*/ 41076 w 136"/>
                <a:gd name="T17" fmla="*/ 81451 h 286"/>
                <a:gd name="T18" fmla="*/ 58936 w 136"/>
                <a:gd name="T19" fmla="*/ 81451 h 286"/>
                <a:gd name="T20" fmla="*/ 58936 w 136"/>
                <a:gd name="T21" fmla="*/ 221334 h 286"/>
                <a:gd name="T22" fmla="*/ 58936 w 136"/>
                <a:gd name="T23" fmla="*/ 226646 h 286"/>
                <a:gd name="T24" fmla="*/ 58936 w 136"/>
                <a:gd name="T25" fmla="*/ 478081 h 286"/>
                <a:gd name="T26" fmla="*/ 85725 w 136"/>
                <a:gd name="T27" fmla="*/ 506412 h 286"/>
                <a:gd name="T28" fmla="*/ 114300 w 136"/>
                <a:gd name="T29" fmla="*/ 478081 h 286"/>
                <a:gd name="T30" fmla="*/ 114300 w 136"/>
                <a:gd name="T31" fmla="*/ 256747 h 286"/>
                <a:gd name="T32" fmla="*/ 128587 w 136"/>
                <a:gd name="T33" fmla="*/ 256747 h 286"/>
                <a:gd name="T34" fmla="*/ 128587 w 136"/>
                <a:gd name="T35" fmla="*/ 478081 h 286"/>
                <a:gd name="T36" fmla="*/ 157162 w 136"/>
                <a:gd name="T37" fmla="*/ 506412 h 286"/>
                <a:gd name="T38" fmla="*/ 183951 w 136"/>
                <a:gd name="T39" fmla="*/ 478081 h 286"/>
                <a:gd name="T40" fmla="*/ 183951 w 136"/>
                <a:gd name="T41" fmla="*/ 221334 h 286"/>
                <a:gd name="T42" fmla="*/ 183951 w 136"/>
                <a:gd name="T43" fmla="*/ 219563 h 286"/>
                <a:gd name="T44" fmla="*/ 183951 w 136"/>
                <a:gd name="T45" fmla="*/ 81451 h 286"/>
                <a:gd name="T46" fmla="*/ 200025 w 136"/>
                <a:gd name="T47" fmla="*/ 81451 h 286"/>
                <a:gd name="T48" fmla="*/ 200025 w 136"/>
                <a:gd name="T49" fmla="*/ 228417 h 286"/>
                <a:gd name="T50" fmla="*/ 221456 w 136"/>
                <a:gd name="T51" fmla="*/ 247894 h 286"/>
                <a:gd name="T52" fmla="*/ 242887 w 136"/>
                <a:gd name="T53" fmla="*/ 228417 h 286"/>
                <a:gd name="T54" fmla="*/ 242887 w 136"/>
                <a:gd name="T55" fmla="*/ 58432 h 286"/>
                <a:gd name="T56" fmla="*/ 242887 w 136"/>
                <a:gd name="T57" fmla="*/ 51349 h 286"/>
                <a:gd name="T58" fmla="*/ 242887 w 136"/>
                <a:gd name="T59" fmla="*/ 46037 h 286"/>
                <a:gd name="T60" fmla="*/ 183951 w 136"/>
                <a:gd name="T61" fmla="*/ 0 h 2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6"/>
                <a:gd name="T94" fmla="*/ 0 h 286"/>
                <a:gd name="T95" fmla="*/ 136 w 136"/>
                <a:gd name="T96" fmla="*/ 286 h 28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6" h="286">
                  <a:moveTo>
                    <a:pt x="103" y="0"/>
                  </a:moveTo>
                  <a:cubicBezTo>
                    <a:pt x="35" y="0"/>
                    <a:pt x="35" y="0"/>
                    <a:pt x="35" y="0"/>
                  </a:cubicBezTo>
                  <a:cubicBezTo>
                    <a:pt x="10" y="0"/>
                    <a:pt x="0" y="21"/>
                    <a:pt x="0" y="28"/>
                  </a:cubicBezTo>
                  <a:cubicBezTo>
                    <a:pt x="0" y="29"/>
                    <a:pt x="0" y="29"/>
                    <a:pt x="0" y="29"/>
                  </a:cubicBezTo>
                  <a:cubicBezTo>
                    <a:pt x="0" y="33"/>
                    <a:pt x="0" y="33"/>
                    <a:pt x="0" y="33"/>
                  </a:cubicBezTo>
                  <a:cubicBezTo>
                    <a:pt x="0" y="129"/>
                    <a:pt x="0" y="129"/>
                    <a:pt x="0" y="129"/>
                  </a:cubicBezTo>
                  <a:cubicBezTo>
                    <a:pt x="0" y="135"/>
                    <a:pt x="5" y="140"/>
                    <a:pt x="12" y="140"/>
                  </a:cubicBezTo>
                  <a:cubicBezTo>
                    <a:pt x="18" y="140"/>
                    <a:pt x="23" y="135"/>
                    <a:pt x="23" y="129"/>
                  </a:cubicBezTo>
                  <a:cubicBezTo>
                    <a:pt x="23" y="46"/>
                    <a:pt x="23" y="46"/>
                    <a:pt x="23" y="46"/>
                  </a:cubicBezTo>
                  <a:cubicBezTo>
                    <a:pt x="33" y="46"/>
                    <a:pt x="33" y="46"/>
                    <a:pt x="33" y="46"/>
                  </a:cubicBezTo>
                  <a:cubicBezTo>
                    <a:pt x="33" y="125"/>
                    <a:pt x="33" y="125"/>
                    <a:pt x="33" y="125"/>
                  </a:cubicBezTo>
                  <a:cubicBezTo>
                    <a:pt x="33" y="126"/>
                    <a:pt x="33" y="127"/>
                    <a:pt x="33" y="128"/>
                  </a:cubicBezTo>
                  <a:cubicBezTo>
                    <a:pt x="33" y="270"/>
                    <a:pt x="33" y="270"/>
                    <a:pt x="33" y="270"/>
                  </a:cubicBezTo>
                  <a:cubicBezTo>
                    <a:pt x="33" y="279"/>
                    <a:pt x="40" y="286"/>
                    <a:pt x="48" y="286"/>
                  </a:cubicBezTo>
                  <a:cubicBezTo>
                    <a:pt x="57" y="286"/>
                    <a:pt x="64" y="279"/>
                    <a:pt x="64" y="270"/>
                  </a:cubicBezTo>
                  <a:cubicBezTo>
                    <a:pt x="64" y="145"/>
                    <a:pt x="64" y="145"/>
                    <a:pt x="64" y="145"/>
                  </a:cubicBezTo>
                  <a:cubicBezTo>
                    <a:pt x="72" y="145"/>
                    <a:pt x="72" y="145"/>
                    <a:pt x="72" y="145"/>
                  </a:cubicBezTo>
                  <a:cubicBezTo>
                    <a:pt x="72" y="270"/>
                    <a:pt x="72" y="270"/>
                    <a:pt x="72" y="270"/>
                  </a:cubicBezTo>
                  <a:cubicBezTo>
                    <a:pt x="72" y="279"/>
                    <a:pt x="79" y="286"/>
                    <a:pt x="88" y="286"/>
                  </a:cubicBezTo>
                  <a:cubicBezTo>
                    <a:pt x="96" y="286"/>
                    <a:pt x="103" y="279"/>
                    <a:pt x="103" y="270"/>
                  </a:cubicBezTo>
                  <a:cubicBezTo>
                    <a:pt x="103" y="125"/>
                    <a:pt x="103" y="125"/>
                    <a:pt x="103" y="125"/>
                  </a:cubicBezTo>
                  <a:cubicBezTo>
                    <a:pt x="103" y="124"/>
                    <a:pt x="103" y="124"/>
                    <a:pt x="103" y="124"/>
                  </a:cubicBezTo>
                  <a:cubicBezTo>
                    <a:pt x="103" y="46"/>
                    <a:pt x="103" y="46"/>
                    <a:pt x="103" y="46"/>
                  </a:cubicBezTo>
                  <a:cubicBezTo>
                    <a:pt x="112" y="46"/>
                    <a:pt x="112" y="46"/>
                    <a:pt x="112" y="46"/>
                  </a:cubicBezTo>
                  <a:cubicBezTo>
                    <a:pt x="112" y="129"/>
                    <a:pt x="112" y="129"/>
                    <a:pt x="112" y="129"/>
                  </a:cubicBezTo>
                  <a:cubicBezTo>
                    <a:pt x="112" y="135"/>
                    <a:pt x="117" y="140"/>
                    <a:pt x="124" y="140"/>
                  </a:cubicBezTo>
                  <a:cubicBezTo>
                    <a:pt x="131" y="140"/>
                    <a:pt x="136" y="135"/>
                    <a:pt x="136" y="129"/>
                  </a:cubicBezTo>
                  <a:cubicBezTo>
                    <a:pt x="136" y="33"/>
                    <a:pt x="136" y="33"/>
                    <a:pt x="136" y="33"/>
                  </a:cubicBezTo>
                  <a:cubicBezTo>
                    <a:pt x="136" y="29"/>
                    <a:pt x="136" y="29"/>
                    <a:pt x="136" y="29"/>
                  </a:cubicBezTo>
                  <a:cubicBezTo>
                    <a:pt x="136" y="26"/>
                    <a:pt x="136" y="26"/>
                    <a:pt x="136" y="26"/>
                  </a:cubicBezTo>
                  <a:cubicBezTo>
                    <a:pt x="136" y="18"/>
                    <a:pt x="125" y="0"/>
                    <a:pt x="103"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105" name="Oval 45"/>
            <p:cNvSpPr>
              <a:spLocks noChangeArrowheads="1"/>
            </p:cNvSpPr>
            <p:nvPr/>
          </p:nvSpPr>
          <p:spPr bwMode="auto">
            <a:xfrm>
              <a:off x="4545013" y="2416175"/>
              <a:ext cx="95250" cy="96838"/>
            </a:xfrm>
            <a:prstGeom prst="ellipse">
              <a:avLst/>
            </a:prstGeom>
            <a:solidFill>
              <a:srgbClr val="FFFFFF"/>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rgbClr val="000000"/>
                </a:solidFill>
                <a:sym typeface="宋体" panose="02010600030101010101" pitchFamily="2" charset="-122"/>
              </a:endParaRPr>
            </a:p>
          </p:txBody>
        </p:sp>
      </p:grpSp>
      <p:sp>
        <p:nvSpPr>
          <p:cNvPr id="106" name="文本框 10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5860851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p:cTn id="7" dur="500" fill="hold"/>
                                        <p:tgtEl>
                                          <p:spTgt spid="101"/>
                                        </p:tgtEl>
                                        <p:attrNameLst>
                                          <p:attrName>ppt_w</p:attrName>
                                        </p:attrNameLst>
                                      </p:cBhvr>
                                      <p:tavLst>
                                        <p:tav tm="0">
                                          <p:val>
                                            <p:fltVal val="0"/>
                                          </p:val>
                                        </p:tav>
                                        <p:tav tm="100000">
                                          <p:val>
                                            <p:strVal val="#ppt_w"/>
                                          </p:val>
                                        </p:tav>
                                      </p:tavLst>
                                    </p:anim>
                                    <p:anim calcmode="lin" valueType="num">
                                      <p:cBhvr>
                                        <p:cTn id="8" dur="500" fill="hold"/>
                                        <p:tgtEl>
                                          <p:spTgt spid="101"/>
                                        </p:tgtEl>
                                        <p:attrNameLst>
                                          <p:attrName>ppt_h</p:attrName>
                                        </p:attrNameLst>
                                      </p:cBhvr>
                                      <p:tavLst>
                                        <p:tav tm="0">
                                          <p:val>
                                            <p:fltVal val="0"/>
                                          </p:val>
                                        </p:tav>
                                        <p:tav tm="100000">
                                          <p:val>
                                            <p:strVal val="#ppt_h"/>
                                          </p:val>
                                        </p:tav>
                                      </p:tavLst>
                                    </p:anim>
                                    <p:animEffect transition="in" filter="fade">
                                      <p:cBhvr>
                                        <p:cTn id="9" dur="500"/>
                                        <p:tgtEl>
                                          <p:spTgt spid="10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p:cTn id="14" dur="500" fill="hold"/>
                                        <p:tgtEl>
                                          <p:spTgt spid="95"/>
                                        </p:tgtEl>
                                        <p:attrNameLst>
                                          <p:attrName>ppt_w</p:attrName>
                                        </p:attrNameLst>
                                      </p:cBhvr>
                                      <p:tavLst>
                                        <p:tav tm="0">
                                          <p:val>
                                            <p:fltVal val="0"/>
                                          </p:val>
                                        </p:tav>
                                        <p:tav tm="100000">
                                          <p:val>
                                            <p:strVal val="#ppt_w"/>
                                          </p:val>
                                        </p:tav>
                                      </p:tavLst>
                                    </p:anim>
                                    <p:anim calcmode="lin" valueType="num">
                                      <p:cBhvr>
                                        <p:cTn id="15" dur="500" fill="hold"/>
                                        <p:tgtEl>
                                          <p:spTgt spid="95"/>
                                        </p:tgtEl>
                                        <p:attrNameLst>
                                          <p:attrName>ppt_h</p:attrName>
                                        </p:attrNameLst>
                                      </p:cBhvr>
                                      <p:tavLst>
                                        <p:tav tm="0">
                                          <p:val>
                                            <p:fltVal val="0"/>
                                          </p:val>
                                        </p:tav>
                                        <p:tav tm="100000">
                                          <p:val>
                                            <p:strVal val="#ppt_h"/>
                                          </p:val>
                                        </p:tav>
                                      </p:tavLst>
                                    </p:anim>
                                    <p:animEffect transition="in" filter="fade">
                                      <p:cBhvr>
                                        <p:cTn id="16" dur="500"/>
                                        <p:tgtEl>
                                          <p:spTgt spid="95"/>
                                        </p:tgtEl>
                                      </p:cBhvr>
                                    </p:animEffect>
                                  </p:childTnLst>
                                </p:cTn>
                              </p:par>
                              <p:par>
                                <p:cTn id="17" presetID="53" presetClass="entr" presetSubtype="16"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par>
                                <p:cTn id="22" presetID="53" presetClass="entr" presetSubtype="16"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p:cTn id="24" dur="500" fill="hold"/>
                                        <p:tgtEl>
                                          <p:spTgt spid="54"/>
                                        </p:tgtEl>
                                        <p:attrNameLst>
                                          <p:attrName>ppt_w</p:attrName>
                                        </p:attrNameLst>
                                      </p:cBhvr>
                                      <p:tavLst>
                                        <p:tav tm="0">
                                          <p:val>
                                            <p:fltVal val="0"/>
                                          </p:val>
                                        </p:tav>
                                        <p:tav tm="100000">
                                          <p:val>
                                            <p:strVal val="#ppt_w"/>
                                          </p:val>
                                        </p:tav>
                                      </p:tavLst>
                                    </p:anim>
                                    <p:anim calcmode="lin" valueType="num">
                                      <p:cBhvr>
                                        <p:cTn id="25" dur="500" fill="hold"/>
                                        <p:tgtEl>
                                          <p:spTgt spid="54"/>
                                        </p:tgtEl>
                                        <p:attrNameLst>
                                          <p:attrName>ppt_h</p:attrName>
                                        </p:attrNameLst>
                                      </p:cBhvr>
                                      <p:tavLst>
                                        <p:tav tm="0">
                                          <p:val>
                                            <p:fltVal val="0"/>
                                          </p:val>
                                        </p:tav>
                                        <p:tav tm="100000">
                                          <p:val>
                                            <p:strVal val="#ppt_h"/>
                                          </p:val>
                                        </p:tav>
                                      </p:tavLst>
                                    </p:anim>
                                    <p:animEffect transition="in" filter="fade">
                                      <p:cBhvr>
                                        <p:cTn id="26" dur="500"/>
                                        <p:tgtEl>
                                          <p:spTgt spid="54"/>
                                        </p:tgtEl>
                                      </p:cBhvr>
                                    </p:animEffect>
                                  </p:childTnLst>
                                </p:cTn>
                              </p:par>
                              <p:par>
                                <p:cTn id="27" presetID="53" presetClass="entr" presetSubtype="16"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53" presetClass="entr" presetSubtype="16" fill="hold" nodeType="withEffect">
                                  <p:stCondLst>
                                    <p:cond delay="0"/>
                                  </p:stCondLst>
                                  <p:childTnLst>
                                    <p:set>
                                      <p:cBhvr>
                                        <p:cTn id="43" dur="1" fill="hold">
                                          <p:stCondLst>
                                            <p:cond delay="0"/>
                                          </p:stCondLst>
                                        </p:cTn>
                                        <p:tgtEl>
                                          <p:spTgt spid="89"/>
                                        </p:tgtEl>
                                        <p:attrNameLst>
                                          <p:attrName>style.visibility</p:attrName>
                                        </p:attrNameLst>
                                      </p:cBhvr>
                                      <p:to>
                                        <p:strVal val="visible"/>
                                      </p:to>
                                    </p:set>
                                    <p:anim calcmode="lin" valueType="num">
                                      <p:cBhvr>
                                        <p:cTn id="44" dur="500" fill="hold"/>
                                        <p:tgtEl>
                                          <p:spTgt spid="89"/>
                                        </p:tgtEl>
                                        <p:attrNameLst>
                                          <p:attrName>ppt_w</p:attrName>
                                        </p:attrNameLst>
                                      </p:cBhvr>
                                      <p:tavLst>
                                        <p:tav tm="0">
                                          <p:val>
                                            <p:fltVal val="0"/>
                                          </p:val>
                                        </p:tav>
                                        <p:tav tm="100000">
                                          <p:val>
                                            <p:strVal val="#ppt_w"/>
                                          </p:val>
                                        </p:tav>
                                      </p:tavLst>
                                    </p:anim>
                                    <p:anim calcmode="lin" valueType="num">
                                      <p:cBhvr>
                                        <p:cTn id="45" dur="500" fill="hold"/>
                                        <p:tgtEl>
                                          <p:spTgt spid="89"/>
                                        </p:tgtEl>
                                        <p:attrNameLst>
                                          <p:attrName>ppt_h</p:attrName>
                                        </p:attrNameLst>
                                      </p:cBhvr>
                                      <p:tavLst>
                                        <p:tav tm="0">
                                          <p:val>
                                            <p:fltVal val="0"/>
                                          </p:val>
                                        </p:tav>
                                        <p:tav tm="100000">
                                          <p:val>
                                            <p:strVal val="#ppt_h"/>
                                          </p:val>
                                        </p:tav>
                                      </p:tavLst>
                                    </p:anim>
                                    <p:animEffect transition="in" filter="fade">
                                      <p:cBhvr>
                                        <p:cTn id="46" dur="500"/>
                                        <p:tgtEl>
                                          <p:spTgt spid="89"/>
                                        </p:tgtEl>
                                      </p:cBhvr>
                                    </p:animEffect>
                                  </p:childTnLst>
                                </p:cTn>
                              </p:par>
                              <p:par>
                                <p:cTn id="47" presetID="53" presetClass="entr" presetSubtype="16"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6"/>
                                        </p:tgtEl>
                                        <p:attrNameLst>
                                          <p:attrName>style.visibility</p:attrName>
                                        </p:attrNameLst>
                                      </p:cBhvr>
                                      <p:to>
                                        <p:strVal val="visible"/>
                                      </p:to>
                                    </p:set>
                                    <p:animEffect transition="in" filter="fade">
                                      <p:cBhvr>
                                        <p:cTn id="82" dur="500"/>
                                        <p:tgtEl>
                                          <p:spTgt spid="8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4"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成功项目展示</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03</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5564316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rcRect b="13325"/>
          <a:stretch/>
        </p:blipFill>
        <p:spPr>
          <a:xfrm>
            <a:off x="-419956" y="1935896"/>
            <a:ext cx="1567618" cy="3215479"/>
          </a:xfrm>
          <a:prstGeom prst="rect">
            <a:avLst/>
          </a:prstGeom>
        </p:spPr>
      </p:pic>
      <p:pic>
        <p:nvPicPr>
          <p:cNvPr id="6" name="图片 5"/>
          <p:cNvPicPr>
            <a:picLocks noChangeAspect="1"/>
          </p:cNvPicPr>
          <p:nvPr/>
        </p:nvPicPr>
        <p:blipFill>
          <a:blip r:embed="rId4" cstate="print">
            <a:extLst>
              <a:ext uri="{BEBA8EAE-BF5A-486C-A8C5-ECC9F3942E4B}">
                <a14:imgProps xmlns:a14="http://schemas.microsoft.com/office/drawing/2010/main">
                  <a14:imgLayer>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7" name="TextBox 15"/>
          <p:cNvSpPr txBox="1"/>
          <p:nvPr/>
        </p:nvSpPr>
        <p:spPr>
          <a:xfrm>
            <a:off x="1035208" y="3457028"/>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6"/>
          <p:cNvSpPr txBox="1"/>
          <p:nvPr/>
        </p:nvSpPr>
        <p:spPr>
          <a:xfrm>
            <a:off x="2516219" y="2643758"/>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29"/>
          <p:cNvSpPr txBox="1"/>
          <p:nvPr/>
        </p:nvSpPr>
        <p:spPr>
          <a:xfrm>
            <a:off x="4043464" y="2499742"/>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30"/>
          <p:cNvSpPr txBox="1"/>
          <p:nvPr/>
        </p:nvSpPr>
        <p:spPr>
          <a:xfrm>
            <a:off x="5508104" y="2643758"/>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1" name="TextBox 31"/>
          <p:cNvSpPr txBox="1"/>
          <p:nvPr/>
        </p:nvSpPr>
        <p:spPr>
          <a:xfrm>
            <a:off x="6876256" y="3385904"/>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12" name="椭圆 11"/>
          <p:cNvSpPr/>
          <p:nvPr/>
        </p:nvSpPr>
        <p:spPr>
          <a:xfrm>
            <a:off x="1076099" y="2035609"/>
            <a:ext cx="1188000" cy="1188000"/>
          </a:xfrm>
          <a:prstGeom prst="ellipse">
            <a:avLst/>
          </a:prstGeom>
          <a:blipFill>
            <a:blip r:embed="rId5"/>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6"/>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7"/>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8"/>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9"/>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6"/>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itchFamily="34" charset="-122"/>
                </a:rPr>
                <a:t>单击添加文本单击添加文本单击添加文本单击添加文本单击添加文本单击添加文本单击添加文本单击添加文本单击添加文本单击添加文本单击加</a:t>
              </a:r>
            </a:p>
          </p:txBody>
        </p:sp>
        <p:sp>
          <p:nvSpPr>
            <p:cNvPr id="19"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itchFamily="34" charset="-122"/>
                  <a:ea typeface="微软雅黑" panose="020B0503020204020204" pitchFamily="34" charset="-122"/>
                  <a:sym typeface="微软雅黑" pitchFamily="34" charset="-122"/>
                </a:rPr>
                <a:t>标题文字</a:t>
              </a:r>
            </a:p>
          </p:txBody>
        </p:sp>
      </p:gr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7580413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7"/>
          <p:cNvSpPr/>
          <p:nvPr/>
        </p:nvSpPr>
        <p:spPr>
          <a:xfrm>
            <a:off x="2536139" y="320061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4461411" y="2751414"/>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91680" y="375597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8" name="TextBox 66"/>
          <p:cNvSpPr txBox="1"/>
          <p:nvPr/>
        </p:nvSpPr>
        <p:spPr>
          <a:xfrm>
            <a:off x="3072777"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67"/>
          <p:cNvSpPr txBox="1"/>
          <p:nvPr/>
        </p:nvSpPr>
        <p:spPr>
          <a:xfrm>
            <a:off x="4752992" y="44269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68"/>
          <p:cNvSpPr txBox="1"/>
          <p:nvPr/>
        </p:nvSpPr>
        <p:spPr>
          <a:xfrm>
            <a:off x="5946792" y="370077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846522"/>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509052"/>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587100"/>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846522"/>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782" y="850875"/>
            <a:ext cx="2189992" cy="3282125"/>
          </a:xfrm>
          <a:prstGeom prst="rect">
            <a:avLst/>
          </a:prstGeom>
        </p:spPr>
      </p:pic>
      <p:sp>
        <p:nvSpPr>
          <p:cNvPr id="24" name="文本框 23"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11171069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p:cNvSpPr/>
          <p:nvPr/>
        </p:nvSpPr>
        <p:spPr>
          <a:xfrm>
            <a:off x="2316132" y="3822655"/>
            <a:ext cx="3600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3396252" y="3606631"/>
            <a:ext cx="360040" cy="720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507600" y="3246591"/>
            <a:ext cx="360040" cy="10801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5627157" y="2742535"/>
            <a:ext cx="360040" cy="15841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750656" y="1878439"/>
            <a:ext cx="360040" cy="2448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形标注 67"/>
          <p:cNvSpPr/>
          <p:nvPr/>
        </p:nvSpPr>
        <p:spPr>
          <a:xfrm rot="1193015">
            <a:off x="7149087" y="731805"/>
            <a:ext cx="1086901" cy="1086901"/>
          </a:xfrm>
          <a:prstGeom prst="wedgeEllipse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p:nvPr/>
        </p:nvCxnSpPr>
        <p:spPr>
          <a:xfrm>
            <a:off x="1956092" y="4326711"/>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2204491" y="4382983"/>
            <a:ext cx="5034033" cy="276999"/>
            <a:chOff x="2204491" y="4215124"/>
            <a:chExt cx="5034033" cy="276999"/>
          </a:xfrm>
        </p:grpSpPr>
        <p:sp>
          <p:nvSpPr>
            <p:cNvPr id="7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7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2016</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1484411" y="1368700"/>
            <a:ext cx="759713" cy="3096510"/>
            <a:chOff x="1484411" y="1200841"/>
            <a:chExt cx="759713" cy="3096510"/>
          </a:xfrm>
        </p:grpSpPr>
        <p:sp>
          <p:nvSpPr>
            <p:cNvPr id="7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84411" y="1200841"/>
              <a:ext cx="615697" cy="2622921"/>
              <a:chOff x="1484411" y="1200841"/>
              <a:chExt cx="615697" cy="2622921"/>
            </a:xfrm>
          </p:grpSpPr>
          <p:sp>
            <p:nvSpPr>
              <p:cNvPr id="7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8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85" name="文本框 344"/>
          <p:cNvSpPr txBox="1"/>
          <p:nvPr/>
        </p:nvSpPr>
        <p:spPr>
          <a:xfrm>
            <a:off x="3527608" y="1086351"/>
            <a:ext cx="2180710" cy="369332"/>
          </a:xfrm>
          <a:prstGeom prst="rect">
            <a:avLst/>
          </a:prstGeom>
          <a:noFill/>
        </p:spPr>
        <p:txBody>
          <a:bodyPr wrap="square" rtlCol="0">
            <a:spAutoFit/>
          </a:bodyPr>
          <a:lstStyle/>
          <a:p>
            <a:pPr>
              <a:spcBef>
                <a:spcPts val="450"/>
              </a:spcBef>
            </a:pPr>
            <a:r>
              <a:rPr lang="zh-CN" altLang="en-US" b="1" dirty="0">
                <a:solidFill>
                  <a:schemeClr val="accent1"/>
                </a:solidFill>
                <a:latin typeface="微软雅黑" panose="020B0503020204020204" pitchFamily="34" charset="-122"/>
                <a:ea typeface="微软雅黑" panose="020B0503020204020204" pitchFamily="34" charset="-122"/>
              </a:rPr>
              <a:t>输入标题文字内容</a:t>
            </a:r>
          </a:p>
        </p:txBody>
      </p:sp>
      <p:sp>
        <p:nvSpPr>
          <p:cNvPr id="86" name="文本框 344"/>
          <p:cNvSpPr txBox="1"/>
          <p:nvPr/>
        </p:nvSpPr>
        <p:spPr>
          <a:xfrm>
            <a:off x="7403462" y="1002706"/>
            <a:ext cx="720080" cy="584775"/>
          </a:xfrm>
          <a:prstGeom prst="rect">
            <a:avLst/>
          </a:prstGeom>
          <a:noFill/>
        </p:spPr>
        <p:txBody>
          <a:bodyPr wrap="square" rtlCol="0">
            <a:spAutoFit/>
          </a:bodyPr>
          <a:lstStyle/>
          <a:p>
            <a:pPr>
              <a:spcBef>
                <a:spcPts val="450"/>
              </a:spcBef>
            </a:pPr>
            <a:r>
              <a:rPr lang="zh-CN" altLang="en-US" sz="1600" dirty="0">
                <a:solidFill>
                  <a:schemeClr val="accent2"/>
                </a:solidFill>
                <a:latin typeface="微软雅黑" panose="020B0503020204020204" pitchFamily="34" charset="-122"/>
                <a:ea typeface="微软雅黑" panose="020B0503020204020204" pitchFamily="34" charset="-122"/>
              </a:rPr>
              <a:t>历史新高</a:t>
            </a:r>
          </a:p>
        </p:txBody>
      </p:sp>
      <p:sp>
        <p:nvSpPr>
          <p:cNvPr id="29" name="文本框 2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328270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wipe(left)">
                                      <p:cBhvr>
                                        <p:cTn id="12" dur="500"/>
                                        <p:tgtEl>
                                          <p:spTgt spid="70"/>
                                        </p:tgtEl>
                                      </p:cBhvr>
                                    </p:animEffect>
                                  </p:childTnLst>
                                </p:cTn>
                              </p:par>
                              <p:par>
                                <p:cTn id="13" presetID="22" presetClass="entr" presetSubtype="4"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wipe(down)">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down)">
                                      <p:cBhvr>
                                        <p:cTn id="20" dur="500"/>
                                        <p:tgtEl>
                                          <p:spTgt spid="6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down)">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wipe(down)">
                                      <p:cBhvr>
                                        <p:cTn id="30" dur="500"/>
                                        <p:tgtEl>
                                          <p:spTgt spid="6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wipe(down)">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down)">
                                      <p:cBhvr>
                                        <p:cTn id="40" dur="500"/>
                                        <p:tgtEl>
                                          <p:spTgt spid="6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anim calcmode="lin" valueType="num">
                                      <p:cBhvr>
                                        <p:cTn id="46" dur="500" fill="hold"/>
                                        <p:tgtEl>
                                          <p:spTgt spid="68"/>
                                        </p:tgtEl>
                                        <p:attrNameLst>
                                          <p:attrName>ppt_x</p:attrName>
                                        </p:attrNameLst>
                                      </p:cBhvr>
                                      <p:tavLst>
                                        <p:tav tm="0">
                                          <p:val>
                                            <p:strVal val="#ppt_x"/>
                                          </p:val>
                                        </p:tav>
                                        <p:tav tm="100000">
                                          <p:val>
                                            <p:strVal val="#ppt_x"/>
                                          </p:val>
                                        </p:tav>
                                      </p:tavLst>
                                    </p:anim>
                                    <p:anim calcmode="lin" valueType="num">
                                      <p:cBhvr>
                                        <p:cTn id="47" dur="500" fill="hold"/>
                                        <p:tgtEl>
                                          <p:spTgt spid="6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ppt_x</p:attrName>
                                        </p:attrNameLst>
                                      </p:cBhvr>
                                      <p:tavLst>
                                        <p:tav tm="0">
                                          <p:val>
                                            <p:strVal val="#ppt_x"/>
                                          </p:val>
                                        </p:tav>
                                        <p:tav tm="100000">
                                          <p:val>
                                            <p:strVal val="#ppt_x"/>
                                          </p:val>
                                        </p:tav>
                                      </p:tavLst>
                                    </p:anim>
                                    <p:anim calcmode="lin" valueType="num">
                                      <p:cBhvr>
                                        <p:cTn id="52" dur="5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4"/>
          <p:cNvGrpSpPr>
            <a:grpSpLocks/>
          </p:cNvGrpSpPr>
          <p:nvPr/>
        </p:nvGrpSpPr>
        <p:grpSpPr bwMode="auto">
          <a:xfrm>
            <a:off x="1216025" y="1400175"/>
            <a:ext cx="1604963" cy="1417638"/>
            <a:chOff x="0" y="0"/>
            <a:chExt cx="1604963" cy="1417638"/>
          </a:xfrm>
          <a:solidFill>
            <a:schemeClr val="bg1"/>
          </a:solidFill>
        </p:grpSpPr>
        <p:sp>
          <p:nvSpPr>
            <p:cNvPr id="29"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0"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1"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2"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3"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4"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5"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6"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7"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8"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39"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40" name="组合 6"/>
          <p:cNvGrpSpPr>
            <a:grpSpLocks/>
          </p:cNvGrpSpPr>
          <p:nvPr/>
        </p:nvGrpSpPr>
        <p:grpSpPr bwMode="auto">
          <a:xfrm>
            <a:off x="2994025" y="1262063"/>
            <a:ext cx="1609725" cy="1692275"/>
            <a:chOff x="0" y="0"/>
            <a:chExt cx="1609725" cy="1692275"/>
          </a:xfrm>
          <a:solidFill>
            <a:schemeClr val="tx1"/>
          </a:solidFill>
        </p:grpSpPr>
        <p:sp>
          <p:nvSpPr>
            <p:cNvPr id="41"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2"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3"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4"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5"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6"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7"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8"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49"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0"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51"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grpSp>
        <p:nvGrpSpPr>
          <p:cNvPr id="52" name="组合 7"/>
          <p:cNvGrpSpPr>
            <a:grpSpLocks/>
          </p:cNvGrpSpPr>
          <p:nvPr/>
        </p:nvGrpSpPr>
        <p:grpSpPr bwMode="auto">
          <a:xfrm>
            <a:off x="4676775" y="1435100"/>
            <a:ext cx="1624013" cy="1449388"/>
            <a:chOff x="0" y="0"/>
            <a:chExt cx="1624013" cy="1449388"/>
          </a:xfrm>
          <a:solidFill>
            <a:schemeClr val="bg2"/>
          </a:solidFill>
        </p:grpSpPr>
        <p:sp>
          <p:nvSpPr>
            <p:cNvPr id="53"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4"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5"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6"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7"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8"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59"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0"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1"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2"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sp>
          <p:nvSpPr>
            <p:cNvPr id="63"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sz="2800">
                <a:solidFill>
                  <a:schemeClr val="accent1"/>
                </a:solidFill>
              </a:endParaRPr>
            </a:p>
          </p:txBody>
        </p:sp>
      </p:grpSp>
      <p:grpSp>
        <p:nvGrpSpPr>
          <p:cNvPr id="64" name="组合 8"/>
          <p:cNvGrpSpPr>
            <a:grpSpLocks/>
          </p:cNvGrpSpPr>
          <p:nvPr/>
        </p:nvGrpSpPr>
        <p:grpSpPr bwMode="auto">
          <a:xfrm>
            <a:off x="6437313" y="1312863"/>
            <a:ext cx="1487487" cy="1644650"/>
            <a:chOff x="0" y="0"/>
            <a:chExt cx="1487487" cy="1644650"/>
          </a:xfrm>
          <a:solidFill>
            <a:schemeClr val="tx2"/>
          </a:solidFill>
        </p:grpSpPr>
        <p:sp>
          <p:nvSpPr>
            <p:cNvPr id="65"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6"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7"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8"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69"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0"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1"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2"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3"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4"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sp>
          <p:nvSpPr>
            <p:cNvPr id="75"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solidFill>
                  <a:schemeClr val="accent1"/>
                </a:solidFill>
              </a:endParaRPr>
            </a:p>
          </p:txBody>
        </p:sp>
      </p:grpSp>
      <p:sp>
        <p:nvSpPr>
          <p:cNvPr id="76" name="TextBox 682"/>
          <p:cNvSpPr>
            <a:spLocks noChangeArrowheads="1"/>
          </p:cNvSpPr>
          <p:nvPr/>
        </p:nvSpPr>
        <p:spPr bwMode="auto">
          <a:xfrm>
            <a:off x="16700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77" name="TextBox 682"/>
          <p:cNvSpPr>
            <a:spLocks noChangeArrowheads="1"/>
          </p:cNvSpPr>
          <p:nvPr/>
        </p:nvSpPr>
        <p:spPr bwMode="auto">
          <a:xfrm>
            <a:off x="3384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78" name="TextBox 682"/>
          <p:cNvSpPr>
            <a:spLocks noChangeArrowheads="1"/>
          </p:cNvSpPr>
          <p:nvPr/>
        </p:nvSpPr>
        <p:spPr bwMode="auto">
          <a:xfrm>
            <a:off x="5162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79" name="TextBox 682"/>
          <p:cNvSpPr>
            <a:spLocks noChangeArrowheads="1"/>
          </p:cNvSpPr>
          <p:nvPr/>
        </p:nvSpPr>
        <p:spPr bwMode="auto">
          <a:xfrm>
            <a:off x="69786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0" name="矩形 1"/>
          <p:cNvSpPr>
            <a:spLocks noChangeArrowheads="1"/>
          </p:cNvSpPr>
          <p:nvPr/>
        </p:nvSpPr>
        <p:spPr bwMode="auto">
          <a:xfrm>
            <a:off x="895350" y="369093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1" name="TextBox 291"/>
          <p:cNvSpPr>
            <a:spLocks noChangeArrowheads="1"/>
          </p:cNvSpPr>
          <p:nvPr/>
        </p:nvSpPr>
        <p:spPr bwMode="auto">
          <a:xfrm>
            <a:off x="1488817"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82" name="TextBox 292"/>
          <p:cNvSpPr>
            <a:spLocks noChangeArrowheads="1"/>
          </p:cNvSpPr>
          <p:nvPr/>
        </p:nvSpPr>
        <p:spPr bwMode="auto">
          <a:xfrm>
            <a:off x="330888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83" name="TextBox 293"/>
          <p:cNvSpPr>
            <a:spLocks noChangeArrowheads="1"/>
          </p:cNvSpPr>
          <p:nvPr/>
        </p:nvSpPr>
        <p:spPr bwMode="auto">
          <a:xfrm>
            <a:off x="496464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84" name="TextBox 294"/>
          <p:cNvSpPr>
            <a:spLocks noChangeArrowheads="1"/>
          </p:cNvSpPr>
          <p:nvPr/>
        </p:nvSpPr>
        <p:spPr bwMode="auto">
          <a:xfrm>
            <a:off x="670613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
        <p:nvSpPr>
          <p:cNvPr id="85" name="文本框 8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989083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fltVal val="0"/>
                                          </p:val>
                                        </p:tav>
                                        <p:tav tm="100000">
                                          <p:val>
                                            <p:strVal val="#ppt_w"/>
                                          </p:val>
                                        </p:tav>
                                      </p:tavLst>
                                    </p:anim>
                                    <p:anim calcmode="lin" valueType="num">
                                      <p:cBhvr>
                                        <p:cTn id="13" dur="500" fill="hold"/>
                                        <p:tgtEl>
                                          <p:spTgt spid="76"/>
                                        </p:tgtEl>
                                        <p:attrNameLst>
                                          <p:attrName>ppt_h</p:attrName>
                                        </p:attrNameLst>
                                      </p:cBhvr>
                                      <p:tavLst>
                                        <p:tav tm="0">
                                          <p:val>
                                            <p:fltVal val="0"/>
                                          </p:val>
                                        </p:tav>
                                        <p:tav tm="100000">
                                          <p:val>
                                            <p:strVal val="#ppt_h"/>
                                          </p:val>
                                        </p:tav>
                                      </p:tavLst>
                                    </p:anim>
                                    <p:animEffect transition="in" filter="fade">
                                      <p:cBhvr>
                                        <p:cTn id="14" dur="500"/>
                                        <p:tgtEl>
                                          <p:spTgt spid="7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p:cTn id="17" dur="500" fill="hold"/>
                                        <p:tgtEl>
                                          <p:spTgt spid="81"/>
                                        </p:tgtEl>
                                        <p:attrNameLst>
                                          <p:attrName>ppt_w</p:attrName>
                                        </p:attrNameLst>
                                      </p:cBhvr>
                                      <p:tavLst>
                                        <p:tav tm="0">
                                          <p:val>
                                            <p:fltVal val="0"/>
                                          </p:val>
                                        </p:tav>
                                        <p:tav tm="100000">
                                          <p:val>
                                            <p:strVal val="#ppt_w"/>
                                          </p:val>
                                        </p:tav>
                                      </p:tavLst>
                                    </p:anim>
                                    <p:anim calcmode="lin" valueType="num">
                                      <p:cBhvr>
                                        <p:cTn id="18" dur="500" fill="hold"/>
                                        <p:tgtEl>
                                          <p:spTgt spid="81"/>
                                        </p:tgtEl>
                                        <p:attrNameLst>
                                          <p:attrName>ppt_h</p:attrName>
                                        </p:attrNameLst>
                                      </p:cBhvr>
                                      <p:tavLst>
                                        <p:tav tm="0">
                                          <p:val>
                                            <p:fltVal val="0"/>
                                          </p:val>
                                        </p:tav>
                                        <p:tav tm="100000">
                                          <p:val>
                                            <p:strVal val="#ppt_h"/>
                                          </p:val>
                                        </p:tav>
                                      </p:tavLst>
                                    </p:anim>
                                    <p:animEffect transition="in" filter="fade">
                                      <p:cBhvr>
                                        <p:cTn id="19" dur="500"/>
                                        <p:tgtEl>
                                          <p:spTgt spid="8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Effect transition="in" filter="fade">
                                      <p:cBhvr>
                                        <p:cTn id="26" dur="500"/>
                                        <p:tgtEl>
                                          <p:spTgt spid="4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p:cTn id="29" dur="500" fill="hold"/>
                                        <p:tgtEl>
                                          <p:spTgt spid="77"/>
                                        </p:tgtEl>
                                        <p:attrNameLst>
                                          <p:attrName>ppt_w</p:attrName>
                                        </p:attrNameLst>
                                      </p:cBhvr>
                                      <p:tavLst>
                                        <p:tav tm="0">
                                          <p:val>
                                            <p:fltVal val="0"/>
                                          </p:val>
                                        </p:tav>
                                        <p:tav tm="100000">
                                          <p:val>
                                            <p:strVal val="#ppt_w"/>
                                          </p:val>
                                        </p:tav>
                                      </p:tavLst>
                                    </p:anim>
                                    <p:anim calcmode="lin" valueType="num">
                                      <p:cBhvr>
                                        <p:cTn id="30" dur="500" fill="hold"/>
                                        <p:tgtEl>
                                          <p:spTgt spid="77"/>
                                        </p:tgtEl>
                                        <p:attrNameLst>
                                          <p:attrName>ppt_h</p:attrName>
                                        </p:attrNameLst>
                                      </p:cBhvr>
                                      <p:tavLst>
                                        <p:tav tm="0">
                                          <p:val>
                                            <p:fltVal val="0"/>
                                          </p:val>
                                        </p:tav>
                                        <p:tav tm="100000">
                                          <p:val>
                                            <p:strVal val="#ppt_h"/>
                                          </p:val>
                                        </p:tav>
                                      </p:tavLst>
                                    </p:anim>
                                    <p:animEffect transition="in" filter="fade">
                                      <p:cBhvr>
                                        <p:cTn id="31" dur="500"/>
                                        <p:tgtEl>
                                          <p:spTgt spid="7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500" fill="hold"/>
                                        <p:tgtEl>
                                          <p:spTgt spid="52"/>
                                        </p:tgtEl>
                                        <p:attrNameLst>
                                          <p:attrName>ppt_w</p:attrName>
                                        </p:attrNameLst>
                                      </p:cBhvr>
                                      <p:tavLst>
                                        <p:tav tm="0">
                                          <p:val>
                                            <p:fltVal val="0"/>
                                          </p:val>
                                        </p:tav>
                                        <p:tav tm="100000">
                                          <p:val>
                                            <p:strVal val="#ppt_w"/>
                                          </p:val>
                                        </p:tav>
                                      </p:tavLst>
                                    </p:anim>
                                    <p:anim calcmode="lin" valueType="num">
                                      <p:cBhvr>
                                        <p:cTn id="42" dur="500" fill="hold"/>
                                        <p:tgtEl>
                                          <p:spTgt spid="52"/>
                                        </p:tgtEl>
                                        <p:attrNameLst>
                                          <p:attrName>ppt_h</p:attrName>
                                        </p:attrNameLst>
                                      </p:cBhvr>
                                      <p:tavLst>
                                        <p:tav tm="0">
                                          <p:val>
                                            <p:fltVal val="0"/>
                                          </p:val>
                                        </p:tav>
                                        <p:tav tm="100000">
                                          <p:val>
                                            <p:strVal val="#ppt_h"/>
                                          </p:val>
                                        </p:tav>
                                      </p:tavLst>
                                    </p:anim>
                                    <p:animEffect transition="in" filter="fade">
                                      <p:cBhvr>
                                        <p:cTn id="43" dur="500"/>
                                        <p:tgtEl>
                                          <p:spTgt spid="5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fltVal val="0"/>
                                          </p:val>
                                        </p:tav>
                                        <p:tav tm="100000">
                                          <p:val>
                                            <p:strVal val="#ppt_w"/>
                                          </p:val>
                                        </p:tav>
                                      </p:tavLst>
                                    </p:anim>
                                    <p:anim calcmode="lin" valueType="num">
                                      <p:cBhvr>
                                        <p:cTn id="47" dur="500" fill="hold"/>
                                        <p:tgtEl>
                                          <p:spTgt spid="78"/>
                                        </p:tgtEl>
                                        <p:attrNameLst>
                                          <p:attrName>ppt_h</p:attrName>
                                        </p:attrNameLst>
                                      </p:cBhvr>
                                      <p:tavLst>
                                        <p:tav tm="0">
                                          <p:val>
                                            <p:fltVal val="0"/>
                                          </p:val>
                                        </p:tav>
                                        <p:tav tm="100000">
                                          <p:val>
                                            <p:strVal val="#ppt_h"/>
                                          </p:val>
                                        </p:tav>
                                      </p:tavLst>
                                    </p:anim>
                                    <p:animEffect transition="in" filter="fade">
                                      <p:cBhvr>
                                        <p:cTn id="48" dur="500"/>
                                        <p:tgtEl>
                                          <p:spTgt spid="7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anim calcmode="lin" valueType="num">
                                      <p:cBhvr>
                                        <p:cTn id="63" dur="500" fill="hold"/>
                                        <p:tgtEl>
                                          <p:spTgt spid="79"/>
                                        </p:tgtEl>
                                        <p:attrNameLst>
                                          <p:attrName>ppt_w</p:attrName>
                                        </p:attrNameLst>
                                      </p:cBhvr>
                                      <p:tavLst>
                                        <p:tav tm="0">
                                          <p:val>
                                            <p:fltVal val="0"/>
                                          </p:val>
                                        </p:tav>
                                        <p:tav tm="100000">
                                          <p:val>
                                            <p:strVal val="#ppt_w"/>
                                          </p:val>
                                        </p:tav>
                                      </p:tavLst>
                                    </p:anim>
                                    <p:anim calcmode="lin" valueType="num">
                                      <p:cBhvr>
                                        <p:cTn id="64" dur="500" fill="hold"/>
                                        <p:tgtEl>
                                          <p:spTgt spid="79"/>
                                        </p:tgtEl>
                                        <p:attrNameLst>
                                          <p:attrName>ppt_h</p:attrName>
                                        </p:attrNameLst>
                                      </p:cBhvr>
                                      <p:tavLst>
                                        <p:tav tm="0">
                                          <p:val>
                                            <p:fltVal val="0"/>
                                          </p:val>
                                        </p:tav>
                                        <p:tav tm="100000">
                                          <p:val>
                                            <p:strVal val="#ppt_h"/>
                                          </p:val>
                                        </p:tav>
                                      </p:tavLst>
                                    </p:anim>
                                    <p:animEffect transition="in" filter="fade">
                                      <p:cBhvr>
                                        <p:cTn id="65" dur="500"/>
                                        <p:tgtEl>
                                          <p:spTgt spid="79"/>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500" fill="hold"/>
                                        <p:tgtEl>
                                          <p:spTgt spid="84"/>
                                        </p:tgtEl>
                                        <p:attrNameLst>
                                          <p:attrName>ppt_w</p:attrName>
                                        </p:attrNameLst>
                                      </p:cBhvr>
                                      <p:tavLst>
                                        <p:tav tm="0">
                                          <p:val>
                                            <p:fltVal val="0"/>
                                          </p:val>
                                        </p:tav>
                                        <p:tav tm="100000">
                                          <p:val>
                                            <p:strVal val="#ppt_w"/>
                                          </p:val>
                                        </p:tav>
                                      </p:tavLst>
                                    </p:anim>
                                    <p:anim calcmode="lin" valueType="num">
                                      <p:cBhvr>
                                        <p:cTn id="69" dur="500" fill="hold"/>
                                        <p:tgtEl>
                                          <p:spTgt spid="84"/>
                                        </p:tgtEl>
                                        <p:attrNameLst>
                                          <p:attrName>ppt_h</p:attrName>
                                        </p:attrNameLst>
                                      </p:cBhvr>
                                      <p:tavLst>
                                        <p:tav tm="0">
                                          <p:val>
                                            <p:fltVal val="0"/>
                                          </p:val>
                                        </p:tav>
                                        <p:tav tm="100000">
                                          <p:val>
                                            <p:strVal val="#ppt_h"/>
                                          </p:val>
                                        </p:tav>
                                      </p:tavLst>
                                    </p:anim>
                                    <p:animEffect transition="in" filter="fade">
                                      <p:cBhvr>
                                        <p:cTn id="70" dur="500"/>
                                        <p:tgtEl>
                                          <p:spTgt spid="8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0"/>
                                        </p:tgtEl>
                                        <p:attrNameLst>
                                          <p:attrName>style.visibility</p:attrName>
                                        </p:attrNameLst>
                                      </p:cBhvr>
                                      <p:to>
                                        <p:strVal val="visible"/>
                                      </p:to>
                                    </p:set>
                                    <p:anim calcmode="lin" valueType="num">
                                      <p:cBhvr additive="base">
                                        <p:cTn id="75" dur="500" fill="hold"/>
                                        <p:tgtEl>
                                          <p:spTgt spid="80"/>
                                        </p:tgtEl>
                                        <p:attrNameLst>
                                          <p:attrName>ppt_x</p:attrName>
                                        </p:attrNameLst>
                                      </p:cBhvr>
                                      <p:tavLst>
                                        <p:tav tm="0">
                                          <p:val>
                                            <p:strVal val="#ppt_x"/>
                                          </p:val>
                                        </p:tav>
                                        <p:tav tm="100000">
                                          <p:val>
                                            <p:strVal val="#ppt_x"/>
                                          </p:val>
                                        </p:tav>
                                      </p:tavLst>
                                    </p:anim>
                                    <p:anim calcmode="lin" valueType="num">
                                      <p:cBhvr additive="base">
                                        <p:cTn id="76"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p:bldP spid="79" grpId="0"/>
      <p:bldP spid="80" grpId="0"/>
      <p:bldP spid="81" grpId="0"/>
      <p:bldP spid="82" grpId="0"/>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006747" y="1190848"/>
            <a:ext cx="6696075" cy="654050"/>
            <a:chOff x="1006747" y="1190848"/>
            <a:chExt cx="6696075" cy="654050"/>
          </a:xfrm>
        </p:grpSpPr>
        <p:sp>
          <p:nvSpPr>
            <p:cNvPr id="52"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3"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headEnd/>
              <a:tailEnd/>
            </a:ln>
          </p:spPr>
          <p:txBody>
            <a:bodyPr anchor="ctr"/>
            <a:lstStyle/>
            <a:p>
              <a:endParaRPr lang="zh-CN" altLang="en-US"/>
            </a:p>
          </p:txBody>
        </p:sp>
      </p:grpSp>
      <p:grpSp>
        <p:nvGrpSpPr>
          <p:cNvPr id="54" name="组合 53"/>
          <p:cNvGrpSpPr/>
          <p:nvPr/>
        </p:nvGrpSpPr>
        <p:grpSpPr>
          <a:xfrm>
            <a:off x="1006747" y="2060798"/>
            <a:ext cx="6630988" cy="773113"/>
            <a:chOff x="1006747" y="2060798"/>
            <a:chExt cx="6630988" cy="773113"/>
          </a:xfrm>
        </p:grpSpPr>
        <p:sp>
          <p:nvSpPr>
            <p:cNvPr id="55"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6"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headEnd/>
              <a:tailEnd/>
            </a:ln>
          </p:spPr>
          <p:txBody>
            <a:bodyPr anchor="ctr"/>
            <a:lstStyle/>
            <a:p>
              <a:endParaRPr lang="zh-CN" altLang="en-US"/>
            </a:p>
          </p:txBody>
        </p:sp>
      </p:grpSp>
      <p:grpSp>
        <p:nvGrpSpPr>
          <p:cNvPr id="57" name="组合 56"/>
          <p:cNvGrpSpPr/>
          <p:nvPr/>
        </p:nvGrpSpPr>
        <p:grpSpPr>
          <a:xfrm>
            <a:off x="1006747" y="3122836"/>
            <a:ext cx="6319838" cy="693737"/>
            <a:chOff x="1006747" y="3122836"/>
            <a:chExt cx="6319838" cy="693737"/>
          </a:xfrm>
        </p:grpSpPr>
        <p:sp>
          <p:nvSpPr>
            <p:cNvPr id="58"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9"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headEnd/>
              <a:tailEnd/>
            </a:ln>
          </p:spPr>
          <p:txBody>
            <a:bodyPr anchor="ctr"/>
            <a:lstStyle/>
            <a:p>
              <a:endParaRPr lang="zh-CN" altLang="en-US"/>
            </a:p>
          </p:txBody>
        </p:sp>
      </p:grpSp>
      <p:grpSp>
        <p:nvGrpSpPr>
          <p:cNvPr id="60" name="组合 59"/>
          <p:cNvGrpSpPr/>
          <p:nvPr/>
        </p:nvGrpSpPr>
        <p:grpSpPr>
          <a:xfrm>
            <a:off x="1006747" y="3961036"/>
            <a:ext cx="6724650" cy="842962"/>
            <a:chOff x="1006747" y="3961036"/>
            <a:chExt cx="6724650" cy="842962"/>
          </a:xfrm>
        </p:grpSpPr>
        <p:sp>
          <p:nvSpPr>
            <p:cNvPr id="61"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62"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headEnd/>
              <a:tailEnd/>
            </a:ln>
          </p:spPr>
          <p:txBody>
            <a:bodyPr anchor="ctr"/>
            <a:lstStyle/>
            <a:p>
              <a:endParaRPr lang="zh-CN" altLang="en-US"/>
            </a:p>
          </p:txBody>
        </p:sp>
      </p:grpSp>
      <p:sp>
        <p:nvSpPr>
          <p:cNvPr id="63"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tx2"/>
          </a:solidFill>
          <a:ln>
            <a:noFill/>
          </a:ln>
        </p:spPr>
        <p:txBody>
          <a:bodyPr/>
          <a:lstStyle/>
          <a:p>
            <a:endParaRPr lang="zh-CN" altLang="en-US">
              <a:solidFill>
                <a:schemeClr val="accent2"/>
              </a:solidFill>
            </a:endParaRPr>
          </a:p>
        </p:txBody>
      </p:sp>
      <p:sp>
        <p:nvSpPr>
          <p:cNvPr id="64"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bg2"/>
          </a:solidFill>
          <a:ln>
            <a:noFill/>
          </a:ln>
        </p:spPr>
        <p:txBody>
          <a:bodyPr/>
          <a:lstStyle/>
          <a:p>
            <a:endParaRPr lang="zh-CN" altLang="en-US">
              <a:solidFill>
                <a:schemeClr val="accent2"/>
              </a:solidFill>
            </a:endParaRPr>
          </a:p>
        </p:txBody>
      </p:sp>
      <p:sp>
        <p:nvSpPr>
          <p:cNvPr id="65"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tx1"/>
          </a:solidFill>
          <a:ln>
            <a:noFill/>
          </a:ln>
        </p:spPr>
        <p:txBody>
          <a:bodyPr/>
          <a:lstStyle/>
          <a:p>
            <a:endParaRPr lang="zh-CN" altLang="en-US">
              <a:solidFill>
                <a:schemeClr val="accent2"/>
              </a:solidFill>
            </a:endParaRPr>
          </a:p>
        </p:txBody>
      </p:sp>
      <p:sp>
        <p:nvSpPr>
          <p:cNvPr id="66"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bg1"/>
          </a:solidFill>
          <a:ln>
            <a:noFill/>
          </a:ln>
        </p:spPr>
        <p:txBody>
          <a:bodyPr/>
          <a:lstStyle/>
          <a:p>
            <a:endParaRPr lang="zh-CN" altLang="en-US">
              <a:solidFill>
                <a:schemeClr val="accent2"/>
              </a:solidFill>
            </a:endParaRPr>
          </a:p>
        </p:txBody>
      </p:sp>
      <p:sp>
        <p:nvSpPr>
          <p:cNvPr id="67"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8"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9"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70"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25" name="文本框 24"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2992872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1+#ppt_w/2"/>
                                          </p:val>
                                        </p:tav>
                                        <p:tav tm="100000">
                                          <p:val>
                                            <p:strVal val="#ppt_x"/>
                                          </p:val>
                                        </p:tav>
                                      </p:tavLst>
                                    </p:anim>
                                    <p:anim calcmode="lin" valueType="num">
                                      <p:cBhvr additive="base">
                                        <p:cTn id="12" dur="500" fill="hold"/>
                                        <p:tgtEl>
                                          <p:spTgt spid="6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500" fill="hold"/>
                                        <p:tgtEl>
                                          <p:spTgt spid="67"/>
                                        </p:tgtEl>
                                        <p:attrNameLst>
                                          <p:attrName>ppt_x</p:attrName>
                                        </p:attrNameLst>
                                      </p:cBhvr>
                                      <p:tavLst>
                                        <p:tav tm="0">
                                          <p:val>
                                            <p:strVal val="1+#ppt_w/2"/>
                                          </p:val>
                                        </p:tav>
                                        <p:tav tm="100000">
                                          <p:val>
                                            <p:strVal val="#ppt_x"/>
                                          </p:val>
                                        </p:tav>
                                      </p:tavLst>
                                    </p:anim>
                                    <p:anim calcmode="lin" valueType="num">
                                      <p:cBhvr additive="base">
                                        <p:cTn id="24" dur="500" fill="hold"/>
                                        <p:tgtEl>
                                          <p:spTgt spid="6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1+#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additive="base">
                                        <p:cTn id="31" dur="500" fill="hold"/>
                                        <p:tgtEl>
                                          <p:spTgt spid="69"/>
                                        </p:tgtEl>
                                        <p:attrNameLst>
                                          <p:attrName>ppt_x</p:attrName>
                                        </p:attrNameLst>
                                      </p:cBhvr>
                                      <p:tavLst>
                                        <p:tav tm="0">
                                          <p:val>
                                            <p:strVal val="1+#ppt_w/2"/>
                                          </p:val>
                                        </p:tav>
                                        <p:tav tm="100000">
                                          <p:val>
                                            <p:strVal val="#ppt_x"/>
                                          </p:val>
                                        </p:tav>
                                      </p:tavLst>
                                    </p:anim>
                                    <p:anim calcmode="lin" valueType="num">
                                      <p:cBhvr additive="base">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1+#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additive="base">
                                        <p:cTn id="41" dur="500" fill="hold"/>
                                        <p:tgtEl>
                                          <p:spTgt spid="51"/>
                                        </p:tgtEl>
                                        <p:attrNameLst>
                                          <p:attrName>ppt_x</p:attrName>
                                        </p:attrNameLst>
                                      </p:cBhvr>
                                      <p:tavLst>
                                        <p:tav tm="0">
                                          <p:val>
                                            <p:strVal val="1+#ppt_w/2"/>
                                          </p:val>
                                        </p:tav>
                                        <p:tav tm="100000">
                                          <p:val>
                                            <p:strVal val="#ppt_x"/>
                                          </p:val>
                                        </p:tav>
                                      </p:tavLst>
                                    </p:anim>
                                    <p:anim calcmode="lin" valueType="num">
                                      <p:cBhvr additive="base">
                                        <p:cTn id="42"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1+#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fill="hold"/>
                                        <p:tgtEl>
                                          <p:spTgt spid="57"/>
                                        </p:tgtEl>
                                        <p:attrNameLst>
                                          <p:attrName>ppt_x</p:attrName>
                                        </p:attrNameLst>
                                      </p:cBhvr>
                                      <p:tavLst>
                                        <p:tav tm="0">
                                          <p:val>
                                            <p:strVal val="1+#ppt_w/2"/>
                                          </p:val>
                                        </p:tav>
                                        <p:tav tm="100000">
                                          <p:val>
                                            <p:strVal val="#ppt_x"/>
                                          </p:val>
                                        </p:tav>
                                      </p:tavLst>
                                    </p:anim>
                                    <p:anim calcmode="lin" valueType="num">
                                      <p:cBhvr additive="base">
                                        <p:cTn id="54"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1+#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5"/>
          <p:cNvSpPr>
            <a:spLocks noChangeArrowheads="1"/>
          </p:cNvSpPr>
          <p:nvPr/>
        </p:nvSpPr>
        <p:spPr bwMode="auto">
          <a:xfrm>
            <a:off x="3171863" y="1585045"/>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38" name="Freeform 6"/>
          <p:cNvSpPr>
            <a:spLocks noChangeArrowheads="1"/>
          </p:cNvSpPr>
          <p:nvPr/>
        </p:nvSpPr>
        <p:spPr bwMode="auto">
          <a:xfrm>
            <a:off x="3011526" y="1667595"/>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chemeClr val="bg2"/>
          </a:solidFill>
          <a:ln>
            <a:noFill/>
          </a:ln>
        </p:spPr>
        <p:txBody>
          <a:bodyPr/>
          <a:lstStyle/>
          <a:p>
            <a:endParaRPr lang="zh-CN" altLang="en-US">
              <a:solidFill>
                <a:schemeClr val="accent1"/>
              </a:solidFill>
            </a:endParaRPr>
          </a:p>
        </p:txBody>
      </p:sp>
      <p:sp>
        <p:nvSpPr>
          <p:cNvPr id="39" name="Freeform 7"/>
          <p:cNvSpPr>
            <a:spLocks noChangeArrowheads="1"/>
          </p:cNvSpPr>
          <p:nvPr/>
        </p:nvSpPr>
        <p:spPr bwMode="auto">
          <a:xfrm>
            <a:off x="4506951" y="1059582"/>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p:spPr>
        <p:txBody>
          <a:bodyPr/>
          <a:lstStyle/>
          <a:p>
            <a:endParaRPr lang="zh-CN" altLang="en-US">
              <a:solidFill>
                <a:schemeClr val="accent1"/>
              </a:solidFill>
            </a:endParaRPr>
          </a:p>
        </p:txBody>
      </p:sp>
      <p:sp>
        <p:nvSpPr>
          <p:cNvPr id="40" name="Freeform 8"/>
          <p:cNvSpPr>
            <a:spLocks noChangeArrowheads="1"/>
          </p:cNvSpPr>
          <p:nvPr/>
        </p:nvSpPr>
        <p:spPr bwMode="auto">
          <a:xfrm>
            <a:off x="5967451"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2"/>
          </a:solidFill>
          <a:ln>
            <a:noFill/>
          </a:ln>
        </p:spPr>
        <p:txBody>
          <a:bodyPr/>
          <a:lstStyle/>
          <a:p>
            <a:endParaRPr lang="zh-CN" altLang="en-US">
              <a:solidFill>
                <a:schemeClr val="accent1"/>
              </a:solidFill>
            </a:endParaRPr>
          </a:p>
        </p:txBody>
      </p:sp>
      <p:sp>
        <p:nvSpPr>
          <p:cNvPr id="4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2" name="Freeform 10"/>
          <p:cNvSpPr>
            <a:spLocks noChangeArrowheads="1"/>
          </p:cNvSpPr>
          <p:nvPr/>
        </p:nvSpPr>
        <p:spPr bwMode="auto">
          <a:xfrm>
            <a:off x="3851313"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chemeClr val="tx1"/>
          </a:solidFill>
          <a:ln>
            <a:noFill/>
          </a:ln>
        </p:spPr>
        <p:txBody>
          <a:bodyPr/>
          <a:lstStyle/>
          <a:p>
            <a:endParaRPr lang="zh-CN" altLang="en-US">
              <a:solidFill>
                <a:schemeClr val="accent1"/>
              </a:solidFill>
            </a:endParaRPr>
          </a:p>
        </p:txBody>
      </p:sp>
      <p:sp>
        <p:nvSpPr>
          <p:cNvPr id="43" name="Freeform 11"/>
          <p:cNvSpPr>
            <a:spLocks noChangeArrowheads="1"/>
          </p:cNvSpPr>
          <p:nvPr/>
        </p:nvSpPr>
        <p:spPr bwMode="auto">
          <a:xfrm>
            <a:off x="2944851"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p:spPr>
        <p:txBody>
          <a:bodyPr/>
          <a:lstStyle/>
          <a:p>
            <a:endParaRPr lang="zh-CN" altLang="en-US">
              <a:solidFill>
                <a:schemeClr val="accent1"/>
              </a:solidFill>
            </a:endParaRPr>
          </a:p>
        </p:txBody>
      </p:sp>
      <p:sp>
        <p:nvSpPr>
          <p:cNvPr id="44" name="Freeform 12"/>
          <p:cNvSpPr>
            <a:spLocks noChangeArrowheads="1"/>
          </p:cNvSpPr>
          <p:nvPr/>
        </p:nvSpPr>
        <p:spPr bwMode="auto">
          <a:xfrm>
            <a:off x="5257838" y="2151782"/>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chemeClr val="tx1"/>
          </a:solidFill>
          <a:ln>
            <a:noFill/>
          </a:ln>
        </p:spPr>
        <p:txBody>
          <a:bodyPr/>
          <a:lstStyle/>
          <a:p>
            <a:endParaRPr lang="zh-CN" altLang="en-US">
              <a:solidFill>
                <a:schemeClr val="accent1"/>
              </a:solidFill>
            </a:endParaRPr>
          </a:p>
        </p:txBody>
      </p:sp>
      <p:sp>
        <p:nvSpPr>
          <p:cNvPr id="45" name="Freeform 13"/>
          <p:cNvSpPr>
            <a:spLocks noChangeArrowheads="1"/>
          </p:cNvSpPr>
          <p:nvPr/>
        </p:nvSpPr>
        <p:spPr bwMode="auto">
          <a:xfrm>
            <a:off x="5172113" y="422029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2"/>
          </a:solidFill>
          <a:ln>
            <a:noFill/>
          </a:ln>
        </p:spPr>
        <p:txBody>
          <a:bodyPr/>
          <a:lstStyle/>
          <a:p>
            <a:endParaRPr lang="zh-CN" altLang="en-US">
              <a:solidFill>
                <a:schemeClr val="accent1"/>
              </a:solidFill>
            </a:endParaRPr>
          </a:p>
        </p:txBody>
      </p:sp>
      <p:sp>
        <p:nvSpPr>
          <p:cNvPr id="46" name="Freeform 14"/>
          <p:cNvSpPr>
            <a:spLocks noChangeArrowheads="1"/>
          </p:cNvSpPr>
          <p:nvPr/>
        </p:nvSpPr>
        <p:spPr bwMode="auto">
          <a:xfrm>
            <a:off x="3629063" y="2624857"/>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p:spPr>
        <p:txBody>
          <a:bodyPr/>
          <a:lstStyle/>
          <a:p>
            <a:endParaRPr lang="zh-CN" altLang="en-US">
              <a:solidFill>
                <a:schemeClr val="accent1"/>
              </a:solidFill>
            </a:endParaRPr>
          </a:p>
        </p:txBody>
      </p:sp>
      <p:sp>
        <p:nvSpPr>
          <p:cNvPr id="47" name="Freeform 15"/>
          <p:cNvSpPr>
            <a:spLocks noChangeArrowheads="1"/>
          </p:cNvSpPr>
          <p:nvPr/>
        </p:nvSpPr>
        <p:spPr bwMode="auto">
          <a:xfrm>
            <a:off x="4397413" y="2224807"/>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tx2"/>
          </a:solidFill>
          <a:ln>
            <a:noFill/>
          </a:ln>
        </p:spPr>
        <p:txBody>
          <a:bodyPr/>
          <a:lstStyle/>
          <a:p>
            <a:endParaRPr lang="zh-CN" altLang="en-US">
              <a:solidFill>
                <a:schemeClr val="accent1"/>
              </a:solidFill>
            </a:endParaRPr>
          </a:p>
        </p:txBody>
      </p:sp>
      <p:sp>
        <p:nvSpPr>
          <p:cNvPr id="48" name="Freeform 16"/>
          <p:cNvSpPr>
            <a:spLocks noChangeArrowheads="1"/>
          </p:cNvSpPr>
          <p:nvPr/>
        </p:nvSpPr>
        <p:spPr bwMode="auto">
          <a:xfrm>
            <a:off x="4851438" y="3580532"/>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chemeClr val="bg1"/>
          </a:solidFill>
          <a:ln>
            <a:noFill/>
          </a:ln>
        </p:spPr>
        <p:txBody>
          <a:bodyPr/>
          <a:lstStyle/>
          <a:p>
            <a:endParaRPr lang="zh-CN" altLang="en-US">
              <a:solidFill>
                <a:schemeClr val="accent1"/>
              </a:solidFill>
            </a:endParaRPr>
          </a:p>
        </p:txBody>
      </p:sp>
      <p:sp>
        <p:nvSpPr>
          <p:cNvPr id="49" name="Freeform 17"/>
          <p:cNvSpPr>
            <a:spLocks noChangeArrowheads="1"/>
          </p:cNvSpPr>
          <p:nvPr/>
        </p:nvSpPr>
        <p:spPr bwMode="auto">
          <a:xfrm>
            <a:off x="3505238" y="3334470"/>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chemeClr val="tx1"/>
          </a:solidFill>
          <a:ln>
            <a:noFill/>
          </a:ln>
        </p:spPr>
        <p:txBody>
          <a:bodyPr/>
          <a:lstStyle/>
          <a:p>
            <a:endParaRPr lang="zh-CN" altLang="en-US">
              <a:solidFill>
                <a:schemeClr val="accent1"/>
              </a:solidFill>
            </a:endParaRPr>
          </a:p>
        </p:txBody>
      </p:sp>
      <p:sp>
        <p:nvSpPr>
          <p:cNvPr id="50" name="Freeform 18"/>
          <p:cNvSpPr>
            <a:spLocks noChangeArrowheads="1"/>
          </p:cNvSpPr>
          <p:nvPr/>
        </p:nvSpPr>
        <p:spPr bwMode="auto">
          <a:xfrm>
            <a:off x="5653126" y="272804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1" name="Freeform 19"/>
          <p:cNvSpPr>
            <a:spLocks noChangeArrowheads="1"/>
          </p:cNvSpPr>
          <p:nvPr/>
        </p:nvSpPr>
        <p:spPr bwMode="auto">
          <a:xfrm>
            <a:off x="4100551" y="3842470"/>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chemeClr val="tx2"/>
          </a:solidFill>
          <a:ln>
            <a:noFill/>
          </a:ln>
        </p:spPr>
        <p:txBody>
          <a:bodyPr/>
          <a:lstStyle/>
          <a:p>
            <a:endParaRPr lang="zh-CN" altLang="en-US">
              <a:solidFill>
                <a:schemeClr val="accent1"/>
              </a:solidFill>
            </a:endParaRPr>
          </a:p>
        </p:txBody>
      </p:sp>
      <p:sp>
        <p:nvSpPr>
          <p:cNvPr id="52" name="Freeform 20"/>
          <p:cNvSpPr>
            <a:spLocks noChangeArrowheads="1"/>
          </p:cNvSpPr>
          <p:nvPr/>
        </p:nvSpPr>
        <p:spPr bwMode="auto">
          <a:xfrm>
            <a:off x="4749838"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2"/>
          </a:solidFill>
          <a:ln>
            <a:noFill/>
          </a:ln>
        </p:spPr>
        <p:txBody>
          <a:bodyPr/>
          <a:lstStyle/>
          <a:p>
            <a:endParaRPr lang="zh-CN" altLang="en-US">
              <a:solidFill>
                <a:schemeClr val="accent1"/>
              </a:solidFill>
            </a:endParaRPr>
          </a:p>
        </p:txBody>
      </p:sp>
      <p:sp>
        <p:nvSpPr>
          <p:cNvPr id="53" name="TextBox 51"/>
          <p:cNvSpPr>
            <a:spLocks noChangeArrowheads="1"/>
          </p:cNvSpPr>
          <p:nvPr/>
        </p:nvSpPr>
        <p:spPr bwMode="auto">
          <a:xfrm>
            <a:off x="7022981"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4" name="TextBox 52"/>
          <p:cNvSpPr>
            <a:spLocks noChangeArrowheads="1"/>
          </p:cNvSpPr>
          <p:nvPr/>
        </p:nvSpPr>
        <p:spPr bwMode="auto">
          <a:xfrm>
            <a:off x="6662941"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5" name="TextBox 53"/>
          <p:cNvSpPr>
            <a:spLocks noChangeArrowheads="1"/>
          </p:cNvSpPr>
          <p:nvPr/>
        </p:nvSpPr>
        <p:spPr bwMode="auto">
          <a:xfrm>
            <a:off x="849886"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6" name="TextBox 54"/>
          <p:cNvSpPr>
            <a:spLocks noChangeArrowheads="1"/>
          </p:cNvSpPr>
          <p:nvPr/>
        </p:nvSpPr>
        <p:spPr bwMode="auto">
          <a:xfrm>
            <a:off x="4964687"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57" name="任意多边形 2"/>
          <p:cNvSpPr>
            <a:spLocks noChangeArrowheads="1"/>
          </p:cNvSpPr>
          <p:nvPr/>
        </p:nvSpPr>
        <p:spPr bwMode="auto">
          <a:xfrm>
            <a:off x="6538481" y="2199406"/>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8" name="任意多边形 56"/>
          <p:cNvSpPr>
            <a:spLocks noChangeArrowheads="1"/>
          </p:cNvSpPr>
          <p:nvPr/>
        </p:nvSpPr>
        <p:spPr bwMode="auto">
          <a:xfrm>
            <a:off x="6226274" y="3826595"/>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59" name="任意多边形 58"/>
          <p:cNvSpPr>
            <a:spLocks noChangeArrowheads="1"/>
          </p:cNvSpPr>
          <p:nvPr/>
        </p:nvSpPr>
        <p:spPr bwMode="auto">
          <a:xfrm>
            <a:off x="1826456" y="1902033"/>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2"/>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0" name="任意多边形 59"/>
          <p:cNvSpPr>
            <a:spLocks noChangeArrowheads="1"/>
          </p:cNvSpPr>
          <p:nvPr/>
        </p:nvSpPr>
        <p:spPr bwMode="auto">
          <a:xfrm rot="16200000">
            <a:off x="5220532" y="1805732"/>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tx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61" name="TextBox 53"/>
          <p:cNvSpPr>
            <a:spLocks noChangeArrowheads="1"/>
          </p:cNvSpPr>
          <p:nvPr/>
        </p:nvSpPr>
        <p:spPr bwMode="auto">
          <a:xfrm>
            <a:off x="1229874"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6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31" name="文本框 3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98980675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300"/>
                                        <p:tgtEl>
                                          <p:spTgt spid="38"/>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11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00"/>
                                        <p:tgtEl>
                                          <p:spTgt spid="42"/>
                                        </p:tgtEl>
                                      </p:cBhvr>
                                    </p:animEffect>
                                  </p:childTnLst>
                                </p:cTn>
                              </p:par>
                            </p:childTnLst>
                          </p:cTn>
                        </p:par>
                        <p:par>
                          <p:cTn id="20" fill="hold">
                            <p:stCondLst>
                              <p:cond delay="1400"/>
                            </p:stCondLst>
                            <p:childTnLst>
                              <p:par>
                                <p:cTn id="21" presetID="10" presetClass="entr" presetSubtype="0"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300"/>
                                        <p:tgtEl>
                                          <p:spTgt spid="47"/>
                                        </p:tgtEl>
                                      </p:cBhvr>
                                    </p:animEffect>
                                  </p:childTnLst>
                                </p:cTn>
                              </p:par>
                            </p:childTnLst>
                          </p:cTn>
                        </p:par>
                        <p:par>
                          <p:cTn id="24" fill="hold">
                            <p:stCondLst>
                              <p:cond delay="1700"/>
                            </p:stCondLst>
                            <p:childTnLst>
                              <p:par>
                                <p:cTn id="25" presetID="10" presetClass="entr" presetSubtype="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300"/>
                                        <p:tgtEl>
                                          <p:spTgt spid="4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300"/>
                                        <p:tgtEl>
                                          <p:spTgt spid="40"/>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fade">
                                      <p:cBhvr>
                                        <p:cTn id="35" dur="300"/>
                                        <p:tgtEl>
                                          <p:spTgt spid="50"/>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300"/>
                                        <p:tgtEl>
                                          <p:spTgt spid="52"/>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3200"/>
                            </p:stCondLst>
                            <p:childTnLst>
                              <p:par>
                                <p:cTn id="45" presetID="10" presetClass="entr" presetSubtype="0"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300"/>
                                        <p:tgtEl>
                                          <p:spTgt spid="49"/>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300"/>
                                        <p:tgtEl>
                                          <p:spTgt spid="43"/>
                                        </p:tgtEl>
                                      </p:cBhvr>
                                    </p:animEffect>
                                  </p:childTnLst>
                                </p:cTn>
                              </p:par>
                            </p:childTnLst>
                          </p:cTn>
                        </p:par>
                        <p:par>
                          <p:cTn id="52" fill="hold">
                            <p:stCondLst>
                              <p:cond delay="3800"/>
                            </p:stCondLst>
                            <p:childTnLst>
                              <p:par>
                                <p:cTn id="53" presetID="10" presetClass="entr" presetSubtype="0"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300"/>
                                        <p:tgtEl>
                                          <p:spTgt spid="51"/>
                                        </p:tgtEl>
                                      </p:cBhvr>
                                    </p:animEffect>
                                  </p:childTnLst>
                                </p:cTn>
                              </p:par>
                            </p:childTnLst>
                          </p:cTn>
                        </p:par>
                        <p:par>
                          <p:cTn id="56" fill="hold">
                            <p:stCondLst>
                              <p:cond delay="41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4400"/>
                            </p:stCondLst>
                            <p:childTnLst>
                              <p:par>
                                <p:cTn id="61" presetID="10" presetClass="entr" presetSubtype="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fade">
                                      <p:cBhvr>
                                        <p:cTn id="63" dur="300"/>
                                        <p:tgtEl>
                                          <p:spTgt spid="41"/>
                                        </p:tgtEl>
                                      </p:cBhvr>
                                    </p:animEffect>
                                  </p:childTnLst>
                                </p:cTn>
                              </p:par>
                            </p:childTnLst>
                          </p:cTn>
                        </p:par>
                        <p:par>
                          <p:cTn id="64" fill="hold">
                            <p:stCondLst>
                              <p:cond delay="4700"/>
                            </p:stCondLst>
                            <p:childTnLst>
                              <p:par>
                                <p:cTn id="65" presetID="10"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300"/>
                                        <p:tgtEl>
                                          <p:spTgt spid="4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1000"/>
                                        <p:tgtEl>
                                          <p:spTgt spid="56"/>
                                        </p:tgtEl>
                                      </p:cBhvr>
                                    </p:animEffect>
                                    <p:anim calcmode="lin" valueType="num">
                                      <p:cBhvr>
                                        <p:cTn id="73" dur="1000" fill="hold"/>
                                        <p:tgtEl>
                                          <p:spTgt spid="56"/>
                                        </p:tgtEl>
                                        <p:attrNameLst>
                                          <p:attrName>ppt_x</p:attrName>
                                        </p:attrNameLst>
                                      </p:cBhvr>
                                      <p:tavLst>
                                        <p:tav tm="0">
                                          <p:val>
                                            <p:strVal val="#ppt_x"/>
                                          </p:val>
                                        </p:tav>
                                        <p:tav tm="100000">
                                          <p:val>
                                            <p:strVal val="#ppt_x"/>
                                          </p:val>
                                        </p:tav>
                                      </p:tavLst>
                                    </p:anim>
                                    <p:anim calcmode="lin" valueType="num">
                                      <p:cBhvr>
                                        <p:cTn id="74" dur="1000" fill="hold"/>
                                        <p:tgtEl>
                                          <p:spTgt spid="5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p:tgtEl>
                                          <p:spTgt spid="53"/>
                                        </p:tgtEl>
                                        <p:attrNameLst>
                                          <p:attrName>ppt_x</p:attrName>
                                        </p:attrNameLst>
                                      </p:cBhvr>
                                      <p:tavLst>
                                        <p:tav tm="0">
                                          <p:val>
                                            <p:strVal val="#ppt_x-#ppt_w*1.125000"/>
                                          </p:val>
                                        </p:tav>
                                        <p:tav tm="100000">
                                          <p:val>
                                            <p:strVal val="#ppt_x"/>
                                          </p:val>
                                        </p:tav>
                                      </p:tavLst>
                                    </p:anim>
                                    <p:animEffect transition="in" filter="wipe(right)">
                                      <p:cBhvr>
                                        <p:cTn id="85" dur="500"/>
                                        <p:tgtEl>
                                          <p:spTgt spid="5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500"/>
                                        <p:tgtEl>
                                          <p:spTgt spid="57"/>
                                        </p:tgtEl>
                                        <p:attrNameLst>
                                          <p:attrName>ppt_x</p:attrName>
                                        </p:attrNameLst>
                                      </p:cBhvr>
                                      <p:tavLst>
                                        <p:tav tm="0">
                                          <p:val>
                                            <p:strVal val="#ppt_x-#ppt_w*1.125000"/>
                                          </p:val>
                                        </p:tav>
                                        <p:tav tm="100000">
                                          <p:val>
                                            <p:strVal val="#ppt_x"/>
                                          </p:val>
                                        </p:tav>
                                      </p:tavLst>
                                    </p:anim>
                                    <p:animEffect transition="in" filter="wipe(right)">
                                      <p:cBhvr>
                                        <p:cTn id="89" dur="500"/>
                                        <p:tgtEl>
                                          <p:spTgt spid="5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54"/>
                                        </p:tgtEl>
                                        <p:attrNameLst>
                                          <p:attrName>style.visibility</p:attrName>
                                        </p:attrNameLst>
                                      </p:cBhvr>
                                      <p:to>
                                        <p:strVal val="visible"/>
                                      </p:to>
                                    </p:set>
                                    <p:anim calcmode="lin" valueType="num">
                                      <p:cBhvr additive="base">
                                        <p:cTn id="94" dur="500"/>
                                        <p:tgtEl>
                                          <p:spTgt spid="54"/>
                                        </p:tgtEl>
                                        <p:attrNameLst>
                                          <p:attrName>ppt_x</p:attrName>
                                        </p:attrNameLst>
                                      </p:cBhvr>
                                      <p:tavLst>
                                        <p:tav tm="0">
                                          <p:val>
                                            <p:strVal val="#ppt_x-#ppt_w*1.125000"/>
                                          </p:val>
                                        </p:tav>
                                        <p:tav tm="100000">
                                          <p:val>
                                            <p:strVal val="#ppt_x"/>
                                          </p:val>
                                        </p:tav>
                                      </p:tavLst>
                                    </p:anim>
                                    <p:animEffect transition="in" filter="wipe(right)">
                                      <p:cBhvr>
                                        <p:cTn id="95" dur="500"/>
                                        <p:tgtEl>
                                          <p:spTgt spid="5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58"/>
                                        </p:tgtEl>
                                        <p:attrNameLst>
                                          <p:attrName>style.visibility</p:attrName>
                                        </p:attrNameLst>
                                      </p:cBhvr>
                                      <p:to>
                                        <p:strVal val="visible"/>
                                      </p:to>
                                    </p:set>
                                    <p:anim calcmode="lin" valueType="num">
                                      <p:cBhvr additive="base">
                                        <p:cTn id="98" dur="500"/>
                                        <p:tgtEl>
                                          <p:spTgt spid="58"/>
                                        </p:tgtEl>
                                        <p:attrNameLst>
                                          <p:attrName>ppt_x</p:attrName>
                                        </p:attrNameLst>
                                      </p:cBhvr>
                                      <p:tavLst>
                                        <p:tav tm="0">
                                          <p:val>
                                            <p:strVal val="#ppt_x-#ppt_w*1.125000"/>
                                          </p:val>
                                        </p:tav>
                                        <p:tav tm="100000">
                                          <p:val>
                                            <p:strVal val="#ppt_x"/>
                                          </p:val>
                                        </p:tav>
                                      </p:tavLst>
                                    </p:anim>
                                    <p:animEffect transition="in" filter="wipe(right)">
                                      <p:cBhvr>
                                        <p:cTn id="99" dur="50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55"/>
                                        </p:tgtEl>
                                        <p:attrNameLst>
                                          <p:attrName>style.visibility</p:attrName>
                                        </p:attrNameLst>
                                      </p:cBhvr>
                                      <p:to>
                                        <p:strVal val="visible"/>
                                      </p:to>
                                    </p:set>
                                    <p:anim calcmode="lin" valueType="num">
                                      <p:cBhvr additive="base">
                                        <p:cTn id="104" dur="500"/>
                                        <p:tgtEl>
                                          <p:spTgt spid="55"/>
                                        </p:tgtEl>
                                        <p:attrNameLst>
                                          <p:attrName>ppt_x</p:attrName>
                                        </p:attrNameLst>
                                      </p:cBhvr>
                                      <p:tavLst>
                                        <p:tav tm="0">
                                          <p:val>
                                            <p:strVal val="#ppt_x+#ppt_w*1.125000"/>
                                          </p:val>
                                        </p:tav>
                                        <p:tav tm="100000">
                                          <p:val>
                                            <p:strVal val="#ppt_x"/>
                                          </p:val>
                                        </p:tav>
                                      </p:tavLst>
                                    </p:anim>
                                    <p:animEffect transition="in" filter="wipe(left)">
                                      <p:cBhvr>
                                        <p:cTn id="105" dur="500"/>
                                        <p:tgtEl>
                                          <p:spTgt spid="5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 calcmode="lin" valueType="num">
                                      <p:cBhvr additive="base">
                                        <p:cTn id="108" dur="500"/>
                                        <p:tgtEl>
                                          <p:spTgt spid="59"/>
                                        </p:tgtEl>
                                        <p:attrNameLst>
                                          <p:attrName>ppt_x</p:attrName>
                                        </p:attrNameLst>
                                      </p:cBhvr>
                                      <p:tavLst>
                                        <p:tav tm="0">
                                          <p:val>
                                            <p:strVal val="#ppt_x+#ppt_w*1.125000"/>
                                          </p:val>
                                        </p:tav>
                                        <p:tav tm="100000">
                                          <p:val>
                                            <p:strVal val="#ppt_x"/>
                                          </p:val>
                                        </p:tav>
                                      </p:tavLst>
                                    </p:anim>
                                    <p:animEffect transition="in" filter="wipe(left)">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61"/>
                                        </p:tgtEl>
                                        <p:attrNameLst>
                                          <p:attrName>style.visibility</p:attrName>
                                        </p:attrNameLst>
                                      </p:cBhvr>
                                      <p:to>
                                        <p:strVal val="visible"/>
                                      </p:to>
                                    </p:set>
                                    <p:anim calcmode="lin" valueType="num">
                                      <p:cBhvr additive="base">
                                        <p:cTn id="114" dur="500"/>
                                        <p:tgtEl>
                                          <p:spTgt spid="61"/>
                                        </p:tgtEl>
                                        <p:attrNameLst>
                                          <p:attrName>ppt_x</p:attrName>
                                        </p:attrNameLst>
                                      </p:cBhvr>
                                      <p:tavLst>
                                        <p:tav tm="0">
                                          <p:val>
                                            <p:strVal val="#ppt_x+#ppt_w*1.125000"/>
                                          </p:val>
                                        </p:tav>
                                        <p:tav tm="100000">
                                          <p:val>
                                            <p:strVal val="#ppt_x"/>
                                          </p:val>
                                        </p:tav>
                                      </p:tavLst>
                                    </p:anim>
                                    <p:animEffect transition="in" filter="wipe(left)">
                                      <p:cBhvr>
                                        <p:cTn id="115" dur="500"/>
                                        <p:tgtEl>
                                          <p:spTgt spid="6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 calcmode="lin" valueType="num">
                                      <p:cBhvr additive="base">
                                        <p:cTn id="118" dur="500"/>
                                        <p:tgtEl>
                                          <p:spTgt spid="62"/>
                                        </p:tgtEl>
                                        <p:attrNameLst>
                                          <p:attrName>ppt_x</p:attrName>
                                        </p:attrNameLst>
                                      </p:cBhvr>
                                      <p:tavLst>
                                        <p:tav tm="0">
                                          <p:val>
                                            <p:strVal val="#ppt_x+#ppt_w*1.125000"/>
                                          </p:val>
                                        </p:tav>
                                        <p:tav tm="100000">
                                          <p:val>
                                            <p:strVal val="#ppt_x"/>
                                          </p:val>
                                        </p:tav>
                                      </p:tavLst>
                                    </p:anim>
                                    <p:animEffect transition="in" filter="wipe(left)">
                                      <p:cBhvr>
                                        <p:cTn id="1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animBg="1"/>
      <p:bldP spid="58" grpId="0" animBg="1"/>
      <p:bldP spid="59" grpId="0" animBg="1"/>
      <p:bldP spid="60" grpId="0" animBg="1"/>
      <p:bldP spid="61" grpId="0"/>
      <p:bldP spid="6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工作存在不足</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04</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256309983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771800" y="1131590"/>
            <a:ext cx="1656184" cy="165618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3608" y="2871071"/>
            <a:ext cx="1656184" cy="165618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16016" y="1131589"/>
            <a:ext cx="3528392" cy="33956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43608" y="1131590"/>
            <a:ext cx="1656184" cy="1656184"/>
            <a:chOff x="1043608" y="1131590"/>
            <a:chExt cx="1656184" cy="1656184"/>
          </a:xfrm>
        </p:grpSpPr>
        <p:sp>
          <p:nvSpPr>
            <p:cNvPr id="9" name="矩形 8"/>
            <p:cNvSpPr/>
            <p:nvPr/>
          </p:nvSpPr>
          <p:spPr>
            <a:xfrm>
              <a:off x="1043608" y="1131590"/>
              <a:ext cx="1656184"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nvGrpSpPr>
          <p:cNvPr id="12" name="组合 11"/>
          <p:cNvGrpSpPr/>
          <p:nvPr/>
        </p:nvGrpSpPr>
        <p:grpSpPr>
          <a:xfrm>
            <a:off x="2771800" y="2871071"/>
            <a:ext cx="1656184" cy="1656184"/>
            <a:chOff x="2771800" y="2871071"/>
            <a:chExt cx="1656184" cy="1656184"/>
          </a:xfrm>
        </p:grpSpPr>
        <p:sp>
          <p:nvSpPr>
            <p:cNvPr id="13" name="矩形 12"/>
            <p:cNvSpPr/>
            <p:nvPr/>
          </p:nvSpPr>
          <p:spPr>
            <a:xfrm>
              <a:off x="2771800" y="2871071"/>
              <a:ext cx="1656184" cy="165618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3013001" y="3193766"/>
              <a:ext cx="1273012" cy="1049997"/>
              <a:chOff x="3013001" y="3193766"/>
              <a:chExt cx="1273012" cy="1049997"/>
            </a:xfrm>
          </p:grpSpPr>
          <p:sp>
            <p:nvSpPr>
              <p:cNvPr id="15"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a:solidFill>
                      <a:schemeClr val="accent2"/>
                    </a:solidFill>
                    <a:latin typeface="微软雅黑" panose="020B0503020204020204" pitchFamily="34" charset="-122"/>
                    <a:ea typeface="微软雅黑" panose="020B0503020204020204" pitchFamily="34" charset="-122"/>
                  </a:rPr>
                  <a:t>在此处添加文字在此处添加在此处添加文字在此处添加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16"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标题内容</a:t>
                </a:r>
              </a:p>
            </p:txBody>
          </p:sp>
        </p:grpSp>
      </p:gr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6381193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22"/>
          <p:cNvSpPr>
            <a:spLocks noChangeArrowheads="1"/>
          </p:cNvSpPr>
          <p:nvPr/>
        </p:nvSpPr>
        <p:spPr bwMode="auto">
          <a:xfrm>
            <a:off x="3571798" y="1212317"/>
            <a:ext cx="1024952" cy="1024292"/>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标题文字</a:t>
            </a:r>
          </a:p>
        </p:txBody>
      </p:sp>
      <p:sp>
        <p:nvSpPr>
          <p:cNvPr id="6" name="Line 23"/>
          <p:cNvSpPr>
            <a:spLocks noChangeShapeType="1"/>
          </p:cNvSpPr>
          <p:nvPr/>
        </p:nvSpPr>
        <p:spPr bwMode="auto">
          <a:xfrm flipH="1">
            <a:off x="1083762" y="1725759"/>
            <a:ext cx="2488036" cy="0"/>
          </a:xfrm>
          <a:prstGeom prst="line">
            <a:avLst/>
          </a:prstGeom>
          <a:noFill/>
          <a:ln w="5" cap="flat">
            <a:solidFill>
              <a:schemeClr val="accent3"/>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rgbClr val="838383"/>
              </a:solidFill>
              <a:latin typeface="微软雅黑" panose="020B0503020204020204" pitchFamily="34" charset="-122"/>
              <a:ea typeface="微软雅黑" panose="020B0503020204020204" pitchFamily="34" charset="-122"/>
            </a:endParaRPr>
          </a:p>
        </p:txBody>
      </p:sp>
      <p:sp>
        <p:nvSpPr>
          <p:cNvPr id="7"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8"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9" name="Freeform 29"/>
          <p:cNvSpPr>
            <a:spLocks/>
          </p:cNvSpPr>
          <p:nvPr/>
        </p:nvSpPr>
        <p:spPr bwMode="auto">
          <a:xfrm>
            <a:off x="1533378" y="1779721"/>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0" name="矩形 9"/>
          <p:cNvSpPr/>
          <p:nvPr/>
        </p:nvSpPr>
        <p:spPr>
          <a:xfrm>
            <a:off x="4392167" y="2645065"/>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1" name="矩形 10"/>
          <p:cNvSpPr/>
          <p:nvPr/>
        </p:nvSpPr>
        <p:spPr>
          <a:xfrm>
            <a:off x="4435449" y="3262727"/>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2" name="矩形 11"/>
          <p:cNvSpPr/>
          <p:nvPr/>
        </p:nvSpPr>
        <p:spPr>
          <a:xfrm>
            <a:off x="4435449" y="3969438"/>
            <a:ext cx="4572000" cy="400110"/>
          </a:xfrm>
          <a:prstGeom prst="rect">
            <a:avLst/>
          </a:prstGeom>
          <a:ln>
            <a:noFill/>
          </a:ln>
        </p:spPr>
        <p:txBody>
          <a:bodyPr>
            <a:spAutoFit/>
          </a:bodyPr>
          <a:lstStyle/>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a:p>
            <a:r>
              <a:rPr lang="zh-CN" altLang="en-US" sz="1000" dirty="0">
                <a:solidFill>
                  <a:srgbClr val="080808"/>
                </a:solidFill>
                <a:latin typeface="微软雅黑" panose="020B0503020204020204" pitchFamily="34" charset="-122"/>
                <a:ea typeface="微软雅黑" panose="020B0503020204020204" pitchFamily="34" charset="-122"/>
              </a:rPr>
              <a:t>单击此处添加文本单击此处添加单击此处添加文本单击此处添加</a:t>
            </a:r>
            <a:endParaRPr lang="en-US" altLang="zh-CN" sz="1000" dirty="0">
              <a:solidFill>
                <a:srgbClr val="080808"/>
              </a:solidFill>
              <a:latin typeface="微软雅黑" panose="020B0503020204020204" pitchFamily="34" charset="-122"/>
              <a:ea typeface="微软雅黑" panose="020B0503020204020204" pitchFamily="34" charset="-122"/>
            </a:endParaRPr>
          </a:p>
        </p:txBody>
      </p:sp>
      <p:sp>
        <p:nvSpPr>
          <p:cNvPr id="13"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4"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5"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bg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A183F"/>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84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right)">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up)">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up)">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1+#ppt_w/2"/>
                                          </p:val>
                                        </p:tav>
                                        <p:tav tm="100000">
                                          <p:val>
                                            <p:strVal val="#ppt_x"/>
                                          </p:val>
                                        </p:tav>
                                      </p:tavLst>
                                    </p:anim>
                                    <p:anim calcmode="lin" valueType="num">
                                      <p:cBhvr additive="base">
                                        <p:cTn id="52" dur="500" fill="hold"/>
                                        <p:tgtEl>
                                          <p:spTgt spid="11"/>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1+#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6"/>
          <p:cNvSpPr>
            <a:spLocks noChangeArrowheads="1"/>
          </p:cNvSpPr>
          <p:nvPr/>
        </p:nvSpPr>
        <p:spPr bwMode="auto">
          <a:xfrm>
            <a:off x="1413761" y="1034761"/>
            <a:ext cx="3768047" cy="3769237"/>
          </a:xfrm>
          <a:prstGeom prst="ellipse">
            <a:avLst/>
          </a:prstGeom>
          <a:noFill/>
          <a:ln w="9" cmpd="sng">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Oval 10"/>
          <p:cNvSpPr>
            <a:spLocks noChangeArrowheads="1"/>
          </p:cNvSpPr>
          <p:nvPr/>
        </p:nvSpPr>
        <p:spPr bwMode="auto">
          <a:xfrm>
            <a:off x="4238012" y="1206145"/>
            <a:ext cx="439169" cy="43916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1</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5" name="Oval 11"/>
          <p:cNvSpPr>
            <a:spLocks noChangeArrowheads="1"/>
          </p:cNvSpPr>
          <p:nvPr/>
        </p:nvSpPr>
        <p:spPr bwMode="auto">
          <a:xfrm>
            <a:off x="4238012" y="4193448"/>
            <a:ext cx="43916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5</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29" name="Oval 12"/>
          <p:cNvSpPr>
            <a:spLocks noChangeArrowheads="1"/>
          </p:cNvSpPr>
          <p:nvPr/>
        </p:nvSpPr>
        <p:spPr bwMode="auto">
          <a:xfrm>
            <a:off x="4766443" y="3499585"/>
            <a:ext cx="440359" cy="439169"/>
          </a:xfrm>
          <a:prstGeom prst="ellipse">
            <a:avLst/>
          </a:prstGeom>
          <a:solidFill>
            <a:schemeClr val="tx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4</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0" name="Oval 13"/>
          <p:cNvSpPr>
            <a:spLocks noChangeArrowheads="1"/>
          </p:cNvSpPr>
          <p:nvPr/>
        </p:nvSpPr>
        <p:spPr bwMode="auto">
          <a:xfrm>
            <a:off x="4766443" y="1900010"/>
            <a:ext cx="440359" cy="439169"/>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2</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1" name="Oval 14"/>
          <p:cNvSpPr>
            <a:spLocks noChangeArrowheads="1"/>
          </p:cNvSpPr>
          <p:nvPr/>
        </p:nvSpPr>
        <p:spPr bwMode="auto">
          <a:xfrm>
            <a:off x="4937826" y="2699796"/>
            <a:ext cx="439169" cy="439169"/>
          </a:xfrm>
          <a:prstGeom prst="ellipse">
            <a:avLst/>
          </a:prstGeom>
          <a:solidFill>
            <a:schemeClr val="bg2"/>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1799" b="1">
                <a:solidFill>
                  <a:schemeClr val="accent2"/>
                </a:solidFill>
                <a:latin typeface="微软雅黑" panose="020B0503020204020204" pitchFamily="34" charset="-122"/>
                <a:ea typeface="微软雅黑" panose="020B0503020204020204" pitchFamily="34" charset="-122"/>
              </a:rPr>
              <a:t>3</a:t>
            </a:r>
            <a:endParaRPr lang="zh-CN" altLang="en-US" sz="1799" b="1">
              <a:solidFill>
                <a:schemeClr val="accent2"/>
              </a:solidFill>
              <a:latin typeface="微软雅黑" panose="020B0503020204020204" pitchFamily="34" charset="-122"/>
              <a:ea typeface="微软雅黑" panose="020B0503020204020204" pitchFamily="34" charset="-122"/>
            </a:endParaRPr>
          </a:p>
        </p:txBody>
      </p:sp>
      <p:sp>
        <p:nvSpPr>
          <p:cNvPr id="32" name="TextBox 19"/>
          <p:cNvSpPr txBox="1">
            <a:spLocks noChangeArrowheads="1"/>
          </p:cNvSpPr>
          <p:nvPr/>
        </p:nvSpPr>
        <p:spPr bwMode="auto">
          <a:xfrm>
            <a:off x="4937824" y="115112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3" name="Oval 7"/>
          <p:cNvSpPr>
            <a:spLocks noChangeArrowheads="1"/>
          </p:cNvSpPr>
          <p:nvPr/>
        </p:nvSpPr>
        <p:spPr bwMode="auto">
          <a:xfrm>
            <a:off x="1331640" y="1239469"/>
            <a:ext cx="3338399" cy="3336019"/>
          </a:xfrm>
          <a:prstGeom prst="ellipse">
            <a:avLst/>
          </a:prstGeom>
          <a:solidFill>
            <a:schemeClr val="bg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Oval 8"/>
          <p:cNvSpPr>
            <a:spLocks noChangeArrowheads="1"/>
          </p:cNvSpPr>
          <p:nvPr/>
        </p:nvSpPr>
        <p:spPr bwMode="auto">
          <a:xfrm>
            <a:off x="1560149" y="1466792"/>
            <a:ext cx="2881378" cy="2881377"/>
          </a:xfrm>
          <a:prstGeom prst="ellipse">
            <a:avLst/>
          </a:prstGeom>
          <a:blipFill dpi="0" rotWithShape="1">
            <a:blip r:embed="rId3"/>
            <a:srcRect/>
            <a:stretch>
              <a:fillRect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5" name="Oval 9"/>
          <p:cNvSpPr>
            <a:spLocks noChangeArrowheads="1"/>
          </p:cNvSpPr>
          <p:nvPr/>
        </p:nvSpPr>
        <p:spPr bwMode="auto">
          <a:xfrm>
            <a:off x="1404238" y="3509103"/>
            <a:ext cx="814070" cy="814070"/>
          </a:xfrm>
          <a:prstGeom prst="ellipse">
            <a:avLst/>
          </a:prstGeom>
          <a:solidFill>
            <a:schemeClr val="tx1"/>
          </a:solid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accent2"/>
              </a:solidFill>
            </a:endParaRPr>
          </a:p>
        </p:txBody>
      </p:sp>
      <p:sp>
        <p:nvSpPr>
          <p:cNvPr id="36" name="TextBox 18"/>
          <p:cNvSpPr txBox="1">
            <a:spLocks noChangeArrowheads="1"/>
          </p:cNvSpPr>
          <p:nvPr/>
        </p:nvSpPr>
        <p:spPr bwMode="auto">
          <a:xfrm>
            <a:off x="1520874" y="3647161"/>
            <a:ext cx="580798" cy="553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a:t>
            </a:r>
            <a:endParaRPr lang="en-US" sz="1499">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标题</a:t>
            </a:r>
            <a:endParaRPr lang="en-US" sz="1499">
              <a:solidFill>
                <a:schemeClr val="accent2"/>
              </a:solidFill>
              <a:latin typeface="微软雅黑" panose="020B0503020204020204" pitchFamily="34" charset="-122"/>
              <a:ea typeface="微软雅黑" panose="020B0503020204020204" pitchFamily="34" charset="-122"/>
            </a:endParaRPr>
          </a:p>
        </p:txBody>
      </p:sp>
      <p:sp>
        <p:nvSpPr>
          <p:cNvPr id="37" name="TextBox 19"/>
          <p:cNvSpPr txBox="1">
            <a:spLocks noChangeArrowheads="1"/>
          </p:cNvSpPr>
          <p:nvPr/>
        </p:nvSpPr>
        <p:spPr bwMode="auto">
          <a:xfrm>
            <a:off x="5335479" y="1911276"/>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8" name="TextBox 19"/>
          <p:cNvSpPr txBox="1">
            <a:spLocks noChangeArrowheads="1"/>
          </p:cNvSpPr>
          <p:nvPr/>
        </p:nvSpPr>
        <p:spPr bwMode="auto">
          <a:xfrm>
            <a:off x="5479495" y="270336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39" name="TextBox 19"/>
          <p:cNvSpPr txBox="1">
            <a:spLocks noChangeArrowheads="1"/>
          </p:cNvSpPr>
          <p:nvPr/>
        </p:nvSpPr>
        <p:spPr bwMode="auto">
          <a:xfrm>
            <a:off x="5278212" y="3538644"/>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40" name="TextBox 19"/>
          <p:cNvSpPr txBox="1">
            <a:spLocks noChangeArrowheads="1"/>
          </p:cNvSpPr>
          <p:nvPr/>
        </p:nvSpPr>
        <p:spPr bwMode="auto">
          <a:xfrm>
            <a:off x="4830626" y="4232507"/>
            <a:ext cx="27099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a:t>
            </a:r>
          </a:p>
        </p:txBody>
      </p:sp>
      <p:sp>
        <p:nvSpPr>
          <p:cNvPr id="20" name="文本框 1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8009901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heel(1)">
                                      <p:cBhvr>
                                        <p:cTn id="12" dur="1000"/>
                                        <p:tgtEl>
                                          <p:spTgt spid="3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heel(1)">
                                      <p:cBhvr>
                                        <p:cTn id="16" dur="2000"/>
                                        <p:tgtEl>
                                          <p:spTgt spid="23"/>
                                        </p:tgtEl>
                                      </p:cBhvr>
                                    </p:animEffect>
                                  </p:childTnLst>
                                </p:cTn>
                              </p:par>
                            </p:childTnLst>
                          </p:cTn>
                        </p:par>
                        <p:par>
                          <p:cTn id="17" fill="hold">
                            <p:stCondLst>
                              <p:cond delay="30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childTnLst>
                                </p:cTn>
                              </p:par>
                              <p:par>
                                <p:cTn id="28" presetID="35" presetClass="path" presetSubtype="0" accel="50000" decel="50000" fill="hold" grpId="1" nodeType="withEffect">
                                  <p:stCondLst>
                                    <p:cond delay="0"/>
                                  </p:stCondLst>
                                  <p:childTnLst>
                                    <p:animMotion origin="layout" path="M 0 -4.93827E-7 L -0.23142 0.38735 " pathEditMode="relative" rAng="0" ptsTypes="AA">
                                      <p:cBhvr>
                                        <p:cTn id="29" dur="500" spd="-99800" fill="hold"/>
                                        <p:tgtEl>
                                          <p:spTgt spid="24"/>
                                        </p:tgtEl>
                                        <p:attrNameLst>
                                          <p:attrName>ppt_x,ppt_y</p:attrName>
                                        </p:attrNameLst>
                                      </p:cBhvr>
                                      <p:rCtr x="-11580" y="19352"/>
                                    </p:animMotion>
                                  </p:childTnLst>
                                </p:cTn>
                              </p:par>
                              <p:par>
                                <p:cTn id="30" presetID="35" presetClass="path" presetSubtype="0" accel="50000" decel="50000" fill="hold" grpId="1" nodeType="withEffect">
                                  <p:stCondLst>
                                    <p:cond delay="0"/>
                                  </p:stCondLst>
                                  <p:childTnLst>
                                    <p:animMotion origin="layout" path="M -2.5E-6 2.96296E-6 L -0.30868 0.2074 " pathEditMode="relative" rAng="0" ptsTypes="AA">
                                      <p:cBhvr>
                                        <p:cTn id="31" dur="500" spd="-99800" fill="hold"/>
                                        <p:tgtEl>
                                          <p:spTgt spid="30"/>
                                        </p:tgtEl>
                                        <p:attrNameLst>
                                          <p:attrName>ppt_x,ppt_y</p:attrName>
                                        </p:attrNameLst>
                                      </p:cBhvr>
                                      <p:rCtr x="-15434" y="10370"/>
                                    </p:animMotion>
                                  </p:childTnLst>
                                </p:cTn>
                              </p:par>
                              <p:par>
                                <p:cTn id="32" presetID="35" presetClass="path" presetSubtype="0" accel="50000" decel="50000" fill="hold" grpId="1" nodeType="withEffect">
                                  <p:stCondLst>
                                    <p:cond delay="0"/>
                                  </p:stCondLst>
                                  <p:childTnLst>
                                    <p:animMotion origin="layout" path="M 1.11111E-6 -2.59259E-6 L -0.33351 -2.59259E-6 " pathEditMode="relative" rAng="0" ptsTypes="AA">
                                      <p:cBhvr>
                                        <p:cTn id="33" dur="500" spd="-99800" fill="hold"/>
                                        <p:tgtEl>
                                          <p:spTgt spid="31"/>
                                        </p:tgtEl>
                                        <p:attrNameLst>
                                          <p:attrName>ppt_x,ppt_y</p:attrName>
                                        </p:attrNameLst>
                                      </p:cBhvr>
                                      <p:rCtr x="-16684" y="0"/>
                                    </p:animMotion>
                                  </p:childTnLst>
                                </p:cTn>
                              </p:par>
                              <p:par>
                                <p:cTn id="34" presetID="35" presetClass="path" presetSubtype="0" accel="50000" decel="50000" fill="hold" grpId="1" nodeType="withEffect">
                                  <p:stCondLst>
                                    <p:cond delay="0"/>
                                  </p:stCondLst>
                                  <p:childTnLst>
                                    <p:animMotion origin="layout" path="M -2.5E-6 4.93827E-7 L -0.30868 -0.20741 " pathEditMode="relative" rAng="0" ptsTypes="AA">
                                      <p:cBhvr>
                                        <p:cTn id="35" dur="500" spd="-99800" fill="hold"/>
                                        <p:tgtEl>
                                          <p:spTgt spid="29"/>
                                        </p:tgtEl>
                                        <p:attrNameLst>
                                          <p:attrName>ppt_x,ppt_y</p:attrName>
                                        </p:attrNameLst>
                                      </p:cBhvr>
                                      <p:rCtr x="-15434" y="-10370"/>
                                    </p:animMotion>
                                  </p:childTnLst>
                                </p:cTn>
                              </p:par>
                              <p:par>
                                <p:cTn id="36" presetID="35" presetClass="path" presetSubtype="0" accel="50000" decel="50000" fill="hold" grpId="1" nodeType="withEffect">
                                  <p:stCondLst>
                                    <p:cond delay="0"/>
                                  </p:stCondLst>
                                  <p:childTnLst>
                                    <p:animMotion origin="layout" path="M 0 -4.69136E-6 L -0.23142 -0.38734 " pathEditMode="relative" rAng="0" ptsTypes="AA">
                                      <p:cBhvr>
                                        <p:cTn id="37" dur="500" spd="-99800" fill="hold"/>
                                        <p:tgtEl>
                                          <p:spTgt spid="25"/>
                                        </p:tgtEl>
                                        <p:attrNameLst>
                                          <p:attrName>ppt_x,ppt_y</p:attrName>
                                        </p:attrNameLst>
                                      </p:cBhvr>
                                      <p:rCtr x="-11580" y="-19383"/>
                                    </p:animMotion>
                                  </p:childTnLst>
                                </p:cTn>
                              </p:par>
                            </p:childTnLst>
                          </p:cTn>
                        </p:par>
                        <p:par>
                          <p:cTn id="38" fill="hold">
                            <p:stCondLst>
                              <p:cond delay="35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Scale>
                                      <p:cBhvr>
                                        <p:cTn id="46"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6"/>
                                        </p:tgtEl>
                                        <p:attrNameLst>
                                          <p:attrName>ppt_x,ppt_y</p:attrName>
                                        </p:attrNameLst>
                                      </p:cBhvr>
                                      <p:rCtr x="0" y="0"/>
                                    </p:animMotion>
                                    <p:animEffect transition="in" filter="fade">
                                      <p:cBhvr>
                                        <p:cTn id="48" dur="1000"/>
                                        <p:tgtEl>
                                          <p:spTgt spid="36"/>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55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left)">
                                      <p:cBhvr>
                                        <p:cTn id="64" dur="500"/>
                                        <p:tgtEl>
                                          <p:spTgt spid="39"/>
                                        </p:tgtEl>
                                      </p:cBhvr>
                                    </p:animEffec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4" grpId="1" animBg="1" autoUpdateAnimBg="0"/>
      <p:bldP spid="25" grpId="0" animBg="1" autoUpdateAnimBg="0"/>
      <p:bldP spid="25" grpId="1" animBg="1" autoUpdateAnimBg="0"/>
      <p:bldP spid="29" grpId="0" animBg="1" autoUpdateAnimBg="0"/>
      <p:bldP spid="29" grpId="1" animBg="1" autoUpdateAnimBg="0"/>
      <p:bldP spid="30" grpId="0" animBg="1" autoUpdateAnimBg="0"/>
      <p:bldP spid="30" grpId="1" animBg="1" autoUpdateAnimBg="0"/>
      <p:bldP spid="31" grpId="0" animBg="1" autoUpdateAnimBg="0"/>
      <p:bldP spid="31" grpId="1" animBg="1" autoUpdateAnimBg="0"/>
      <p:bldP spid="32" grpId="0" autoUpdateAnimBg="0"/>
      <p:bldP spid="33" grpId="0" animBg="1" autoUpdateAnimBg="0"/>
      <p:bldP spid="34" grpId="0" animBg="1"/>
      <p:bldP spid="35" grpId="0" animBg="1" autoUpdateAnimBg="0"/>
      <p:bldP spid="36" grpId="0" autoUpdateAnimBg="0"/>
      <p:bldP spid="37" grpId="0" autoUpdateAnimBg="0"/>
      <p:bldP spid="38" grpId="0" autoUpdateAnimBg="0"/>
      <p:bldP spid="39" grpId="0" autoUpdateAnimBg="0"/>
      <p:bldP spid="40"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7" name="任意多边形 7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8" name="任意多边形 7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1461211" y="2975274"/>
            <a:ext cx="210134" cy="253311"/>
            <a:chOff x="4141788" y="809625"/>
            <a:chExt cx="3600450" cy="4340225"/>
          </a:xfrm>
          <a:solidFill>
            <a:schemeClr val="accent2"/>
          </a:solidFill>
        </p:grpSpPr>
        <p:sp>
          <p:nvSpPr>
            <p:cNvPr id="80"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81"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827514" y="2116032"/>
            <a:ext cx="1478797" cy="586760"/>
            <a:chOff x="3447030" y="3890565"/>
            <a:chExt cx="1971730" cy="782347"/>
          </a:xfrm>
        </p:grpSpPr>
        <p:sp>
          <p:nvSpPr>
            <p:cNvPr id="83" name="文本框 111"/>
            <p:cNvSpPr txBox="1"/>
            <p:nvPr/>
          </p:nvSpPr>
          <p:spPr>
            <a:xfrm>
              <a:off x="3451161" y="3890565"/>
              <a:ext cx="1725052"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8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1827514" y="2839717"/>
            <a:ext cx="1478797" cy="586760"/>
            <a:chOff x="3447030" y="3890565"/>
            <a:chExt cx="1971730" cy="782347"/>
          </a:xfrm>
        </p:grpSpPr>
        <p:sp>
          <p:nvSpPr>
            <p:cNvPr id="86"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8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88" name="TextBox 154"/>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89" name="TextBox 155"/>
          <p:cNvSpPr txBox="1"/>
          <p:nvPr/>
        </p:nvSpPr>
        <p:spPr>
          <a:xfrm>
            <a:off x="1187624"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sp>
        <p:nvSpPr>
          <p:cNvPr id="46" name="文本框 4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6739894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9"/>
                                        </p:tgtEl>
                                        <p:attrNameLst>
                                          <p:attrName>style.visibility</p:attrName>
                                        </p:attrNameLst>
                                      </p:cBhvr>
                                      <p:to>
                                        <p:strVal val="visible"/>
                                      </p:to>
                                    </p:set>
                                    <p:anim calcmode="lin" valueType="num">
                                      <p:cBhvr additive="base">
                                        <p:cTn id="67" dur="500" fill="hold"/>
                                        <p:tgtEl>
                                          <p:spTgt spid="79"/>
                                        </p:tgtEl>
                                        <p:attrNameLst>
                                          <p:attrName>ppt_x</p:attrName>
                                        </p:attrNameLst>
                                      </p:cBhvr>
                                      <p:tavLst>
                                        <p:tav tm="0">
                                          <p:val>
                                            <p:strVal val="0-#ppt_w/2"/>
                                          </p:val>
                                        </p:tav>
                                        <p:tav tm="100000">
                                          <p:val>
                                            <p:strVal val="#ppt_x"/>
                                          </p:val>
                                        </p:tav>
                                      </p:tavLst>
                                    </p:anim>
                                    <p:anim calcmode="lin" valueType="num">
                                      <p:cBhvr additive="base">
                                        <p:cTn id="68" dur="500" fill="hold"/>
                                        <p:tgtEl>
                                          <p:spTgt spid="7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 calcmode="lin" valueType="num">
                                      <p:cBhvr additive="base">
                                        <p:cTn id="75" dur="500" fill="hold"/>
                                        <p:tgtEl>
                                          <p:spTgt spid="85"/>
                                        </p:tgtEl>
                                        <p:attrNameLst>
                                          <p:attrName>ppt_x</p:attrName>
                                        </p:attrNameLst>
                                      </p:cBhvr>
                                      <p:tavLst>
                                        <p:tav tm="0">
                                          <p:val>
                                            <p:strVal val="0-#ppt_w/2"/>
                                          </p:val>
                                        </p:tav>
                                        <p:tav tm="100000">
                                          <p:val>
                                            <p:strVal val="#ppt_x"/>
                                          </p:val>
                                        </p:tav>
                                      </p:tavLst>
                                    </p:anim>
                                    <p:anim calcmode="lin" valueType="num">
                                      <p:cBhvr additive="base">
                                        <p:cTn id="7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500"/>
                                        <p:tgtEl>
                                          <p:spTgt spid="89"/>
                                        </p:tgtEl>
                                      </p:cBhvr>
                                    </p:animEffect>
                                    <p:anim calcmode="lin" valueType="num">
                                      <p:cBhvr>
                                        <p:cTn id="82" dur="500" fill="hold"/>
                                        <p:tgtEl>
                                          <p:spTgt spid="89"/>
                                        </p:tgtEl>
                                        <p:attrNameLst>
                                          <p:attrName>ppt_x</p:attrName>
                                        </p:attrNameLst>
                                      </p:cBhvr>
                                      <p:tavLst>
                                        <p:tav tm="0">
                                          <p:val>
                                            <p:strVal val="#ppt_x"/>
                                          </p:val>
                                        </p:tav>
                                        <p:tav tm="100000">
                                          <p:val>
                                            <p:strVal val="#ppt_x"/>
                                          </p:val>
                                        </p:tav>
                                      </p:tavLst>
                                    </p:anim>
                                    <p:anim calcmode="lin" valueType="num">
                                      <p:cBhvr>
                                        <p:cTn id="83" dur="500" fill="hold"/>
                                        <p:tgtEl>
                                          <p:spTgt spid="8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88"/>
                                        </p:tgtEl>
                                        <p:attrNameLst>
                                          <p:attrName>style.visibility</p:attrName>
                                        </p:attrNameLst>
                                      </p:cBhvr>
                                      <p:to>
                                        <p:strVal val="visible"/>
                                      </p:to>
                                    </p:set>
                                    <p:animEffect transition="in" filter="fade">
                                      <p:cBhvr>
                                        <p:cTn id="86" dur="500"/>
                                        <p:tgtEl>
                                          <p:spTgt spid="88"/>
                                        </p:tgtEl>
                                      </p:cBhvr>
                                    </p:animEffect>
                                    <p:anim calcmode="lin" valueType="num">
                                      <p:cBhvr>
                                        <p:cTn id="87" dur="500" fill="hold"/>
                                        <p:tgtEl>
                                          <p:spTgt spid="88"/>
                                        </p:tgtEl>
                                        <p:attrNameLst>
                                          <p:attrName>ppt_x</p:attrName>
                                        </p:attrNameLst>
                                      </p:cBhvr>
                                      <p:tavLst>
                                        <p:tav tm="0">
                                          <p:val>
                                            <p:strVal val="#ppt_x"/>
                                          </p:val>
                                        </p:tav>
                                        <p:tav tm="100000">
                                          <p:val>
                                            <p:strVal val="#ppt_x"/>
                                          </p:val>
                                        </p:tav>
                                      </p:tavLst>
                                    </p:anim>
                                    <p:anim calcmode="lin" valueType="num">
                                      <p:cBhvr>
                                        <p:cTn id="88" dur="5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88" grpId="0"/>
      <p:bldP spid="8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a:spLocks/>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6" name="任意多边形 5"/>
          <p:cNvSpPr>
            <a:spLocks/>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7" name="任意多边形 6"/>
          <p:cNvSpPr>
            <a:spLocks/>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8" name="任意多边形 7"/>
          <p:cNvSpPr>
            <a:spLocks/>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dirty="0">
              <a:solidFill>
                <a:prstClr val="black"/>
              </a:solidFill>
            </a:endParaRPr>
          </a:p>
        </p:txBody>
      </p:sp>
      <p:sp>
        <p:nvSpPr>
          <p:cNvPr id="9" name="任意多边形 8"/>
          <p:cNvSpPr>
            <a:spLocks/>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0" name="任意多边形 9"/>
          <p:cNvSpPr>
            <a:spLocks/>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prstTxWarp prst="textNoShape">
              <a:avLst/>
            </a:prstTxWarp>
            <a:noAutofit/>
          </a:bodyPr>
          <a:lstStyle/>
          <a:p>
            <a:endParaRPr lang="zh-CN" altLang="en-US">
              <a:solidFill>
                <a:prstClr val="black"/>
              </a:solidFill>
            </a:endParaRPr>
          </a:p>
        </p:txBody>
      </p:sp>
      <p:sp>
        <p:nvSpPr>
          <p:cNvPr id="11" name="任意多边形 10"/>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任意多边形 11"/>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任意多边形 12"/>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4" name="任意多边形 13"/>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5" name="组合 14"/>
          <p:cNvGrpSpPr/>
          <p:nvPr/>
        </p:nvGrpSpPr>
        <p:grpSpPr>
          <a:xfrm>
            <a:off x="4060324" y="2551579"/>
            <a:ext cx="1028283" cy="1028283"/>
            <a:chOff x="4982373" y="2208496"/>
            <a:chExt cx="2227648" cy="2227648"/>
          </a:xfrm>
          <a:effectLst/>
        </p:grpSpPr>
        <p:sp>
          <p:nvSpPr>
            <p:cNvPr id="16" name="椭圆 15"/>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7" name="Group 35"/>
            <p:cNvGrpSpPr>
              <a:grpSpLocks noChangeAspect="1"/>
            </p:cNvGrpSpPr>
            <p:nvPr/>
          </p:nvGrpSpPr>
          <p:grpSpPr bwMode="auto">
            <a:xfrm>
              <a:off x="7021143" y="3577005"/>
              <a:ext cx="86125" cy="161136"/>
              <a:chOff x="4164" y="2298"/>
              <a:chExt cx="31" cy="58"/>
            </a:xfrm>
            <a:noFill/>
          </p:grpSpPr>
          <p:sp>
            <p:nvSpPr>
              <p:cNvPr id="18"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sp>
            <p:nvSpPr>
              <p:cNvPr id="19"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91440" tIns="45720" rIns="91440" bIns="45720" numCol="1" anchor="t" anchorCtr="0" compatLnSpc="1">
                <a:prstTxWarp prst="textNoShape">
                  <a:avLst/>
                </a:prstTxWarp>
              </a:bodyPr>
              <a:lstStyle/>
              <a:p>
                <a:endParaRPr lang="zh-CN" altLang="en-US">
                  <a:solidFill>
                    <a:srgbClr val="56777F"/>
                  </a:solidFill>
                </a:endParaRPr>
              </a:p>
            </p:txBody>
          </p:sp>
        </p:grpSp>
      </p:grpSp>
      <p:grpSp>
        <p:nvGrpSpPr>
          <p:cNvPr id="20" name="组合 1"/>
          <p:cNvGrpSpPr/>
          <p:nvPr/>
        </p:nvGrpSpPr>
        <p:grpSpPr>
          <a:xfrm>
            <a:off x="1259632" y="1275606"/>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grpSp>
        <p:nvGrpSpPr>
          <p:cNvPr id="23" name="组合 1"/>
          <p:cNvGrpSpPr/>
          <p:nvPr/>
        </p:nvGrpSpPr>
        <p:grpSpPr>
          <a:xfrm>
            <a:off x="1259632" y="3315738"/>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29" name="组合 1"/>
          <p:cNvGrpSpPr/>
          <p:nvPr/>
        </p:nvGrpSpPr>
        <p:grpSpPr>
          <a:xfrm>
            <a:off x="6120361" y="1275606"/>
            <a:ext cx="1764007" cy="669759"/>
            <a:chOff x="6382171" y="2195545"/>
            <a:chExt cx="1764007" cy="669759"/>
          </a:xfrm>
        </p:grpSpPr>
        <p:sp>
          <p:nvSpPr>
            <p:cNvPr id="30"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1"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itchFamily="2" charset="-122"/>
                </a:rPr>
                <a:t>标题文字</a:t>
              </a:r>
              <a:endParaRPr lang="zh-CN" altLang="zh-CN" sz="1400" dirty="0">
                <a:latin typeface="微软雅黑" panose="020B0503020204020204" pitchFamily="34" charset="-122"/>
                <a:ea typeface="微软雅黑" panose="020B0503020204020204" pitchFamily="34" charset="-122"/>
                <a:cs typeface="宋体" pitchFamily="2" charset="-122"/>
              </a:endParaRPr>
            </a:p>
          </p:txBody>
        </p:sp>
      </p:grpSp>
      <p:grpSp>
        <p:nvGrpSpPr>
          <p:cNvPr id="32" name="组合 1"/>
          <p:cNvGrpSpPr/>
          <p:nvPr/>
        </p:nvGrpSpPr>
        <p:grpSpPr>
          <a:xfrm>
            <a:off x="6120361" y="3315738"/>
            <a:ext cx="1764007" cy="669759"/>
            <a:chOff x="6382171" y="2195545"/>
            <a:chExt cx="1764007" cy="669759"/>
          </a:xfrm>
        </p:grpSpPr>
        <p:sp>
          <p:nvSpPr>
            <p:cNvPr id="33"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itchFamily="2" charset="-122"/>
                </a:rPr>
                <a:t>单击此处添加段落文本单击</a:t>
              </a:r>
              <a:r>
                <a:rPr lang="zh-CN" altLang="en-US" sz="900" dirty="0">
                  <a:solidFill>
                    <a:schemeClr val="accent1"/>
                  </a:solidFill>
                  <a:latin typeface="微软雅黑" pitchFamily="34" charset="-122"/>
                  <a:ea typeface="微软雅黑" pitchFamily="34" charset="-122"/>
                </a:rPr>
                <a:t>此处添加段落文本单击此处</a:t>
              </a:r>
            </a:p>
          </p:txBody>
        </p:sp>
        <p:sp>
          <p:nvSpPr>
            <p:cNvPr id="34"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itchFamily="2" charset="-122"/>
              </a:endParaRPr>
            </a:p>
          </p:txBody>
        </p:sp>
      </p:grpSp>
      <p:sp>
        <p:nvSpPr>
          <p:cNvPr id="35"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itchFamily="2" charset="-122"/>
            </a:endParaRPr>
          </a:p>
        </p:txBody>
      </p:sp>
      <p:sp>
        <p:nvSpPr>
          <p:cNvPr id="36" name="文本框 3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1181932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anim calcmode="lin" valueType="num">
                                      <p:cBhvr>
                                        <p:cTn id="50" dur="500" fill="hold"/>
                                        <p:tgtEl>
                                          <p:spTgt spid="20"/>
                                        </p:tgtEl>
                                        <p:attrNameLst>
                                          <p:attrName>ppt_x</p:attrName>
                                        </p:attrNameLst>
                                      </p:cBhvr>
                                      <p:tavLst>
                                        <p:tav tm="0">
                                          <p:val>
                                            <p:strVal val="#ppt_x"/>
                                          </p:val>
                                        </p:tav>
                                        <p:tav tm="100000">
                                          <p:val>
                                            <p:strVal val="#ppt_x"/>
                                          </p:val>
                                        </p:tav>
                                      </p:tavLst>
                                    </p:anim>
                                    <p:anim calcmode="lin" valueType="num">
                                      <p:cBhvr>
                                        <p:cTn id="51" dur="5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anim calcmode="lin" valueType="num">
                                      <p:cBhvr>
                                        <p:cTn id="55" dur="500" fill="hold"/>
                                        <p:tgtEl>
                                          <p:spTgt spid="23"/>
                                        </p:tgtEl>
                                        <p:attrNameLst>
                                          <p:attrName>ppt_x</p:attrName>
                                        </p:attrNameLst>
                                      </p:cBhvr>
                                      <p:tavLst>
                                        <p:tav tm="0">
                                          <p:val>
                                            <p:strVal val="#ppt_x"/>
                                          </p:val>
                                        </p:tav>
                                        <p:tav tm="100000">
                                          <p:val>
                                            <p:strVal val="#ppt_x"/>
                                          </p:val>
                                        </p:tav>
                                      </p:tavLst>
                                    </p:anim>
                                    <p:anim calcmode="lin" valueType="num">
                                      <p:cBhvr>
                                        <p:cTn id="56" dur="5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anim calcmode="lin" valueType="num">
                                      <p:cBhvr>
                                        <p:cTn id="60" dur="500" fill="hold"/>
                                        <p:tgtEl>
                                          <p:spTgt spid="29"/>
                                        </p:tgtEl>
                                        <p:attrNameLst>
                                          <p:attrName>ppt_x</p:attrName>
                                        </p:attrNameLst>
                                      </p:cBhvr>
                                      <p:tavLst>
                                        <p:tav tm="0">
                                          <p:val>
                                            <p:strVal val="#ppt_x"/>
                                          </p:val>
                                        </p:tav>
                                        <p:tav tm="100000">
                                          <p:val>
                                            <p:strVal val="#ppt_x"/>
                                          </p:val>
                                        </p:tav>
                                      </p:tavLst>
                                    </p:anim>
                                    <p:anim calcmode="lin" valueType="num">
                                      <p:cBhvr>
                                        <p:cTn id="61" dur="500" fill="hold"/>
                                        <p:tgtEl>
                                          <p:spTgt spid="29"/>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strVal val="#ppt_x"/>
                                          </p:val>
                                        </p:tav>
                                        <p:tav tm="100000">
                                          <p:val>
                                            <p:strVal val="#ppt_x"/>
                                          </p:val>
                                        </p:tav>
                                      </p:tavLst>
                                    </p:anim>
                                    <p:anim calcmode="lin" valueType="num">
                                      <p:cBhvr>
                                        <p:cTn id="66" dur="5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strVal val="#ppt_x"/>
                                          </p:val>
                                        </p:tav>
                                        <p:tav tm="100000">
                                          <p:val>
                                            <p:strVal val="#ppt_x"/>
                                          </p:val>
                                        </p:tav>
                                      </p:tavLst>
                                    </p:anim>
                                    <p:anim calcmode="lin" valueType="num">
                                      <p:cBhvr>
                                        <p:cTn id="71" dur="500" fill="hold"/>
                                        <p:tgtEl>
                                          <p:spTgt spid="1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500"/>
                                        <p:tgtEl>
                                          <p:spTgt spid="14"/>
                                        </p:tgtEl>
                                      </p:cBhvr>
                                    </p:animEffect>
                                    <p:anim calcmode="lin" valueType="num">
                                      <p:cBhvr>
                                        <p:cTn id="75" dur="500" fill="hold"/>
                                        <p:tgtEl>
                                          <p:spTgt spid="14"/>
                                        </p:tgtEl>
                                        <p:attrNameLst>
                                          <p:attrName>ppt_x</p:attrName>
                                        </p:attrNameLst>
                                      </p:cBhvr>
                                      <p:tavLst>
                                        <p:tav tm="0">
                                          <p:val>
                                            <p:strVal val="#ppt_x"/>
                                          </p:val>
                                        </p:tav>
                                        <p:tav tm="100000">
                                          <p:val>
                                            <p:strVal val="#ppt_x"/>
                                          </p:val>
                                        </p:tav>
                                      </p:tavLst>
                                    </p:anim>
                                    <p:anim calcmode="lin" valueType="num">
                                      <p:cBhvr>
                                        <p:cTn id="76" dur="500" fill="hold"/>
                                        <p:tgtEl>
                                          <p:spTgt spid="1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fade">
                                      <p:cBhvr>
                                        <p:cTn id="79" dur="500"/>
                                        <p:tgtEl>
                                          <p:spTgt spid="11"/>
                                        </p:tgtEl>
                                      </p:cBhvr>
                                    </p:animEffect>
                                    <p:anim calcmode="lin" valueType="num">
                                      <p:cBhvr>
                                        <p:cTn id="80" dur="500" fill="hold"/>
                                        <p:tgtEl>
                                          <p:spTgt spid="11"/>
                                        </p:tgtEl>
                                        <p:attrNameLst>
                                          <p:attrName>ppt_x</p:attrName>
                                        </p:attrNameLst>
                                      </p:cBhvr>
                                      <p:tavLst>
                                        <p:tav tm="0">
                                          <p:val>
                                            <p:strVal val="#ppt_x"/>
                                          </p:val>
                                        </p:tav>
                                        <p:tav tm="100000">
                                          <p:val>
                                            <p:strVal val="#ppt_x"/>
                                          </p:val>
                                        </p:tav>
                                      </p:tavLst>
                                    </p:anim>
                                    <p:anim calcmode="lin" valueType="num">
                                      <p:cBhvr>
                                        <p:cTn id="81" dur="500" fill="hold"/>
                                        <p:tgtEl>
                                          <p:spTgt spid="1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anim calcmode="lin" valueType="num">
                                      <p:cBhvr>
                                        <p:cTn id="85" dur="500" fill="hold"/>
                                        <p:tgtEl>
                                          <p:spTgt spid="12"/>
                                        </p:tgtEl>
                                        <p:attrNameLst>
                                          <p:attrName>ppt_x</p:attrName>
                                        </p:attrNameLst>
                                      </p:cBhvr>
                                      <p:tavLst>
                                        <p:tav tm="0">
                                          <p:val>
                                            <p:strVal val="#ppt_x"/>
                                          </p:val>
                                        </p:tav>
                                        <p:tav tm="100000">
                                          <p:val>
                                            <p:strVal val="#ppt_x"/>
                                          </p:val>
                                        </p:tav>
                                      </p:tavLst>
                                    </p:anim>
                                    <p:anim calcmode="lin" valueType="num">
                                      <p:cBhvr>
                                        <p:cTn id="86"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67588" y="1169793"/>
            <a:ext cx="6808826" cy="2775857"/>
            <a:chOff x="1053854" y="5510387"/>
            <a:chExt cx="9078434" cy="3701143"/>
          </a:xfrm>
        </p:grpSpPr>
        <p:sp>
          <p:nvSpPr>
            <p:cNvPr id="30" name="圆角矩形 29"/>
            <p:cNvSpPr/>
            <p:nvPr/>
          </p:nvSpPr>
          <p:spPr>
            <a:xfrm>
              <a:off x="1053854" y="5510387"/>
              <a:ext cx="9078434" cy="3701143"/>
            </a:xfrm>
            <a:prstGeom prst="roundRect">
              <a:avLst>
                <a:gd name="adj" fmla="val 9871"/>
              </a:avLst>
            </a:prstGeom>
            <a:gradFill>
              <a:gsLst>
                <a:gs pos="75000">
                  <a:srgbClr val="FFFFFF"/>
                </a:gs>
                <a:gs pos="0">
                  <a:srgbClr val="DDDEDC"/>
                </a:gs>
              </a:gsLst>
              <a:lin ang="16200000" scaled="0"/>
            </a:gradFill>
            <a:ln>
              <a:noFill/>
            </a:ln>
            <a:effectLst>
              <a:outerShdw blurRad="292100" dist="165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4" name="圆角矩形 3"/>
            <p:cNvSpPr/>
            <p:nvPr/>
          </p:nvSpPr>
          <p:spPr>
            <a:xfrm>
              <a:off x="1376671" y="5865988"/>
              <a:ext cx="8432800" cy="2989941"/>
            </a:xfrm>
            <a:prstGeom prst="roundRect">
              <a:avLst>
                <a:gd name="adj" fmla="val 9871"/>
              </a:avLst>
            </a:prstGeom>
            <a:gradFill>
              <a:gsLst>
                <a:gs pos="50000">
                  <a:srgbClr val="FFFFFF"/>
                </a:gs>
                <a:gs pos="100000">
                  <a:srgbClr val="D5D5D5"/>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grpSp>
      <p:sp>
        <p:nvSpPr>
          <p:cNvPr id="14" name="Freeform 106"/>
          <p:cNvSpPr/>
          <p:nvPr/>
        </p:nvSpPr>
        <p:spPr bwMode="auto">
          <a:xfrm>
            <a:off x="11072669" y="2502704"/>
            <a:ext cx="0" cy="692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1"/>
                  <a:pt x="0" y="1"/>
                  <a:pt x="0" y="1"/>
                </a:cubicBezTo>
                <a:lnTo>
                  <a:pt x="0" y="0"/>
                </a:ln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15" name="Freeform 107"/>
          <p:cNvSpPr/>
          <p:nvPr/>
        </p:nvSpPr>
        <p:spPr bwMode="auto">
          <a:xfrm>
            <a:off x="11072669" y="2506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E1C39"/>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80" rIns="68559" bIns="34280" numCol="1" anchor="t" anchorCtr="0" compatLnSpc="1"/>
          <a:lstStyle/>
          <a:p>
            <a:endParaRPr lang="zh-CN" altLang="en-US" sz="1799">
              <a:solidFill>
                <a:prstClr val="black"/>
              </a:solidFill>
            </a:endParaRPr>
          </a:p>
        </p:txBody>
      </p:sp>
      <p:sp>
        <p:nvSpPr>
          <p:cNvPr id="29" name="文本框 52"/>
          <p:cNvSpPr txBox="1">
            <a:spLocks noChangeArrowheads="1"/>
          </p:cNvSpPr>
          <p:nvPr/>
        </p:nvSpPr>
        <p:spPr bwMode="auto">
          <a:xfrm>
            <a:off x="3326428" y="1995798"/>
            <a:ext cx="3187831" cy="47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fontAlgn="base">
              <a:spcBef>
                <a:spcPct val="0"/>
              </a:spcBef>
              <a:spcAft>
                <a:spcPct val="0"/>
              </a:spcAft>
            </a:pPr>
            <a:r>
              <a:rPr lang="zh-CN" altLang="en-US" sz="2625" b="1" spc="225" dirty="0">
                <a:solidFill>
                  <a:srgbClr val="C00000"/>
                </a:solidFill>
                <a:latin typeface="微软雅黑" pitchFamily="34" charset="-122"/>
                <a:ea typeface="微软雅黑" pitchFamily="34" charset="-122"/>
              </a:rPr>
              <a:t>明年工作计划</a:t>
            </a:r>
          </a:p>
        </p:txBody>
      </p:sp>
      <p:sp>
        <p:nvSpPr>
          <p:cNvPr id="31" name="文本框 52"/>
          <p:cNvSpPr txBox="1">
            <a:spLocks noChangeArrowheads="1"/>
          </p:cNvSpPr>
          <p:nvPr/>
        </p:nvSpPr>
        <p:spPr bwMode="auto">
          <a:xfrm>
            <a:off x="1017858" y="1926130"/>
            <a:ext cx="3187831" cy="1338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8" tIns="34285" rIns="68568" bIns="3428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fontAlgn="base">
              <a:spcBef>
                <a:spcPct val="0"/>
              </a:spcBef>
              <a:spcAft>
                <a:spcPct val="0"/>
              </a:spcAft>
            </a:pPr>
            <a:r>
              <a:rPr lang="en-US" altLang="zh-CN" sz="8250" b="1" dirty="0">
                <a:solidFill>
                  <a:srgbClr val="404040"/>
                </a:solidFill>
                <a:latin typeface="Agency FB" panose="020B0503020202020204" pitchFamily="34" charset="0"/>
                <a:ea typeface="微软雅黑" pitchFamily="34" charset="-122"/>
              </a:rPr>
              <a:t>05</a:t>
            </a:r>
            <a:endParaRPr lang="zh-CN" altLang="en-US" sz="8250" b="1" dirty="0">
              <a:solidFill>
                <a:srgbClr val="404040"/>
              </a:solidFill>
              <a:latin typeface="Agency FB" panose="020B0503020202020204" pitchFamily="34" charset="0"/>
              <a:ea typeface="微软雅黑" pitchFamily="34" charset="-122"/>
            </a:endParaRPr>
          </a:p>
        </p:txBody>
      </p:sp>
      <p:sp>
        <p:nvSpPr>
          <p:cNvPr id="32" name="矩形 31"/>
          <p:cNvSpPr/>
          <p:nvPr/>
        </p:nvSpPr>
        <p:spPr>
          <a:xfrm>
            <a:off x="3337314" y="2440508"/>
            <a:ext cx="3858144" cy="923330"/>
          </a:xfrm>
          <a:prstGeom prst="rect">
            <a:avLst/>
          </a:prstGeom>
        </p:spPr>
        <p:txBody>
          <a:bodyPr wrap="square">
            <a:spAutoFit/>
          </a:bodyPr>
          <a:lstStyle/>
          <a:p>
            <a:pPr>
              <a:lnSpc>
                <a:spcPct val="150000"/>
              </a:lnSpc>
            </a:pPr>
            <a:r>
              <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900" dirty="0">
              <a:solidFill>
                <a:prstClr val="black">
                  <a:lumMod val="65000"/>
                  <a:lumOff val="35000"/>
                </a:prst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1105841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31"/>
                                            </p:tgtEl>
                                            <p:attrNameLst>
                                              <p:attrName>style.visibility</p:attrName>
                                            </p:attrNameLst>
                                          </p:cBhvr>
                                          <p:to>
                                            <p:strVal val="visible"/>
                                          </p:to>
                                        </p:set>
                                        <p:anim by="(-#ppt_w*2)" calcmode="lin" valueType="num">
                                          <p:cBhvr rctx="PPT">
                                            <p:cTn id="12" dur="500" autoRev="1" fill="hold">
                                              <p:stCondLst>
                                                <p:cond delay="0"/>
                                              </p:stCondLst>
                                            </p:cTn>
                                            <p:tgtEl>
                                              <p:spTgt spid="31"/>
                                            </p:tgtEl>
                                            <p:attrNameLst>
                                              <p:attrName>ppt_w</p:attrName>
                                            </p:attrNameLst>
                                          </p:cBhvr>
                                        </p:anim>
                                        <p:anim by="(#ppt_w*0.50)" calcmode="lin" valueType="num">
                                          <p:cBhvr>
                                            <p:cTn id="13" dur="500" decel="50000" autoRev="1" fill="hold">
                                              <p:stCondLst>
                                                <p:cond delay="0"/>
                                              </p:stCondLst>
                                            </p:cTn>
                                            <p:tgtEl>
                                              <p:spTgt spid="31"/>
                                            </p:tgtEl>
                                            <p:attrNameLst>
                                              <p:attrName>ppt_x</p:attrName>
                                            </p:attrNameLst>
                                          </p:cBhvr>
                                        </p:anim>
                                        <p:anim from="(-#ppt_h/2)" to="(#ppt_y)" calcmode="lin" valueType="num">
                                          <p:cBhvr>
                                            <p:cTn id="14" dur="1000" fill="hold">
                                              <p:stCondLst>
                                                <p:cond delay="0"/>
                                              </p:stCondLst>
                                            </p:cTn>
                                            <p:tgtEl>
                                              <p:spTgt spid="31"/>
                                            </p:tgtEl>
                                            <p:attrNameLst>
                                              <p:attrName>ppt_y</p:attrName>
                                            </p:attrNameLst>
                                          </p:cBhvr>
                                        </p:anim>
                                        <p:animRot by="21600000">
                                          <p:cBhvr>
                                            <p:cTn id="15" dur="1000" fill="hold">
                                              <p:stCondLst>
                                                <p:cond delay="0"/>
                                              </p:stCondLst>
                                            </p:cTn>
                                            <p:tgtEl>
                                              <p:spTgt spid="31"/>
                                            </p:tgtEl>
                                            <p:attrNameLst>
                                              <p:attrName>r</p:attrName>
                                            </p:attrNameLst>
                                          </p:cBhvr>
                                        </p:animRot>
                                      </p:childTnLst>
                                    </p:cTn>
                                  </p:par>
                                </p:childTnLst>
                              </p:cTn>
                            </p:par>
                            <p:par>
                              <p:cTn id="16" fill="hold">
                                <p:stCondLst>
                                  <p:cond delay="21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150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42"/>
          <p:cNvSpPr>
            <a:spLocks noChangeArrowheads="1"/>
          </p:cNvSpPr>
          <p:nvPr/>
        </p:nvSpPr>
        <p:spPr bwMode="auto">
          <a:xfrm>
            <a:off x="7170659" y="2800600"/>
            <a:ext cx="641701" cy="1571872"/>
          </a:xfrm>
          <a:prstGeom prst="rect">
            <a:avLst/>
          </a:prstGeom>
          <a:solidFill>
            <a:schemeClr val="bg2"/>
          </a:solidFill>
          <a:ln w="9525">
            <a:noFill/>
            <a:miter lim="800000"/>
            <a:headEnd/>
            <a:tailEnd/>
          </a:ln>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2"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3" name="矩形 47"/>
          <p:cNvSpPr>
            <a:spLocks noChangeAspect="1" noChangeArrowheads="1"/>
          </p:cNvSpPr>
          <p:nvPr/>
        </p:nvSpPr>
        <p:spPr bwMode="auto">
          <a:xfrm>
            <a:off x="3004022" y="1131590"/>
            <a:ext cx="2354864" cy="15704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24"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grpSp>
        <p:nvGrpSpPr>
          <p:cNvPr id="25" name="组合 24"/>
          <p:cNvGrpSpPr/>
          <p:nvPr/>
        </p:nvGrpSpPr>
        <p:grpSpPr>
          <a:xfrm>
            <a:off x="3807620" y="2800600"/>
            <a:ext cx="3245297" cy="1597588"/>
            <a:chOff x="4906841" y="3911271"/>
            <a:chExt cx="4327062" cy="2130117"/>
          </a:xfrm>
        </p:grpSpPr>
        <p:sp>
          <p:nvSpPr>
            <p:cNvPr id="29"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0" name="矩形 29"/>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solidFill>
                  <a:schemeClr val="accent2"/>
                </a:solidFill>
                <a:latin typeface="微软雅黑" pitchFamily="34" charset="-122"/>
                <a:ea typeface="微软雅黑" pitchFamily="34" charset="-122"/>
                <a:cs typeface="宋体" charset="-122"/>
              </a:endParaRPr>
            </a:p>
          </p:txBody>
        </p:sp>
        <p:sp>
          <p:nvSpPr>
            <p:cNvPr id="31" name="矩形 30"/>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grpSp>
      <p:grpSp>
        <p:nvGrpSpPr>
          <p:cNvPr id="32" name="组合 31"/>
          <p:cNvGrpSpPr/>
          <p:nvPr/>
        </p:nvGrpSpPr>
        <p:grpSpPr>
          <a:xfrm>
            <a:off x="1335013" y="1131590"/>
            <a:ext cx="1571871" cy="1571872"/>
            <a:chOff x="1610032" y="1685925"/>
            <a:chExt cx="2095828" cy="2095829"/>
          </a:xfrm>
        </p:grpSpPr>
        <p:sp>
          <p:nvSpPr>
            <p:cNvPr id="33"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chemeClr val="accent2"/>
                </a:solidFill>
                <a:latin typeface="微软雅黑" pitchFamily="34" charset="-122"/>
                <a:ea typeface="微软雅黑" pitchFamily="34" charset="-122"/>
                <a:sym typeface="微软雅黑" pitchFamily="34" charset="-122"/>
              </a:endParaRPr>
            </a:p>
          </p:txBody>
        </p:sp>
        <p:sp>
          <p:nvSpPr>
            <p:cNvPr id="34" name="矩形 33"/>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charset="0"/>
                <a:buChar char="•"/>
              </a:pPr>
              <a:r>
                <a:rPr lang="zh-CN" altLang="en-US" sz="1100" dirty="0">
                  <a:solidFill>
                    <a:schemeClr val="accent2"/>
                  </a:solidFill>
                  <a:latin typeface="微软雅黑" pitchFamily="34" charset="-122"/>
                  <a:ea typeface="微软雅黑" pitchFamily="34" charset="-122"/>
                  <a:cs typeface="宋体" charset="-122"/>
                </a:rPr>
                <a:t>单击此处添加段落文本单击此处</a:t>
              </a:r>
            </a:p>
          </p:txBody>
        </p:sp>
      </p:grpSp>
      <p:sp>
        <p:nvSpPr>
          <p:cNvPr id="35" name="矩形 34"/>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itchFamily="34" charset="-122"/>
                <a:ea typeface="微软雅黑" pitchFamily="34" charset="-122"/>
                <a:cs typeface="宋体" charset="-122"/>
              </a:rPr>
              <a:t>标题内容</a:t>
            </a:r>
          </a:p>
        </p:txBody>
      </p:sp>
      <p:sp>
        <p:nvSpPr>
          <p:cNvPr id="17" name="文本框 1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4052636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1+#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9309" y="873244"/>
            <a:ext cx="4498857" cy="4270256"/>
          </a:xfrm>
          <a:prstGeom prst="rect">
            <a:avLst/>
          </a:prstGeom>
        </p:spPr>
      </p:pic>
      <p:sp>
        <p:nvSpPr>
          <p:cNvPr id="14"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fontAlgn="base">
              <a:spcBef>
                <a:spcPct val="0"/>
              </a:spcBef>
              <a:spcAft>
                <a:spcPct val="0"/>
              </a:spcAft>
              <a:defRPr/>
            </a:pPr>
            <a:endParaRPr lang="zh-CN" altLang="en-US" i="1" kern="0">
              <a:solidFill>
                <a:srgbClr val="333333"/>
              </a:solidFill>
              <a:latin typeface="微软雅黑" panose="020B0503020204020204" pitchFamily="34" charset="-122"/>
              <a:ea typeface="微软雅黑" panose="020B0503020204020204" pitchFamily="34" charset="-122"/>
            </a:endParaRPr>
          </a:p>
        </p:txBody>
      </p:sp>
      <p:sp>
        <p:nvSpPr>
          <p:cNvPr id="15" name="AutoShape 11"/>
          <p:cNvSpPr>
            <a:spLocks noChangeArrowheads="1"/>
          </p:cNvSpPr>
          <p:nvPr/>
        </p:nvSpPr>
        <p:spPr bwMode="auto">
          <a:xfrm>
            <a:off x="3020742" y="1504329"/>
            <a:ext cx="2559370" cy="673364"/>
          </a:xfrm>
          <a:prstGeom prst="chevron">
            <a:avLst>
              <a:gd name="adj" fmla="val 56362"/>
            </a:avLst>
          </a:prstGeom>
          <a:solidFill>
            <a:schemeClr val="tx1"/>
          </a:solidFill>
          <a:ln>
            <a:noFill/>
          </a:ln>
          <a:effectLst/>
        </p:spPr>
        <p:txBody>
          <a:bodyPr wrap="none" anchor="ctr"/>
          <a:lstStyle/>
          <a:p>
            <a:pPr algn="ctr" fontAlgn="base">
              <a:spcBef>
                <a:spcPct val="0"/>
              </a:spcBef>
              <a:spcAft>
                <a:spcPct val="0"/>
              </a:spcAft>
              <a:defRPr/>
            </a:pPr>
            <a:r>
              <a:rPr lang="zh-CN" altLang="en-US" sz="1600" kern="0" dirty="0">
                <a:solidFill>
                  <a:schemeClr val="accent2"/>
                </a:solidFill>
                <a:latin typeface="微软雅黑" panose="020B0503020204020204" pitchFamily="34" charset="-122"/>
                <a:ea typeface="微软雅黑" panose="020B0503020204020204" pitchFamily="34" charset="-122"/>
              </a:rPr>
              <a:t>单击添加内容</a:t>
            </a:r>
            <a:endParaRPr lang="en-US" altLang="zh-CN" sz="1600" kern="0" dirty="0">
              <a:solidFill>
                <a:schemeClr val="accent2"/>
              </a:solidFill>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593643" y="1504329"/>
            <a:ext cx="2451809" cy="673364"/>
          </a:xfrm>
          <a:prstGeom prst="homePlate">
            <a:avLst>
              <a:gd name="adj" fmla="val 63872"/>
            </a:avLst>
          </a:prstGeom>
          <a:solidFill>
            <a:schemeClr val="bg1"/>
          </a:solidFill>
          <a:ln>
            <a:noFill/>
          </a:ln>
          <a:effectLst/>
        </p:spPr>
        <p:txBody>
          <a:bodyPr wrap="none" anchor="ct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rPr>
              <a:t>单击添加内容</a:t>
            </a:r>
          </a:p>
        </p:txBody>
      </p:sp>
      <p:sp>
        <p:nvSpPr>
          <p:cNvPr id="17" name="Line 67"/>
          <p:cNvSpPr>
            <a:spLocks noChangeShapeType="1"/>
          </p:cNvSpPr>
          <p:nvPr/>
        </p:nvSpPr>
        <p:spPr bwMode="auto">
          <a:xfrm>
            <a:off x="3104017" y="2345705"/>
            <a:ext cx="0" cy="2098254"/>
          </a:xfrm>
          <a:prstGeom prst="line">
            <a:avLst/>
          </a:prstGeom>
          <a:noFill/>
          <a:ln w="3175">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a:solidFill>
                <a:srgbClr val="333333"/>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669188" y="1620217"/>
            <a:ext cx="4750527" cy="3589306"/>
            <a:chOff x="248951" y="1700361"/>
            <a:chExt cx="5118259" cy="3867150"/>
          </a:xfrm>
        </p:grpSpPr>
        <p:sp>
          <p:nvSpPr>
            <p:cNvPr id="19"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20"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headEnd/>
                  <a:tailE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a:solidFill>
                  <a:schemeClr val="accent1"/>
                </a:solidFill>
                <a:latin typeface="微软雅黑" panose="020B0503020204020204" pitchFamily="34" charset="-122"/>
                <a:ea typeface="微软雅黑" panose="020B0503020204020204" pitchFamily="34" charset="-122"/>
              </a:endParaRPr>
            </a:p>
          </p:txBody>
        </p:sp>
      </p:grpSp>
      <p:sp>
        <p:nvSpPr>
          <p:cNvPr id="21" name="文本框 2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9408338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0-#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up)">
                                      <p:cBhvr>
                                        <p:cTn id="25" dur="500"/>
                                        <p:tgtEl>
                                          <p:spTgt spid="17"/>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13"/>
          <p:cNvGrpSpPr>
            <a:grpSpLocks/>
          </p:cNvGrpSpPr>
          <p:nvPr/>
        </p:nvGrpSpPr>
        <p:grpSpPr bwMode="auto">
          <a:xfrm>
            <a:off x="1033462" y="1282303"/>
            <a:ext cx="2758679" cy="346249"/>
            <a:chOff x="0" y="0"/>
            <a:chExt cx="3240360" cy="346442"/>
          </a:xfrm>
        </p:grpSpPr>
        <p:sp>
          <p:nvSpPr>
            <p:cNvPr id="63" name="矩形 14"/>
            <p:cNvSpPr>
              <a:spLocks noChangeArrowheads="1"/>
            </p:cNvSpPr>
            <p:nvPr/>
          </p:nvSpPr>
          <p:spPr bwMode="auto">
            <a:xfrm>
              <a:off x="0" y="1900"/>
              <a:ext cx="3240360" cy="326896"/>
            </a:xfrm>
            <a:prstGeom prst="rect">
              <a:avLst/>
            </a:prstGeom>
            <a:solidFill>
              <a:schemeClr val="bg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文本框 11"/>
            <p:cNvSpPr>
              <a:spLocks noChangeArrowheads="1"/>
            </p:cNvSpPr>
            <p:nvPr/>
          </p:nvSpPr>
          <p:spPr bwMode="auto">
            <a:xfrm>
              <a:off x="72008" y="0"/>
              <a:ext cx="1640379"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5" name="矩形 17"/>
          <p:cNvSpPr>
            <a:spLocks noChangeArrowheads="1"/>
          </p:cNvSpPr>
          <p:nvPr/>
        </p:nvSpPr>
        <p:spPr bwMode="auto">
          <a:xfrm>
            <a:off x="1000126" y="16633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66" name="组合 18"/>
          <p:cNvGrpSpPr>
            <a:grpSpLocks/>
          </p:cNvGrpSpPr>
          <p:nvPr/>
        </p:nvGrpSpPr>
        <p:grpSpPr bwMode="auto">
          <a:xfrm>
            <a:off x="1033462" y="2530078"/>
            <a:ext cx="2758679" cy="346249"/>
            <a:chOff x="0" y="0"/>
            <a:chExt cx="3240360" cy="346442"/>
          </a:xfrm>
        </p:grpSpPr>
        <p:sp>
          <p:nvSpPr>
            <p:cNvPr id="67" name="矩形 19"/>
            <p:cNvSpPr>
              <a:spLocks noChangeArrowheads="1"/>
            </p:cNvSpPr>
            <p:nvPr/>
          </p:nvSpPr>
          <p:spPr bwMode="auto">
            <a:xfrm>
              <a:off x="0" y="1900"/>
              <a:ext cx="3240360" cy="326896"/>
            </a:xfrm>
            <a:prstGeom prst="rect">
              <a:avLst/>
            </a:prstGeom>
            <a:solidFill>
              <a:schemeClr val="tx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8" name="文本框 11"/>
            <p:cNvSpPr>
              <a:spLocks noChangeArrowheads="1"/>
            </p:cNvSpPr>
            <p:nvPr/>
          </p:nvSpPr>
          <p:spPr bwMode="auto">
            <a:xfrm>
              <a:off x="72008" y="0"/>
              <a:ext cx="1636613"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69" name="矩形 21"/>
          <p:cNvSpPr>
            <a:spLocks noChangeArrowheads="1"/>
          </p:cNvSpPr>
          <p:nvPr/>
        </p:nvSpPr>
        <p:spPr bwMode="auto">
          <a:xfrm>
            <a:off x="1000126" y="29110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70" name="组合 22"/>
          <p:cNvGrpSpPr>
            <a:grpSpLocks/>
          </p:cNvGrpSpPr>
          <p:nvPr/>
        </p:nvGrpSpPr>
        <p:grpSpPr bwMode="auto">
          <a:xfrm>
            <a:off x="1033462" y="3581400"/>
            <a:ext cx="2758679" cy="346249"/>
            <a:chOff x="0" y="0"/>
            <a:chExt cx="3240360" cy="346442"/>
          </a:xfrm>
        </p:grpSpPr>
        <p:sp>
          <p:nvSpPr>
            <p:cNvPr id="71" name="矩形 23"/>
            <p:cNvSpPr>
              <a:spLocks noChangeArrowheads="1"/>
            </p:cNvSpPr>
            <p:nvPr/>
          </p:nvSpPr>
          <p:spPr bwMode="auto">
            <a:xfrm>
              <a:off x="0" y="1900"/>
              <a:ext cx="3240360" cy="326896"/>
            </a:xfrm>
            <a:prstGeom prst="rect">
              <a:avLst/>
            </a:prstGeom>
            <a:solidFill>
              <a:schemeClr val="bg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2" name="文本框 11"/>
            <p:cNvSpPr>
              <a:spLocks noChangeArrowheads="1"/>
            </p:cNvSpPr>
            <p:nvPr/>
          </p:nvSpPr>
          <p:spPr bwMode="auto">
            <a:xfrm>
              <a:off x="72008" y="0"/>
              <a:ext cx="1638497" cy="34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标题内容</a:t>
              </a:r>
            </a:p>
          </p:txBody>
        </p:sp>
      </p:grpSp>
      <p:sp>
        <p:nvSpPr>
          <p:cNvPr id="73" name="矩形 25"/>
          <p:cNvSpPr>
            <a:spLocks noChangeArrowheads="1"/>
          </p:cNvSpPr>
          <p:nvPr/>
        </p:nvSpPr>
        <p:spPr bwMode="auto">
          <a:xfrm>
            <a:off x="1000126" y="39624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pic>
        <p:nvPicPr>
          <p:cNvPr id="74"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5985" y="1277541"/>
            <a:ext cx="4070747" cy="3294459"/>
          </a:xfrm>
          <a:prstGeom prst="rect">
            <a:avLst/>
          </a:prstGeom>
          <a:noFill/>
          <a:ln w="28575">
            <a:noFill/>
            <a:bevel/>
            <a:headEnd/>
            <a:tailEnd/>
          </a:ln>
          <a:extLst>
            <a:ext uri="{909E8E84-426E-40DD-AFC4-6F175D3DCCD1}">
              <a14:hiddenFill xmlns:a14="http://schemas.microsoft.com/office/drawing/2010/main">
                <a:solidFill>
                  <a:srgbClr val="FFFFFF"/>
                </a:solidFill>
              </a14:hiddenFill>
            </a:ext>
          </a:extLst>
        </p:spPr>
      </p:pic>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9311018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750" fill="hold"/>
                                        <p:tgtEl>
                                          <p:spTgt spid="74"/>
                                        </p:tgtEl>
                                        <p:attrNameLst>
                                          <p:attrName>ppt_x</p:attrName>
                                        </p:attrNameLst>
                                      </p:cBhvr>
                                      <p:tavLst>
                                        <p:tav tm="0">
                                          <p:val>
                                            <p:strVal val="0-#ppt_w/2"/>
                                          </p:val>
                                        </p:tav>
                                        <p:tav tm="100000">
                                          <p:val>
                                            <p:strVal val="#ppt_x"/>
                                          </p:val>
                                        </p:tav>
                                      </p:tavLst>
                                    </p:anim>
                                    <p:anim calcmode="lin" valueType="num">
                                      <p:cBhvr>
                                        <p:cTn id="8" dur="750" fill="hold"/>
                                        <p:tgtEl>
                                          <p:spTgt spid="7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750" fill="hold"/>
                                        <p:tgtEl>
                                          <p:spTgt spid="62"/>
                                        </p:tgtEl>
                                        <p:attrNameLst>
                                          <p:attrName>ppt_x</p:attrName>
                                        </p:attrNameLst>
                                      </p:cBhvr>
                                      <p:tavLst>
                                        <p:tav tm="0">
                                          <p:val>
                                            <p:strVal val="1+#ppt_w/2"/>
                                          </p:val>
                                        </p:tav>
                                        <p:tav tm="100000">
                                          <p:val>
                                            <p:strVal val="#ppt_x"/>
                                          </p:val>
                                        </p:tav>
                                      </p:tavLst>
                                    </p:anim>
                                    <p:anim calcmode="lin" valueType="num">
                                      <p:cBhvr>
                                        <p:cTn id="12" dur="750" fill="hold"/>
                                        <p:tgtEl>
                                          <p:spTgt spid="6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p:cTn id="15" dur="750" fill="hold"/>
                                        <p:tgtEl>
                                          <p:spTgt spid="66"/>
                                        </p:tgtEl>
                                        <p:attrNameLst>
                                          <p:attrName>ppt_x</p:attrName>
                                        </p:attrNameLst>
                                      </p:cBhvr>
                                      <p:tavLst>
                                        <p:tav tm="0">
                                          <p:val>
                                            <p:strVal val="1+#ppt_w/2"/>
                                          </p:val>
                                        </p:tav>
                                        <p:tav tm="100000">
                                          <p:val>
                                            <p:strVal val="#ppt_x"/>
                                          </p:val>
                                        </p:tav>
                                      </p:tavLst>
                                    </p:anim>
                                    <p:anim calcmode="lin" valueType="num">
                                      <p:cBhvr>
                                        <p:cTn id="16" dur="750" fill="hold"/>
                                        <p:tgtEl>
                                          <p:spTgt spid="6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750" fill="hold"/>
                                        <p:tgtEl>
                                          <p:spTgt spid="70"/>
                                        </p:tgtEl>
                                        <p:attrNameLst>
                                          <p:attrName>ppt_x</p:attrName>
                                        </p:attrNameLst>
                                      </p:cBhvr>
                                      <p:tavLst>
                                        <p:tav tm="0">
                                          <p:val>
                                            <p:strVal val="1+#ppt_w/2"/>
                                          </p:val>
                                        </p:tav>
                                        <p:tav tm="100000">
                                          <p:val>
                                            <p:strVal val="#ppt_x"/>
                                          </p:val>
                                        </p:tav>
                                      </p:tavLst>
                                    </p:anim>
                                    <p:anim calcmode="lin" valueType="num">
                                      <p:cBhvr>
                                        <p:cTn id="20" dur="750" fill="hold"/>
                                        <p:tgtEl>
                                          <p:spTgt spid="70"/>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1" fill="hold" grpId="0" nodeType="afterEffect">
                                  <p:stCondLst>
                                    <p:cond delay="250"/>
                                  </p:stCondLst>
                                  <p:childTnLst>
                                    <p:set>
                                      <p:cBhvr>
                                        <p:cTn id="23" dur="1" fill="hold">
                                          <p:stCondLst>
                                            <p:cond delay="0"/>
                                          </p:stCondLst>
                                        </p:cTn>
                                        <p:tgtEl>
                                          <p:spTgt spid="65"/>
                                        </p:tgtEl>
                                        <p:attrNameLst>
                                          <p:attrName>style.visibility</p:attrName>
                                        </p:attrNameLst>
                                      </p:cBhvr>
                                      <p:to>
                                        <p:strVal val="visible"/>
                                      </p:to>
                                    </p:set>
                                    <p:animEffect>
                                      <p:cBhvr>
                                        <p:cTn id="24" dur="750"/>
                                        <p:tgtEl>
                                          <p:spTgt spid="65"/>
                                        </p:tgtEl>
                                      </p:cBhvr>
                                    </p:animEffect>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p:cBhvr>
                                        <p:cTn id="28" dur="500"/>
                                        <p:tgtEl>
                                          <p:spTgt spid="69"/>
                                        </p:tgtEl>
                                      </p:cBhvr>
                                    </p:animEffect>
                                  </p:childTnLst>
                                </p:cTn>
                              </p:par>
                            </p:childTnLst>
                          </p:cTn>
                        </p:par>
                        <p:par>
                          <p:cTn id="29" fill="hold">
                            <p:stCondLst>
                              <p:cond delay="2250"/>
                            </p:stCondLst>
                            <p:childTnLst>
                              <p:par>
                                <p:cTn id="30" presetID="22" presetClass="entr" presetSubtype="1"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p:cBhvr>
                                        <p:cTn id="32" dur="7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utoUpdateAnimBg="0"/>
      <p:bldP spid="69" grpId="0" bldLvl="0" autoUpdateAnimBg="0"/>
      <p:bldP spid="73"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五边形 3"/>
          <p:cNvSpPr>
            <a:spLocks noChangeArrowheads="1"/>
          </p:cNvSpPr>
          <p:nvPr/>
        </p:nvSpPr>
        <p:spPr bwMode="auto">
          <a:xfrm>
            <a:off x="-47625" y="2452688"/>
            <a:ext cx="5326856" cy="875110"/>
          </a:xfrm>
          <a:prstGeom prst="homePlate">
            <a:avLst>
              <a:gd name="adj" fmla="val 47936"/>
            </a:avLst>
          </a:prstGeom>
          <a:noFill/>
          <a:ln w="12700">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燕尾形 2"/>
          <p:cNvSpPr>
            <a:spLocks noChangeArrowheads="1"/>
          </p:cNvSpPr>
          <p:nvPr/>
        </p:nvSpPr>
        <p:spPr bwMode="auto">
          <a:xfrm>
            <a:off x="717947" y="2459831"/>
            <a:ext cx="798909" cy="867966"/>
          </a:xfrm>
          <a:prstGeom prst="chevron">
            <a:avLst>
              <a:gd name="adj" fmla="val 54426"/>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燕尾形 4"/>
          <p:cNvSpPr>
            <a:spLocks noChangeArrowheads="1"/>
          </p:cNvSpPr>
          <p:nvPr/>
        </p:nvSpPr>
        <p:spPr bwMode="auto">
          <a:xfrm>
            <a:off x="1275160" y="2459831"/>
            <a:ext cx="798909" cy="867966"/>
          </a:xfrm>
          <a:prstGeom prst="chevron">
            <a:avLst>
              <a:gd name="adj" fmla="val 54426"/>
            </a:avLst>
          </a:prstGeom>
          <a:solidFill>
            <a:schemeClr val="tx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燕尾形 5"/>
          <p:cNvSpPr>
            <a:spLocks noChangeArrowheads="1"/>
          </p:cNvSpPr>
          <p:nvPr/>
        </p:nvSpPr>
        <p:spPr bwMode="auto">
          <a:xfrm>
            <a:off x="1832372" y="2459831"/>
            <a:ext cx="798909" cy="867966"/>
          </a:xfrm>
          <a:prstGeom prst="chevron">
            <a:avLst>
              <a:gd name="adj" fmla="val 54426"/>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燕尾形 6"/>
          <p:cNvSpPr>
            <a:spLocks noChangeArrowheads="1"/>
          </p:cNvSpPr>
          <p:nvPr/>
        </p:nvSpPr>
        <p:spPr bwMode="auto">
          <a:xfrm>
            <a:off x="2389585" y="2459831"/>
            <a:ext cx="798909" cy="867966"/>
          </a:xfrm>
          <a:prstGeom prst="chevron">
            <a:avLst>
              <a:gd name="adj" fmla="val 54426"/>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4" name="组合 30"/>
          <p:cNvGrpSpPr>
            <a:grpSpLocks/>
          </p:cNvGrpSpPr>
          <p:nvPr/>
        </p:nvGrpSpPr>
        <p:grpSpPr bwMode="auto">
          <a:xfrm>
            <a:off x="3157537" y="2170510"/>
            <a:ext cx="1777604" cy="1695450"/>
            <a:chOff x="0" y="0"/>
            <a:chExt cx="533400" cy="487363"/>
          </a:xfrm>
        </p:grpSpPr>
        <p:sp>
          <p:nvSpPr>
            <p:cNvPr id="35" name="Oval 312"/>
            <p:cNvSpPr>
              <a:spLocks noChangeArrowheads="1"/>
            </p:cNvSpPr>
            <p:nvPr/>
          </p:nvSpPr>
          <p:spPr bwMode="auto">
            <a:xfrm>
              <a:off x="371475" y="0"/>
              <a:ext cx="93663" cy="88900"/>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直接连接符 31"/>
          <p:cNvSpPr>
            <a:spLocks noChangeShapeType="1"/>
          </p:cNvSpPr>
          <p:nvPr/>
        </p:nvSpPr>
        <p:spPr bwMode="auto">
          <a:xfrm rot="5400000">
            <a:off x="4033243" y="2872384"/>
            <a:ext cx="3186113" cy="119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8" name="直接连接符 24"/>
          <p:cNvSpPr>
            <a:spLocks noChangeShapeType="1"/>
          </p:cNvSpPr>
          <p:nvPr/>
        </p:nvSpPr>
        <p:spPr bwMode="auto">
          <a:xfrm rot="5400000">
            <a:off x="1550789" y="2169914"/>
            <a:ext cx="567929"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直接连接符 32"/>
          <p:cNvSpPr>
            <a:spLocks noChangeShapeType="1"/>
          </p:cNvSpPr>
          <p:nvPr/>
        </p:nvSpPr>
        <p:spPr bwMode="auto">
          <a:xfrm rot="5400000">
            <a:off x="438745" y="2171105"/>
            <a:ext cx="566738" cy="1191"/>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0" name="直接连接符 34"/>
          <p:cNvSpPr>
            <a:spLocks noChangeShapeType="1"/>
          </p:cNvSpPr>
          <p:nvPr/>
        </p:nvSpPr>
        <p:spPr bwMode="auto">
          <a:xfrm rot="16200000" flipV="1">
            <a:off x="2106216" y="3629025"/>
            <a:ext cx="566738" cy="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直接连接符 33"/>
          <p:cNvSpPr>
            <a:spLocks noChangeShapeType="1"/>
          </p:cNvSpPr>
          <p:nvPr/>
        </p:nvSpPr>
        <p:spPr bwMode="auto">
          <a:xfrm rot="16200000" flipV="1">
            <a:off x="992386" y="3628430"/>
            <a:ext cx="566738" cy="1190"/>
          </a:xfrm>
          <a:prstGeom prst="line">
            <a:avLst/>
          </a:prstGeom>
          <a:noFill/>
          <a:ln w="12700">
            <a:solidFill>
              <a:schemeClr val="accent3"/>
            </a:solidFill>
            <a:bevel/>
            <a:headEnd type="stealth" w="med" len="me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2" name="直接连接符 9"/>
          <p:cNvSpPr>
            <a:spLocks noChangeShapeType="1"/>
          </p:cNvSpPr>
          <p:nvPr/>
        </p:nvSpPr>
        <p:spPr bwMode="auto">
          <a:xfrm>
            <a:off x="5881688" y="1976438"/>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3" name="直接连接符 20"/>
          <p:cNvSpPr>
            <a:spLocks noChangeShapeType="1"/>
          </p:cNvSpPr>
          <p:nvPr/>
        </p:nvSpPr>
        <p:spPr bwMode="auto">
          <a:xfrm>
            <a:off x="5881688" y="2964656"/>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4" name="直接连接符 42"/>
          <p:cNvSpPr>
            <a:spLocks noChangeShapeType="1"/>
          </p:cNvSpPr>
          <p:nvPr/>
        </p:nvSpPr>
        <p:spPr bwMode="auto">
          <a:xfrm>
            <a:off x="5881688" y="3774281"/>
            <a:ext cx="1918097" cy="0"/>
          </a:xfrm>
          <a:prstGeom prst="line">
            <a:avLst/>
          </a:prstGeom>
          <a:noFill/>
          <a:ln w="127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5" name="矩形 43"/>
          <p:cNvSpPr>
            <a:spLocks noChangeArrowheads="1"/>
          </p:cNvSpPr>
          <p:nvPr/>
        </p:nvSpPr>
        <p:spPr bwMode="auto">
          <a:xfrm>
            <a:off x="5841206"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47"/>
          <p:cNvSpPr>
            <a:spLocks noChangeArrowheads="1"/>
          </p:cNvSpPr>
          <p:nvPr/>
        </p:nvSpPr>
        <p:spPr bwMode="auto">
          <a:xfrm>
            <a:off x="5841207"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7" name="矩形 45"/>
          <p:cNvSpPr>
            <a:spLocks noChangeArrowheads="1"/>
          </p:cNvSpPr>
          <p:nvPr/>
        </p:nvSpPr>
        <p:spPr bwMode="auto">
          <a:xfrm>
            <a:off x="5841206"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5841207"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5841206" y="2064544"/>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5841207" y="2309813"/>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1" name="矩形 51"/>
          <p:cNvSpPr>
            <a:spLocks noChangeArrowheads="1"/>
          </p:cNvSpPr>
          <p:nvPr/>
        </p:nvSpPr>
        <p:spPr bwMode="auto">
          <a:xfrm>
            <a:off x="5841206"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51"/>
          <p:cNvSpPr>
            <a:spLocks noChangeArrowheads="1"/>
          </p:cNvSpPr>
          <p:nvPr/>
        </p:nvSpPr>
        <p:spPr bwMode="auto">
          <a:xfrm>
            <a:off x="5841207"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矩形 53"/>
          <p:cNvSpPr>
            <a:spLocks noChangeArrowheads="1"/>
          </p:cNvSpPr>
          <p:nvPr/>
        </p:nvSpPr>
        <p:spPr bwMode="auto">
          <a:xfrm>
            <a:off x="638175"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54"/>
          <p:cNvSpPr>
            <a:spLocks noChangeArrowheads="1"/>
          </p:cNvSpPr>
          <p:nvPr/>
        </p:nvSpPr>
        <p:spPr bwMode="auto">
          <a:xfrm>
            <a:off x="1739504"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5" name="矩形 55"/>
          <p:cNvSpPr>
            <a:spLocks noChangeArrowheads="1"/>
          </p:cNvSpPr>
          <p:nvPr/>
        </p:nvSpPr>
        <p:spPr bwMode="auto">
          <a:xfrm>
            <a:off x="117633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56"/>
          <p:cNvSpPr>
            <a:spLocks noChangeArrowheads="1"/>
          </p:cNvSpPr>
          <p:nvPr/>
        </p:nvSpPr>
        <p:spPr bwMode="auto">
          <a:xfrm>
            <a:off x="2277666"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7" name="文本框 5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7209949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400" fill="hold"/>
                                        <p:tgtEl>
                                          <p:spTgt spid="29"/>
                                        </p:tgtEl>
                                        <p:attrNameLst>
                                          <p:attrName>ppt_x</p:attrName>
                                        </p:attrNameLst>
                                      </p:cBhvr>
                                      <p:tavLst>
                                        <p:tav tm="0">
                                          <p:val>
                                            <p:strVal val="0-#ppt_w/2"/>
                                          </p:val>
                                        </p:tav>
                                        <p:tav tm="100000">
                                          <p:val>
                                            <p:strVal val="#ppt_x"/>
                                          </p:val>
                                        </p:tav>
                                      </p:tavLst>
                                    </p:anim>
                                    <p:anim calcmode="lin" valueType="num">
                                      <p:cBhvr>
                                        <p:cTn id="8" dur="4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400" fill="hold"/>
                                        <p:tgtEl>
                                          <p:spTgt spid="34"/>
                                        </p:tgtEl>
                                        <p:attrNameLst>
                                          <p:attrName>ppt_x</p:attrName>
                                        </p:attrNameLst>
                                      </p:cBhvr>
                                      <p:tavLst>
                                        <p:tav tm="0">
                                          <p:val>
                                            <p:strVal val="0-#ppt_w/2"/>
                                          </p:val>
                                        </p:tav>
                                        <p:tav tm="100000">
                                          <p:val>
                                            <p:strVal val="#ppt_x"/>
                                          </p:val>
                                        </p:tav>
                                      </p:tavLst>
                                    </p:anim>
                                    <p:anim calcmode="lin" valueType="num">
                                      <p:cBhvr>
                                        <p:cTn id="12" dur="400" fill="hold"/>
                                        <p:tgtEl>
                                          <p:spTgt spid="34"/>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0"/>
                                        </p:tgtEl>
                                        <p:attrNameLst>
                                          <p:attrName>style.visibility</p:attrName>
                                        </p:attrNameLst>
                                      </p:cBhvr>
                                      <p:to>
                                        <p:strVal val="visible"/>
                                      </p:to>
                                    </p:set>
                                    <p:anim calcmode="lin" valueType="num">
                                      <p:cBhvr>
                                        <p:cTn id="15" dur="400"/>
                                        <p:tgtEl>
                                          <p:spTgt spid="30"/>
                                        </p:tgtEl>
                                        <p:attrNameLst>
                                          <p:attrName>ppt_x</p:attrName>
                                        </p:attrNameLst>
                                      </p:cBhvr>
                                      <p:tavLst>
                                        <p:tav tm="0">
                                          <p:val>
                                            <p:strVal val="#ppt_x-#ppt_w*1.125000"/>
                                          </p:val>
                                        </p:tav>
                                        <p:tav tm="100000">
                                          <p:val>
                                            <p:strVal val="#ppt_x"/>
                                          </p:val>
                                        </p:tav>
                                      </p:tavLst>
                                    </p:anim>
                                    <p:animEffect>
                                      <p:cBhvr>
                                        <p:cTn id="16" dur="400"/>
                                        <p:tgtEl>
                                          <p:spTgt spid="30"/>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9"/>
                                        </p:tgtEl>
                                        <p:attrNameLst>
                                          <p:attrName>style.visibility</p:attrName>
                                        </p:attrNameLst>
                                      </p:cBhvr>
                                      <p:to>
                                        <p:strVal val="visible"/>
                                      </p:to>
                                    </p:set>
                                    <p:anim calcmode="lin" valueType="num">
                                      <p:cBhvr>
                                        <p:cTn id="19" dur="400"/>
                                        <p:tgtEl>
                                          <p:spTgt spid="39"/>
                                        </p:tgtEl>
                                        <p:attrNameLst>
                                          <p:attrName>ppt_y</p:attrName>
                                        </p:attrNameLst>
                                      </p:cBhvr>
                                      <p:tavLst>
                                        <p:tav tm="0">
                                          <p:val>
                                            <p:strVal val="#ppt_y+#ppt_h*1.125000"/>
                                          </p:val>
                                        </p:tav>
                                        <p:tav tm="100000">
                                          <p:val>
                                            <p:strVal val="#ppt_y"/>
                                          </p:val>
                                        </p:tav>
                                      </p:tavLst>
                                    </p:anim>
                                    <p:animEffect>
                                      <p:cBhvr>
                                        <p:cTn id="20" dur="400"/>
                                        <p:tgtEl>
                                          <p:spTgt spid="39"/>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53"/>
                                        </p:tgtEl>
                                        <p:attrNameLst>
                                          <p:attrName>style.visibility</p:attrName>
                                        </p:attrNameLst>
                                      </p:cBhvr>
                                      <p:to>
                                        <p:strVal val="visible"/>
                                      </p:to>
                                    </p:set>
                                    <p:anim calcmode="lin" valueType="num">
                                      <p:cBhvr>
                                        <p:cTn id="23" dur="400"/>
                                        <p:tgtEl>
                                          <p:spTgt spid="53"/>
                                        </p:tgtEl>
                                        <p:attrNameLst>
                                          <p:attrName>ppt_y</p:attrName>
                                        </p:attrNameLst>
                                      </p:cBhvr>
                                      <p:tavLst>
                                        <p:tav tm="0">
                                          <p:val>
                                            <p:strVal val="#ppt_y+#ppt_h*1.125000"/>
                                          </p:val>
                                        </p:tav>
                                        <p:tav tm="100000">
                                          <p:val>
                                            <p:strVal val="#ppt_y"/>
                                          </p:val>
                                        </p:tav>
                                      </p:tavLst>
                                    </p:anim>
                                    <p:animEffect>
                                      <p:cBhvr>
                                        <p:cTn id="24" dur="400"/>
                                        <p:tgtEl>
                                          <p:spTgt spid="53"/>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31"/>
                                        </p:tgtEl>
                                        <p:attrNameLst>
                                          <p:attrName>style.visibility</p:attrName>
                                        </p:attrNameLst>
                                      </p:cBhvr>
                                      <p:to>
                                        <p:strVal val="visible"/>
                                      </p:to>
                                    </p:set>
                                    <p:anim calcmode="lin" valueType="num">
                                      <p:cBhvr>
                                        <p:cTn id="27" dur="400"/>
                                        <p:tgtEl>
                                          <p:spTgt spid="31"/>
                                        </p:tgtEl>
                                        <p:attrNameLst>
                                          <p:attrName>ppt_x</p:attrName>
                                        </p:attrNameLst>
                                      </p:cBhvr>
                                      <p:tavLst>
                                        <p:tav tm="0">
                                          <p:val>
                                            <p:strVal val="#ppt_x-#ppt_w*1.125000"/>
                                          </p:val>
                                        </p:tav>
                                        <p:tav tm="100000">
                                          <p:val>
                                            <p:strVal val="#ppt_x"/>
                                          </p:val>
                                        </p:tav>
                                      </p:tavLst>
                                    </p:anim>
                                    <p:animEffect>
                                      <p:cBhvr>
                                        <p:cTn id="28" dur="400"/>
                                        <p:tgtEl>
                                          <p:spTgt spid="31"/>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41"/>
                                        </p:tgtEl>
                                        <p:attrNameLst>
                                          <p:attrName>style.visibility</p:attrName>
                                        </p:attrNameLst>
                                      </p:cBhvr>
                                      <p:to>
                                        <p:strVal val="visible"/>
                                      </p:to>
                                    </p:set>
                                    <p:anim calcmode="lin" valueType="num">
                                      <p:cBhvr>
                                        <p:cTn id="31" dur="400"/>
                                        <p:tgtEl>
                                          <p:spTgt spid="41"/>
                                        </p:tgtEl>
                                        <p:attrNameLst>
                                          <p:attrName>ppt_y</p:attrName>
                                        </p:attrNameLst>
                                      </p:cBhvr>
                                      <p:tavLst>
                                        <p:tav tm="0">
                                          <p:val>
                                            <p:strVal val="#ppt_y-#ppt_h*1.125000"/>
                                          </p:val>
                                        </p:tav>
                                        <p:tav tm="100000">
                                          <p:val>
                                            <p:strVal val="#ppt_y"/>
                                          </p:val>
                                        </p:tav>
                                      </p:tavLst>
                                    </p:anim>
                                    <p:animEffect>
                                      <p:cBhvr>
                                        <p:cTn id="32" dur="400"/>
                                        <p:tgtEl>
                                          <p:spTgt spid="41"/>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55"/>
                                        </p:tgtEl>
                                        <p:attrNameLst>
                                          <p:attrName>style.visibility</p:attrName>
                                        </p:attrNameLst>
                                      </p:cBhvr>
                                      <p:to>
                                        <p:strVal val="visible"/>
                                      </p:to>
                                    </p:set>
                                    <p:anim calcmode="lin" valueType="num">
                                      <p:cBhvr>
                                        <p:cTn id="35" dur="400"/>
                                        <p:tgtEl>
                                          <p:spTgt spid="55"/>
                                        </p:tgtEl>
                                        <p:attrNameLst>
                                          <p:attrName>ppt_y</p:attrName>
                                        </p:attrNameLst>
                                      </p:cBhvr>
                                      <p:tavLst>
                                        <p:tav tm="0">
                                          <p:val>
                                            <p:strVal val="#ppt_y-#ppt_h*1.125000"/>
                                          </p:val>
                                        </p:tav>
                                        <p:tav tm="100000">
                                          <p:val>
                                            <p:strVal val="#ppt_y"/>
                                          </p:val>
                                        </p:tav>
                                      </p:tavLst>
                                    </p:anim>
                                    <p:animEffect>
                                      <p:cBhvr>
                                        <p:cTn id="36" dur="400"/>
                                        <p:tgtEl>
                                          <p:spTgt spid="55"/>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32"/>
                                        </p:tgtEl>
                                        <p:attrNameLst>
                                          <p:attrName>style.visibility</p:attrName>
                                        </p:attrNameLst>
                                      </p:cBhvr>
                                      <p:to>
                                        <p:strVal val="visible"/>
                                      </p:to>
                                    </p:set>
                                    <p:anim calcmode="lin" valueType="num">
                                      <p:cBhvr>
                                        <p:cTn id="39" dur="400"/>
                                        <p:tgtEl>
                                          <p:spTgt spid="32"/>
                                        </p:tgtEl>
                                        <p:attrNameLst>
                                          <p:attrName>ppt_x</p:attrName>
                                        </p:attrNameLst>
                                      </p:cBhvr>
                                      <p:tavLst>
                                        <p:tav tm="0">
                                          <p:val>
                                            <p:strVal val="#ppt_x-#ppt_w*1.125000"/>
                                          </p:val>
                                        </p:tav>
                                        <p:tav tm="100000">
                                          <p:val>
                                            <p:strVal val="#ppt_x"/>
                                          </p:val>
                                        </p:tav>
                                      </p:tavLst>
                                    </p:anim>
                                    <p:animEffect>
                                      <p:cBhvr>
                                        <p:cTn id="40" dur="400"/>
                                        <p:tgtEl>
                                          <p:spTgt spid="32"/>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400"/>
                                        <p:tgtEl>
                                          <p:spTgt spid="38"/>
                                        </p:tgtEl>
                                        <p:attrNameLst>
                                          <p:attrName>ppt_y</p:attrName>
                                        </p:attrNameLst>
                                      </p:cBhvr>
                                      <p:tavLst>
                                        <p:tav tm="0">
                                          <p:val>
                                            <p:strVal val="#ppt_y+#ppt_h*1.125000"/>
                                          </p:val>
                                        </p:tav>
                                        <p:tav tm="100000">
                                          <p:val>
                                            <p:strVal val="#ppt_y"/>
                                          </p:val>
                                        </p:tav>
                                      </p:tavLst>
                                    </p:anim>
                                    <p:animEffect>
                                      <p:cBhvr>
                                        <p:cTn id="44" dur="400"/>
                                        <p:tgtEl>
                                          <p:spTgt spid="38"/>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54"/>
                                        </p:tgtEl>
                                        <p:attrNameLst>
                                          <p:attrName>style.visibility</p:attrName>
                                        </p:attrNameLst>
                                      </p:cBhvr>
                                      <p:to>
                                        <p:strVal val="visible"/>
                                      </p:to>
                                    </p:set>
                                    <p:anim calcmode="lin" valueType="num">
                                      <p:cBhvr>
                                        <p:cTn id="47" dur="400"/>
                                        <p:tgtEl>
                                          <p:spTgt spid="54"/>
                                        </p:tgtEl>
                                        <p:attrNameLst>
                                          <p:attrName>ppt_y</p:attrName>
                                        </p:attrNameLst>
                                      </p:cBhvr>
                                      <p:tavLst>
                                        <p:tav tm="0">
                                          <p:val>
                                            <p:strVal val="#ppt_y+#ppt_h*1.125000"/>
                                          </p:val>
                                        </p:tav>
                                        <p:tav tm="100000">
                                          <p:val>
                                            <p:strVal val="#ppt_y"/>
                                          </p:val>
                                        </p:tav>
                                      </p:tavLst>
                                    </p:anim>
                                    <p:animEffect>
                                      <p:cBhvr>
                                        <p:cTn id="48" dur="400"/>
                                        <p:tgtEl>
                                          <p:spTgt spid="54"/>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33"/>
                                        </p:tgtEl>
                                        <p:attrNameLst>
                                          <p:attrName>style.visibility</p:attrName>
                                        </p:attrNameLst>
                                      </p:cBhvr>
                                      <p:to>
                                        <p:strVal val="visible"/>
                                      </p:to>
                                    </p:set>
                                    <p:anim calcmode="lin" valueType="num">
                                      <p:cBhvr>
                                        <p:cTn id="51" dur="400"/>
                                        <p:tgtEl>
                                          <p:spTgt spid="33"/>
                                        </p:tgtEl>
                                        <p:attrNameLst>
                                          <p:attrName>ppt_x</p:attrName>
                                        </p:attrNameLst>
                                      </p:cBhvr>
                                      <p:tavLst>
                                        <p:tav tm="0">
                                          <p:val>
                                            <p:strVal val="#ppt_x-#ppt_w*1.125000"/>
                                          </p:val>
                                        </p:tav>
                                        <p:tav tm="100000">
                                          <p:val>
                                            <p:strVal val="#ppt_x"/>
                                          </p:val>
                                        </p:tav>
                                      </p:tavLst>
                                    </p:anim>
                                    <p:animEffect>
                                      <p:cBhvr>
                                        <p:cTn id="52" dur="400"/>
                                        <p:tgtEl>
                                          <p:spTgt spid="33"/>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40"/>
                                        </p:tgtEl>
                                        <p:attrNameLst>
                                          <p:attrName>style.visibility</p:attrName>
                                        </p:attrNameLst>
                                      </p:cBhvr>
                                      <p:to>
                                        <p:strVal val="visible"/>
                                      </p:to>
                                    </p:set>
                                    <p:anim calcmode="lin" valueType="num">
                                      <p:cBhvr>
                                        <p:cTn id="55" dur="400"/>
                                        <p:tgtEl>
                                          <p:spTgt spid="40"/>
                                        </p:tgtEl>
                                        <p:attrNameLst>
                                          <p:attrName>ppt_y</p:attrName>
                                        </p:attrNameLst>
                                      </p:cBhvr>
                                      <p:tavLst>
                                        <p:tav tm="0">
                                          <p:val>
                                            <p:strVal val="#ppt_y-#ppt_h*1.125000"/>
                                          </p:val>
                                        </p:tav>
                                        <p:tav tm="100000">
                                          <p:val>
                                            <p:strVal val="#ppt_y"/>
                                          </p:val>
                                        </p:tav>
                                      </p:tavLst>
                                    </p:anim>
                                    <p:animEffect>
                                      <p:cBhvr>
                                        <p:cTn id="56" dur="400"/>
                                        <p:tgtEl>
                                          <p:spTgt spid="40"/>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56"/>
                                        </p:tgtEl>
                                        <p:attrNameLst>
                                          <p:attrName>style.visibility</p:attrName>
                                        </p:attrNameLst>
                                      </p:cBhvr>
                                      <p:to>
                                        <p:strVal val="visible"/>
                                      </p:to>
                                    </p:set>
                                    <p:anim calcmode="lin" valueType="num">
                                      <p:cBhvr>
                                        <p:cTn id="59" dur="400"/>
                                        <p:tgtEl>
                                          <p:spTgt spid="56"/>
                                        </p:tgtEl>
                                        <p:attrNameLst>
                                          <p:attrName>ppt_y</p:attrName>
                                        </p:attrNameLst>
                                      </p:cBhvr>
                                      <p:tavLst>
                                        <p:tav tm="0">
                                          <p:val>
                                            <p:strVal val="#ppt_y-#ppt_h*1.125000"/>
                                          </p:val>
                                        </p:tav>
                                        <p:tav tm="100000">
                                          <p:val>
                                            <p:strVal val="#ppt_y"/>
                                          </p:val>
                                        </p:tav>
                                      </p:tavLst>
                                    </p:anim>
                                    <p:animEffect>
                                      <p:cBhvr>
                                        <p:cTn id="60" dur="400"/>
                                        <p:tgtEl>
                                          <p:spTgt spid="56"/>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37"/>
                                        </p:tgtEl>
                                        <p:attrNameLst>
                                          <p:attrName>style.visibility</p:attrName>
                                        </p:attrNameLst>
                                      </p:cBhvr>
                                      <p:to>
                                        <p:strVal val="visible"/>
                                      </p:to>
                                    </p:set>
                                    <p:animEffect>
                                      <p:cBhvr>
                                        <p:cTn id="63" dur="400"/>
                                        <p:tgtEl>
                                          <p:spTgt spid="37"/>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p:cBhvr>
                                        <p:cTn id="67" dur="400"/>
                                        <p:tgtEl>
                                          <p:spTgt spid="45"/>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p:cBhvr>
                                        <p:cTn id="70" dur="400"/>
                                        <p:tgtEl>
                                          <p:spTgt spid="4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7"/>
                                        </p:tgtEl>
                                        <p:attrNameLst>
                                          <p:attrName>style.visibility</p:attrName>
                                        </p:attrNameLst>
                                      </p:cBhvr>
                                      <p:to>
                                        <p:strVal val="visible"/>
                                      </p:to>
                                    </p:set>
                                    <p:animEffect>
                                      <p:cBhvr>
                                        <p:cTn id="73" dur="400"/>
                                        <p:tgtEl>
                                          <p:spTgt spid="47"/>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8"/>
                                        </p:tgtEl>
                                        <p:attrNameLst>
                                          <p:attrName>style.visibility</p:attrName>
                                        </p:attrNameLst>
                                      </p:cBhvr>
                                      <p:to>
                                        <p:strVal val="visible"/>
                                      </p:to>
                                    </p:set>
                                    <p:animEffect>
                                      <p:cBhvr>
                                        <p:cTn id="76" dur="400"/>
                                        <p:tgtEl>
                                          <p:spTgt spid="48"/>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p:cBhvr>
                                        <p:cTn id="79" dur="400"/>
                                        <p:tgtEl>
                                          <p:spTgt spid="49"/>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Effect>
                                      <p:cBhvr>
                                        <p:cTn id="82" dur="400"/>
                                        <p:tgtEl>
                                          <p:spTgt spid="50"/>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51"/>
                                        </p:tgtEl>
                                        <p:attrNameLst>
                                          <p:attrName>style.visibility</p:attrName>
                                        </p:attrNameLst>
                                      </p:cBhvr>
                                      <p:to>
                                        <p:strVal val="visible"/>
                                      </p:to>
                                    </p:set>
                                    <p:animEffect>
                                      <p:cBhvr>
                                        <p:cTn id="85" dur="400"/>
                                        <p:tgtEl>
                                          <p:spTgt spid="51"/>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p:cBhvr>
                                        <p:cTn id="88" dur="400"/>
                                        <p:tgtEl>
                                          <p:spTgt spid="52"/>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p:cBhvr>
                                        <p:cTn id="92" dur="500"/>
                                        <p:tgtEl>
                                          <p:spTgt spid="42"/>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43"/>
                                        </p:tgtEl>
                                        <p:attrNameLst>
                                          <p:attrName>style.visibility</p:attrName>
                                        </p:attrNameLst>
                                      </p:cBhvr>
                                      <p:to>
                                        <p:strVal val="visible"/>
                                      </p:to>
                                    </p:set>
                                    <p:animEffect>
                                      <p:cBhvr>
                                        <p:cTn id="95" dur="500"/>
                                        <p:tgtEl>
                                          <p:spTgt spid="43"/>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autoUpdateAnimBg="0"/>
      <p:bldP spid="30" grpId="0" bldLvl="0" animBg="1" autoUpdateAnimBg="0"/>
      <p:bldP spid="31" grpId="0" bldLvl="0" animBg="1" autoUpdateAnimBg="0"/>
      <p:bldP spid="32" grpId="0" bldLvl="0" animBg="1" autoUpdateAnimBg="0"/>
      <p:bldP spid="33" grpId="0" bldLvl="0" animBg="1" autoUpdateAnimBg="0"/>
      <p:bldP spid="37" grpId="0" animBg="1"/>
      <p:bldP spid="38" grpId="0" animBg="1"/>
      <p:bldP spid="39" grpId="0" animBg="1"/>
      <p:bldP spid="40" grpId="0" animBg="1"/>
      <p:bldP spid="41" grpId="0" animBg="1"/>
      <p:bldP spid="42" grpId="0" animBg="1"/>
      <p:bldP spid="43" grpId="0" animBg="1"/>
      <p:bldP spid="44" grpId="0" animBg="1"/>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P spid="56"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a:spLocks/>
          </p:cNvSpPr>
          <p:nvPr/>
        </p:nvSpPr>
        <p:spPr bwMode="auto">
          <a:xfrm>
            <a:off x="3435993" y="1276902"/>
            <a:ext cx="1103278" cy="2302960"/>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cap="flat" cmpd="sng">
            <a:solidFill>
              <a:schemeClr val="accent2"/>
            </a:solidFill>
            <a:round/>
            <a:headEnd/>
            <a:tailEnd/>
          </a:ln>
        </p:spPr>
        <p:txBody>
          <a:bodyPr/>
          <a:lstStyle/>
          <a:p>
            <a:endParaRPr lang="zh-CN" altLang="en-US"/>
          </a:p>
        </p:txBody>
      </p:sp>
      <p:sp>
        <p:nvSpPr>
          <p:cNvPr id="33" name="Freeform 7"/>
          <p:cNvSpPr>
            <a:spLocks/>
          </p:cNvSpPr>
          <p:nvPr/>
        </p:nvSpPr>
        <p:spPr bwMode="auto">
          <a:xfrm>
            <a:off x="4635676" y="1276902"/>
            <a:ext cx="1104469" cy="2302960"/>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tx1"/>
          </a:solidFill>
          <a:ln w="10" cap="flat" cmpd="sng">
            <a:solidFill>
              <a:schemeClr val="accent2"/>
            </a:solidFill>
            <a:round/>
            <a:headEnd/>
            <a:tailEnd/>
          </a:ln>
        </p:spPr>
        <p:txBody>
          <a:bodyPr/>
          <a:lstStyle/>
          <a:p>
            <a:endParaRPr lang="zh-CN" altLang="en-US"/>
          </a:p>
        </p:txBody>
      </p:sp>
      <p:grpSp>
        <p:nvGrpSpPr>
          <p:cNvPr id="34" name="组合 27"/>
          <p:cNvGrpSpPr>
            <a:grpSpLocks/>
          </p:cNvGrpSpPr>
          <p:nvPr/>
        </p:nvGrpSpPr>
        <p:grpSpPr bwMode="auto">
          <a:xfrm>
            <a:off x="2513619" y="1852939"/>
            <a:ext cx="922374" cy="981882"/>
            <a:chOff x="0" y="0"/>
            <a:chExt cx="1230312" cy="1309688"/>
          </a:xfrm>
        </p:grpSpPr>
        <p:sp>
          <p:nvSpPr>
            <p:cNvPr id="35" name="Line 8"/>
            <p:cNvSpPr>
              <a:spLocks noChangeShapeType="1"/>
            </p:cNvSpPr>
            <p:nvPr/>
          </p:nvSpPr>
          <p:spPr bwMode="auto">
            <a:xfrm flipH="1">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Line 9"/>
            <p:cNvSpPr>
              <a:spLocks noChangeShapeType="1"/>
            </p:cNvSpPr>
            <p:nvPr/>
          </p:nvSpPr>
          <p:spPr bwMode="auto">
            <a:xfrm>
              <a:off x="0"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7" name="组合 30"/>
          <p:cNvGrpSpPr>
            <a:grpSpLocks/>
          </p:cNvGrpSpPr>
          <p:nvPr/>
        </p:nvGrpSpPr>
        <p:grpSpPr bwMode="auto">
          <a:xfrm>
            <a:off x="5748474" y="1852939"/>
            <a:ext cx="922374" cy="981882"/>
            <a:chOff x="0" y="0"/>
            <a:chExt cx="1230312" cy="1309688"/>
          </a:xfrm>
        </p:grpSpPr>
        <p:sp>
          <p:nvSpPr>
            <p:cNvPr id="38" name="Line 10"/>
            <p:cNvSpPr>
              <a:spLocks noChangeShapeType="1"/>
            </p:cNvSpPr>
            <p:nvPr/>
          </p:nvSpPr>
          <p:spPr bwMode="auto">
            <a:xfrm>
              <a:off x="0" y="654050"/>
              <a:ext cx="1230312" cy="0"/>
            </a:xfrm>
            <a:prstGeom prst="line">
              <a:avLst/>
            </a:prstGeom>
            <a:noFill/>
            <a:ln w="10" cmpd="sng">
              <a:solidFill>
                <a:schemeClr val="accent3"/>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9" name="Line 11"/>
            <p:cNvSpPr>
              <a:spLocks noChangeShapeType="1"/>
            </p:cNvSpPr>
            <p:nvPr/>
          </p:nvSpPr>
          <p:spPr bwMode="auto">
            <a:xfrm>
              <a:off x="1230312" y="0"/>
              <a:ext cx="0" cy="1309688"/>
            </a:xfrm>
            <a:prstGeom prst="line">
              <a:avLst/>
            </a:prstGeom>
            <a:noFill/>
            <a:ln w="12700" cmpd="sng">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40" name="TextBox 34"/>
          <p:cNvSpPr txBox="1">
            <a:spLocks noChangeArrowheads="1"/>
          </p:cNvSpPr>
          <p:nvPr/>
        </p:nvSpPr>
        <p:spPr bwMode="auto">
          <a:xfrm>
            <a:off x="847395" y="1789860"/>
            <a:ext cx="15936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TextBox 37"/>
          <p:cNvSpPr txBox="1">
            <a:spLocks noChangeArrowheads="1"/>
          </p:cNvSpPr>
          <p:nvPr/>
        </p:nvSpPr>
        <p:spPr bwMode="auto">
          <a:xfrm>
            <a:off x="6732738" y="1789860"/>
            <a:ext cx="15948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000" dirty="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这里可以添加主要内容这里可以添加主要内容这里可以添加这里可以添加主要内容这里可以添加主要内容这里可以添加</a:t>
            </a:r>
          </a:p>
          <a:p>
            <a:pPr eaLnBrk="1" hangingPunct="1"/>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椭圆 38"/>
          <p:cNvSpPr>
            <a:spLocks noChangeArrowheads="1"/>
          </p:cNvSpPr>
          <p:nvPr/>
        </p:nvSpPr>
        <p:spPr bwMode="auto">
          <a:xfrm>
            <a:off x="3765669" y="1606577"/>
            <a:ext cx="1644801" cy="1644801"/>
          </a:xfrm>
          <a:prstGeom prst="ellipse">
            <a:avLst/>
          </a:prstGeom>
          <a:blipFill dpi="0" rotWithShape="1">
            <a:blip r:embed="rId3"/>
            <a:srcRect/>
            <a:stretch>
              <a:fillRect t="-5000" r="-5000"/>
            </a:stretch>
          </a:blipFill>
          <a:ln>
            <a:no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3" name="TextBox 692"/>
          <p:cNvSpPr>
            <a:spLocks noChangeArrowheads="1"/>
          </p:cNvSpPr>
          <p:nvPr/>
        </p:nvSpPr>
        <p:spPr bwMode="auto">
          <a:xfrm>
            <a:off x="3651379" y="370438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44" name="矩形 1"/>
          <p:cNvSpPr>
            <a:spLocks noChangeArrowheads="1"/>
          </p:cNvSpPr>
          <p:nvPr/>
        </p:nvSpPr>
        <p:spPr bwMode="auto">
          <a:xfrm>
            <a:off x="1196975" y="4039493"/>
            <a:ext cx="67595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18" name="文本框 1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7454042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0-#ppt_w/2"/>
                                          </p:val>
                                        </p:tav>
                                        <p:tav tm="100000">
                                          <p:val>
                                            <p:strVal val="#ppt_x"/>
                                          </p:val>
                                        </p:tav>
                                      </p:tavLst>
                                    </p:anim>
                                    <p:anim calcmode="lin" valueType="num">
                                      <p:cBhvr additive="base">
                                        <p:cTn id="14" dur="5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right)">
                                      <p:cBhvr>
                                        <p:cTn id="22" dur="500"/>
                                        <p:tgtEl>
                                          <p:spTgt spid="34"/>
                                        </p:tgtEl>
                                      </p:cBhvr>
                                    </p:animEffect>
                                  </p:childTnLst>
                                </p:cTn>
                              </p:par>
                              <p:par>
                                <p:cTn id="23" presetID="22" presetClass="entr" presetSubtype="8"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right)">
                                      <p:cBhvr>
                                        <p:cTn id="29" dur="500"/>
                                        <p:tgtEl>
                                          <p:spTgt spid="40"/>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left)">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40" grpId="0" autoUpdateAnimBg="0"/>
      <p:bldP spid="41" grpId="0" autoUpdateAnimBg="0"/>
      <p:bldP spid="42" grpId="0" animBg="1"/>
      <p:bldP spid="43" grpId="0"/>
      <p:bldP spid="4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7"/>
          <p:cNvSpPr>
            <a:spLocks noChangeArrowheads="1"/>
          </p:cNvSpPr>
          <p:nvPr/>
        </p:nvSpPr>
        <p:spPr bwMode="auto">
          <a:xfrm>
            <a:off x="1026319" y="4068366"/>
            <a:ext cx="7106841"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6" name="任意多边形 42"/>
          <p:cNvSpPr>
            <a:spLocks noChangeArrowheads="1"/>
          </p:cNvSpPr>
          <p:nvPr/>
        </p:nvSpPr>
        <p:spPr bwMode="auto">
          <a:xfrm>
            <a:off x="1513285" y="2651523"/>
            <a:ext cx="6118622" cy="1259681"/>
          </a:xfrm>
          <a:custGeom>
            <a:avLst/>
            <a:gdLst>
              <a:gd name="T0" fmla="*/ 2754223 w 19135506"/>
              <a:gd name="T1" fmla="*/ 276564 h 3938179"/>
              <a:gd name="T2" fmla="*/ 2848135 w 19135506"/>
              <a:gd name="T3" fmla="*/ 426015 h 3938179"/>
              <a:gd name="T4" fmla="*/ 2901753 w 19135506"/>
              <a:gd name="T5" fmla="*/ 447491 h 3938179"/>
              <a:gd name="T6" fmla="*/ 2967356 w 19135506"/>
              <a:gd name="T7" fmla="*/ 549598 h 3938179"/>
              <a:gd name="T8" fmla="*/ 3037015 w 19135506"/>
              <a:gd name="T9" fmla="*/ 1018109 h 3938179"/>
              <a:gd name="T10" fmla="*/ 3098470 w 19135506"/>
              <a:gd name="T11" fmla="*/ 1000346 h 3938179"/>
              <a:gd name="T12" fmla="*/ 3191490 w 19135506"/>
              <a:gd name="T13" fmla="*/ 1206918 h 3938179"/>
              <a:gd name="T14" fmla="*/ 3627801 w 19135506"/>
              <a:gd name="T15" fmla="*/ 937405 h 3938179"/>
              <a:gd name="T16" fmla="*/ 3883416 w 19135506"/>
              <a:gd name="T17" fmla="*/ 979993 h 3938179"/>
              <a:gd name="T18" fmla="*/ 3971849 w 19135506"/>
              <a:gd name="T19" fmla="*/ 1082890 h 3938179"/>
              <a:gd name="T20" fmla="*/ 4263719 w 19135506"/>
              <a:gd name="T21" fmla="*/ 1167124 h 3938179"/>
              <a:gd name="T22" fmla="*/ 4328899 w 19135506"/>
              <a:gd name="T23" fmla="*/ 864620 h 3938179"/>
              <a:gd name="T24" fmla="*/ 4384427 w 19135506"/>
              <a:gd name="T25" fmla="*/ 1002830 h 3938179"/>
              <a:gd name="T26" fmla="*/ 4537553 w 19135506"/>
              <a:gd name="T27" fmla="*/ 1088738 h 3938179"/>
              <a:gd name="T28" fmla="*/ 4646321 w 19135506"/>
              <a:gd name="T29" fmla="*/ 827715 h 3938179"/>
              <a:gd name="T30" fmla="*/ 4859895 w 19135506"/>
              <a:gd name="T31" fmla="*/ 1080503 h 3938179"/>
              <a:gd name="T32" fmla="*/ 4944217 w 19135506"/>
              <a:gd name="T33" fmla="*/ 1070575 h 3938179"/>
              <a:gd name="T34" fmla="*/ 5026052 w 19135506"/>
              <a:gd name="T35" fmla="*/ 507585 h 3938179"/>
              <a:gd name="T36" fmla="*/ 5144934 w 19135506"/>
              <a:gd name="T37" fmla="*/ 917098 h 3938179"/>
              <a:gd name="T38" fmla="*/ 5304155 w 19135506"/>
              <a:gd name="T39" fmla="*/ 1046379 h 3938179"/>
              <a:gd name="T40" fmla="*/ 5470986 w 19135506"/>
              <a:gd name="T41" fmla="*/ 949023 h 3938179"/>
              <a:gd name="T42" fmla="*/ 5594664 w 19135506"/>
              <a:gd name="T43" fmla="*/ 964385 h 3938179"/>
              <a:gd name="T44" fmla="*/ 5710120 w 19135506"/>
              <a:gd name="T45" fmla="*/ 348485 h 3938179"/>
              <a:gd name="T46" fmla="*/ 5762031 w 19135506"/>
              <a:gd name="T47" fmla="*/ 228005 h 3938179"/>
              <a:gd name="T48" fmla="*/ 5845060 w 19135506"/>
              <a:gd name="T49" fmla="*/ 498697 h 3938179"/>
              <a:gd name="T50" fmla="*/ 5897718 w 19135506"/>
              <a:gd name="T51" fmla="*/ 449445 h 3938179"/>
              <a:gd name="T52" fmla="*/ 5969430 w 19135506"/>
              <a:gd name="T53" fmla="*/ 618826 h 3938179"/>
              <a:gd name="T54" fmla="*/ 6037962 w 19135506"/>
              <a:gd name="T55" fmla="*/ 910951 h 3938179"/>
              <a:gd name="T56" fmla="*/ 6107759 w 19135506"/>
              <a:gd name="T57" fmla="*/ 996027 h 3938179"/>
              <a:gd name="T58" fmla="*/ 6314298 w 19135506"/>
              <a:gd name="T59" fmla="*/ 895418 h 3938179"/>
              <a:gd name="T60" fmla="*/ 6685333 w 19135506"/>
              <a:gd name="T61" fmla="*/ 855492 h 3938179"/>
              <a:gd name="T62" fmla="*/ 6820218 w 19135506"/>
              <a:gd name="T63" fmla="*/ 1019460 h 3938179"/>
              <a:gd name="T64" fmla="*/ 7051067 w 19135506"/>
              <a:gd name="T65" fmla="*/ 899211 h 3938179"/>
              <a:gd name="T66" fmla="*/ 7124422 w 19135506"/>
              <a:gd name="T67" fmla="*/ 1018185 h 3938179"/>
              <a:gd name="T68" fmla="*/ 7339934 w 19135506"/>
              <a:gd name="T69" fmla="*/ 1231597 h 3938179"/>
              <a:gd name="T70" fmla="*/ 7466662 w 19135506"/>
              <a:gd name="T71" fmla="*/ 1261135 h 3938179"/>
              <a:gd name="T72" fmla="*/ 7594457 w 19135506"/>
              <a:gd name="T73" fmla="*/ 1264741 h 3938179"/>
              <a:gd name="T74" fmla="*/ 7873437 w 19135506"/>
              <a:gd name="T75" fmla="*/ 1073279 h 3938179"/>
              <a:gd name="T76" fmla="*/ 8006600 w 19135506"/>
              <a:gd name="T77" fmla="*/ 1175902 h 3938179"/>
              <a:gd name="T78" fmla="*/ 8090323 w 19135506"/>
              <a:gd name="T79" fmla="*/ 1341663 h 3938179"/>
              <a:gd name="T80" fmla="*/ 8130391 w 19135506"/>
              <a:gd name="T81" fmla="*/ 1679575 h 3938179"/>
              <a:gd name="T82" fmla="*/ 36815 w 19135506"/>
              <a:gd name="T83" fmla="*/ 1554165 h 3938179"/>
              <a:gd name="T84" fmla="*/ 327366 w 19135506"/>
              <a:gd name="T85" fmla="*/ 1380833 h 3938179"/>
              <a:gd name="T86" fmla="*/ 550267 w 19135506"/>
              <a:gd name="T87" fmla="*/ 1591511 h 3938179"/>
              <a:gd name="T88" fmla="*/ 710481 w 19135506"/>
              <a:gd name="T89" fmla="*/ 1352359 h 3938179"/>
              <a:gd name="T90" fmla="*/ 952113 w 19135506"/>
              <a:gd name="T91" fmla="*/ 1257275 h 3938179"/>
              <a:gd name="T92" fmla="*/ 1167518 w 19135506"/>
              <a:gd name="T93" fmla="*/ 1352063 h 3938179"/>
              <a:gd name="T94" fmla="*/ 1288163 w 19135506"/>
              <a:gd name="T95" fmla="*/ 1032686 h 3938179"/>
              <a:gd name="T96" fmla="*/ 1539065 w 19135506"/>
              <a:gd name="T97" fmla="*/ 906565 h 3938179"/>
              <a:gd name="T98" fmla="*/ 1643771 w 19135506"/>
              <a:gd name="T99" fmla="*/ 1180475 h 3938179"/>
              <a:gd name="T100" fmla="*/ 1691217 w 19135506"/>
              <a:gd name="T101" fmla="*/ 1165629 h 3938179"/>
              <a:gd name="T102" fmla="*/ 1780030 w 19135506"/>
              <a:gd name="T103" fmla="*/ 1207465 h 3938179"/>
              <a:gd name="T104" fmla="*/ 1924021 w 19135506"/>
              <a:gd name="T105" fmla="*/ 508659 h 3938179"/>
              <a:gd name="T106" fmla="*/ 2030950 w 19135506"/>
              <a:gd name="T107" fmla="*/ 971353 h 3938179"/>
              <a:gd name="T108" fmla="*/ 2116904 w 19135506"/>
              <a:gd name="T109" fmla="*/ 1152848 h 3938179"/>
              <a:gd name="T110" fmla="*/ 2290064 w 19135506"/>
              <a:gd name="T111" fmla="*/ 965506 h 3938179"/>
              <a:gd name="T112" fmla="*/ 2380981 w 19135506"/>
              <a:gd name="T113" fmla="*/ 966241 h 3938179"/>
              <a:gd name="T114" fmla="*/ 2509756 w 19135506"/>
              <a:gd name="T115" fmla="*/ 1083982 h 3938179"/>
              <a:gd name="T116" fmla="*/ 2660662 w 19135506"/>
              <a:gd name="T117" fmla="*/ 175141 h 393817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135506"/>
              <a:gd name="T178" fmla="*/ 0 h 3938179"/>
              <a:gd name="T179" fmla="*/ 19135506 w 19135506"/>
              <a:gd name="T180" fmla="*/ 3938179 h 393817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7" name="文本框 44"/>
          <p:cNvSpPr>
            <a:spLocks noChangeArrowheads="1"/>
          </p:cNvSpPr>
          <p:nvPr/>
        </p:nvSpPr>
        <p:spPr bwMode="auto">
          <a:xfrm>
            <a:off x="2245519" y="1362075"/>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48" name="文本框 45"/>
          <p:cNvSpPr>
            <a:spLocks noChangeArrowheads="1"/>
          </p:cNvSpPr>
          <p:nvPr/>
        </p:nvSpPr>
        <p:spPr bwMode="auto">
          <a:xfrm>
            <a:off x="6574631" y="1504950"/>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49" name="文本框 46"/>
          <p:cNvSpPr>
            <a:spLocks noChangeArrowheads="1"/>
          </p:cNvSpPr>
          <p:nvPr/>
        </p:nvSpPr>
        <p:spPr bwMode="auto">
          <a:xfrm>
            <a:off x="3860007" y="1157287"/>
            <a:ext cx="180049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2"/>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p>
        </p:txBody>
      </p:sp>
      <p:sp>
        <p:nvSpPr>
          <p:cNvPr id="50" name="文本框 47"/>
          <p:cNvSpPr>
            <a:spLocks noChangeArrowheads="1"/>
          </p:cNvSpPr>
          <p:nvPr/>
        </p:nvSpPr>
        <p:spPr bwMode="auto">
          <a:xfrm>
            <a:off x="5181601" y="1675210"/>
            <a:ext cx="877163"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b="1"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zh-CN" altLang="en-US" sz="1350" dirty="0">
              <a:solidFill>
                <a:schemeClr val="bg1"/>
              </a:solidFill>
              <a:latin typeface="微软雅黑" panose="020B0503020204020204" pitchFamily="34" charset="-122"/>
              <a:ea typeface="微软雅黑" panose="020B0503020204020204" pitchFamily="34" charset="-122"/>
            </a:endParaRPr>
          </a:p>
        </p:txBody>
      </p:sp>
      <p:sp>
        <p:nvSpPr>
          <p:cNvPr id="51" name="文本框 48"/>
          <p:cNvSpPr>
            <a:spLocks noChangeArrowheads="1"/>
          </p:cNvSpPr>
          <p:nvPr/>
        </p:nvSpPr>
        <p:spPr bwMode="auto">
          <a:xfrm>
            <a:off x="4617244" y="2191941"/>
            <a:ext cx="133882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2" name="文本框 53"/>
          <p:cNvSpPr>
            <a:spLocks noChangeArrowheads="1"/>
          </p:cNvSpPr>
          <p:nvPr/>
        </p:nvSpPr>
        <p:spPr bwMode="auto">
          <a:xfrm>
            <a:off x="6654404" y="236815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3" name="文本框 54"/>
          <p:cNvSpPr>
            <a:spLocks noChangeArrowheads="1"/>
          </p:cNvSpPr>
          <p:nvPr/>
        </p:nvSpPr>
        <p:spPr bwMode="auto">
          <a:xfrm>
            <a:off x="1766888" y="2463403"/>
            <a:ext cx="122341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3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54" name="文本框 55"/>
          <p:cNvSpPr>
            <a:spLocks noChangeArrowheads="1"/>
          </p:cNvSpPr>
          <p:nvPr/>
        </p:nvSpPr>
        <p:spPr bwMode="auto">
          <a:xfrm>
            <a:off x="2871788" y="1776412"/>
            <a:ext cx="134524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250" b="1" dirty="0">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55" name="文本框 56"/>
          <p:cNvSpPr>
            <a:spLocks noChangeArrowheads="1"/>
          </p:cNvSpPr>
          <p:nvPr/>
        </p:nvSpPr>
        <p:spPr bwMode="auto">
          <a:xfrm>
            <a:off x="801291" y="1841897"/>
            <a:ext cx="126188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00583013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p:cBhvr>
                                        <p:cTn id="7" dur="750"/>
                                        <p:tgtEl>
                                          <p:spTgt spid="46"/>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p:tgtEl>
                                          <p:spTgt spid="54"/>
                                        </p:tgtEl>
                                        <p:attrNameLst>
                                          <p:attrName>ppt_y</p:attrName>
                                        </p:attrNameLst>
                                      </p:cBhvr>
                                      <p:tavLst>
                                        <p:tav tm="0">
                                          <p:val>
                                            <p:strVal val="#ppt_y+#ppt_h*1.125000"/>
                                          </p:val>
                                        </p:tav>
                                        <p:tav tm="100000">
                                          <p:val>
                                            <p:strVal val="#ppt_y"/>
                                          </p:val>
                                        </p:tav>
                                      </p:tavLst>
                                    </p:anim>
                                    <p:animEffect>
                                      <p:cBhvr>
                                        <p:cTn id="12" dur="500"/>
                                        <p:tgtEl>
                                          <p:spTgt spid="54"/>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55"/>
                                        </p:tgtEl>
                                        <p:attrNameLst>
                                          <p:attrName>style.visibility</p:attrName>
                                        </p:attrNameLst>
                                      </p:cBhvr>
                                      <p:to>
                                        <p:strVal val="visible"/>
                                      </p:to>
                                    </p:set>
                                    <p:anim calcmode="lin" valueType="num">
                                      <p:cBhvr>
                                        <p:cTn id="15" dur="500"/>
                                        <p:tgtEl>
                                          <p:spTgt spid="55"/>
                                        </p:tgtEl>
                                        <p:attrNameLst>
                                          <p:attrName>ppt_y</p:attrName>
                                        </p:attrNameLst>
                                      </p:cBhvr>
                                      <p:tavLst>
                                        <p:tav tm="0">
                                          <p:val>
                                            <p:strVal val="#ppt_y+#ppt_h*1.125000"/>
                                          </p:val>
                                        </p:tav>
                                        <p:tav tm="100000">
                                          <p:val>
                                            <p:strVal val="#ppt_y"/>
                                          </p:val>
                                        </p:tav>
                                      </p:tavLst>
                                    </p:anim>
                                    <p:animEffect>
                                      <p:cBhvr>
                                        <p:cTn id="16" dur="500"/>
                                        <p:tgtEl>
                                          <p:spTgt spid="55"/>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p:tgtEl>
                                          <p:spTgt spid="53"/>
                                        </p:tgtEl>
                                        <p:attrNameLst>
                                          <p:attrName>ppt_y</p:attrName>
                                        </p:attrNameLst>
                                      </p:cBhvr>
                                      <p:tavLst>
                                        <p:tav tm="0">
                                          <p:val>
                                            <p:strVal val="#ppt_y+#ppt_h*1.125000"/>
                                          </p:val>
                                        </p:tav>
                                        <p:tav tm="100000">
                                          <p:val>
                                            <p:strVal val="#ppt_y"/>
                                          </p:val>
                                        </p:tav>
                                      </p:tavLst>
                                    </p:anim>
                                    <p:animEffect>
                                      <p:cBhvr>
                                        <p:cTn id="20" dur="500"/>
                                        <p:tgtEl>
                                          <p:spTgt spid="53"/>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p:tgtEl>
                                          <p:spTgt spid="47"/>
                                        </p:tgtEl>
                                        <p:attrNameLst>
                                          <p:attrName>ppt_y</p:attrName>
                                        </p:attrNameLst>
                                      </p:cBhvr>
                                      <p:tavLst>
                                        <p:tav tm="0">
                                          <p:val>
                                            <p:strVal val="#ppt_y+#ppt_h*1.125000"/>
                                          </p:val>
                                        </p:tav>
                                        <p:tav tm="100000">
                                          <p:val>
                                            <p:strVal val="#ppt_y"/>
                                          </p:val>
                                        </p:tav>
                                      </p:tavLst>
                                    </p:anim>
                                    <p:animEffect>
                                      <p:cBhvr>
                                        <p:cTn id="24" dur="500"/>
                                        <p:tgtEl>
                                          <p:spTgt spid="47"/>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p:tgtEl>
                                          <p:spTgt spid="49"/>
                                        </p:tgtEl>
                                        <p:attrNameLst>
                                          <p:attrName>ppt_y</p:attrName>
                                        </p:attrNameLst>
                                      </p:cBhvr>
                                      <p:tavLst>
                                        <p:tav tm="0">
                                          <p:val>
                                            <p:strVal val="#ppt_y+#ppt_h*1.125000"/>
                                          </p:val>
                                        </p:tav>
                                        <p:tav tm="100000">
                                          <p:val>
                                            <p:strVal val="#ppt_y"/>
                                          </p:val>
                                        </p:tav>
                                      </p:tavLst>
                                    </p:anim>
                                    <p:animEffect>
                                      <p:cBhvr>
                                        <p:cTn id="28" dur="500"/>
                                        <p:tgtEl>
                                          <p:spTgt spid="49"/>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p:tgtEl>
                                          <p:spTgt spid="50"/>
                                        </p:tgtEl>
                                        <p:attrNameLst>
                                          <p:attrName>ppt_y</p:attrName>
                                        </p:attrNameLst>
                                      </p:cBhvr>
                                      <p:tavLst>
                                        <p:tav tm="0">
                                          <p:val>
                                            <p:strVal val="#ppt_y+#ppt_h*1.125000"/>
                                          </p:val>
                                        </p:tav>
                                        <p:tav tm="100000">
                                          <p:val>
                                            <p:strVal val="#ppt_y"/>
                                          </p:val>
                                        </p:tav>
                                      </p:tavLst>
                                    </p:anim>
                                    <p:animEffect>
                                      <p:cBhvr>
                                        <p:cTn id="32" dur="500"/>
                                        <p:tgtEl>
                                          <p:spTgt spid="50"/>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p:tgtEl>
                                          <p:spTgt spid="48"/>
                                        </p:tgtEl>
                                        <p:attrNameLst>
                                          <p:attrName>ppt_y</p:attrName>
                                        </p:attrNameLst>
                                      </p:cBhvr>
                                      <p:tavLst>
                                        <p:tav tm="0">
                                          <p:val>
                                            <p:strVal val="#ppt_y+#ppt_h*1.125000"/>
                                          </p:val>
                                        </p:tav>
                                        <p:tav tm="100000">
                                          <p:val>
                                            <p:strVal val="#ppt_y"/>
                                          </p:val>
                                        </p:tav>
                                      </p:tavLst>
                                    </p:anim>
                                    <p:animEffect>
                                      <p:cBhvr>
                                        <p:cTn id="36" dur="500"/>
                                        <p:tgtEl>
                                          <p:spTgt spid="48"/>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p:tgtEl>
                                          <p:spTgt spid="51"/>
                                        </p:tgtEl>
                                        <p:attrNameLst>
                                          <p:attrName>ppt_y</p:attrName>
                                        </p:attrNameLst>
                                      </p:cBhvr>
                                      <p:tavLst>
                                        <p:tav tm="0">
                                          <p:val>
                                            <p:strVal val="#ppt_y+#ppt_h*1.125000"/>
                                          </p:val>
                                        </p:tav>
                                        <p:tav tm="100000">
                                          <p:val>
                                            <p:strVal val="#ppt_y"/>
                                          </p:val>
                                        </p:tav>
                                      </p:tavLst>
                                    </p:anim>
                                    <p:animEffect>
                                      <p:cBhvr>
                                        <p:cTn id="40" dur="500"/>
                                        <p:tgtEl>
                                          <p:spTgt spid="51"/>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p:tgtEl>
                                          <p:spTgt spid="52"/>
                                        </p:tgtEl>
                                        <p:attrNameLst>
                                          <p:attrName>ppt_y</p:attrName>
                                        </p:attrNameLst>
                                      </p:cBhvr>
                                      <p:tavLst>
                                        <p:tav tm="0">
                                          <p:val>
                                            <p:strVal val="#ppt_y+#ppt_h*1.125000"/>
                                          </p:val>
                                        </p:tav>
                                        <p:tav tm="100000">
                                          <p:val>
                                            <p:strVal val="#ppt_y"/>
                                          </p:val>
                                        </p:tav>
                                      </p:tavLst>
                                    </p:anim>
                                    <p:animEffect>
                                      <p:cBhvr>
                                        <p:cTn id="44" dur="500"/>
                                        <p:tgtEl>
                                          <p:spTgt spid="52"/>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p:cBhvr>
                                        <p:cTn id="4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utoUpdateAnimBg="0"/>
      <p:bldP spid="46" grpId="0" animBg="1"/>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P spid="55" grpId="0"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a:grpSpLocks/>
          </p:cNvGrpSpPr>
          <p:nvPr/>
        </p:nvGrpSpPr>
        <p:grpSpPr bwMode="auto">
          <a:xfrm>
            <a:off x="3061295" y="2994768"/>
            <a:ext cx="516488" cy="939403"/>
            <a:chOff x="4140330" y="4202620"/>
            <a:chExt cx="690184" cy="1252671"/>
          </a:xfrm>
        </p:grpSpPr>
        <p:sp>
          <p:nvSpPr>
            <p:cNvPr id="45" name="矩形 44"/>
            <p:cNvSpPr/>
            <p:nvPr/>
          </p:nvSpPr>
          <p:spPr>
            <a:xfrm>
              <a:off x="4214151" y="4202620"/>
              <a:ext cx="542543" cy="125267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6" name="TextBox 8"/>
            <p:cNvSpPr txBox="1">
              <a:spLocks noChangeArrowheads="1"/>
            </p:cNvSpPr>
            <p:nvPr/>
          </p:nvSpPr>
          <p:spPr bwMode="auto">
            <a:xfrm>
              <a:off x="4140330" y="4202621"/>
              <a:ext cx="690184"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40%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47" name="组合 46"/>
          <p:cNvGrpSpPr>
            <a:grpSpLocks/>
          </p:cNvGrpSpPr>
          <p:nvPr/>
        </p:nvGrpSpPr>
        <p:grpSpPr bwMode="auto">
          <a:xfrm>
            <a:off x="3466108" y="2170856"/>
            <a:ext cx="516488" cy="1763315"/>
            <a:chOff x="4679972" y="3103682"/>
            <a:chExt cx="690184" cy="2351611"/>
          </a:xfrm>
        </p:grpSpPr>
        <p:sp>
          <p:nvSpPr>
            <p:cNvPr id="48" name="矩形 47"/>
            <p:cNvSpPr/>
            <p:nvPr/>
          </p:nvSpPr>
          <p:spPr>
            <a:xfrm>
              <a:off x="4753794" y="3103682"/>
              <a:ext cx="542543" cy="23516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4679972" y="3103682"/>
              <a:ext cx="690184" cy="3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0" name="组合 49"/>
          <p:cNvGrpSpPr>
            <a:grpSpLocks/>
          </p:cNvGrpSpPr>
          <p:nvPr/>
        </p:nvGrpSpPr>
        <p:grpSpPr bwMode="auto">
          <a:xfrm>
            <a:off x="1687908" y="3198365"/>
            <a:ext cx="516488" cy="735806"/>
            <a:chOff x="2310258" y="4473892"/>
            <a:chExt cx="688166" cy="981400"/>
          </a:xfrm>
        </p:grpSpPr>
        <p:sp>
          <p:nvSpPr>
            <p:cNvPr id="51" name="矩形 50"/>
            <p:cNvSpPr/>
            <p:nvPr/>
          </p:nvSpPr>
          <p:spPr>
            <a:xfrm>
              <a:off x="2383069" y="4473892"/>
              <a:ext cx="542543" cy="98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2" name="TextBox 14"/>
            <p:cNvSpPr txBox="1">
              <a:spLocks noChangeArrowheads="1"/>
            </p:cNvSpPr>
            <p:nvPr/>
          </p:nvSpPr>
          <p:spPr bwMode="auto">
            <a:xfrm>
              <a:off x="2310258" y="4473893"/>
              <a:ext cx="688166" cy="369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30%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a:grpSpLocks/>
          </p:cNvGrpSpPr>
          <p:nvPr/>
        </p:nvGrpSpPr>
        <p:grpSpPr bwMode="auto">
          <a:xfrm>
            <a:off x="2092720" y="2385168"/>
            <a:ext cx="516488" cy="1549003"/>
            <a:chOff x="2849902" y="3388806"/>
            <a:chExt cx="688166" cy="2066485"/>
          </a:xfrm>
        </p:grpSpPr>
        <p:sp>
          <p:nvSpPr>
            <p:cNvPr id="54" name="矩形 53"/>
            <p:cNvSpPr/>
            <p:nvPr/>
          </p:nvSpPr>
          <p:spPr>
            <a:xfrm>
              <a:off x="2922713" y="3388806"/>
              <a:ext cx="542543" cy="20664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5" name="TextBox 15"/>
            <p:cNvSpPr txBox="1">
              <a:spLocks noChangeArrowheads="1"/>
            </p:cNvSpPr>
            <p:nvPr/>
          </p:nvSpPr>
          <p:spPr bwMode="auto">
            <a:xfrm>
              <a:off x="2849902" y="3388807"/>
              <a:ext cx="688166" cy="36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dirty="0">
                  <a:solidFill>
                    <a:schemeClr val="accent2"/>
                  </a:solidFill>
                  <a:latin typeface="微软雅黑" panose="020B0503020204020204" pitchFamily="34" charset="-122"/>
                  <a:ea typeface="微软雅黑" panose="020B0503020204020204" pitchFamily="34" charset="-122"/>
                </a:rPr>
                <a:t>60%</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grpSp>
      <p:grpSp>
        <p:nvGrpSpPr>
          <p:cNvPr id="56" name="组合 55"/>
          <p:cNvGrpSpPr>
            <a:grpSpLocks/>
          </p:cNvGrpSpPr>
          <p:nvPr/>
        </p:nvGrpSpPr>
        <p:grpSpPr bwMode="auto">
          <a:xfrm>
            <a:off x="4434677" y="2642343"/>
            <a:ext cx="516488" cy="1291828"/>
            <a:chOff x="5972422" y="3731944"/>
            <a:chExt cx="688166" cy="1723349"/>
          </a:xfrm>
        </p:grpSpPr>
        <p:sp>
          <p:nvSpPr>
            <p:cNvPr id="57" name="矩形 56"/>
            <p:cNvSpPr/>
            <p:nvPr/>
          </p:nvSpPr>
          <p:spPr>
            <a:xfrm>
              <a:off x="6045233" y="3736709"/>
              <a:ext cx="542543" cy="1718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58" name="TextBox 20"/>
            <p:cNvSpPr txBox="1">
              <a:spLocks noChangeArrowheads="1"/>
            </p:cNvSpPr>
            <p:nvPr/>
          </p:nvSpPr>
          <p:spPr bwMode="auto">
            <a:xfrm>
              <a:off x="5972422" y="3731944"/>
              <a:ext cx="688166" cy="369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50%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a:grpSpLocks/>
          </p:cNvGrpSpPr>
          <p:nvPr/>
        </p:nvGrpSpPr>
        <p:grpSpPr bwMode="auto">
          <a:xfrm>
            <a:off x="4846633" y="1842243"/>
            <a:ext cx="516488" cy="2091928"/>
            <a:chOff x="6512064" y="2665416"/>
            <a:chExt cx="688166" cy="2789875"/>
          </a:xfrm>
        </p:grpSpPr>
        <p:sp>
          <p:nvSpPr>
            <p:cNvPr id="60" name="矩形 59"/>
            <p:cNvSpPr/>
            <p:nvPr/>
          </p:nvSpPr>
          <p:spPr>
            <a:xfrm>
              <a:off x="6584876" y="2665416"/>
              <a:ext cx="542543" cy="278987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1" name="TextBox 21"/>
            <p:cNvSpPr txBox="1">
              <a:spLocks noChangeArrowheads="1"/>
            </p:cNvSpPr>
            <p:nvPr/>
          </p:nvSpPr>
          <p:spPr bwMode="auto">
            <a:xfrm>
              <a:off x="6512064" y="2665417"/>
              <a:ext cx="688166" cy="36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80%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2" name="组合 61"/>
          <p:cNvGrpSpPr>
            <a:grpSpLocks/>
          </p:cNvGrpSpPr>
          <p:nvPr/>
        </p:nvGrpSpPr>
        <p:grpSpPr bwMode="auto">
          <a:xfrm>
            <a:off x="5807468" y="2374452"/>
            <a:ext cx="516488" cy="1559719"/>
            <a:chOff x="7803503" y="3374953"/>
            <a:chExt cx="688166" cy="2080340"/>
          </a:xfrm>
        </p:grpSpPr>
        <p:sp>
          <p:nvSpPr>
            <p:cNvPr id="63" name="矩形 62"/>
            <p:cNvSpPr/>
            <p:nvPr/>
          </p:nvSpPr>
          <p:spPr>
            <a:xfrm>
              <a:off x="7876314" y="3389246"/>
              <a:ext cx="542543" cy="2066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4" name="TextBox 26"/>
            <p:cNvSpPr txBox="1">
              <a:spLocks noChangeArrowheads="1"/>
            </p:cNvSpPr>
            <p:nvPr/>
          </p:nvSpPr>
          <p:spPr bwMode="auto">
            <a:xfrm>
              <a:off x="7803503" y="3374953"/>
              <a:ext cx="688166" cy="36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60%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5" name="组合 64"/>
          <p:cNvGrpSpPr>
            <a:grpSpLocks/>
          </p:cNvGrpSpPr>
          <p:nvPr/>
        </p:nvGrpSpPr>
        <p:grpSpPr bwMode="auto">
          <a:xfrm>
            <a:off x="6212280" y="1589831"/>
            <a:ext cx="516488" cy="2344340"/>
            <a:chOff x="8343147" y="2328678"/>
            <a:chExt cx="688166" cy="3126615"/>
          </a:xfrm>
        </p:grpSpPr>
        <p:sp>
          <p:nvSpPr>
            <p:cNvPr id="66" name="矩形 65"/>
            <p:cNvSpPr/>
            <p:nvPr/>
          </p:nvSpPr>
          <p:spPr>
            <a:xfrm>
              <a:off x="8415958" y="2328678"/>
              <a:ext cx="542543" cy="31266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7" name="TextBox 27"/>
            <p:cNvSpPr txBox="1">
              <a:spLocks noChangeArrowheads="1"/>
            </p:cNvSpPr>
            <p:nvPr/>
          </p:nvSpPr>
          <p:spPr bwMode="auto">
            <a:xfrm>
              <a:off x="8343147" y="2328678"/>
              <a:ext cx="688166" cy="36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90%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68" name="组合 67"/>
          <p:cNvGrpSpPr>
            <a:grpSpLocks/>
          </p:cNvGrpSpPr>
          <p:nvPr/>
        </p:nvGrpSpPr>
        <p:grpSpPr bwMode="auto">
          <a:xfrm>
            <a:off x="7181449" y="2102990"/>
            <a:ext cx="516488" cy="1831181"/>
            <a:chOff x="9634585" y="3013258"/>
            <a:chExt cx="688166" cy="2442035"/>
          </a:xfrm>
        </p:grpSpPr>
        <p:sp>
          <p:nvSpPr>
            <p:cNvPr id="69" name="矩形 68"/>
            <p:cNvSpPr/>
            <p:nvPr/>
          </p:nvSpPr>
          <p:spPr>
            <a:xfrm>
              <a:off x="9707396" y="3013258"/>
              <a:ext cx="542543" cy="2442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0" name="TextBox 32"/>
            <p:cNvSpPr txBox="1">
              <a:spLocks noChangeArrowheads="1"/>
            </p:cNvSpPr>
            <p:nvPr/>
          </p:nvSpPr>
          <p:spPr bwMode="auto">
            <a:xfrm>
              <a:off x="9634585" y="3013258"/>
              <a:ext cx="688166" cy="369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70%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a:grpSpLocks/>
          </p:cNvGrpSpPr>
          <p:nvPr/>
        </p:nvGrpSpPr>
        <p:grpSpPr bwMode="auto">
          <a:xfrm>
            <a:off x="7539567" y="1356468"/>
            <a:ext cx="611065" cy="2577703"/>
            <a:chOff x="10093570" y="2018409"/>
            <a:chExt cx="813597" cy="3436883"/>
          </a:xfrm>
        </p:grpSpPr>
        <p:sp>
          <p:nvSpPr>
            <p:cNvPr id="72" name="矩形 71"/>
            <p:cNvSpPr/>
            <p:nvPr/>
          </p:nvSpPr>
          <p:spPr>
            <a:xfrm>
              <a:off x="10228499" y="2018409"/>
              <a:ext cx="543739" cy="34368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73" name="TextBox 33"/>
            <p:cNvSpPr txBox="1">
              <a:spLocks noChangeArrowheads="1"/>
            </p:cNvSpPr>
            <p:nvPr/>
          </p:nvSpPr>
          <p:spPr bwMode="auto">
            <a:xfrm>
              <a:off x="10093570" y="2018596"/>
              <a:ext cx="813597" cy="369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1200">
                  <a:solidFill>
                    <a:schemeClr val="accent2"/>
                  </a:solidFill>
                  <a:latin typeface="微软雅黑" panose="020B0503020204020204" pitchFamily="34" charset="-122"/>
                  <a:ea typeface="微软雅黑" panose="020B0503020204020204" pitchFamily="34" charset="-122"/>
                </a:rPr>
                <a:t>100%</a:t>
              </a:r>
              <a:endParaRPr lang="zh-CN" altLang="en-US" sz="1200">
                <a:solidFill>
                  <a:schemeClr val="accent2"/>
                </a:solidFill>
                <a:latin typeface="微软雅黑" panose="020B0503020204020204" pitchFamily="34" charset="-122"/>
                <a:ea typeface="微软雅黑" panose="020B0503020204020204" pitchFamily="34" charset="-122"/>
              </a:endParaRPr>
            </a:p>
          </p:txBody>
        </p:sp>
      </p:grpSp>
      <p:cxnSp>
        <p:nvCxnSpPr>
          <p:cNvPr id="74" name="直接连接符 73"/>
          <p:cNvCxnSpPr/>
          <p:nvPr/>
        </p:nvCxnSpPr>
        <p:spPr>
          <a:xfrm>
            <a:off x="1236539" y="1592211"/>
            <a:ext cx="0" cy="19669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5" name="TextBox 35"/>
          <p:cNvSpPr txBox="1"/>
          <p:nvPr/>
        </p:nvSpPr>
        <p:spPr>
          <a:xfrm>
            <a:off x="1071544" y="3643888"/>
            <a:ext cx="524503"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0%</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76" name="TextBox 36"/>
          <p:cNvSpPr txBox="1"/>
          <p:nvPr/>
        </p:nvSpPr>
        <p:spPr>
          <a:xfrm>
            <a:off x="1016240" y="1306624"/>
            <a:ext cx="793807" cy="369332"/>
          </a:xfrm>
          <a:prstGeom prst="rect">
            <a:avLst/>
          </a:prstGeom>
          <a:noFill/>
        </p:spPr>
        <p:txBody>
          <a:bodyPr wrap="none">
            <a:spAutoFit/>
          </a:bodyPr>
          <a:lstStyle/>
          <a:p>
            <a:pPr eaLnBrk="1" fontAlgn="auto" hangingPunct="1">
              <a:spcBef>
                <a:spcPts val="0"/>
              </a:spcBef>
              <a:spcAft>
                <a:spcPts val="0"/>
              </a:spcAft>
              <a:defRPr/>
            </a:pPr>
            <a:r>
              <a:rPr lang="en-US" altLang="zh-CN" dirty="0">
                <a:solidFill>
                  <a:schemeClr val="accent1"/>
                </a:solidFill>
                <a:latin typeface="微软雅黑" panose="020B0503020204020204" pitchFamily="34" charset="-122"/>
                <a:ea typeface="微软雅黑" panose="020B0503020204020204" pitchFamily="34" charset="-122"/>
              </a:rPr>
              <a:t>100%</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899592" y="3949649"/>
            <a:ext cx="7255669"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78" name="TextBox 42"/>
          <p:cNvSpPr txBox="1">
            <a:spLocks noChangeArrowheads="1"/>
          </p:cNvSpPr>
          <p:nvPr/>
        </p:nvSpPr>
        <p:spPr bwMode="auto">
          <a:xfrm>
            <a:off x="1871174"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79" name="TextBox 43"/>
          <p:cNvSpPr txBox="1">
            <a:spLocks noChangeArrowheads="1"/>
          </p:cNvSpPr>
          <p:nvPr/>
        </p:nvSpPr>
        <p:spPr bwMode="auto">
          <a:xfrm>
            <a:off x="324547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0" name="TextBox 44"/>
          <p:cNvSpPr txBox="1">
            <a:spLocks noChangeArrowheads="1"/>
          </p:cNvSpPr>
          <p:nvPr/>
        </p:nvSpPr>
        <p:spPr bwMode="auto">
          <a:xfrm>
            <a:off x="461794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1" name="TextBox 45"/>
          <p:cNvSpPr txBox="1">
            <a:spLocks noChangeArrowheads="1"/>
          </p:cNvSpPr>
          <p:nvPr/>
        </p:nvSpPr>
        <p:spPr bwMode="auto">
          <a:xfrm>
            <a:off x="599073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2" name="TextBox 46"/>
          <p:cNvSpPr txBox="1">
            <a:spLocks noChangeArrowheads="1"/>
          </p:cNvSpPr>
          <p:nvPr/>
        </p:nvSpPr>
        <p:spPr bwMode="auto">
          <a:xfrm>
            <a:off x="7364206" y="4120793"/>
            <a:ext cx="5693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500" dirty="0">
                <a:solidFill>
                  <a:schemeClr val="accent1"/>
                </a:solidFill>
                <a:latin typeface="微软雅黑" panose="020B0503020204020204" pitchFamily="34" charset="-122"/>
                <a:ea typeface="微软雅黑" panose="020B0503020204020204" pitchFamily="34" charset="-122"/>
              </a:rPr>
              <a:t>标题</a:t>
            </a:r>
          </a:p>
        </p:txBody>
      </p:sp>
      <p:sp>
        <p:nvSpPr>
          <p:cNvPr id="83" name="文本框 82"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6472481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wipe(down)">
                                      <p:cBhvr>
                                        <p:cTn id="20" dur="500"/>
                                        <p:tgtEl>
                                          <p:spTgt spid="50"/>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down)">
                                      <p:cBhvr>
                                        <p:cTn id="28" dur="500"/>
                                        <p:tgtEl>
                                          <p:spTgt spid="44"/>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down)">
                                      <p:cBhvr>
                                        <p:cTn id="32" dur="500"/>
                                        <p:tgtEl>
                                          <p:spTgt spid="47"/>
                                        </p:tgtEl>
                                      </p:cBhvr>
                                    </p:animEffect>
                                  </p:childTnLst>
                                </p:cTn>
                              </p:par>
                            </p:childTnLst>
                          </p:cTn>
                        </p:par>
                        <p:par>
                          <p:cTn id="33" fill="hold">
                            <p:stCondLst>
                              <p:cond delay="2500"/>
                            </p:stCondLst>
                            <p:childTnLst>
                              <p:par>
                                <p:cTn id="34" presetID="22" presetClass="entr" presetSubtype="4" fill="hold" nodeType="after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down)">
                                      <p:cBhvr>
                                        <p:cTn id="36" dur="500"/>
                                        <p:tgtEl>
                                          <p:spTgt spid="56"/>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wipe(down)">
                                      <p:cBhvr>
                                        <p:cTn id="40" dur="500"/>
                                        <p:tgtEl>
                                          <p:spTgt spid="59"/>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childTnLst>
                          </p:cTn>
                        </p:par>
                        <p:par>
                          <p:cTn id="45" fill="hold">
                            <p:stCondLst>
                              <p:cond delay="4000"/>
                            </p:stCondLst>
                            <p:childTnLst>
                              <p:par>
                                <p:cTn id="46" presetID="22" presetClass="entr" presetSubtype="4"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wipe(down)">
                                      <p:cBhvr>
                                        <p:cTn id="48" dur="500"/>
                                        <p:tgtEl>
                                          <p:spTgt spid="65"/>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wipe(down)">
                                      <p:cBhvr>
                                        <p:cTn id="52" dur="500"/>
                                        <p:tgtEl>
                                          <p:spTgt spid="68"/>
                                        </p:tgtEl>
                                      </p:cBhvr>
                                    </p:animEffect>
                                  </p:childTnLst>
                                </p:cTn>
                              </p:par>
                            </p:childTnLst>
                          </p:cTn>
                        </p:par>
                        <p:par>
                          <p:cTn id="53" fill="hold">
                            <p:stCondLst>
                              <p:cond delay="5000"/>
                            </p:stCondLst>
                            <p:childTnLst>
                              <p:par>
                                <p:cTn id="54" presetID="22" presetClass="entr" presetSubtype="4" fill="hold" nodeType="after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down)">
                                      <p:cBhvr>
                                        <p:cTn id="5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箭头连接符 28"/>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3752850"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2491979" y="1948975"/>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a:off x="2319338" y="3495597"/>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4"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5"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952500" y="1929330"/>
            <a:ext cx="1679972" cy="1679972"/>
            <a:chOff x="952500" y="1929330"/>
            <a:chExt cx="1679972" cy="1679972"/>
          </a:xfrm>
        </p:grpSpPr>
        <p:sp>
          <p:nvSpPr>
            <p:cNvPr id="37" name="椭圆 36"/>
            <p:cNvSpPr/>
            <p:nvPr/>
          </p:nvSpPr>
          <p:spPr bwMode="auto">
            <a:xfrm>
              <a:off x="952500" y="1929330"/>
              <a:ext cx="1679972" cy="16799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8"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标题</a:t>
              </a:r>
              <a:endParaRPr lang="en-US" altLang="zh-CN" sz="20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a:solidFill>
                    <a:schemeClr val="accent2"/>
                  </a:solidFill>
                  <a:latin typeface="微软雅黑" panose="020B0503020204020204" pitchFamily="34" charset="-122"/>
                  <a:ea typeface="微软雅黑" panose="020B0503020204020204" pitchFamily="34" charset="-122"/>
                </a:rPr>
                <a:t>文字</a:t>
              </a:r>
            </a:p>
          </p:txBody>
        </p:sp>
      </p:grpSp>
      <p:grpSp>
        <p:nvGrpSpPr>
          <p:cNvPr id="39" name="组合 38"/>
          <p:cNvGrpSpPr/>
          <p:nvPr/>
        </p:nvGrpSpPr>
        <p:grpSpPr>
          <a:xfrm>
            <a:off x="2808685" y="905987"/>
            <a:ext cx="1157288" cy="1157288"/>
            <a:chOff x="2808685" y="905987"/>
            <a:chExt cx="1157288" cy="1157288"/>
          </a:xfrm>
        </p:grpSpPr>
        <p:sp>
          <p:nvSpPr>
            <p:cNvPr id="40" name="椭圆 39"/>
            <p:cNvSpPr/>
            <p:nvPr/>
          </p:nvSpPr>
          <p:spPr bwMode="auto">
            <a:xfrm>
              <a:off x="2808685" y="905987"/>
              <a:ext cx="1157288" cy="115728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2" name="组合 41"/>
          <p:cNvGrpSpPr/>
          <p:nvPr/>
        </p:nvGrpSpPr>
        <p:grpSpPr>
          <a:xfrm>
            <a:off x="3021807" y="2403794"/>
            <a:ext cx="731044" cy="731044"/>
            <a:chOff x="3021807" y="2403794"/>
            <a:chExt cx="731044" cy="731044"/>
          </a:xfrm>
        </p:grpSpPr>
        <p:sp>
          <p:nvSpPr>
            <p:cNvPr id="43" name="椭圆 42"/>
            <p:cNvSpPr/>
            <p:nvPr/>
          </p:nvSpPr>
          <p:spPr bwMode="auto">
            <a:xfrm>
              <a:off x="3021807" y="2403794"/>
              <a:ext cx="731044" cy="73104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4"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45" name="组合 44"/>
          <p:cNvGrpSpPr/>
          <p:nvPr/>
        </p:nvGrpSpPr>
        <p:grpSpPr>
          <a:xfrm>
            <a:off x="4143375" y="2403794"/>
            <a:ext cx="729854" cy="731044"/>
            <a:chOff x="4143375" y="2403794"/>
            <a:chExt cx="729854" cy="731044"/>
          </a:xfrm>
        </p:grpSpPr>
        <p:sp>
          <p:nvSpPr>
            <p:cNvPr id="46" name="椭圆 45"/>
            <p:cNvSpPr/>
            <p:nvPr/>
          </p:nvSpPr>
          <p:spPr bwMode="auto">
            <a:xfrm>
              <a:off x="4143375" y="2403794"/>
              <a:ext cx="729854" cy="731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0"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grpSp>
        <p:nvGrpSpPr>
          <p:cNvPr id="71" name="组合 70"/>
          <p:cNvGrpSpPr/>
          <p:nvPr/>
        </p:nvGrpSpPr>
        <p:grpSpPr>
          <a:xfrm>
            <a:off x="2808685" y="3475356"/>
            <a:ext cx="1157288" cy="1157288"/>
            <a:chOff x="2808685" y="3475356"/>
            <a:chExt cx="1157288" cy="1157288"/>
          </a:xfrm>
        </p:grpSpPr>
        <p:sp>
          <p:nvSpPr>
            <p:cNvPr id="72" name="椭圆 71"/>
            <p:cNvSpPr/>
            <p:nvPr/>
          </p:nvSpPr>
          <p:spPr bwMode="auto">
            <a:xfrm>
              <a:off x="2808685" y="3475356"/>
              <a:ext cx="1157288" cy="115728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sp>
        <p:nvSpPr>
          <p:cNvPr id="47" name="文本框 4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402354834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500"/>
                                        <p:tgtEl>
                                          <p:spTgt spid="31"/>
                                        </p:tgtEl>
                                      </p:cBhvr>
                                    </p:animEffect>
                                  </p:childTnLst>
                                </p:cTn>
                              </p:par>
                              <p:par>
                                <p:cTn id="15" presetID="22" presetClass="entr" presetSubtype="8"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left)">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par>
                                <p:cTn id="28" presetID="53" presetClass="entr" presetSubtype="16"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53" presetClass="entr" presetSubtype="16"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 calcmode="lin" valueType="num">
                                      <p:cBhvr>
                                        <p:cTn id="35" dur="500" fill="hold"/>
                                        <p:tgtEl>
                                          <p:spTgt spid="71"/>
                                        </p:tgtEl>
                                        <p:attrNameLst>
                                          <p:attrName>ppt_w</p:attrName>
                                        </p:attrNameLst>
                                      </p:cBhvr>
                                      <p:tavLst>
                                        <p:tav tm="0">
                                          <p:val>
                                            <p:fltVal val="0"/>
                                          </p:val>
                                        </p:tav>
                                        <p:tav tm="100000">
                                          <p:val>
                                            <p:strVal val="#ppt_w"/>
                                          </p:val>
                                        </p:tav>
                                      </p:tavLst>
                                    </p:anim>
                                    <p:anim calcmode="lin" valueType="num">
                                      <p:cBhvr>
                                        <p:cTn id="36" dur="500" fill="hold"/>
                                        <p:tgtEl>
                                          <p:spTgt spid="71"/>
                                        </p:tgtEl>
                                        <p:attrNameLst>
                                          <p:attrName>ppt_h</p:attrName>
                                        </p:attrNameLst>
                                      </p:cBhvr>
                                      <p:tavLst>
                                        <p:tav tm="0">
                                          <p:val>
                                            <p:fltVal val="0"/>
                                          </p:val>
                                        </p:tav>
                                        <p:tav tm="100000">
                                          <p:val>
                                            <p:strVal val="#ppt_h"/>
                                          </p:val>
                                        </p:tav>
                                      </p:tavLst>
                                    </p:anim>
                                    <p:animEffect transition="in" filter="fade">
                                      <p:cBhvr>
                                        <p:cTn id="37" dur="500"/>
                                        <p:tgtEl>
                                          <p:spTgt spid="7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childTnLst>
                                </p:cTn>
                              </p:par>
                            </p:childTnLst>
                          </p:cTn>
                        </p:par>
                        <p:par>
                          <p:cTn id="50" fill="hold">
                            <p:stCondLst>
                              <p:cond delay="500"/>
                            </p:stCondLst>
                            <p:childTnLst>
                              <p:par>
                                <p:cTn id="51" presetID="2" presetClass="entr" presetSubtype="2"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1+#ppt_w/2"/>
                                          </p:val>
                                        </p:tav>
                                        <p:tav tm="100000">
                                          <p:val>
                                            <p:strVal val="#ppt_x"/>
                                          </p:val>
                                        </p:tav>
                                      </p:tavLst>
                                    </p:anim>
                                    <p:anim calcmode="lin" valueType="num">
                                      <p:cBhvr additive="base">
                                        <p:cTn id="54" dur="500" fill="hold"/>
                                        <p:tgtEl>
                                          <p:spTgt spid="33"/>
                                        </p:tgtEl>
                                        <p:attrNameLst>
                                          <p:attrName>ppt_y</p:attrName>
                                        </p:attrNameLst>
                                      </p:cBhvr>
                                      <p:tavLst>
                                        <p:tav tm="0">
                                          <p:val>
                                            <p:strVal val="#ppt_y"/>
                                          </p:val>
                                        </p:tav>
                                        <p:tav tm="100000">
                                          <p:val>
                                            <p:strVal val="#ppt_y"/>
                                          </p:val>
                                        </p:tav>
                                      </p:tavLst>
                                    </p:anim>
                                  </p:childTnLst>
                                </p:cTn>
                              </p:par>
                            </p:childTnLst>
                          </p:cTn>
                        </p:par>
                        <p:par>
                          <p:cTn id="55" fill="hold">
                            <p:stCondLst>
                              <p:cond delay="1000"/>
                            </p:stCondLst>
                            <p:childTnLst>
                              <p:par>
                                <p:cTn id="56" presetID="2" presetClass="entr" presetSubtype="2"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additive="base">
                                        <p:cTn id="58" dur="500" fill="hold"/>
                                        <p:tgtEl>
                                          <p:spTgt spid="34"/>
                                        </p:tgtEl>
                                        <p:attrNameLst>
                                          <p:attrName>ppt_x</p:attrName>
                                        </p:attrNameLst>
                                      </p:cBhvr>
                                      <p:tavLst>
                                        <p:tav tm="0">
                                          <p:val>
                                            <p:strVal val="1+#ppt_w/2"/>
                                          </p:val>
                                        </p:tav>
                                        <p:tav tm="100000">
                                          <p:val>
                                            <p:strVal val="#ppt_x"/>
                                          </p:val>
                                        </p:tav>
                                      </p:tavLst>
                                    </p:anim>
                                    <p:anim calcmode="lin" valueType="num">
                                      <p:cBhvr additive="base">
                                        <p:cTn id="59" dur="500" fill="hold"/>
                                        <p:tgtEl>
                                          <p:spTgt spid="34"/>
                                        </p:tgtEl>
                                        <p:attrNameLst>
                                          <p:attrName>ppt_y</p:attrName>
                                        </p:attrNameLst>
                                      </p:cBhvr>
                                      <p:tavLst>
                                        <p:tav tm="0">
                                          <p:val>
                                            <p:strVal val="#ppt_y"/>
                                          </p:val>
                                        </p:tav>
                                        <p:tav tm="100000">
                                          <p:val>
                                            <p:strVal val="#ppt_y"/>
                                          </p:val>
                                        </p:tav>
                                      </p:tavLst>
                                    </p:anim>
                                  </p:childTnLst>
                                </p:cTn>
                              </p:par>
                            </p:childTnLst>
                          </p:cTn>
                        </p:par>
                        <p:par>
                          <p:cTn id="60" fill="hold">
                            <p:stCondLst>
                              <p:cond delay="1500"/>
                            </p:stCondLst>
                            <p:childTnLst>
                              <p:par>
                                <p:cTn id="61" presetID="2" presetClass="entr" presetSubtype="2" fill="hold" grpId="0" nodeType="after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additive="base">
                                        <p:cTn id="63" dur="500" fill="hold"/>
                                        <p:tgtEl>
                                          <p:spTgt spid="35"/>
                                        </p:tgtEl>
                                        <p:attrNameLst>
                                          <p:attrName>ppt_x</p:attrName>
                                        </p:attrNameLst>
                                      </p:cBhvr>
                                      <p:tavLst>
                                        <p:tav tm="0">
                                          <p:val>
                                            <p:strVal val="1+#ppt_w/2"/>
                                          </p:val>
                                        </p:tav>
                                        <p:tav tm="100000">
                                          <p:val>
                                            <p:strVal val="#ppt_x"/>
                                          </p:val>
                                        </p:tav>
                                      </p:tavLst>
                                    </p:anim>
                                    <p:anim calcmode="lin" valueType="num">
                                      <p:cBhvr additive="base">
                                        <p:cTn id="64"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3"/>
          <p:cNvSpPr>
            <a:spLocks noChangeArrowheads="1"/>
          </p:cNvSpPr>
          <p:nvPr/>
        </p:nvSpPr>
        <p:spPr bwMode="auto">
          <a:xfrm>
            <a:off x="3680223" y="1672829"/>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标题内容</a:t>
            </a:r>
          </a:p>
        </p:txBody>
      </p:sp>
      <p:sp>
        <p:nvSpPr>
          <p:cNvPr id="48" name="Rectangle 42"/>
          <p:cNvSpPr>
            <a:spLocks noChangeArrowheads="1"/>
          </p:cNvSpPr>
          <p:nvPr/>
        </p:nvSpPr>
        <p:spPr bwMode="auto">
          <a:xfrm>
            <a:off x="1062038" y="1689498"/>
            <a:ext cx="2352675" cy="2692003"/>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9" name="矩形 47"/>
          <p:cNvSpPr>
            <a:spLocks noChangeArrowheads="1"/>
          </p:cNvSpPr>
          <p:nvPr/>
        </p:nvSpPr>
        <p:spPr bwMode="auto">
          <a:xfrm>
            <a:off x="3689748" y="2064544"/>
            <a:ext cx="1553765" cy="2431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右键点击图片选择设置图片格式可直接替换图片。您可以点击文字框输入您的描述说明，或者通过复制粘贴，在此录入您的描述说明。</a:t>
            </a:r>
            <a:endParaRPr 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a:p>
            <a:pPr eaLnBrk="1" hangingPunct="1">
              <a:lnSpc>
                <a:spcPct val="130000"/>
              </a:lnSpc>
              <a:spcBef>
                <a:spcPct val="0"/>
              </a:spcBef>
              <a:spcAft>
                <a:spcPts val="375"/>
              </a:spcAft>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50" name="组合 19"/>
          <p:cNvGrpSpPr>
            <a:grpSpLocks/>
          </p:cNvGrpSpPr>
          <p:nvPr/>
        </p:nvGrpSpPr>
        <p:grpSpPr bwMode="auto">
          <a:xfrm>
            <a:off x="5567362" y="3726657"/>
            <a:ext cx="595313" cy="597694"/>
            <a:chOff x="0" y="0"/>
            <a:chExt cx="792885" cy="797434"/>
          </a:xfrm>
        </p:grpSpPr>
        <p:sp>
          <p:nvSpPr>
            <p:cNvPr id="51" name="Oval 10"/>
            <p:cNvSpPr>
              <a:spLocks noChangeArrowheads="1"/>
            </p:cNvSpPr>
            <p:nvPr/>
          </p:nvSpPr>
          <p:spPr bwMode="auto">
            <a:xfrm>
              <a:off x="0" y="0"/>
              <a:ext cx="792885" cy="797434"/>
            </a:xfrm>
            <a:prstGeom prst="ellipse">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nvGrpSpPr>
            <p:cNvPr id="52" name="Group 22"/>
            <p:cNvGrpSpPr>
              <a:grpSpLocks/>
            </p:cNvGrpSpPr>
            <p:nvPr/>
          </p:nvGrpSpPr>
          <p:grpSpPr bwMode="auto">
            <a:xfrm>
              <a:off x="219119" y="227439"/>
              <a:ext cx="354646" cy="342557"/>
              <a:chOff x="0" y="0"/>
              <a:chExt cx="439257" cy="424283"/>
            </a:xfrm>
          </p:grpSpPr>
          <p:sp>
            <p:nvSpPr>
              <p:cNvPr id="53" name="Rectangle 18"/>
              <p:cNvSpPr>
                <a:spLocks noChangeArrowheads="1"/>
              </p:cNvSpPr>
              <p:nvPr/>
            </p:nvSpPr>
            <p:spPr bwMode="auto">
              <a:xfrm>
                <a:off x="157234" y="169713"/>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4" name="Rectangle 19"/>
              <p:cNvSpPr>
                <a:spLocks noChangeArrowheads="1"/>
              </p:cNvSpPr>
              <p:nvPr/>
            </p:nvSpPr>
            <p:spPr bwMode="auto">
              <a:xfrm>
                <a:off x="23210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5" name="Rectangle 20"/>
              <p:cNvSpPr>
                <a:spLocks noChangeArrowheads="1"/>
              </p:cNvSpPr>
              <p:nvPr/>
            </p:nvSpPr>
            <p:spPr bwMode="auto">
              <a:xfrm>
                <a:off x="309477" y="169713"/>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6" name="Rectangle 21"/>
              <p:cNvSpPr>
                <a:spLocks noChangeArrowheads="1"/>
              </p:cNvSpPr>
              <p:nvPr/>
            </p:nvSpPr>
            <p:spPr bwMode="auto">
              <a:xfrm>
                <a:off x="157234" y="237099"/>
                <a:ext cx="47421"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7" name="Rectangle 22"/>
              <p:cNvSpPr>
                <a:spLocks noChangeArrowheads="1"/>
              </p:cNvSpPr>
              <p:nvPr/>
            </p:nvSpPr>
            <p:spPr bwMode="auto">
              <a:xfrm>
                <a:off x="23210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8" name="Rectangle 23"/>
              <p:cNvSpPr>
                <a:spLocks noChangeArrowheads="1"/>
              </p:cNvSpPr>
              <p:nvPr/>
            </p:nvSpPr>
            <p:spPr bwMode="auto">
              <a:xfrm>
                <a:off x="309477"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157234" y="309477"/>
                <a:ext cx="47421"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0" name="Rectangle 25"/>
              <p:cNvSpPr>
                <a:spLocks noChangeArrowheads="1"/>
              </p:cNvSpPr>
              <p:nvPr/>
            </p:nvSpPr>
            <p:spPr bwMode="auto">
              <a:xfrm>
                <a:off x="79865" y="237099"/>
                <a:ext cx="49916" cy="47421"/>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1" name="Rectangle 26"/>
              <p:cNvSpPr>
                <a:spLocks noChangeArrowheads="1"/>
              </p:cNvSpPr>
              <p:nvPr/>
            </p:nvSpPr>
            <p:spPr bwMode="auto">
              <a:xfrm>
                <a:off x="79865"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2" name="Rectangle 27"/>
              <p:cNvSpPr>
                <a:spLocks noChangeArrowheads="1"/>
              </p:cNvSpPr>
              <p:nvPr/>
            </p:nvSpPr>
            <p:spPr bwMode="auto">
              <a:xfrm>
                <a:off x="23210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3" name="Rectangle 28"/>
              <p:cNvSpPr>
                <a:spLocks noChangeArrowheads="1"/>
              </p:cNvSpPr>
              <p:nvPr/>
            </p:nvSpPr>
            <p:spPr bwMode="auto">
              <a:xfrm>
                <a:off x="309477" y="309477"/>
                <a:ext cx="49916" cy="44924"/>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4" name="Freeform 29"/>
              <p:cNvSpPr>
                <a:spLocks noEditPoints="1" noChangeArrowheads="1"/>
              </p:cNvSpPr>
              <p:nvPr/>
            </p:nvSpPr>
            <p:spPr bwMode="auto">
              <a:xfrm>
                <a:off x="0" y="29950"/>
                <a:ext cx="439257" cy="394333"/>
              </a:xfrm>
              <a:custGeom>
                <a:avLst/>
                <a:gdLst>
                  <a:gd name="T0" fmla="*/ 1083829211 w 176"/>
                  <a:gd name="T1" fmla="*/ 0 h 158"/>
                  <a:gd name="T2" fmla="*/ 934337076 w 176"/>
                  <a:gd name="T3" fmla="*/ 0 h 158"/>
                  <a:gd name="T4" fmla="*/ 934337076 w 176"/>
                  <a:gd name="T5" fmla="*/ 99661426 h 158"/>
                  <a:gd name="T6" fmla="*/ 784842445 w 176"/>
                  <a:gd name="T7" fmla="*/ 99661426 h 158"/>
                  <a:gd name="T8" fmla="*/ 784842445 w 176"/>
                  <a:gd name="T9" fmla="*/ 0 h 158"/>
                  <a:gd name="T10" fmla="*/ 323902122 w 176"/>
                  <a:gd name="T11" fmla="*/ 0 h 158"/>
                  <a:gd name="T12" fmla="*/ 323902122 w 176"/>
                  <a:gd name="T13" fmla="*/ 99661426 h 158"/>
                  <a:gd name="T14" fmla="*/ 174409987 w 176"/>
                  <a:gd name="T15" fmla="*/ 99661426 h 158"/>
                  <a:gd name="T16" fmla="*/ 174409987 w 176"/>
                  <a:gd name="T17" fmla="*/ 0 h 158"/>
                  <a:gd name="T18" fmla="*/ 0 w 176"/>
                  <a:gd name="T19" fmla="*/ 0 h 158"/>
                  <a:gd name="T20" fmla="*/ 0 w 176"/>
                  <a:gd name="T21" fmla="*/ 984167816 h 158"/>
                  <a:gd name="T22" fmla="*/ 80975530 w 176"/>
                  <a:gd name="T23" fmla="*/ 984167816 h 158"/>
                  <a:gd name="T24" fmla="*/ 1009083143 w 176"/>
                  <a:gd name="T25" fmla="*/ 984167816 h 158"/>
                  <a:gd name="T26" fmla="*/ 1096288137 w 176"/>
                  <a:gd name="T27" fmla="*/ 984167816 h 158"/>
                  <a:gd name="T28" fmla="*/ 1083829211 w 176"/>
                  <a:gd name="T29" fmla="*/ 0 h 158"/>
                  <a:gd name="T30" fmla="*/ 1009083143 w 176"/>
                  <a:gd name="T31" fmla="*/ 896962820 h 158"/>
                  <a:gd name="T32" fmla="*/ 80975530 w 176"/>
                  <a:gd name="T33" fmla="*/ 896962820 h 158"/>
                  <a:gd name="T34" fmla="*/ 80975530 w 176"/>
                  <a:gd name="T35" fmla="*/ 274071418 h 158"/>
                  <a:gd name="T36" fmla="*/ 1009083143 w 176"/>
                  <a:gd name="T37" fmla="*/ 274071418 h 158"/>
                  <a:gd name="T38" fmla="*/ 1009083143 w 176"/>
                  <a:gd name="T39" fmla="*/ 896962820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6"/>
                  <a:gd name="T61" fmla="*/ 0 h 158"/>
                  <a:gd name="T62" fmla="*/ 176 w 176"/>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5" name="Rectangle 30"/>
              <p:cNvSpPr>
                <a:spLocks noChangeArrowheads="1"/>
              </p:cNvSpPr>
              <p:nvPr/>
            </p:nvSpPr>
            <p:spPr bwMode="auto">
              <a:xfrm>
                <a:off x="82360" y="0"/>
                <a:ext cx="37438"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sp>
            <p:nvSpPr>
              <p:cNvPr id="66" name="Rectangle 31"/>
              <p:cNvSpPr>
                <a:spLocks noChangeArrowheads="1"/>
              </p:cNvSpPr>
              <p:nvPr/>
            </p:nvSpPr>
            <p:spPr bwMode="auto">
              <a:xfrm>
                <a:off x="329443" y="0"/>
                <a:ext cx="34941" cy="59899"/>
              </a:xfrm>
              <a:prstGeom prst="rect">
                <a:avLst/>
              </a:prstGeom>
              <a:solidFill>
                <a:schemeClr val="bg2"/>
              </a:solidFill>
              <a:ln>
                <a:noFill/>
              </a:ln>
              <a:effectLst/>
              <a:extLst/>
            </p:spPr>
            <p:txBody>
              <a:bodyPr vert="horz" wrap="square" lIns="68580" tIns="34290" rIns="68580" bIns="34290" numCol="1" anchor="t" anchorCtr="0" compatLnSpc="1">
                <a:prstTxWarp prst="textNoShape">
                  <a:avLst/>
                </a:prstTxWarp>
              </a:bodyPr>
              <a:lstStyle/>
              <a:p>
                <a:endParaRPr lang="zh-CN" altLang="zh-CN">
                  <a:latin typeface="微软雅黑" panose="020B0503020204020204" pitchFamily="34" charset="-122"/>
                  <a:ea typeface="微软雅黑" panose="020B0503020204020204" pitchFamily="34" charset="-122"/>
                </a:endParaRPr>
              </a:p>
            </p:txBody>
          </p:sp>
        </p:grpSp>
      </p:grpSp>
      <p:grpSp>
        <p:nvGrpSpPr>
          <p:cNvPr id="67" name="组合 18"/>
          <p:cNvGrpSpPr>
            <a:grpSpLocks/>
          </p:cNvGrpSpPr>
          <p:nvPr/>
        </p:nvGrpSpPr>
        <p:grpSpPr bwMode="auto">
          <a:xfrm>
            <a:off x="5567362" y="1778794"/>
            <a:ext cx="595313" cy="598885"/>
            <a:chOff x="0" y="0"/>
            <a:chExt cx="792885" cy="797434"/>
          </a:xfrm>
        </p:grpSpPr>
        <p:sp>
          <p:nvSpPr>
            <p:cNvPr id="68" name="Oval 6"/>
            <p:cNvSpPr>
              <a:spLocks noChangeArrowheads="1"/>
            </p:cNvSpPr>
            <p:nvPr/>
          </p:nvSpPr>
          <p:spPr bwMode="auto">
            <a:xfrm>
              <a:off x="0" y="0"/>
              <a:ext cx="792885" cy="797434"/>
            </a:xfrm>
            <a:prstGeom prst="ellipse">
              <a:avLst/>
            </a:pr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69" name="Freeform 35"/>
            <p:cNvSpPr>
              <a:spLocks noEditPoints="1" noChangeArrowheads="1"/>
            </p:cNvSpPr>
            <p:nvPr/>
          </p:nvSpPr>
          <p:spPr bwMode="auto">
            <a:xfrm>
              <a:off x="185871" y="256657"/>
              <a:ext cx="421143" cy="284121"/>
            </a:xfrm>
            <a:custGeom>
              <a:avLst/>
              <a:gdLst>
                <a:gd name="T0" fmla="*/ 971389130 w 157"/>
                <a:gd name="T1" fmla="*/ 330486331 h 106"/>
                <a:gd name="T2" fmla="*/ 978586115 w 157"/>
                <a:gd name="T3" fmla="*/ 265824680 h 106"/>
                <a:gd name="T4" fmla="*/ 712353996 w 157"/>
                <a:gd name="T5" fmla="*/ 0 h 106"/>
                <a:gd name="T6" fmla="*/ 525269936 w 157"/>
                <a:gd name="T7" fmla="*/ 129320622 h 106"/>
                <a:gd name="T8" fmla="*/ 323797271 w 157"/>
                <a:gd name="T9" fmla="*/ 57475534 h 106"/>
                <a:gd name="T10" fmla="*/ 136713211 w 157"/>
                <a:gd name="T11" fmla="*/ 280194233 h 106"/>
                <a:gd name="T12" fmla="*/ 143910196 w 157"/>
                <a:gd name="T13" fmla="*/ 337669767 h 106"/>
                <a:gd name="T14" fmla="*/ 0 w 157"/>
                <a:gd name="T15" fmla="*/ 538835477 h 106"/>
                <a:gd name="T16" fmla="*/ 223060938 w 157"/>
                <a:gd name="T17" fmla="*/ 761554176 h 106"/>
                <a:gd name="T18" fmla="*/ 906629676 w 157"/>
                <a:gd name="T19" fmla="*/ 761554176 h 106"/>
                <a:gd name="T20" fmla="*/ 1129690614 w 157"/>
                <a:gd name="T21" fmla="*/ 538835477 h 106"/>
                <a:gd name="T22" fmla="*/ 971389130 w 157"/>
                <a:gd name="T23" fmla="*/ 330486331 h 106"/>
                <a:gd name="T24" fmla="*/ 863458495 w 157"/>
                <a:gd name="T25" fmla="*/ 718448195 h 106"/>
                <a:gd name="T26" fmla="*/ 568443800 w 157"/>
                <a:gd name="T27" fmla="*/ 718448195 h 106"/>
                <a:gd name="T28" fmla="*/ 741133889 w 157"/>
                <a:gd name="T29" fmla="*/ 538835477 h 106"/>
                <a:gd name="T30" fmla="*/ 733939587 w 157"/>
                <a:gd name="T31" fmla="*/ 517282486 h 106"/>
                <a:gd name="T32" fmla="*/ 661983147 w 157"/>
                <a:gd name="T33" fmla="*/ 517282486 h 106"/>
                <a:gd name="T34" fmla="*/ 661983147 w 157"/>
                <a:gd name="T35" fmla="*/ 488543379 h 106"/>
                <a:gd name="T36" fmla="*/ 661983147 w 157"/>
                <a:gd name="T37" fmla="*/ 265824680 h 106"/>
                <a:gd name="T38" fmla="*/ 647594542 w 157"/>
                <a:gd name="T39" fmla="*/ 251457807 h 106"/>
                <a:gd name="T40" fmla="*/ 460510482 w 157"/>
                <a:gd name="T41" fmla="*/ 251457807 h 106"/>
                <a:gd name="T42" fmla="*/ 446119194 w 157"/>
                <a:gd name="T43" fmla="*/ 265824680 h 106"/>
                <a:gd name="T44" fmla="*/ 446119194 w 157"/>
                <a:gd name="T45" fmla="*/ 488543379 h 106"/>
                <a:gd name="T46" fmla="*/ 446119194 w 157"/>
                <a:gd name="T47" fmla="*/ 524465923 h 106"/>
                <a:gd name="T48" fmla="*/ 366968452 w 157"/>
                <a:gd name="T49" fmla="*/ 524465923 h 106"/>
                <a:gd name="T50" fmla="*/ 359774149 w 157"/>
                <a:gd name="T51" fmla="*/ 546018913 h 106"/>
                <a:gd name="T52" fmla="*/ 539661224 w 157"/>
                <a:gd name="T53" fmla="*/ 718448195 h 106"/>
                <a:gd name="T54" fmla="*/ 273429105 w 157"/>
                <a:gd name="T55" fmla="*/ 718448195 h 106"/>
                <a:gd name="T56" fmla="*/ 79150742 w 157"/>
                <a:gd name="T57" fmla="*/ 531652040 h 106"/>
                <a:gd name="T58" fmla="*/ 208669650 w 157"/>
                <a:gd name="T59" fmla="*/ 359222758 h 106"/>
                <a:gd name="T60" fmla="*/ 201472665 w 157"/>
                <a:gd name="T61" fmla="*/ 316116777 h 106"/>
                <a:gd name="T62" fmla="*/ 359774149 w 157"/>
                <a:gd name="T63" fmla="*/ 122137185 h 106"/>
                <a:gd name="T64" fmla="*/ 532466921 w 157"/>
                <a:gd name="T65" fmla="*/ 208349146 h 106"/>
                <a:gd name="T66" fmla="*/ 697962708 w 157"/>
                <a:gd name="T67" fmla="*/ 71845088 h 106"/>
                <a:gd name="T68" fmla="*/ 921020964 w 157"/>
                <a:gd name="T69" fmla="*/ 301747224 h 106"/>
                <a:gd name="T70" fmla="*/ 913826661 w 157"/>
                <a:gd name="T71" fmla="*/ 352039321 h 106"/>
                <a:gd name="T72" fmla="*/ 1057736857 w 157"/>
                <a:gd name="T73" fmla="*/ 531652040 h 106"/>
                <a:gd name="T74" fmla="*/ 863458495 w 157"/>
                <a:gd name="T75" fmla="*/ 718448195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74" name="矩形 67"/>
          <p:cNvSpPr>
            <a:spLocks noChangeArrowheads="1"/>
          </p:cNvSpPr>
          <p:nvPr/>
        </p:nvSpPr>
        <p:spPr bwMode="auto">
          <a:xfrm>
            <a:off x="6209110" y="17787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5" name="矩形 47"/>
          <p:cNvSpPr>
            <a:spLocks noChangeArrowheads="1"/>
          </p:cNvSpPr>
          <p:nvPr/>
        </p:nvSpPr>
        <p:spPr bwMode="auto">
          <a:xfrm>
            <a:off x="6209110" y="2055019"/>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6" name="矩形 69"/>
          <p:cNvSpPr>
            <a:spLocks noChangeArrowheads="1"/>
          </p:cNvSpPr>
          <p:nvPr/>
        </p:nvSpPr>
        <p:spPr bwMode="auto">
          <a:xfrm>
            <a:off x="6209110" y="275034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7" name="矩形 47"/>
          <p:cNvSpPr>
            <a:spLocks noChangeArrowheads="1"/>
          </p:cNvSpPr>
          <p:nvPr/>
        </p:nvSpPr>
        <p:spPr bwMode="auto">
          <a:xfrm>
            <a:off x="6209110" y="3027760"/>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sp>
        <p:nvSpPr>
          <p:cNvPr id="78" name="矩形 71"/>
          <p:cNvSpPr>
            <a:spLocks noChangeArrowheads="1"/>
          </p:cNvSpPr>
          <p:nvPr/>
        </p:nvSpPr>
        <p:spPr bwMode="auto">
          <a:xfrm>
            <a:off x="6209110" y="3721894"/>
            <a:ext cx="1779984"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altLang="zh-CN"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79" name="矩形 47"/>
          <p:cNvSpPr>
            <a:spLocks noChangeArrowheads="1"/>
          </p:cNvSpPr>
          <p:nvPr/>
        </p:nvSpPr>
        <p:spPr bwMode="auto">
          <a:xfrm>
            <a:off x="6209110" y="3988594"/>
            <a:ext cx="1884759"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p>
        </p:txBody>
      </p:sp>
      <p:grpSp>
        <p:nvGrpSpPr>
          <p:cNvPr id="80" name="组合 17"/>
          <p:cNvGrpSpPr>
            <a:grpSpLocks/>
          </p:cNvGrpSpPr>
          <p:nvPr/>
        </p:nvGrpSpPr>
        <p:grpSpPr bwMode="auto">
          <a:xfrm>
            <a:off x="5567362" y="2752725"/>
            <a:ext cx="595313" cy="597694"/>
            <a:chOff x="0" y="0"/>
            <a:chExt cx="792885" cy="797434"/>
          </a:xfrm>
        </p:grpSpPr>
        <p:sp>
          <p:nvSpPr>
            <p:cNvPr id="81" name="Oval 8"/>
            <p:cNvSpPr>
              <a:spLocks noChangeArrowheads="1"/>
            </p:cNvSpPr>
            <p:nvPr/>
          </p:nvSpPr>
          <p:spPr bwMode="auto">
            <a:xfrm>
              <a:off x="0" y="0"/>
              <a:ext cx="792885" cy="797434"/>
            </a:xfrm>
            <a:prstGeom prst="ellipse">
              <a:avLst/>
            </a:prstGeom>
            <a:solidFill>
              <a:schemeClr val="tx1"/>
            </a:solidFill>
            <a:ln>
              <a:noFill/>
            </a:ln>
            <a:effectLst/>
            <a:extLst/>
          </p:spPr>
          <p:txBody>
            <a:bodyPr vert="horz" wrap="square" lIns="68580" tIns="34290" rIns="68580" bIns="34290" numCol="1" anchor="t" anchorCtr="0" compatLnSpc="1">
              <a:prstTxWarp prst="textNoShape">
                <a:avLst/>
              </a:prstTxWarp>
            </a:bodyPr>
            <a:lstStyle/>
            <a:p>
              <a:endParaRPr lang="zh-CN" altLang="zh-CN">
                <a:solidFill>
                  <a:schemeClr val="accent2"/>
                </a:solidFill>
                <a:latin typeface="微软雅黑" panose="020B0503020204020204" pitchFamily="34" charset="-122"/>
                <a:ea typeface="微软雅黑" panose="020B0503020204020204" pitchFamily="34" charset="-122"/>
              </a:endParaRPr>
            </a:p>
          </p:txBody>
        </p:sp>
        <p:sp>
          <p:nvSpPr>
            <p:cNvPr id="82" name="任意多边形 75"/>
            <p:cNvSpPr>
              <a:spLocks noChangeArrowheads="1"/>
            </p:cNvSpPr>
            <p:nvPr/>
          </p:nvSpPr>
          <p:spPr bwMode="auto">
            <a:xfrm>
              <a:off x="125808" y="205049"/>
              <a:ext cx="541268" cy="387337"/>
            </a:xfrm>
            <a:custGeom>
              <a:avLst/>
              <a:gdLst>
                <a:gd name="T0" fmla="*/ 302178 w 613253"/>
                <a:gd name="T1" fmla="*/ 189810 h 438850"/>
                <a:gd name="T2" fmla="*/ 308446 w 613253"/>
                <a:gd name="T3" fmla="*/ 211231 h 438850"/>
                <a:gd name="T4" fmla="*/ 273991 w 613253"/>
                <a:gd name="T5" fmla="*/ 287948 h 438850"/>
                <a:gd name="T6" fmla="*/ 273506 w 613253"/>
                <a:gd name="T7" fmla="*/ 287948 h 438850"/>
                <a:gd name="T8" fmla="*/ 273846 w 613253"/>
                <a:gd name="T9" fmla="*/ 288271 h 438850"/>
                <a:gd name="T10" fmla="*/ 273506 w 613253"/>
                <a:gd name="T11" fmla="*/ 289027 h 438850"/>
                <a:gd name="T12" fmla="*/ 274642 w 613253"/>
                <a:gd name="T13" fmla="*/ 289027 h 438850"/>
                <a:gd name="T14" fmla="*/ 313223 w 613253"/>
                <a:gd name="T15" fmla="*/ 325694 h 438850"/>
                <a:gd name="T16" fmla="*/ 351804 w 613253"/>
                <a:gd name="T17" fmla="*/ 289027 h 438850"/>
                <a:gd name="T18" fmla="*/ 352939 w 613253"/>
                <a:gd name="T19" fmla="*/ 289027 h 438850"/>
                <a:gd name="T20" fmla="*/ 352600 w 613253"/>
                <a:gd name="T21" fmla="*/ 288270 h 438850"/>
                <a:gd name="T22" fmla="*/ 352939 w 613253"/>
                <a:gd name="T23" fmla="*/ 287948 h 438850"/>
                <a:gd name="T24" fmla="*/ 352455 w 613253"/>
                <a:gd name="T25" fmla="*/ 287948 h 438850"/>
                <a:gd name="T26" fmla="*/ 317999 w 613253"/>
                <a:gd name="T27" fmla="*/ 211229 h 438850"/>
                <a:gd name="T28" fmla="*/ 324267 w 613253"/>
                <a:gd name="T29" fmla="*/ 189810 h 438850"/>
                <a:gd name="T30" fmla="*/ 122621 w 613253"/>
                <a:gd name="T31" fmla="*/ 168497 h 438850"/>
                <a:gd name="T32" fmla="*/ 127701 w 613253"/>
                <a:gd name="T33" fmla="*/ 185855 h 438850"/>
                <a:gd name="T34" fmla="*/ 99783 w 613253"/>
                <a:gd name="T35" fmla="*/ 248016 h 438850"/>
                <a:gd name="T36" fmla="*/ 99389 w 613253"/>
                <a:gd name="T37" fmla="*/ 248016 h 438850"/>
                <a:gd name="T38" fmla="*/ 99664 w 613253"/>
                <a:gd name="T39" fmla="*/ 248278 h 438850"/>
                <a:gd name="T40" fmla="*/ 99390 w 613253"/>
                <a:gd name="T41" fmla="*/ 248890 h 438850"/>
                <a:gd name="T42" fmla="*/ 100310 w 613253"/>
                <a:gd name="T43" fmla="*/ 248890 h 438850"/>
                <a:gd name="T44" fmla="*/ 131571 w 613253"/>
                <a:gd name="T45" fmla="*/ 278601 h 438850"/>
                <a:gd name="T46" fmla="*/ 162832 w 613253"/>
                <a:gd name="T47" fmla="*/ 248890 h 438850"/>
                <a:gd name="T48" fmla="*/ 163753 w 613253"/>
                <a:gd name="T49" fmla="*/ 248890 h 438850"/>
                <a:gd name="T50" fmla="*/ 163477 w 613253"/>
                <a:gd name="T51" fmla="*/ 248278 h 438850"/>
                <a:gd name="T52" fmla="*/ 163752 w 613253"/>
                <a:gd name="T53" fmla="*/ 248016 h 438850"/>
                <a:gd name="T54" fmla="*/ 163360 w 613253"/>
                <a:gd name="T55" fmla="*/ 248016 h 438850"/>
                <a:gd name="T56" fmla="*/ 135441 w 613253"/>
                <a:gd name="T57" fmla="*/ 185853 h 438850"/>
                <a:gd name="T58" fmla="*/ 140519 w 613253"/>
                <a:gd name="T59" fmla="*/ 168497 h 438850"/>
                <a:gd name="T60" fmla="*/ 313647 w 613253"/>
                <a:gd name="T61" fmla="*/ 0 h 438850"/>
                <a:gd name="T62" fmla="*/ 401789 w 613253"/>
                <a:gd name="T63" fmla="*/ 89512 h 438850"/>
                <a:gd name="T64" fmla="*/ 354002 w 613253"/>
                <a:gd name="T65" fmla="*/ 167851 h 438850"/>
                <a:gd name="T66" fmla="*/ 354002 w 613253"/>
                <a:gd name="T67" fmla="*/ 179987 h 438850"/>
                <a:gd name="T68" fmla="*/ 477733 w 613253"/>
                <a:gd name="T69" fmla="*/ 304984 h 438850"/>
                <a:gd name="T70" fmla="*/ 310462 w 613253"/>
                <a:gd name="T71" fmla="*/ 341871 h 438850"/>
                <a:gd name="T72" fmla="*/ 150844 w 613253"/>
                <a:gd name="T73" fmla="*/ 308256 h 438850"/>
                <a:gd name="T74" fmla="*/ 158358 w 613253"/>
                <a:gd name="T75" fmla="*/ 288582 h 438850"/>
                <a:gd name="T76" fmla="*/ 129334 w 613253"/>
                <a:gd name="T77" fmla="*/ 291708 h 438850"/>
                <a:gd name="T78" fmla="*/ 0 w 613253"/>
                <a:gd name="T79" fmla="*/ 264471 h 438850"/>
                <a:gd name="T80" fmla="*/ 97497 w 613253"/>
                <a:gd name="T81" fmla="*/ 161659 h 438850"/>
                <a:gd name="T82" fmla="*/ 97497 w 613253"/>
                <a:gd name="T83" fmla="*/ 149528 h 438850"/>
                <a:gd name="T84" fmla="*/ 60496 w 613253"/>
                <a:gd name="T85" fmla="*/ 87229 h 438850"/>
                <a:gd name="T86" fmla="*/ 131914 w 613253"/>
                <a:gd name="T87" fmla="*/ 14700 h 438850"/>
                <a:gd name="T88" fmla="*/ 203334 w 613253"/>
                <a:gd name="T89" fmla="*/ 87229 h 438850"/>
                <a:gd name="T90" fmla="*/ 164614 w 613253"/>
                <a:gd name="T91" fmla="*/ 150705 h 438850"/>
                <a:gd name="T92" fmla="*/ 164614 w 613253"/>
                <a:gd name="T93" fmla="*/ 160538 h 438850"/>
                <a:gd name="T94" fmla="*/ 228121 w 613253"/>
                <a:gd name="T95" fmla="*/ 196732 h 438850"/>
                <a:gd name="T96" fmla="*/ 229847 w 613253"/>
                <a:gd name="T97" fmla="*/ 199013 h 438850"/>
                <a:gd name="T98" fmla="*/ 271170 w 613253"/>
                <a:gd name="T99" fmla="*/ 181372 h 438850"/>
                <a:gd name="T100" fmla="*/ 271170 w 613253"/>
                <a:gd name="T101" fmla="*/ 166399 h 438850"/>
                <a:gd name="T102" fmla="*/ 225504 w 613253"/>
                <a:gd name="T103" fmla="*/ 89512 h 438850"/>
                <a:gd name="T104" fmla="*/ 313647 w 613253"/>
                <a:gd name="T105" fmla="*/ 0 h 4388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13253"/>
                <a:gd name="T160" fmla="*/ 0 h 438850"/>
                <a:gd name="T161" fmla="*/ 613253 w 613253"/>
                <a:gd name="T162" fmla="*/ 438850 h 4388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13253" h="438850">
                  <a:moveTo>
                    <a:pt x="387898" y="243653"/>
                  </a:moveTo>
                  <a:lnTo>
                    <a:pt x="395944" y="271151"/>
                  </a:lnTo>
                  <a:lnTo>
                    <a:pt x="351715" y="369631"/>
                  </a:lnTo>
                  <a:lnTo>
                    <a:pt x="351092" y="369631"/>
                  </a:lnTo>
                  <a:lnTo>
                    <a:pt x="351529" y="370046"/>
                  </a:lnTo>
                  <a:lnTo>
                    <a:pt x="351093" y="371017"/>
                  </a:lnTo>
                  <a:lnTo>
                    <a:pt x="352550" y="371017"/>
                  </a:lnTo>
                  <a:lnTo>
                    <a:pt x="402076" y="418085"/>
                  </a:lnTo>
                  <a:lnTo>
                    <a:pt x="451601" y="371017"/>
                  </a:lnTo>
                  <a:lnTo>
                    <a:pt x="453059" y="371017"/>
                  </a:lnTo>
                  <a:lnTo>
                    <a:pt x="452623" y="370045"/>
                  </a:lnTo>
                  <a:lnTo>
                    <a:pt x="453059" y="369631"/>
                  </a:lnTo>
                  <a:lnTo>
                    <a:pt x="452437" y="369631"/>
                  </a:lnTo>
                  <a:lnTo>
                    <a:pt x="408207" y="271149"/>
                  </a:lnTo>
                  <a:lnTo>
                    <a:pt x="416253" y="243653"/>
                  </a:lnTo>
                  <a:lnTo>
                    <a:pt x="387898" y="243653"/>
                  </a:lnTo>
                  <a:close/>
                  <a:moveTo>
                    <a:pt x="157406" y="216295"/>
                  </a:moveTo>
                  <a:lnTo>
                    <a:pt x="163926" y="238576"/>
                  </a:lnTo>
                  <a:lnTo>
                    <a:pt x="128088" y="318371"/>
                  </a:lnTo>
                  <a:lnTo>
                    <a:pt x="127583" y="318371"/>
                  </a:lnTo>
                  <a:lnTo>
                    <a:pt x="127937" y="318708"/>
                  </a:lnTo>
                  <a:lnTo>
                    <a:pt x="127584" y="319494"/>
                  </a:lnTo>
                  <a:lnTo>
                    <a:pt x="128765" y="319494"/>
                  </a:lnTo>
                  <a:lnTo>
                    <a:pt x="168894" y="357632"/>
                  </a:lnTo>
                  <a:lnTo>
                    <a:pt x="209023" y="319494"/>
                  </a:lnTo>
                  <a:lnTo>
                    <a:pt x="210205" y="319494"/>
                  </a:lnTo>
                  <a:lnTo>
                    <a:pt x="209851" y="318707"/>
                  </a:lnTo>
                  <a:lnTo>
                    <a:pt x="210204" y="318371"/>
                  </a:lnTo>
                  <a:lnTo>
                    <a:pt x="209701" y="318371"/>
                  </a:lnTo>
                  <a:lnTo>
                    <a:pt x="173862" y="238574"/>
                  </a:lnTo>
                  <a:lnTo>
                    <a:pt x="180381" y="216295"/>
                  </a:lnTo>
                  <a:lnTo>
                    <a:pt x="157406" y="216295"/>
                  </a:lnTo>
                  <a:close/>
                  <a:moveTo>
                    <a:pt x="402620" y="0"/>
                  </a:moveTo>
                  <a:cubicBezTo>
                    <a:pt x="465109" y="0"/>
                    <a:pt x="515766" y="51445"/>
                    <a:pt x="515766" y="114905"/>
                  </a:cubicBezTo>
                  <a:cubicBezTo>
                    <a:pt x="515766" y="159138"/>
                    <a:pt x="491155" y="197534"/>
                    <a:pt x="454423" y="215466"/>
                  </a:cubicBezTo>
                  <a:lnTo>
                    <a:pt x="454423" y="231044"/>
                  </a:lnTo>
                  <a:cubicBezTo>
                    <a:pt x="531505" y="249779"/>
                    <a:pt x="592702" y="311734"/>
                    <a:pt x="613253" y="391500"/>
                  </a:cubicBezTo>
                  <a:cubicBezTo>
                    <a:pt x="550688" y="422070"/>
                    <a:pt x="477097" y="438850"/>
                    <a:pt x="398531" y="438850"/>
                  </a:cubicBezTo>
                  <a:cubicBezTo>
                    <a:pt x="323987" y="438850"/>
                    <a:pt x="253921" y="423744"/>
                    <a:pt x="193634" y="395700"/>
                  </a:cubicBezTo>
                  <a:lnTo>
                    <a:pt x="203279" y="370444"/>
                  </a:lnTo>
                  <a:lnTo>
                    <a:pt x="166022" y="374457"/>
                  </a:lnTo>
                  <a:cubicBezTo>
                    <a:pt x="105620" y="374457"/>
                    <a:pt x="48848" y="362217"/>
                    <a:pt x="0" y="339494"/>
                  </a:cubicBezTo>
                  <a:cubicBezTo>
                    <a:pt x="15404" y="274815"/>
                    <a:pt x="63667" y="224043"/>
                    <a:pt x="125154" y="207518"/>
                  </a:cubicBezTo>
                  <a:lnTo>
                    <a:pt x="125154" y="191945"/>
                  </a:lnTo>
                  <a:cubicBezTo>
                    <a:pt x="96529" y="177233"/>
                    <a:pt x="77656" y="146842"/>
                    <a:pt x="77656" y="111974"/>
                  </a:cubicBezTo>
                  <a:cubicBezTo>
                    <a:pt x="77656" y="60554"/>
                    <a:pt x="118702" y="18870"/>
                    <a:pt x="169335" y="18870"/>
                  </a:cubicBezTo>
                  <a:cubicBezTo>
                    <a:pt x="219968" y="18870"/>
                    <a:pt x="261014" y="60554"/>
                    <a:pt x="261014" y="111974"/>
                  </a:cubicBezTo>
                  <a:cubicBezTo>
                    <a:pt x="261014" y="147815"/>
                    <a:pt x="241072" y="178926"/>
                    <a:pt x="211310" y="193456"/>
                  </a:cubicBezTo>
                  <a:lnTo>
                    <a:pt x="211310" y="206078"/>
                  </a:lnTo>
                  <a:cubicBezTo>
                    <a:pt x="242539" y="213668"/>
                    <a:pt x="270549" y="230014"/>
                    <a:pt x="292834" y="252540"/>
                  </a:cubicBezTo>
                  <a:lnTo>
                    <a:pt x="295048" y="255467"/>
                  </a:lnTo>
                  <a:lnTo>
                    <a:pt x="348094" y="232822"/>
                  </a:lnTo>
                  <a:lnTo>
                    <a:pt x="348094" y="213602"/>
                  </a:lnTo>
                  <a:cubicBezTo>
                    <a:pt x="312767" y="195444"/>
                    <a:pt x="289474" y="157937"/>
                    <a:pt x="289474" y="114905"/>
                  </a:cubicBezTo>
                  <a:cubicBezTo>
                    <a:pt x="289474" y="51445"/>
                    <a:pt x="340131" y="0"/>
                    <a:pt x="402620" y="0"/>
                  </a:cubicBezTo>
                  <a:close/>
                </a:path>
              </a:pathLst>
            </a:custGeom>
            <a:solidFill>
              <a:schemeClr val="accent2"/>
            </a:solidFill>
            <a:ln>
              <a:noFill/>
            </a:ln>
            <a:effectLst/>
            <a:extLst/>
          </p:spPr>
          <p:txBody>
            <a:bodyPr vert="horz" wrap="square" lIns="68580" tIns="34290" rIns="68580" bIns="34290" numCol="1" anchor="t" anchorCtr="0" compatLnSpc="1">
              <a:prstTxWarp prst="textNoShape">
                <a:avLst/>
              </a:prstTxWarp>
            </a:bodyPr>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37" name="文本框 3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2100639404"/>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ppt_x</p:attrName>
                                        </p:attrNameLst>
                                      </p:cBhvr>
                                      <p:tavLst>
                                        <p:tav tm="0">
                                          <p:val>
                                            <p:strVal val="0-#ppt_w/2"/>
                                          </p:val>
                                        </p:tav>
                                        <p:tav tm="100000">
                                          <p:val>
                                            <p:strVal val="#ppt_x"/>
                                          </p:val>
                                        </p:tav>
                                      </p:tavLst>
                                    </p:anim>
                                    <p:anim calcmode="lin" valueType="num">
                                      <p:cBhvr>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p:cBhvr>
                                        <p:cTn id="12" dur="5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p:cBhvr>
                                        <p:cTn id="16" dur="500"/>
                                        <p:tgtEl>
                                          <p:spTgt spid="49"/>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p:cBhvr>
                                        <p:cTn id="20" dur="500"/>
                                        <p:tgtEl>
                                          <p:spTgt spid="67"/>
                                        </p:tgtEl>
                                      </p:cBhvr>
                                    </p:animEffect>
                                    <p:anim calcmode="lin" valueType="num">
                                      <p:cBhvr>
                                        <p:cTn id="21" dur="500" fill="hold"/>
                                        <p:tgtEl>
                                          <p:spTgt spid="67"/>
                                        </p:tgtEl>
                                        <p:attrNameLst>
                                          <p:attrName>ppt_x</p:attrName>
                                        </p:attrNameLst>
                                      </p:cBhvr>
                                      <p:tavLst>
                                        <p:tav tm="0">
                                          <p:val>
                                            <p:strVal val="#ppt_x"/>
                                          </p:val>
                                        </p:tav>
                                        <p:tav tm="100000">
                                          <p:val>
                                            <p:strVal val="#ppt_x"/>
                                          </p:val>
                                        </p:tav>
                                      </p:tavLst>
                                    </p:anim>
                                    <p:anim calcmode="lin" valueType="num">
                                      <p:cBhvr>
                                        <p:cTn id="22" dur="500" fill="hold"/>
                                        <p:tgtEl>
                                          <p:spTgt spid="67"/>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400"/>
                                  </p:stCondLst>
                                  <p:childTnLst>
                                    <p:set>
                                      <p:cBhvr>
                                        <p:cTn id="24" dur="1" fill="hold">
                                          <p:stCondLst>
                                            <p:cond delay="0"/>
                                          </p:stCondLst>
                                        </p:cTn>
                                        <p:tgtEl>
                                          <p:spTgt spid="80"/>
                                        </p:tgtEl>
                                        <p:attrNameLst>
                                          <p:attrName>style.visibility</p:attrName>
                                        </p:attrNameLst>
                                      </p:cBhvr>
                                      <p:to>
                                        <p:strVal val="visible"/>
                                      </p:to>
                                    </p:set>
                                    <p:animEffect>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800"/>
                                  </p:stCondLst>
                                  <p:childTnLst>
                                    <p:set>
                                      <p:cBhvr>
                                        <p:cTn id="29" dur="1" fill="hold">
                                          <p:stCondLst>
                                            <p:cond delay="0"/>
                                          </p:stCondLst>
                                        </p:cTn>
                                        <p:tgtEl>
                                          <p:spTgt spid="50"/>
                                        </p:tgtEl>
                                        <p:attrNameLst>
                                          <p:attrName>style.visibility</p:attrName>
                                        </p:attrNameLst>
                                      </p:cBhvr>
                                      <p:to>
                                        <p:strVal val="visible"/>
                                      </p:to>
                                    </p:set>
                                    <p:animEffect>
                                      <p:cBhvr>
                                        <p:cTn id="30" dur="500"/>
                                        <p:tgtEl>
                                          <p:spTgt spid="50"/>
                                        </p:tgtEl>
                                      </p:cBhvr>
                                    </p:animEffect>
                                    <p:anim calcmode="lin" valueType="num">
                                      <p:cBhvr>
                                        <p:cTn id="31" dur="500" fill="hold"/>
                                        <p:tgtEl>
                                          <p:spTgt spid="50"/>
                                        </p:tgtEl>
                                        <p:attrNameLst>
                                          <p:attrName>ppt_x</p:attrName>
                                        </p:attrNameLst>
                                      </p:cBhvr>
                                      <p:tavLst>
                                        <p:tav tm="0">
                                          <p:val>
                                            <p:strVal val="#ppt_x"/>
                                          </p:val>
                                        </p:tav>
                                        <p:tav tm="100000">
                                          <p:val>
                                            <p:strVal val="#ppt_x"/>
                                          </p:val>
                                        </p:tav>
                                      </p:tavLst>
                                    </p:anim>
                                    <p:anim calcmode="lin" valueType="num">
                                      <p:cBhvr>
                                        <p:cTn id="32" dur="500" fill="hold"/>
                                        <p:tgtEl>
                                          <p:spTgt spid="50"/>
                                        </p:tgtEl>
                                        <p:attrNameLst>
                                          <p:attrName>ppt_y</p:attrName>
                                        </p:attrNameLst>
                                      </p:cBhvr>
                                      <p:tavLst>
                                        <p:tav tm="0">
                                          <p:val>
                                            <p:strVal val="#ppt_y-.1"/>
                                          </p:val>
                                        </p:tav>
                                        <p:tav tm="100000">
                                          <p:val>
                                            <p:strVal val="#ppt_y"/>
                                          </p:val>
                                        </p:tav>
                                      </p:tavLst>
                                    </p:anim>
                                  </p:childTnLst>
                                </p:cTn>
                              </p:par>
                            </p:childTnLst>
                          </p:cTn>
                        </p:par>
                        <p:par>
                          <p:cTn id="33" fill="hold">
                            <p:stCondLst>
                              <p:cond delay="2800"/>
                            </p:stCondLst>
                            <p:childTnLst>
                              <p:par>
                                <p:cTn id="34" presetID="14" presetClass="entr" presetSubtype="10" fill="hold" grpId="0" nodeType="afterEffect">
                                  <p:stCondLst>
                                    <p:cond delay="250"/>
                                  </p:stCondLst>
                                  <p:childTnLst>
                                    <p:set>
                                      <p:cBhvr>
                                        <p:cTn id="35" dur="1" fill="hold">
                                          <p:stCondLst>
                                            <p:cond delay="0"/>
                                          </p:stCondLst>
                                        </p:cTn>
                                        <p:tgtEl>
                                          <p:spTgt spid="74"/>
                                        </p:tgtEl>
                                        <p:attrNameLst>
                                          <p:attrName>style.visibility</p:attrName>
                                        </p:attrNameLst>
                                      </p:cBhvr>
                                      <p:to>
                                        <p:strVal val="visible"/>
                                      </p:to>
                                    </p:set>
                                    <p:animEffect>
                                      <p:cBhvr>
                                        <p:cTn id="36" dur="400"/>
                                        <p:tgtEl>
                                          <p:spTgt spid="74"/>
                                        </p:tgtEl>
                                      </p:cBhvr>
                                    </p:animEffect>
                                  </p:childTnLst>
                                </p:cTn>
                              </p:par>
                              <p:par>
                                <p:cTn id="37" presetID="14" presetClass="entr" presetSubtype="10" fill="hold" grpId="0" nodeType="withEffect">
                                  <p:stCondLst>
                                    <p:cond delay="250"/>
                                  </p:stCondLst>
                                  <p:childTnLst>
                                    <p:set>
                                      <p:cBhvr>
                                        <p:cTn id="38" dur="1" fill="hold">
                                          <p:stCondLst>
                                            <p:cond delay="0"/>
                                          </p:stCondLst>
                                        </p:cTn>
                                        <p:tgtEl>
                                          <p:spTgt spid="75"/>
                                        </p:tgtEl>
                                        <p:attrNameLst>
                                          <p:attrName>style.visibility</p:attrName>
                                        </p:attrNameLst>
                                      </p:cBhvr>
                                      <p:to>
                                        <p:strVal val="visible"/>
                                      </p:to>
                                    </p:set>
                                    <p:animEffect>
                                      <p:cBhvr>
                                        <p:cTn id="39" dur="400"/>
                                        <p:tgtEl>
                                          <p:spTgt spid="75"/>
                                        </p:tgtEl>
                                      </p:cBhvr>
                                    </p:animEffect>
                                  </p:childTnLst>
                                </p:cTn>
                              </p:par>
                            </p:childTnLst>
                          </p:cTn>
                        </p:par>
                        <p:par>
                          <p:cTn id="40" fill="hold">
                            <p:stCondLst>
                              <p:cond delay="3450"/>
                            </p:stCondLst>
                            <p:childTnLst>
                              <p:par>
                                <p:cTn id="41" presetID="14" presetClass="entr" presetSubtype="10" fill="hold" grpId="0" nodeType="afterEffect">
                                  <p:stCondLst>
                                    <p:cond delay="250"/>
                                  </p:stCondLst>
                                  <p:childTnLst>
                                    <p:set>
                                      <p:cBhvr>
                                        <p:cTn id="42" dur="1" fill="hold">
                                          <p:stCondLst>
                                            <p:cond delay="0"/>
                                          </p:stCondLst>
                                        </p:cTn>
                                        <p:tgtEl>
                                          <p:spTgt spid="76"/>
                                        </p:tgtEl>
                                        <p:attrNameLst>
                                          <p:attrName>style.visibility</p:attrName>
                                        </p:attrNameLst>
                                      </p:cBhvr>
                                      <p:to>
                                        <p:strVal val="visible"/>
                                      </p:to>
                                    </p:set>
                                    <p:animEffect>
                                      <p:cBhvr>
                                        <p:cTn id="43" dur="400"/>
                                        <p:tgtEl>
                                          <p:spTgt spid="76"/>
                                        </p:tgtEl>
                                      </p:cBhvr>
                                    </p:animEffect>
                                  </p:childTnLst>
                                </p:cTn>
                              </p:par>
                              <p:par>
                                <p:cTn id="44" presetID="14" presetClass="entr" presetSubtype="10" fill="hold" grpId="0" nodeType="withEffect">
                                  <p:stCondLst>
                                    <p:cond delay="250"/>
                                  </p:stCondLst>
                                  <p:childTnLst>
                                    <p:set>
                                      <p:cBhvr>
                                        <p:cTn id="45" dur="1" fill="hold">
                                          <p:stCondLst>
                                            <p:cond delay="0"/>
                                          </p:stCondLst>
                                        </p:cTn>
                                        <p:tgtEl>
                                          <p:spTgt spid="77"/>
                                        </p:tgtEl>
                                        <p:attrNameLst>
                                          <p:attrName>style.visibility</p:attrName>
                                        </p:attrNameLst>
                                      </p:cBhvr>
                                      <p:to>
                                        <p:strVal val="visible"/>
                                      </p:to>
                                    </p:set>
                                    <p:animEffect>
                                      <p:cBhvr>
                                        <p:cTn id="46" dur="400"/>
                                        <p:tgtEl>
                                          <p:spTgt spid="77"/>
                                        </p:tgtEl>
                                      </p:cBhvr>
                                    </p:animEffect>
                                  </p:childTnLst>
                                </p:cTn>
                              </p:par>
                            </p:childTnLst>
                          </p:cTn>
                        </p:par>
                        <p:par>
                          <p:cTn id="47" fill="hold">
                            <p:stCondLst>
                              <p:cond delay="4100"/>
                            </p:stCondLst>
                            <p:childTnLst>
                              <p:par>
                                <p:cTn id="48" presetID="14" presetClass="entr" presetSubtype="10" fill="hold" grpId="0" nodeType="afterEffect">
                                  <p:stCondLst>
                                    <p:cond delay="250"/>
                                  </p:stCondLst>
                                  <p:childTnLst>
                                    <p:set>
                                      <p:cBhvr>
                                        <p:cTn id="49" dur="1" fill="hold">
                                          <p:stCondLst>
                                            <p:cond delay="0"/>
                                          </p:stCondLst>
                                        </p:cTn>
                                        <p:tgtEl>
                                          <p:spTgt spid="78"/>
                                        </p:tgtEl>
                                        <p:attrNameLst>
                                          <p:attrName>style.visibility</p:attrName>
                                        </p:attrNameLst>
                                      </p:cBhvr>
                                      <p:to>
                                        <p:strVal val="visible"/>
                                      </p:to>
                                    </p:set>
                                    <p:animEffect>
                                      <p:cBhvr>
                                        <p:cTn id="50" dur="400"/>
                                        <p:tgtEl>
                                          <p:spTgt spid="78"/>
                                        </p:tgtEl>
                                      </p:cBhvr>
                                    </p:animEffect>
                                  </p:childTnLst>
                                </p:cTn>
                              </p:par>
                              <p:par>
                                <p:cTn id="51" presetID="14" presetClass="entr" presetSubtype="10" fill="hold" grpId="0" nodeType="withEffect">
                                  <p:stCondLst>
                                    <p:cond delay="250"/>
                                  </p:stCondLst>
                                  <p:childTnLst>
                                    <p:set>
                                      <p:cBhvr>
                                        <p:cTn id="52" dur="1" fill="hold">
                                          <p:stCondLst>
                                            <p:cond delay="0"/>
                                          </p:stCondLst>
                                        </p:cTn>
                                        <p:tgtEl>
                                          <p:spTgt spid="79"/>
                                        </p:tgtEl>
                                        <p:attrNameLst>
                                          <p:attrName>style.visibility</p:attrName>
                                        </p:attrNameLst>
                                      </p:cBhvr>
                                      <p:to>
                                        <p:strVal val="visible"/>
                                      </p:to>
                                    </p:set>
                                    <p:animEffect>
                                      <p:cBhvr>
                                        <p:cTn id="53" dur="4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utoUpdateAnimBg="0"/>
      <p:bldP spid="48" grpId="0" bldLvl="0" animBg="1" autoUpdateAnimBg="0"/>
      <p:bldP spid="49" grpId="0" bldLvl="0" autoUpdateAnimBg="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右箭头 17"/>
          <p:cNvSpPr>
            <a:spLocks noChangeArrowheads="1"/>
          </p:cNvSpPr>
          <p:nvPr/>
        </p:nvSpPr>
        <p:spPr bwMode="auto">
          <a:xfrm>
            <a:off x="5556858" y="2159463"/>
            <a:ext cx="1870932" cy="1133032"/>
          </a:xfrm>
          <a:prstGeom prst="rightArrow">
            <a:avLst>
              <a:gd name="adj1" fmla="val 69093"/>
              <a:gd name="adj2" fmla="val 44439"/>
            </a:avLst>
          </a:prstGeom>
          <a:solidFill>
            <a:schemeClr val="bg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2" name="TextBox 18"/>
          <p:cNvSpPr txBox="1">
            <a:spLocks noChangeArrowheads="1"/>
          </p:cNvSpPr>
          <p:nvPr/>
        </p:nvSpPr>
        <p:spPr bwMode="auto">
          <a:xfrm>
            <a:off x="5577091" y="2576017"/>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3" name="右箭头 19"/>
          <p:cNvSpPr>
            <a:spLocks noChangeArrowheads="1"/>
          </p:cNvSpPr>
          <p:nvPr/>
        </p:nvSpPr>
        <p:spPr bwMode="auto">
          <a:xfrm flipH="1">
            <a:off x="1273474" y="2149940"/>
            <a:ext cx="3472887" cy="1134223"/>
          </a:xfrm>
          <a:prstGeom prst="rightArrow">
            <a:avLst>
              <a:gd name="adj1" fmla="val 69093"/>
              <a:gd name="adj2" fmla="val 44412"/>
            </a:avLst>
          </a:prstGeom>
          <a:solidFill>
            <a:schemeClr val="bg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50">
              <a:solidFill>
                <a:schemeClr val="bg1"/>
              </a:solidFill>
              <a:ea typeface="微软雅黑" panose="020B0503020204020204" pitchFamily="34" charset="-122"/>
            </a:endParaRPr>
          </a:p>
        </p:txBody>
      </p:sp>
      <p:sp>
        <p:nvSpPr>
          <p:cNvPr id="54" name="TextBox 20"/>
          <p:cNvSpPr txBox="1">
            <a:spLocks noChangeArrowheads="1"/>
          </p:cNvSpPr>
          <p:nvPr/>
        </p:nvSpPr>
        <p:spPr bwMode="auto">
          <a:xfrm>
            <a:off x="1760250" y="2565306"/>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5" name="右箭头 21"/>
          <p:cNvSpPr>
            <a:spLocks noChangeArrowheads="1"/>
          </p:cNvSpPr>
          <p:nvPr/>
        </p:nvSpPr>
        <p:spPr bwMode="auto">
          <a:xfrm rot="5400000" flipH="1">
            <a:off x="4458343" y="1043093"/>
            <a:ext cx="1403198" cy="1134222"/>
          </a:xfrm>
          <a:prstGeom prst="rightArrow">
            <a:avLst>
              <a:gd name="adj1" fmla="val 69093"/>
              <a:gd name="adj2" fmla="val 44394"/>
            </a:avLst>
          </a:prstGeom>
          <a:solidFill>
            <a:schemeClr val="tx1"/>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accent2"/>
              </a:solidFill>
              <a:ea typeface="微软雅黑" panose="020B0503020204020204" pitchFamily="34" charset="-122"/>
            </a:endParaRPr>
          </a:p>
        </p:txBody>
      </p:sp>
      <p:sp>
        <p:nvSpPr>
          <p:cNvPr id="56" name="TextBox 22"/>
          <p:cNvSpPr txBox="1">
            <a:spLocks noChangeArrowheads="1"/>
          </p:cNvSpPr>
          <p:nvPr/>
        </p:nvSpPr>
        <p:spPr bwMode="auto">
          <a:xfrm>
            <a:off x="4930835" y="1310880"/>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7" name="右箭头 23"/>
          <p:cNvSpPr>
            <a:spLocks noChangeArrowheads="1"/>
          </p:cNvSpPr>
          <p:nvPr/>
        </p:nvSpPr>
        <p:spPr bwMode="auto">
          <a:xfrm rot="16200000" flipH="1" flipV="1">
            <a:off x="4310762" y="3396038"/>
            <a:ext cx="1681696" cy="1134223"/>
          </a:xfrm>
          <a:prstGeom prst="rightArrow">
            <a:avLst>
              <a:gd name="adj1" fmla="val 69093"/>
              <a:gd name="adj2" fmla="val 44384"/>
            </a:avLst>
          </a:prstGeom>
          <a:solidFill>
            <a:schemeClr val="tx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58" name="TextBox 24"/>
          <p:cNvSpPr txBox="1">
            <a:spLocks noChangeArrowheads="1"/>
          </p:cNvSpPr>
          <p:nvPr/>
        </p:nvSpPr>
        <p:spPr bwMode="auto">
          <a:xfrm>
            <a:off x="4939167" y="3240129"/>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99">
                <a:solidFill>
                  <a:schemeClr val="accent2"/>
                </a:solidFill>
                <a:latin typeface="微软雅黑" panose="020B0503020204020204" pitchFamily="34" charset="-122"/>
                <a:ea typeface="微软雅黑" panose="020B0503020204020204" pitchFamily="34" charset="-122"/>
              </a:rPr>
              <a:t>添加标题</a:t>
            </a:r>
          </a:p>
        </p:txBody>
      </p:sp>
      <p:sp>
        <p:nvSpPr>
          <p:cNvPr id="59" name="TextBox 26"/>
          <p:cNvSpPr txBox="1">
            <a:spLocks noChangeArrowheads="1"/>
          </p:cNvSpPr>
          <p:nvPr/>
        </p:nvSpPr>
        <p:spPr bwMode="auto">
          <a:xfrm>
            <a:off x="5718720" y="3335341"/>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60" name="TextBox 27"/>
          <p:cNvSpPr txBox="1">
            <a:spLocks noChangeArrowheads="1"/>
          </p:cNvSpPr>
          <p:nvPr/>
        </p:nvSpPr>
        <p:spPr bwMode="auto">
          <a:xfrm>
            <a:off x="2264879" y="3259731"/>
            <a:ext cx="1712641"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61" name="TextBox 28"/>
          <p:cNvSpPr txBox="1">
            <a:spLocks noChangeArrowheads="1"/>
          </p:cNvSpPr>
          <p:nvPr/>
        </p:nvSpPr>
        <p:spPr bwMode="auto">
          <a:xfrm>
            <a:off x="2849839" y="1452673"/>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16" name="文本框 1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101937465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p:tgtEl>
                                          <p:spTgt spid="53"/>
                                        </p:tgtEl>
                                        <p:attrNameLst>
                                          <p:attrName>ppt_x</p:attrName>
                                        </p:attrNameLst>
                                      </p:cBhvr>
                                      <p:tavLst>
                                        <p:tav tm="0">
                                          <p:val>
                                            <p:strVal val="#ppt_x+#ppt_w*1.125000"/>
                                          </p:val>
                                        </p:tav>
                                        <p:tav tm="100000">
                                          <p:val>
                                            <p:strVal val="#ppt_x"/>
                                          </p:val>
                                        </p:tav>
                                      </p:tavLst>
                                    </p:anim>
                                    <p:animEffect transition="in" filter="wipe(left)">
                                      <p:cBhvr>
                                        <p:cTn id="8" dur="500"/>
                                        <p:tgtEl>
                                          <p:spTgt spid="5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p:tgtEl>
                                          <p:spTgt spid="51"/>
                                        </p:tgtEl>
                                        <p:attrNameLst>
                                          <p:attrName>ppt_x</p:attrName>
                                        </p:attrNameLst>
                                      </p:cBhvr>
                                      <p:tavLst>
                                        <p:tav tm="0">
                                          <p:val>
                                            <p:strVal val="#ppt_x-#ppt_w*1.125000"/>
                                          </p:val>
                                        </p:tav>
                                        <p:tav tm="100000">
                                          <p:val>
                                            <p:strVal val="#ppt_x"/>
                                          </p:val>
                                        </p:tav>
                                      </p:tavLst>
                                    </p:anim>
                                    <p:animEffect transition="in" filter="wipe(right)">
                                      <p:cBhvr>
                                        <p:cTn id="12" dur="500"/>
                                        <p:tgtEl>
                                          <p:spTgt spid="5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ppt_y</p:attrName>
                                        </p:attrNameLst>
                                      </p:cBhvr>
                                      <p:tavLst>
                                        <p:tav tm="0">
                                          <p:val>
                                            <p:strVal val="#ppt_y+#ppt_h*1.125000"/>
                                          </p:val>
                                        </p:tav>
                                        <p:tav tm="100000">
                                          <p:val>
                                            <p:strVal val="#ppt_y"/>
                                          </p:val>
                                        </p:tav>
                                      </p:tavLst>
                                    </p:anim>
                                    <p:animEffect transition="in" filter="wipe(up)">
                                      <p:cBhvr>
                                        <p:cTn id="16" dur="500"/>
                                        <p:tgtEl>
                                          <p:spTgt spid="55"/>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p:tgtEl>
                                          <p:spTgt spid="56"/>
                                        </p:tgtEl>
                                        <p:attrNameLst>
                                          <p:attrName>ppt_y</p:attrName>
                                        </p:attrNameLst>
                                      </p:cBhvr>
                                      <p:tavLst>
                                        <p:tav tm="0">
                                          <p:val>
                                            <p:strVal val="#ppt_y+#ppt_h*1.125000"/>
                                          </p:val>
                                        </p:tav>
                                        <p:tav tm="100000">
                                          <p:val>
                                            <p:strVal val="#ppt_y"/>
                                          </p:val>
                                        </p:tav>
                                      </p:tavLst>
                                    </p:anim>
                                    <p:animEffect transition="in" filter="wipe(up)">
                                      <p:cBhvr>
                                        <p:cTn id="20" dur="500"/>
                                        <p:tgtEl>
                                          <p:spTgt spid="56"/>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p:tgtEl>
                                          <p:spTgt spid="57"/>
                                        </p:tgtEl>
                                        <p:attrNameLst>
                                          <p:attrName>ppt_y</p:attrName>
                                        </p:attrNameLst>
                                      </p:cBhvr>
                                      <p:tavLst>
                                        <p:tav tm="0">
                                          <p:val>
                                            <p:strVal val="#ppt_y-#ppt_h*1.125000"/>
                                          </p:val>
                                        </p:tav>
                                        <p:tav tm="100000">
                                          <p:val>
                                            <p:strVal val="#ppt_y"/>
                                          </p:val>
                                        </p:tav>
                                      </p:tavLst>
                                    </p:anim>
                                    <p:animEffect transition="in" filter="wipe(down)">
                                      <p:cBhvr>
                                        <p:cTn id="24" dur="500"/>
                                        <p:tgtEl>
                                          <p:spTgt spid="57"/>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p:tgtEl>
                                          <p:spTgt spid="54"/>
                                        </p:tgtEl>
                                        <p:attrNameLst>
                                          <p:attrName>ppt_x</p:attrName>
                                        </p:attrNameLst>
                                      </p:cBhvr>
                                      <p:tavLst>
                                        <p:tav tm="0">
                                          <p:val>
                                            <p:strVal val="#ppt_x+#ppt_w*1.125000"/>
                                          </p:val>
                                        </p:tav>
                                        <p:tav tm="100000">
                                          <p:val>
                                            <p:strVal val="#ppt_x"/>
                                          </p:val>
                                        </p:tav>
                                      </p:tavLst>
                                    </p:anim>
                                    <p:animEffect transition="in" filter="wipe(left)">
                                      <p:cBhvr>
                                        <p:cTn id="28" dur="500"/>
                                        <p:tgtEl>
                                          <p:spTgt spid="54"/>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p:tgtEl>
                                          <p:spTgt spid="52"/>
                                        </p:tgtEl>
                                        <p:attrNameLst>
                                          <p:attrName>ppt_x</p:attrName>
                                        </p:attrNameLst>
                                      </p:cBhvr>
                                      <p:tavLst>
                                        <p:tav tm="0">
                                          <p:val>
                                            <p:strVal val="#ppt_x-#ppt_w*1.125000"/>
                                          </p:val>
                                        </p:tav>
                                        <p:tav tm="100000">
                                          <p:val>
                                            <p:strVal val="#ppt_x"/>
                                          </p:val>
                                        </p:tav>
                                      </p:tavLst>
                                    </p:anim>
                                    <p:animEffect transition="in" filter="wipe(right)">
                                      <p:cBhvr>
                                        <p:cTn id="36" dur="500"/>
                                        <p:tgtEl>
                                          <p:spTgt spid="52"/>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wipe(right)">
                                      <p:cBhvr>
                                        <p:cTn id="40" dur="500"/>
                                        <p:tgtEl>
                                          <p:spTgt spid="61"/>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wipe(up)">
                                      <p:cBhvr>
                                        <p:cTn id="44" dur="500"/>
                                        <p:tgtEl>
                                          <p:spTgt spid="59"/>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wipe(up)">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autoUpdateAnimBg="0"/>
      <p:bldP spid="52" grpId="0" autoUpdateAnimBg="0"/>
      <p:bldP spid="53" grpId="0" animBg="1" autoUpdateAnimBg="0"/>
      <p:bldP spid="54" grpId="0" autoUpdateAnimBg="0"/>
      <p:bldP spid="55" grpId="0" animBg="1" autoUpdateAnimBg="0"/>
      <p:bldP spid="56" grpId="0" autoUpdateAnimBg="0"/>
      <p:bldP spid="57" grpId="0" animBg="1" autoUpdateAnimBg="0"/>
      <p:bldP spid="58" grpId="0" autoUpdateAnimBg="0"/>
      <p:bldP spid="59" grpId="0" autoUpdateAnimBg="0"/>
      <p:bldP spid="60" grpId="0" autoUpdateAnimBg="0"/>
      <p:bldP spid="61"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586836"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a:spLocks/>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a:spLocks/>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a:spLocks/>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a:spLocks/>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a:spLocks/>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a:spLocks/>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14" name="组合 13"/>
          <p:cNvGrpSpPr/>
          <p:nvPr/>
        </p:nvGrpSpPr>
        <p:grpSpPr>
          <a:xfrm>
            <a:off x="763742" y="1638508"/>
            <a:ext cx="2288035" cy="1755738"/>
            <a:chOff x="763742" y="1638508"/>
            <a:chExt cx="2288035" cy="1755738"/>
          </a:xfrm>
        </p:grpSpPr>
        <p:sp>
          <p:nvSpPr>
            <p:cNvPr id="15"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添加在此添加文字添加</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在此添加文字介绍</a:t>
              </a:r>
              <a:r>
                <a:rPr lang="en-US" altLang="zh-CN" sz="1100" kern="0" dirty="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110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endParaRPr>
            </a:p>
          </p:txBody>
        </p:sp>
        <p:grpSp>
          <p:nvGrpSpPr>
            <p:cNvPr id="16" name="组合 15"/>
            <p:cNvGrpSpPr/>
            <p:nvPr/>
          </p:nvGrpSpPr>
          <p:grpSpPr>
            <a:xfrm>
              <a:off x="907279" y="1638508"/>
              <a:ext cx="1052212" cy="344419"/>
              <a:chOff x="4493174" y="753734"/>
              <a:chExt cx="1052212" cy="344419"/>
            </a:xfrm>
          </p:grpSpPr>
          <p:sp>
            <p:nvSpPr>
              <p:cNvPr id="17" name="圆角矩形 16"/>
              <p:cNvSpPr/>
              <p:nvPr/>
            </p:nvSpPr>
            <p:spPr>
              <a:xfrm>
                <a:off x="4493174" y="753734"/>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effectLst/>
                  <a:latin typeface="Arial" panose="020B0604020202020204" pitchFamily="34" charset="0"/>
                  <a:ea typeface="宋体" panose="02010600030101010101" pitchFamily="2" charset="-122"/>
                </a:endParaRPr>
              </a:p>
            </p:txBody>
          </p:sp>
          <p:sp>
            <p:nvSpPr>
              <p:cNvPr id="18" name="矩形 17"/>
              <p:cNvSpPr/>
              <p:nvPr/>
            </p:nvSpPr>
            <p:spPr>
              <a:xfrm>
                <a:off x="4516579" y="759599"/>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sp>
        <p:nvSpPr>
          <p:cNvPr id="19" name="文本框 1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a:off x="3548042" y="387804"/>
            <a:ext cx="1800493" cy="369332"/>
          </a:xfrm>
          <a:prstGeom prst="rect">
            <a:avLst/>
          </a:prstGeom>
          <a:noFill/>
        </p:spPr>
        <p:txBody>
          <a:bodyPr wrap="none" rtlCol="0">
            <a:spAutoFit/>
          </a:bodyPr>
          <a:lstStyle/>
          <a:p>
            <a:pPr algn="ctr"/>
            <a:r>
              <a:rPr lang="zh-CN" altLang="en-US" dirty="0">
                <a:solidFill>
                  <a:srgbClr val="363636"/>
                </a:solidFill>
                <a:latin typeface="微软雅黑" panose="020B0503020204020204" pitchFamily="34" charset="-122"/>
                <a:ea typeface="微软雅黑" panose="020B0503020204020204" pitchFamily="34" charset="-122"/>
                <a:cs typeface="Kartika" panose="02020503030404060203" pitchFamily="18" charset="0"/>
              </a:rPr>
              <a:t>请在此输入标题</a:t>
            </a:r>
          </a:p>
        </p:txBody>
      </p:sp>
    </p:spTree>
    <p:extLst>
      <p:ext uri="{BB962C8B-B14F-4D97-AF65-F5344CB8AC3E}">
        <p14:creationId xmlns:p14="http://schemas.microsoft.com/office/powerpoint/2010/main" val="338920227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5954" b="5954"/>
          <a:stretch>
            <a:fillRect/>
          </a:stretch>
        </p:blipFill>
        <p:spPr/>
      </p:pic>
      <p:sp>
        <p:nvSpPr>
          <p:cNvPr id="26" name="矩形 25"/>
          <p:cNvSpPr/>
          <p:nvPr/>
        </p:nvSpPr>
        <p:spPr>
          <a:xfrm>
            <a:off x="0" y="0"/>
            <a:ext cx="9144000" cy="5143500"/>
          </a:xfrm>
          <a:prstGeom prst="rect">
            <a:avLst/>
          </a:prstGeom>
          <a:solidFill>
            <a:srgbClr val="40404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8" name="矩形 17"/>
          <p:cNvSpPr/>
          <p:nvPr/>
        </p:nvSpPr>
        <p:spPr>
          <a:xfrm>
            <a:off x="943706" y="1491630"/>
            <a:ext cx="535632" cy="2739801"/>
          </a:xfrm>
          <a:prstGeom prst="rect">
            <a:avLst/>
          </a:prstGeom>
          <a:solidFill>
            <a:srgbClr val="C00000">
              <a:alpha val="75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9" name="矩形 18"/>
          <p:cNvSpPr/>
          <p:nvPr/>
        </p:nvSpPr>
        <p:spPr>
          <a:xfrm>
            <a:off x="1479337" y="1491630"/>
            <a:ext cx="6655013" cy="2739802"/>
          </a:xfrm>
          <a:prstGeom prst="rect">
            <a:avLst/>
          </a:prstGeom>
          <a:solidFill>
            <a:schemeClr val="bg1">
              <a:alpha val="85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7" name="TextBox 2"/>
          <p:cNvSpPr txBox="1"/>
          <p:nvPr/>
        </p:nvSpPr>
        <p:spPr>
          <a:xfrm>
            <a:off x="997283" y="2396716"/>
            <a:ext cx="428477" cy="830997"/>
          </a:xfrm>
          <a:prstGeom prst="rect">
            <a:avLst/>
          </a:prstGeom>
          <a:noFill/>
        </p:spPr>
        <p:txBody>
          <a:bodyPr wrap="square" lIns="0" tIns="0" rIns="0" bIns="0" rtlCol="0">
            <a:spAutoFit/>
          </a:bodyPr>
          <a:lstStyle/>
          <a:p>
            <a:pPr algn="ctr"/>
            <a:r>
              <a:rPr lang="zh-CN" altLang="en-US" b="1" dirty="0">
                <a:solidFill>
                  <a:prstClr val="white"/>
                </a:solidFill>
                <a:latin typeface="微软雅黑" pitchFamily="34" charset="-122"/>
                <a:ea typeface="微软雅黑" pitchFamily="34" charset="-122"/>
              </a:rPr>
              <a:t>结</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束</a:t>
            </a:r>
            <a:endParaRPr lang="en-US" altLang="zh-CN" b="1" dirty="0">
              <a:solidFill>
                <a:prstClr val="white"/>
              </a:solidFill>
              <a:latin typeface="微软雅黑" pitchFamily="34" charset="-122"/>
              <a:ea typeface="微软雅黑" pitchFamily="34" charset="-122"/>
            </a:endParaRPr>
          </a:p>
          <a:p>
            <a:pPr algn="ctr"/>
            <a:r>
              <a:rPr lang="zh-CN" altLang="en-US" b="1" dirty="0">
                <a:solidFill>
                  <a:prstClr val="white"/>
                </a:solidFill>
                <a:latin typeface="微软雅黑" pitchFamily="34" charset="-122"/>
                <a:ea typeface="微软雅黑" pitchFamily="34" charset="-122"/>
              </a:rPr>
              <a:t>语</a:t>
            </a:r>
          </a:p>
        </p:txBody>
      </p:sp>
      <p:sp>
        <p:nvSpPr>
          <p:cNvPr id="27" name="TextBox 23"/>
          <p:cNvSpPr txBox="1"/>
          <p:nvPr/>
        </p:nvSpPr>
        <p:spPr>
          <a:xfrm>
            <a:off x="2091169" y="2377666"/>
            <a:ext cx="5271656" cy="1131079"/>
          </a:xfrm>
          <a:prstGeom prst="rect">
            <a:avLst/>
          </a:prstGeom>
          <a:noFill/>
        </p:spPr>
        <p:txBody>
          <a:bodyPr wrap="square" rtlCol="0">
            <a:spAutoFit/>
          </a:bodyPr>
          <a:lstStyle/>
          <a:p>
            <a:pPr indent="216000" algn="just">
              <a:lnSpc>
                <a:spcPct val="150000"/>
              </a:lnSpc>
            </a:pPr>
            <a:r>
              <a:rPr lang="zh-CN" altLang="en-US" sz="900" dirty="0">
                <a:solidFill>
                  <a:prstClr val="black">
                    <a:lumMod val="65000"/>
                    <a:lumOff val="35000"/>
                  </a:prstClr>
                </a:solidFill>
                <a:latin typeface="Bebas" pitchFamily="2" charset="0"/>
                <a:ea typeface="微软雅黑" pitchFamily="34" charset="-122"/>
                <a:sym typeface="Bebas" pitchFamily="2" charset="0"/>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sz="900" dirty="0">
              <a:solidFill>
                <a:prstClr val="black">
                  <a:lumMod val="65000"/>
                  <a:lumOff val="35000"/>
                </a:prstClr>
              </a:solidFill>
              <a:latin typeface="Bebas" pitchFamily="2" charset="0"/>
              <a:ea typeface="微软雅黑" panose="020B0503020204020204" pitchFamily="34" charset="-122"/>
              <a:cs typeface="Lato Light"/>
              <a:sym typeface="Bebas" pitchFamily="2" charset="0"/>
            </a:endParaRPr>
          </a:p>
        </p:txBody>
      </p:sp>
      <p:sp>
        <p:nvSpPr>
          <p:cNvPr id="33" name="TextBox 2"/>
          <p:cNvSpPr txBox="1"/>
          <p:nvPr/>
        </p:nvSpPr>
        <p:spPr>
          <a:xfrm>
            <a:off x="6753731" y="3638567"/>
            <a:ext cx="428477" cy="830997"/>
          </a:xfrm>
          <a:prstGeom prst="rect">
            <a:avLst/>
          </a:prstGeom>
          <a:noFill/>
        </p:spPr>
        <p:txBody>
          <a:bodyPr wrap="square" lIns="0" tIns="0" rIns="0" bIns="0" rtlCol="0">
            <a:spAutoFit/>
          </a:bodyPr>
          <a:lstStyle/>
          <a:p>
            <a:pPr algn="ctr"/>
            <a:r>
              <a:rPr lang="en-US" altLang="zh-CN" sz="5400" dirty="0">
                <a:solidFill>
                  <a:prstClr val="white">
                    <a:lumMod val="50000"/>
                  </a:prstClr>
                </a:solidFill>
                <a:latin typeface="方正兰亭粗黑_GBK" panose="02000000000000000000" pitchFamily="2" charset="-122"/>
                <a:ea typeface="方正兰亭粗黑_GBK" panose="02000000000000000000" pitchFamily="2" charset="-122"/>
              </a:rPr>
              <a:t>“</a:t>
            </a:r>
            <a:endParaRPr lang="zh-CN" altLang="en-US" sz="5400" dirty="0">
              <a:solidFill>
                <a:prstClr val="white">
                  <a:lumMod val="50000"/>
                </a:prstClr>
              </a:solidFill>
              <a:latin typeface="方正兰亭粗黑_GBK" panose="02000000000000000000" pitchFamily="2" charset="-122"/>
              <a:ea typeface="方正兰亭粗黑_GBK" panose="02000000000000000000" pitchFamily="2" charset="-122"/>
            </a:endParaRPr>
          </a:p>
        </p:txBody>
      </p:sp>
      <p:sp>
        <p:nvSpPr>
          <p:cNvPr id="34" name="TextBox 2"/>
          <p:cNvSpPr txBox="1"/>
          <p:nvPr/>
        </p:nvSpPr>
        <p:spPr>
          <a:xfrm>
            <a:off x="2138795" y="2143443"/>
            <a:ext cx="1074358" cy="184666"/>
          </a:xfrm>
          <a:prstGeom prst="rect">
            <a:avLst/>
          </a:prstGeom>
          <a:noFill/>
        </p:spPr>
        <p:txBody>
          <a:bodyPr wrap="square" lIns="0" tIns="0" rIns="0" bIns="0" rtlCol="0">
            <a:spAutoFit/>
          </a:bodyPr>
          <a:lstStyle/>
          <a:p>
            <a:r>
              <a:rPr lang="zh-CN" altLang="en-US" sz="1200" b="1" dirty="0">
                <a:solidFill>
                  <a:prstClr val="black">
                    <a:lumMod val="75000"/>
                    <a:lumOff val="25000"/>
                  </a:prstClr>
                </a:solidFill>
                <a:latin typeface="微软雅黑" pitchFamily="34" charset="-122"/>
                <a:ea typeface="微软雅黑" pitchFamily="34" charset="-122"/>
              </a:rPr>
              <a:t>领导寄语：</a:t>
            </a:r>
          </a:p>
        </p:txBody>
      </p:sp>
    </p:spTree>
    <p:extLst>
      <p:ext uri="{BB962C8B-B14F-4D97-AF65-F5344CB8AC3E}">
        <p14:creationId xmlns:p14="http://schemas.microsoft.com/office/powerpoint/2010/main" val="3028915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1+#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up)">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7" grpId="0"/>
      <p:bldP spid="27" grpId="0"/>
      <p:bldP spid="33" grpId="0"/>
      <p:bldP spid="3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平行四边形 42"/>
          <p:cNvSpPr/>
          <p:nvPr/>
        </p:nvSpPr>
        <p:spPr>
          <a:xfrm>
            <a:off x="6157700" y="1236327"/>
            <a:ext cx="2962335" cy="3019526"/>
          </a:xfrm>
          <a:prstGeom prst="parallelogram">
            <a:avLst>
              <a:gd name="adj" fmla="val 57883"/>
            </a:avLst>
          </a:prstGeom>
          <a:gradFill>
            <a:gsLst>
              <a:gs pos="30000">
                <a:srgbClr val="E6E6E6">
                  <a:alpha val="24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42" name="平行四边形 41"/>
          <p:cNvSpPr/>
          <p:nvPr/>
        </p:nvSpPr>
        <p:spPr>
          <a:xfrm>
            <a:off x="113169" y="1"/>
            <a:ext cx="2889482" cy="3785847"/>
          </a:xfrm>
          <a:prstGeom prst="parallelogram">
            <a:avLst>
              <a:gd name="adj" fmla="val 69801"/>
            </a:avLst>
          </a:prstGeom>
          <a:gradFill>
            <a:gsLst>
              <a:gs pos="30000">
                <a:srgbClr val="E6E6E6">
                  <a:alpha val="21000"/>
                </a:srgbClr>
              </a:gs>
              <a:gs pos="100000">
                <a:srgbClr val="E6E6E6">
                  <a:alpha val="25000"/>
                </a:srgbClr>
              </a:gs>
            </a:gsLst>
            <a:lin ang="7200000" scaled="0"/>
          </a:gra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5" name="平行四边形 4"/>
          <p:cNvSpPr/>
          <p:nvPr/>
        </p:nvSpPr>
        <p:spPr>
          <a:xfrm>
            <a:off x="371548" y="2645229"/>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7" name="直接连接符 6"/>
          <p:cNvCxnSpPr/>
          <p:nvPr/>
        </p:nvCxnSpPr>
        <p:spPr>
          <a:xfrm flipV="1">
            <a:off x="597626" y="1714500"/>
            <a:ext cx="1920240" cy="342900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0" name="平行四边形 9"/>
          <p:cNvSpPr/>
          <p:nvPr/>
        </p:nvSpPr>
        <p:spPr>
          <a:xfrm rot="10800000">
            <a:off x="7147905" y="0"/>
            <a:ext cx="1627070" cy="2498272"/>
          </a:xfrm>
          <a:prstGeom prst="parallelogram">
            <a:avLst>
              <a:gd name="adj" fmla="val 85049"/>
            </a:avLst>
          </a:prstGeom>
          <a:solidFill>
            <a:srgbClr val="C00000"/>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cxnSp>
        <p:nvCxnSpPr>
          <p:cNvPr id="11" name="直接连接符 10"/>
          <p:cNvCxnSpPr/>
          <p:nvPr/>
        </p:nvCxnSpPr>
        <p:spPr>
          <a:xfrm flipH="1">
            <a:off x="6848203" y="0"/>
            <a:ext cx="1700693" cy="303695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102236" y="3252652"/>
            <a:ext cx="1048295" cy="1890848"/>
          </a:xfrm>
          <a:custGeom>
            <a:avLst/>
            <a:gdLst>
              <a:gd name="connsiteX0" fmla="*/ 0 w 1400224"/>
              <a:gd name="connsiteY0" fmla="*/ 0 h 2939143"/>
              <a:gd name="connsiteX1" fmla="*/ 1400224 w 1400224"/>
              <a:gd name="connsiteY1" fmla="*/ 0 h 2939143"/>
              <a:gd name="connsiteX2" fmla="*/ 1400224 w 1400224"/>
              <a:gd name="connsiteY2" fmla="*/ 2939143 h 2939143"/>
              <a:gd name="connsiteX3" fmla="*/ 0 w 1400224"/>
              <a:gd name="connsiteY3" fmla="*/ 2939143 h 2939143"/>
              <a:gd name="connsiteX4" fmla="*/ 0 w 1400224"/>
              <a:gd name="connsiteY4"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0 w 1400224"/>
              <a:gd name="connsiteY4" fmla="*/ 2939143 h 2939143"/>
              <a:gd name="connsiteX5" fmla="*/ 0 w 1400224"/>
              <a:gd name="connsiteY5" fmla="*/ 0 h 2939143"/>
              <a:gd name="connsiteX0" fmla="*/ 0 w 1400224"/>
              <a:gd name="connsiteY0" fmla="*/ 0 h 2939143"/>
              <a:gd name="connsiteX1" fmla="*/ 1400224 w 1400224"/>
              <a:gd name="connsiteY1" fmla="*/ 0 h 2939143"/>
              <a:gd name="connsiteX2" fmla="*/ 1397726 w 1400224"/>
              <a:gd name="connsiteY2" fmla="*/ 418012 h 2939143"/>
              <a:gd name="connsiteX3" fmla="*/ 1400224 w 1400224"/>
              <a:gd name="connsiteY3" fmla="*/ 2939143 h 2939143"/>
              <a:gd name="connsiteX4" fmla="*/ 339634 w 1400224"/>
              <a:gd name="connsiteY4" fmla="*/ 2926080 h 2939143"/>
              <a:gd name="connsiteX5" fmla="*/ 0 w 1400224"/>
              <a:gd name="connsiteY5" fmla="*/ 2939143 h 2939143"/>
              <a:gd name="connsiteX6" fmla="*/ 0 w 1400224"/>
              <a:gd name="connsiteY6" fmla="*/ 0 h 2939143"/>
              <a:gd name="connsiteX0" fmla="*/ 0 w 1473880"/>
              <a:gd name="connsiteY0" fmla="*/ 0 h 2939143"/>
              <a:gd name="connsiteX1" fmla="*/ 1400224 w 1473880"/>
              <a:gd name="connsiteY1" fmla="*/ 0 h 2939143"/>
              <a:gd name="connsiteX2" fmla="*/ 1397726 w 1473880"/>
              <a:gd name="connsiteY2" fmla="*/ 418012 h 2939143"/>
              <a:gd name="connsiteX3" fmla="*/ 1384663 w 1473880"/>
              <a:gd name="connsiteY3" fmla="*/ 979714 h 2939143"/>
              <a:gd name="connsiteX4" fmla="*/ 1400224 w 1473880"/>
              <a:gd name="connsiteY4" fmla="*/ 2939143 h 2939143"/>
              <a:gd name="connsiteX5" fmla="*/ 339634 w 1473880"/>
              <a:gd name="connsiteY5" fmla="*/ 2926080 h 2939143"/>
              <a:gd name="connsiteX6" fmla="*/ 0 w 1473880"/>
              <a:gd name="connsiteY6" fmla="*/ 2939143 h 2939143"/>
              <a:gd name="connsiteX7" fmla="*/ 0 w 1473880"/>
              <a:gd name="connsiteY7" fmla="*/ 0 h 2939143"/>
              <a:gd name="connsiteX0" fmla="*/ 0 w 1465958"/>
              <a:gd name="connsiteY0" fmla="*/ 0 h 2939143"/>
              <a:gd name="connsiteX1" fmla="*/ 1400224 w 1465958"/>
              <a:gd name="connsiteY1" fmla="*/ 0 h 2939143"/>
              <a:gd name="connsiteX2" fmla="*/ 1397726 w 1465958"/>
              <a:gd name="connsiteY2" fmla="*/ 418012 h 2939143"/>
              <a:gd name="connsiteX3" fmla="*/ 1384663 w 1465958"/>
              <a:gd name="connsiteY3" fmla="*/ 979714 h 2939143"/>
              <a:gd name="connsiteX4" fmla="*/ 339634 w 1465958"/>
              <a:gd name="connsiteY4" fmla="*/ 2926080 h 2939143"/>
              <a:gd name="connsiteX5" fmla="*/ 0 w 1465958"/>
              <a:gd name="connsiteY5" fmla="*/ 2939143 h 2939143"/>
              <a:gd name="connsiteX6" fmla="*/ 0 w 1465958"/>
              <a:gd name="connsiteY6" fmla="*/ 0 h 2939143"/>
              <a:gd name="connsiteX0" fmla="*/ 0 w 1465958"/>
              <a:gd name="connsiteY0" fmla="*/ 0 h 2939143"/>
              <a:gd name="connsiteX1" fmla="*/ 1397726 w 1465958"/>
              <a:gd name="connsiteY1" fmla="*/ 418012 h 2939143"/>
              <a:gd name="connsiteX2" fmla="*/ 1384663 w 1465958"/>
              <a:gd name="connsiteY2" fmla="*/ 979714 h 2939143"/>
              <a:gd name="connsiteX3" fmla="*/ 339634 w 1465958"/>
              <a:gd name="connsiteY3" fmla="*/ 2926080 h 2939143"/>
              <a:gd name="connsiteX4" fmla="*/ 0 w 1465958"/>
              <a:gd name="connsiteY4" fmla="*/ 2939143 h 2939143"/>
              <a:gd name="connsiteX5" fmla="*/ 0 w 1465958"/>
              <a:gd name="connsiteY5" fmla="*/ 0 h 2939143"/>
              <a:gd name="connsiteX0" fmla="*/ 0 w 1465958"/>
              <a:gd name="connsiteY0" fmla="*/ 2521131 h 2521131"/>
              <a:gd name="connsiteX1" fmla="*/ 1397726 w 1465958"/>
              <a:gd name="connsiteY1" fmla="*/ 0 h 2521131"/>
              <a:gd name="connsiteX2" fmla="*/ 1384663 w 1465958"/>
              <a:gd name="connsiteY2" fmla="*/ 561702 h 2521131"/>
              <a:gd name="connsiteX3" fmla="*/ 339634 w 1465958"/>
              <a:gd name="connsiteY3" fmla="*/ 2508068 h 2521131"/>
              <a:gd name="connsiteX4" fmla="*/ 0 w 1465958"/>
              <a:gd name="connsiteY4" fmla="*/ 2521131 h 2521131"/>
              <a:gd name="connsiteX0" fmla="*/ 0 w 1472872"/>
              <a:gd name="connsiteY0" fmla="*/ 2521131 h 2521131"/>
              <a:gd name="connsiteX1" fmla="*/ 1397726 w 1472872"/>
              <a:gd name="connsiteY1" fmla="*/ 0 h 2521131"/>
              <a:gd name="connsiteX2" fmla="*/ 1394139 w 1472872"/>
              <a:gd name="connsiteY2" fmla="*/ 561702 h 2521131"/>
              <a:gd name="connsiteX3" fmla="*/ 339634 w 1472872"/>
              <a:gd name="connsiteY3" fmla="*/ 2508068 h 2521131"/>
              <a:gd name="connsiteX4" fmla="*/ 0 w 1472872"/>
              <a:gd name="connsiteY4" fmla="*/ 2521131 h 2521131"/>
              <a:gd name="connsiteX0" fmla="*/ 0 w 1403223"/>
              <a:gd name="connsiteY0" fmla="*/ 2521131 h 2521131"/>
              <a:gd name="connsiteX1" fmla="*/ 1397726 w 1403223"/>
              <a:gd name="connsiteY1" fmla="*/ 0 h 2521131"/>
              <a:gd name="connsiteX2" fmla="*/ 1394139 w 1403223"/>
              <a:gd name="connsiteY2" fmla="*/ 561702 h 2521131"/>
              <a:gd name="connsiteX3" fmla="*/ 339634 w 1403223"/>
              <a:gd name="connsiteY3" fmla="*/ 2508068 h 2521131"/>
              <a:gd name="connsiteX4" fmla="*/ 0 w 1403223"/>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 name="connsiteX0" fmla="*/ 0 w 1397726"/>
              <a:gd name="connsiteY0" fmla="*/ 2521131 h 2521131"/>
              <a:gd name="connsiteX1" fmla="*/ 1397726 w 1397726"/>
              <a:gd name="connsiteY1" fmla="*/ 0 h 2521131"/>
              <a:gd name="connsiteX2" fmla="*/ 1394139 w 1397726"/>
              <a:gd name="connsiteY2" fmla="*/ 561702 h 2521131"/>
              <a:gd name="connsiteX3" fmla="*/ 339634 w 1397726"/>
              <a:gd name="connsiteY3" fmla="*/ 2508068 h 2521131"/>
              <a:gd name="connsiteX4" fmla="*/ 0 w 1397726"/>
              <a:gd name="connsiteY4" fmla="*/ 2521131 h 252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726" h="2521131">
                <a:moveTo>
                  <a:pt x="0" y="2521131"/>
                </a:moveTo>
                <a:lnTo>
                  <a:pt x="1397726" y="0"/>
                </a:lnTo>
                <a:cubicBezTo>
                  <a:pt x="1395133" y="163286"/>
                  <a:pt x="1399521" y="-881"/>
                  <a:pt x="1394139" y="561702"/>
                </a:cubicBezTo>
                <a:cubicBezTo>
                  <a:pt x="348281" y="2529456"/>
                  <a:pt x="1384630" y="600122"/>
                  <a:pt x="339634" y="2508068"/>
                </a:cubicBezTo>
                <a:lnTo>
                  <a:pt x="0" y="2521131"/>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4" name="矩形 13"/>
          <p:cNvSpPr/>
          <p:nvPr/>
        </p:nvSpPr>
        <p:spPr>
          <a:xfrm>
            <a:off x="8481849" y="3996559"/>
            <a:ext cx="668683" cy="1146941"/>
          </a:xfrm>
          <a:custGeom>
            <a:avLst/>
            <a:gdLst>
              <a:gd name="connsiteX0" fmla="*/ 0 w 891577"/>
              <a:gd name="connsiteY0" fmla="*/ 0 h 1529255"/>
              <a:gd name="connsiteX1" fmla="*/ 891577 w 891577"/>
              <a:gd name="connsiteY1" fmla="*/ 0 h 1529255"/>
              <a:gd name="connsiteX2" fmla="*/ 891577 w 891577"/>
              <a:gd name="connsiteY2" fmla="*/ 1529255 h 1529255"/>
              <a:gd name="connsiteX3" fmla="*/ 0 w 891577"/>
              <a:gd name="connsiteY3" fmla="*/ 1529255 h 1529255"/>
              <a:gd name="connsiteX4" fmla="*/ 0 w 891577"/>
              <a:gd name="connsiteY4" fmla="*/ 0 h 1529255"/>
              <a:gd name="connsiteX0" fmla="*/ 0 w 891577"/>
              <a:gd name="connsiteY0" fmla="*/ 1529255 h 1529255"/>
              <a:gd name="connsiteX1" fmla="*/ 891577 w 891577"/>
              <a:gd name="connsiteY1" fmla="*/ 0 h 1529255"/>
              <a:gd name="connsiteX2" fmla="*/ 891577 w 891577"/>
              <a:gd name="connsiteY2" fmla="*/ 1529255 h 1529255"/>
              <a:gd name="connsiteX3" fmla="*/ 0 w 891577"/>
              <a:gd name="connsiteY3" fmla="*/ 1529255 h 1529255"/>
            </a:gdLst>
            <a:ahLst/>
            <a:cxnLst>
              <a:cxn ang="0">
                <a:pos x="connsiteX0" y="connsiteY0"/>
              </a:cxn>
              <a:cxn ang="0">
                <a:pos x="connsiteX1" y="connsiteY1"/>
              </a:cxn>
              <a:cxn ang="0">
                <a:pos x="connsiteX2" y="connsiteY2"/>
              </a:cxn>
              <a:cxn ang="0">
                <a:pos x="connsiteX3" y="connsiteY3"/>
              </a:cxn>
            </a:cxnLst>
            <a:rect l="l" t="t" r="r" b="b"/>
            <a:pathLst>
              <a:path w="891577" h="1529255">
                <a:moveTo>
                  <a:pt x="0" y="1529255"/>
                </a:moveTo>
                <a:lnTo>
                  <a:pt x="891577" y="0"/>
                </a:lnTo>
                <a:lnTo>
                  <a:pt x="891577" y="1529255"/>
                </a:lnTo>
                <a:lnTo>
                  <a:pt x="0" y="1529255"/>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16" name="直接连接符 15"/>
          <p:cNvCxnSpPr/>
          <p:nvPr/>
        </p:nvCxnSpPr>
        <p:spPr>
          <a:xfrm flipV="1">
            <a:off x="7851228" y="2948152"/>
            <a:ext cx="1190297" cy="2195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643856" y="2453872"/>
            <a:ext cx="1458291" cy="268962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7433959" y="2033752"/>
            <a:ext cx="1686076" cy="31097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1" name="平行四边形 20"/>
          <p:cNvSpPr/>
          <p:nvPr/>
        </p:nvSpPr>
        <p:spPr>
          <a:xfrm rot="10800000">
            <a:off x="7614429" y="1284141"/>
            <a:ext cx="1505606" cy="2172182"/>
          </a:xfrm>
          <a:prstGeom prst="parallelogram">
            <a:avLst>
              <a:gd name="adj" fmla="val 82639"/>
            </a:avLst>
          </a:prstGeom>
          <a:solidFill>
            <a:srgbClr val="DDDBDC"/>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2" name="平行四边形 21"/>
          <p:cNvSpPr/>
          <p:nvPr/>
        </p:nvSpPr>
        <p:spPr>
          <a:xfrm>
            <a:off x="46255" y="1633180"/>
            <a:ext cx="1511491" cy="2165507"/>
          </a:xfrm>
          <a:prstGeom prst="parallelogram">
            <a:avLst>
              <a:gd name="adj" fmla="val 80054"/>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3" name="平行四边形 22"/>
          <p:cNvSpPr/>
          <p:nvPr/>
        </p:nvSpPr>
        <p:spPr>
          <a:xfrm>
            <a:off x="1395249" y="3036952"/>
            <a:ext cx="928661" cy="857411"/>
          </a:xfrm>
          <a:prstGeom prst="parallelogram">
            <a:avLst>
              <a:gd name="adj" fmla="val 56150"/>
            </a:avLst>
          </a:prstGeom>
          <a:solidFill>
            <a:srgbClr val="D8D8D8"/>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4" name="平行四边形 23"/>
          <p:cNvSpPr/>
          <p:nvPr/>
        </p:nvSpPr>
        <p:spPr>
          <a:xfrm>
            <a:off x="1859579" y="1"/>
            <a:ext cx="1159518" cy="536027"/>
          </a:xfrm>
          <a:prstGeom prst="parallelogram">
            <a:avLst>
              <a:gd name="adj" fmla="val 53252"/>
            </a:avLst>
          </a:prstGeom>
          <a:solidFill>
            <a:srgbClr val="E1E1E1"/>
          </a:solidFill>
          <a:ln w="25400" cap="flat" cmpd="sng" algn="ctr">
            <a:noFill/>
            <a:prstDash val="solid"/>
          </a:ln>
          <a:effectLst/>
        </p:spPr>
        <p:txBody>
          <a:bodyPr rtlCol="0" anchor="ctr"/>
          <a:lstStyle/>
          <a:p>
            <a:pPr algn="ctr" fontAlgn="base">
              <a:spcBef>
                <a:spcPct val="0"/>
              </a:spcBef>
              <a:spcAft>
                <a:spcPct val="0"/>
              </a:spcAft>
              <a:defRPr/>
            </a:pPr>
            <a:endParaRPr lang="zh-CN" altLang="en-US" sz="1799" kern="0">
              <a:solidFill>
                <a:srgbClr val="FFFFFF"/>
              </a:solidFill>
            </a:endParaRPr>
          </a:p>
        </p:txBody>
      </p:sp>
      <p:sp>
        <p:nvSpPr>
          <p:cNvPr id="25" name="矩形 24"/>
          <p:cNvSpPr/>
          <p:nvPr/>
        </p:nvSpPr>
        <p:spPr>
          <a:xfrm>
            <a:off x="1" y="1"/>
            <a:ext cx="670034" cy="1206062"/>
          </a:xfrm>
          <a:custGeom>
            <a:avLst/>
            <a:gdLst>
              <a:gd name="connsiteX0" fmla="*/ 0 w 893379"/>
              <a:gd name="connsiteY0" fmla="*/ 0 h 1608083"/>
              <a:gd name="connsiteX1" fmla="*/ 893379 w 893379"/>
              <a:gd name="connsiteY1" fmla="*/ 0 h 1608083"/>
              <a:gd name="connsiteX2" fmla="*/ 893379 w 893379"/>
              <a:gd name="connsiteY2" fmla="*/ 1608083 h 1608083"/>
              <a:gd name="connsiteX3" fmla="*/ 0 w 893379"/>
              <a:gd name="connsiteY3" fmla="*/ 1608083 h 1608083"/>
              <a:gd name="connsiteX4" fmla="*/ 0 w 893379"/>
              <a:gd name="connsiteY4" fmla="*/ 0 h 1608083"/>
              <a:gd name="connsiteX0" fmla="*/ 0 w 893379"/>
              <a:gd name="connsiteY0" fmla="*/ 0 h 1608083"/>
              <a:gd name="connsiteX1" fmla="*/ 893379 w 893379"/>
              <a:gd name="connsiteY1" fmla="*/ 0 h 1608083"/>
              <a:gd name="connsiteX2" fmla="*/ 0 w 893379"/>
              <a:gd name="connsiteY2" fmla="*/ 1608083 h 1608083"/>
              <a:gd name="connsiteX3" fmla="*/ 0 w 893379"/>
              <a:gd name="connsiteY3" fmla="*/ 0 h 1608083"/>
            </a:gdLst>
            <a:ahLst/>
            <a:cxnLst>
              <a:cxn ang="0">
                <a:pos x="connsiteX0" y="connsiteY0"/>
              </a:cxn>
              <a:cxn ang="0">
                <a:pos x="connsiteX1" y="connsiteY1"/>
              </a:cxn>
              <a:cxn ang="0">
                <a:pos x="connsiteX2" y="connsiteY2"/>
              </a:cxn>
              <a:cxn ang="0">
                <a:pos x="connsiteX3" y="connsiteY3"/>
              </a:cxn>
            </a:cxnLst>
            <a:rect l="l" t="t" r="r" b="b"/>
            <a:pathLst>
              <a:path w="893379" h="1608083">
                <a:moveTo>
                  <a:pt x="0" y="0"/>
                </a:moveTo>
                <a:lnTo>
                  <a:pt x="893379" y="0"/>
                </a:lnTo>
                <a:lnTo>
                  <a:pt x="0" y="1608083"/>
                </a:lnTo>
                <a:lnTo>
                  <a:pt x="0" y="0"/>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cxnSp>
        <p:nvCxnSpPr>
          <p:cNvPr id="27" name="直接连接符 26"/>
          <p:cNvCxnSpPr/>
          <p:nvPr/>
        </p:nvCxnSpPr>
        <p:spPr>
          <a:xfrm flipH="1">
            <a:off x="102475" y="1"/>
            <a:ext cx="1174532" cy="2175641"/>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2004" y="-1"/>
            <a:ext cx="1471375" cy="2725499"/>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26487" y="1"/>
            <a:ext cx="1664513" cy="308325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883" y="1"/>
            <a:ext cx="1048407" cy="1891862"/>
          </a:xfrm>
          <a:custGeom>
            <a:avLst/>
            <a:gdLst>
              <a:gd name="connsiteX0" fmla="*/ 0 w 1387366"/>
              <a:gd name="connsiteY0" fmla="*/ 0 h 2522483"/>
              <a:gd name="connsiteX1" fmla="*/ 1387366 w 1387366"/>
              <a:gd name="connsiteY1" fmla="*/ 0 h 2522483"/>
              <a:gd name="connsiteX2" fmla="*/ 1387366 w 1387366"/>
              <a:gd name="connsiteY2" fmla="*/ 2522483 h 2522483"/>
              <a:gd name="connsiteX3" fmla="*/ 0 w 1387366"/>
              <a:gd name="connsiteY3" fmla="*/ 2522483 h 2522483"/>
              <a:gd name="connsiteX4" fmla="*/ 0 w 1387366"/>
              <a:gd name="connsiteY4" fmla="*/ 0 h 2522483"/>
              <a:gd name="connsiteX0" fmla="*/ 0 w 1387366"/>
              <a:gd name="connsiteY0" fmla="*/ 0 h 2522483"/>
              <a:gd name="connsiteX1" fmla="*/ 1030014 w 1387366"/>
              <a:gd name="connsiteY1" fmla="*/ 0 h 2522483"/>
              <a:gd name="connsiteX2" fmla="*/ 1387366 w 1387366"/>
              <a:gd name="connsiteY2" fmla="*/ 0 h 2522483"/>
              <a:gd name="connsiteX3" fmla="*/ 1387366 w 1387366"/>
              <a:gd name="connsiteY3" fmla="*/ 2522483 h 2522483"/>
              <a:gd name="connsiteX4" fmla="*/ 0 w 1387366"/>
              <a:gd name="connsiteY4" fmla="*/ 2522483 h 2522483"/>
              <a:gd name="connsiteX5" fmla="*/ 0 w 1387366"/>
              <a:gd name="connsiteY5" fmla="*/ 0 h 2522483"/>
              <a:gd name="connsiteX0" fmla="*/ 10510 w 1397876"/>
              <a:gd name="connsiteY0" fmla="*/ 0 h 2522483"/>
              <a:gd name="connsiteX1" fmla="*/ 1040524 w 1397876"/>
              <a:gd name="connsiteY1" fmla="*/ 0 h 2522483"/>
              <a:gd name="connsiteX2" fmla="*/ 1397876 w 1397876"/>
              <a:gd name="connsiteY2" fmla="*/ 0 h 2522483"/>
              <a:gd name="connsiteX3" fmla="*/ 1397876 w 1397876"/>
              <a:gd name="connsiteY3" fmla="*/ 2522483 h 2522483"/>
              <a:gd name="connsiteX4" fmla="*/ 10510 w 1397876"/>
              <a:gd name="connsiteY4" fmla="*/ 2522483 h 2522483"/>
              <a:gd name="connsiteX5" fmla="*/ 0 w 1397876"/>
              <a:gd name="connsiteY5" fmla="*/ 1923393 h 2522483"/>
              <a:gd name="connsiteX6" fmla="*/ 10510 w 1397876"/>
              <a:gd name="connsiteY6" fmla="*/ 0 h 2522483"/>
              <a:gd name="connsiteX0" fmla="*/ 10510 w 1397876"/>
              <a:gd name="connsiteY0" fmla="*/ 0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 name="connsiteX5" fmla="*/ 10510 w 1397876"/>
              <a:gd name="connsiteY5" fmla="*/ 0 h 2522483"/>
              <a:gd name="connsiteX0" fmla="*/ 0 w 1397876"/>
              <a:gd name="connsiteY0" fmla="*/ 1923393 h 2522483"/>
              <a:gd name="connsiteX1" fmla="*/ 1040524 w 1397876"/>
              <a:gd name="connsiteY1" fmla="*/ 0 h 2522483"/>
              <a:gd name="connsiteX2" fmla="*/ 1397876 w 1397876"/>
              <a:gd name="connsiteY2" fmla="*/ 0 h 2522483"/>
              <a:gd name="connsiteX3" fmla="*/ 10510 w 1397876"/>
              <a:gd name="connsiteY3" fmla="*/ 2522483 h 2522483"/>
              <a:gd name="connsiteX4" fmla="*/ 0 w 1397876"/>
              <a:gd name="connsiteY4" fmla="*/ 1923393 h 2522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7876" h="2522483">
                <a:moveTo>
                  <a:pt x="0" y="1923393"/>
                </a:moveTo>
                <a:cubicBezTo>
                  <a:pt x="171669" y="1502979"/>
                  <a:pt x="807545" y="320566"/>
                  <a:pt x="1040524" y="0"/>
                </a:cubicBezTo>
                <a:lnTo>
                  <a:pt x="1397876" y="0"/>
                </a:lnTo>
                <a:lnTo>
                  <a:pt x="10510" y="2522483"/>
                </a:lnTo>
                <a:lnTo>
                  <a:pt x="0" y="1923393"/>
                </a:lnTo>
                <a:close/>
              </a:path>
            </a:pathLst>
          </a:cu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36" name="矩形 35"/>
          <p:cNvSpPr/>
          <p:nvPr/>
        </p:nvSpPr>
        <p:spPr>
          <a:xfrm>
            <a:off x="2461336" y="1912041"/>
            <a:ext cx="4355654" cy="715581"/>
          </a:xfrm>
          <a:prstGeom prst="rect">
            <a:avLst/>
          </a:prstGeom>
        </p:spPr>
        <p:txBody>
          <a:bodyPr wrap="square">
            <a:spAutoFit/>
          </a:bodyPr>
          <a:lstStyle/>
          <a:p>
            <a:pPr algn="ctr">
              <a:defRPr/>
            </a:pPr>
            <a:r>
              <a:rPr lang="zh-CN" altLang="en-US" sz="4050" b="1" dirty="0">
                <a:solidFill>
                  <a:srgbClr val="C00000"/>
                </a:solidFill>
                <a:latin typeface="微软雅黑" pitchFamily="34" charset="-122"/>
                <a:ea typeface="微软雅黑" pitchFamily="34" charset="-122"/>
                <a:sym typeface="微软雅黑" pitchFamily="34" charset="-122"/>
              </a:rPr>
              <a:t>非常感谢您的聆听</a:t>
            </a:r>
          </a:p>
        </p:txBody>
      </p:sp>
      <p:sp>
        <p:nvSpPr>
          <p:cNvPr id="37" name="TextBox 11"/>
          <p:cNvSpPr txBox="1"/>
          <p:nvPr/>
        </p:nvSpPr>
        <p:spPr>
          <a:xfrm flipH="1">
            <a:off x="3392592" y="1048564"/>
            <a:ext cx="2414516" cy="1015663"/>
          </a:xfrm>
          <a:prstGeom prst="rect">
            <a:avLst/>
          </a:prstGeom>
          <a:noFill/>
        </p:spPr>
        <p:txBody>
          <a:bodyPr wrap="square" rtlCol="0">
            <a:spAutoFit/>
          </a:bodyPr>
          <a:lstStyle/>
          <a:p>
            <a:pPr algn="ctr" fontAlgn="base">
              <a:spcBef>
                <a:spcPct val="0"/>
              </a:spcBef>
              <a:spcAft>
                <a:spcPct val="0"/>
              </a:spcAft>
            </a:pPr>
            <a:r>
              <a:rPr lang="en-US" sz="6000" b="1" spc="225" dirty="0" smtClean="0">
                <a:solidFill>
                  <a:srgbClr val="C00000"/>
                </a:solidFill>
                <a:latin typeface="Agency FB" panose="020B0503020202020204" pitchFamily="34" charset="0"/>
                <a:ea typeface="宋体" charset="-122"/>
              </a:rPr>
              <a:t>2020</a:t>
            </a:r>
            <a:endParaRPr lang="id-ID" sz="6000" b="1" spc="225" dirty="0">
              <a:solidFill>
                <a:srgbClr val="C00000"/>
              </a:solidFill>
              <a:latin typeface="Agency FB" panose="020B0503020202020204" pitchFamily="34" charset="0"/>
              <a:ea typeface="宋体" charset="-122"/>
            </a:endParaRPr>
          </a:p>
        </p:txBody>
      </p:sp>
      <p:sp>
        <p:nvSpPr>
          <p:cNvPr id="41" name="TextBox 71"/>
          <p:cNvSpPr txBox="1"/>
          <p:nvPr/>
        </p:nvSpPr>
        <p:spPr>
          <a:xfrm>
            <a:off x="2679854" y="2898417"/>
            <a:ext cx="3927239" cy="253916"/>
          </a:xfrm>
          <a:prstGeom prst="rect">
            <a:avLst/>
          </a:prstGeom>
          <a:noFill/>
        </p:spPr>
        <p:txBody>
          <a:bodyPr wrap="square" rtlCol="0">
            <a:spAutoFit/>
          </a:bodyPr>
          <a:lstStyle/>
          <a:p>
            <a:pPr algn="ctr"/>
            <a:r>
              <a:rPr lang="en-US" altLang="zh-CN" sz="1050" dirty="0">
                <a:solidFill>
                  <a:prstClr val="black"/>
                </a:solidFill>
              </a:rPr>
              <a:t>Project investment in high end commercial financing plan</a:t>
            </a:r>
          </a:p>
        </p:txBody>
      </p:sp>
    </p:spTree>
    <p:extLst>
      <p:ext uri="{BB962C8B-B14F-4D97-AF65-F5344CB8AC3E}">
        <p14:creationId xmlns:p14="http://schemas.microsoft.com/office/powerpoint/2010/main" val="386156505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 presetClass="entr" presetSubtype="1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checkerboard(across)">
                                      <p:cBhvr>
                                        <p:cTn id="13" dur="500"/>
                                        <p:tgtEl>
                                          <p:spTgt spid="3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1000"/>
                                        <p:tgtEl>
                                          <p:spTgt spid="41"/>
                                        </p:tgtEl>
                                      </p:cBhvr>
                                    </p:animEffect>
                                    <p:anim calcmode="lin" valueType="num">
                                      <p:cBhvr>
                                        <p:cTn id="18" dur="1000" fill="hold"/>
                                        <p:tgtEl>
                                          <p:spTgt spid="41"/>
                                        </p:tgtEl>
                                        <p:attrNameLst>
                                          <p:attrName>ppt_x</p:attrName>
                                        </p:attrNameLst>
                                      </p:cBhvr>
                                      <p:tavLst>
                                        <p:tav tm="0">
                                          <p:val>
                                            <p:strVal val="#ppt_x"/>
                                          </p:val>
                                        </p:tav>
                                        <p:tav tm="100000">
                                          <p:val>
                                            <p:strVal val="#ppt_x"/>
                                          </p:val>
                                        </p:tav>
                                      </p:tavLst>
                                    </p:anim>
                                    <p:anim calcmode="lin" valueType="num">
                                      <p:cBhvr>
                                        <p:cTn id="1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A564554-29D7-4581-90C1-E4F728931A6E"/>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黑红工作汇报总结PPT模板"/>
</p:tagLst>
</file>

<file path=ppt/theme/theme1.xml><?xml version="1.0" encoding="utf-8"?>
<a:theme xmlns:a="http://schemas.openxmlformats.org/drawingml/2006/main" name="Office 主题​​">
  <a:themeElements>
    <a:clrScheme name="自定义 13">
      <a:dk1>
        <a:srgbClr val="C00000"/>
      </a:dk1>
      <a:lt1>
        <a:srgbClr val="404040"/>
      </a:lt1>
      <a:dk2>
        <a:srgbClr val="C00000"/>
      </a:dk2>
      <a:lt2>
        <a:srgbClr val="40404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514">
      <a:dk1>
        <a:sysClr val="windowText" lastClr="000000"/>
      </a:dk1>
      <a:lt1>
        <a:sysClr val="window" lastClr="FFFFFF"/>
      </a:lt1>
      <a:dk2>
        <a:srgbClr val="1F497D"/>
      </a:dk2>
      <a:lt2>
        <a:srgbClr val="EEECE1"/>
      </a:lt2>
      <a:accent1>
        <a:srgbClr val="C00000"/>
      </a:accent1>
      <a:accent2>
        <a:srgbClr val="595959"/>
      </a:accent2>
      <a:accent3>
        <a:srgbClr val="C00000"/>
      </a:accent3>
      <a:accent4>
        <a:srgbClr val="595959"/>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8737</TotalTime>
  <Words>2934</Words>
  <Application>Microsoft Office PowerPoint</Application>
  <PresentationFormat>全屏显示(16:9)</PresentationFormat>
  <Paragraphs>457</Paragraphs>
  <Slides>44</Slides>
  <Notes>44</Notes>
  <HiddenSlides>0</HiddenSlides>
  <MMClips>0</MMClips>
  <ScaleCrop>false</ScaleCrop>
  <HeadingPairs>
    <vt:vector size="6" baseType="variant">
      <vt:variant>
        <vt:lpstr>已用的字体</vt:lpstr>
      </vt:variant>
      <vt:variant>
        <vt:i4>16</vt:i4>
      </vt:variant>
      <vt:variant>
        <vt:lpstr>主题</vt:lpstr>
      </vt:variant>
      <vt:variant>
        <vt:i4>4</vt:i4>
      </vt:variant>
      <vt:variant>
        <vt:lpstr>幻灯片标题</vt:lpstr>
      </vt:variant>
      <vt:variant>
        <vt:i4>44</vt:i4>
      </vt:variant>
    </vt:vector>
  </HeadingPairs>
  <TitlesOfParts>
    <vt:vector size="64" baseType="lpstr">
      <vt:lpstr>Aharoni</vt:lpstr>
      <vt:lpstr>Arial Unicode MS</vt:lpstr>
      <vt:lpstr>Bebas</vt:lpstr>
      <vt:lpstr>Gill Sans</vt:lpstr>
      <vt:lpstr>Kartika</vt:lpstr>
      <vt:lpstr>Lato Light</vt:lpstr>
      <vt:lpstr>方正兰亭粗黑_GBK</vt:lpstr>
      <vt:lpstr>方正兰亭黑_GBK</vt:lpstr>
      <vt:lpstr>方正中等线简体</vt:lpstr>
      <vt:lpstr>华文宋体</vt:lpstr>
      <vt:lpstr>宋体</vt:lpstr>
      <vt:lpstr>微软雅黑</vt:lpstr>
      <vt:lpstr>Agency FB</vt:lpstr>
      <vt:lpstr>Arial</vt:lpstr>
      <vt:lpstr>Calibri</vt:lpstr>
      <vt:lpstr>Calibri Light</vt:lpstr>
      <vt:lpstr>Office 主题​​</vt:lpstr>
      <vt:lpstr>1_Office 主题</vt:lpstr>
      <vt:lpstr>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黑红工作汇报总结PPT模板</dc:title>
  <dc:creator>优品PPT</dc:creator>
  <dc:description>http://www.ypppt.com/</dc:description>
  <cp:lastModifiedBy>faith123</cp:lastModifiedBy>
  <cp:revision>1869</cp:revision>
  <dcterms:created xsi:type="dcterms:W3CDTF">2014-06-06T07:22:15Z</dcterms:created>
  <dcterms:modified xsi:type="dcterms:W3CDTF">2020-04-01T05:17:15Z</dcterms:modified>
</cp:coreProperties>
</file>