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2" r:id="rId9"/>
    <p:sldId id="265" r:id="rId10"/>
    <p:sldId id="266" r:id="rId11"/>
    <p:sldId id="267" r:id="rId12"/>
    <p:sldId id="268" r:id="rId13"/>
    <p:sldId id="264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95" r:id="rId23"/>
  </p:sldIdLst>
  <p:sldSz cx="12190413" cy="6859588"/>
  <p:notesSz cx="6858000" cy="9144000"/>
  <p:custDataLst>
    <p:tags r:id="rId25"/>
  </p:custDataLst>
  <p:defaultTextStyle>
    <a:defPPr>
      <a:defRPr lang="zh-CN"/>
    </a:defPPr>
    <a:lvl1pPr marL="0" algn="l" defTabSz="96761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83809" algn="l" defTabSz="96761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67618" algn="l" defTabSz="96761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51427" algn="l" defTabSz="96761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35236" algn="l" defTabSz="96761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19045" algn="l" defTabSz="96761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902854" algn="l" defTabSz="96761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86663" algn="l" defTabSz="96761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70472" algn="l" defTabSz="96761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2874" y="-1338"/>
      </p:cViewPr>
      <p:guideLst>
        <p:guide orient="horz" pos="2161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93F9B-D660-43F2-8309-EECDEE892946}" type="datetimeFigureOut">
              <a:rPr lang="zh-CN" altLang="en-US" smtClean="0"/>
              <a:pPr/>
              <a:t>2020/8/24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C65EC-E329-497F-AFD6-FE89BA3445E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89003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C65EC-E329-497F-AFD6-FE89BA3445E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99682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C65EC-E329-497F-AFD6-FE89BA3445E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2614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C65EC-E329-497F-AFD6-FE89BA3445E5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41499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C65EC-E329-497F-AFD6-FE89BA3445E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76889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C65EC-E329-497F-AFD6-FE89BA3445E5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938672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C65EC-E329-497F-AFD6-FE89BA3445E5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9451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C65EC-E329-497F-AFD6-FE89BA3445E5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7342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C65EC-E329-497F-AFD6-FE89BA3445E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72818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C65EC-E329-497F-AFD6-FE89BA3445E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574973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C65EC-E329-497F-AFD6-FE89BA3445E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984185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C65EC-E329-497F-AFD6-FE89BA3445E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715720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C65EC-E329-497F-AFD6-FE89BA3445E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585787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C65EC-E329-497F-AFD6-FE89BA3445E5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476975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C65EC-E329-497F-AFD6-FE89BA3445E5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809870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C65EC-E329-497F-AFD6-FE89BA3445E5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179820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C65EC-E329-497F-AFD6-FE89BA3445E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052357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C65EC-E329-497F-AFD6-FE89BA3445E5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27767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C65EC-E329-497F-AFD6-FE89BA3445E5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700149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C65EC-E329-497F-AFD6-FE89BA3445E5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252188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C65EC-E329-497F-AFD6-FE89BA3445E5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712433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C65EC-E329-497F-AFD6-FE89BA3445E5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31737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C65EC-E329-497F-AFD6-FE89BA3445E5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23266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703"/>
            <a:ext cx="10971372" cy="1143264"/>
          </a:xfrm>
          <a:prstGeom prst="rect">
            <a:avLst/>
          </a:prstGeom>
        </p:spPr>
        <p:txBody>
          <a:bodyPr lIns="96762" tIns="48381" rIns="96762" bIns="4838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lIns="96762" tIns="48381" rIns="96762" bIns="4838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7823"/>
            <a:ext cx="2844430" cy="365209"/>
          </a:xfrm>
          <a:prstGeom prst="rect">
            <a:avLst/>
          </a:prstGeom>
        </p:spPr>
        <p:txBody>
          <a:bodyPr lIns="96762" tIns="48381" rIns="96762" bIns="48381"/>
          <a:lstStyle/>
          <a:p>
            <a:fld id="{530820CF-B880-4189-942D-D702A7CBA730}" type="datetimeFigureOut">
              <a:rPr lang="zh-CN" altLang="en-US" smtClean="0"/>
              <a:pPr/>
              <a:t>2020/8/24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9" y="6357823"/>
            <a:ext cx="3860297" cy="365209"/>
          </a:xfrm>
          <a:prstGeom prst="rect">
            <a:avLst/>
          </a:prstGeom>
        </p:spPr>
        <p:txBody>
          <a:bodyPr lIns="96762" tIns="48381" rIns="96762" bIns="4838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2" y="6357823"/>
            <a:ext cx="2844430" cy="365209"/>
          </a:xfrm>
          <a:prstGeom prst="rect">
            <a:avLst/>
          </a:prstGeom>
        </p:spPr>
        <p:txBody>
          <a:bodyPr lIns="96762" tIns="48381" rIns="96762" bIns="48381"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36" y="9128"/>
            <a:ext cx="12192000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4="http://schemas.microsoft.com/office/drawing/2010/main" xmlns:a16="http://schemas.microsoft.com/office/drawing/2014/main" id="{A74CC110-4D08-415D-B711-F26127EF74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551" r="-55" b="80932"/>
          <a:stretch/>
        </p:blipFill>
        <p:spPr>
          <a:xfrm>
            <a:off x="9924385" y="-1"/>
            <a:ext cx="2232561" cy="275299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4="http://schemas.microsoft.com/office/drawing/2010/main" xmlns:a16="http://schemas.microsoft.com/office/drawing/2014/main" id="{2A829589-28D0-4761-AE39-65304B5424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2496" b="80932"/>
          <a:stretch/>
        </p:blipFill>
        <p:spPr>
          <a:xfrm>
            <a:off x="0" y="0"/>
            <a:ext cx="2232561" cy="275299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4="http://schemas.microsoft.com/office/drawing/2010/main" xmlns:a16="http://schemas.microsoft.com/office/drawing/2014/main" id="{57E3B971-CFA5-4FC5-9067-BB379CF89E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478" b="8676"/>
          <a:stretch/>
        </p:blipFill>
        <p:spPr>
          <a:xfrm>
            <a:off x="10043886" y="4633856"/>
            <a:ext cx="2148114" cy="23653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36" y="9128"/>
            <a:ext cx="12192000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57E3B971-CFA5-4FC5-9067-BB379CF89E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478" b="8676"/>
          <a:stretch/>
        </p:blipFill>
        <p:spPr>
          <a:xfrm>
            <a:off x="10043886" y="4633856"/>
            <a:ext cx="2148114" cy="236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2773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04414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703"/>
            <a:ext cx="10971372" cy="1143264"/>
          </a:xfrm>
          <a:prstGeom prst="rect">
            <a:avLst/>
          </a:prstGeom>
        </p:spPr>
        <p:txBody>
          <a:bodyPr lIns="96762" tIns="48381" rIns="96762" bIns="4838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571"/>
            <a:ext cx="5384099" cy="4527011"/>
          </a:xfrm>
          <a:prstGeom prst="rect">
            <a:avLst/>
          </a:prstGeom>
        </p:spPr>
        <p:txBody>
          <a:bodyPr lIns="96762" tIns="48381" rIns="96762" bIns="48381"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571"/>
            <a:ext cx="5384099" cy="4527011"/>
          </a:xfrm>
          <a:prstGeom prst="rect">
            <a:avLst/>
          </a:prstGeom>
        </p:spPr>
        <p:txBody>
          <a:bodyPr lIns="96762" tIns="48381" rIns="96762" bIns="48381"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21" y="6357823"/>
            <a:ext cx="2844430" cy="365209"/>
          </a:xfrm>
          <a:prstGeom prst="rect">
            <a:avLst/>
          </a:prstGeom>
        </p:spPr>
        <p:txBody>
          <a:bodyPr lIns="96762" tIns="48381" rIns="96762" bIns="48381"/>
          <a:lstStyle/>
          <a:p>
            <a:fld id="{530820CF-B880-4189-942D-D702A7CBA730}" type="datetimeFigureOut">
              <a:rPr lang="zh-CN" altLang="en-US" smtClean="0"/>
              <a:pPr/>
              <a:t>2020/8/24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059" y="6357823"/>
            <a:ext cx="3860297" cy="365209"/>
          </a:xfrm>
          <a:prstGeom prst="rect">
            <a:avLst/>
          </a:prstGeom>
        </p:spPr>
        <p:txBody>
          <a:bodyPr lIns="96762" tIns="48381" rIns="96762" bIns="4838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462" y="6357823"/>
            <a:ext cx="2844430" cy="365209"/>
          </a:xfrm>
          <a:prstGeom prst="rect">
            <a:avLst/>
          </a:prstGeom>
        </p:spPr>
        <p:txBody>
          <a:bodyPr lIns="96762" tIns="48381" rIns="96762" bIns="48381"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8823246" y="3734690"/>
            <a:ext cx="820098" cy="244347"/>
          </a:xfrm>
          <a:prstGeom prst="rect">
            <a:avLst/>
          </a:prstGeom>
        </p:spPr>
        <p:txBody>
          <a:bodyPr wrap="square" lIns="96762" tIns="48381" rIns="96762" bIns="48381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www.XXX.com/moban</a:t>
            </a:r>
            <a:r>
              <a:rPr lang="en-US" altLang="zh-CN" sz="100" dirty="0">
                <a:solidFill>
                  <a:schemeClr val="bg1"/>
                </a:solidFill>
              </a:rPr>
              <a:t>/     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www.XXX.com/hangye</a:t>
            </a:r>
            <a:r>
              <a:rPr lang="en-US" altLang="zh-CN" sz="100" dirty="0">
                <a:solidFill>
                  <a:schemeClr val="bg1"/>
                </a:solidFill>
              </a:rPr>
              <a:t>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www.XXX.com/jieri</a:t>
            </a:r>
            <a:r>
              <a:rPr lang="en-US" altLang="zh-CN" sz="100" dirty="0">
                <a:solidFill>
                  <a:schemeClr val="bg1"/>
                </a:solidFill>
              </a:rPr>
              <a:t>/          PPT</a:t>
            </a:r>
            <a:r>
              <a:rPr lang="zh-CN" altLang="en-US" sz="100" dirty="0">
                <a:solidFill>
                  <a:schemeClr val="bg1"/>
                </a:solidFill>
              </a:rPr>
              <a:t>素材：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www.XXX.com/sucai</a:t>
            </a:r>
            <a:r>
              <a:rPr lang="en-US" altLang="zh-CN" sz="100" dirty="0">
                <a:solidFill>
                  <a:schemeClr val="bg1"/>
                </a:solidFill>
              </a:rPr>
              <a:t>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www.XXX.com/beijing</a:t>
            </a:r>
            <a:r>
              <a:rPr lang="en-US" altLang="zh-CN" sz="100" dirty="0">
                <a:solidFill>
                  <a:schemeClr val="bg1"/>
                </a:solidFill>
              </a:rPr>
              <a:t>/        PPT</a:t>
            </a:r>
            <a:r>
              <a:rPr lang="zh-CN" altLang="en-US" sz="100" dirty="0">
                <a:solidFill>
                  <a:schemeClr val="bg1"/>
                </a:solidFill>
              </a:rPr>
              <a:t>图表：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www.XXX.com/tubiao</a:t>
            </a:r>
            <a:r>
              <a:rPr lang="en-US" altLang="zh-CN" sz="100" dirty="0">
                <a:solidFill>
                  <a:schemeClr val="bg1"/>
                </a:solidFill>
              </a:rPr>
              <a:t>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精美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www.XXX.com/xiazai</a:t>
            </a:r>
            <a:r>
              <a:rPr lang="en-US" altLang="zh-CN" sz="100" dirty="0">
                <a:solidFill>
                  <a:schemeClr val="bg1"/>
                </a:solidFill>
              </a:rPr>
              <a:t>/ 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 smtClean="0">
                <a:solidFill>
                  <a:schemeClr val="bg1"/>
                </a:solidFill>
              </a:rPr>
              <a:t>www.XXX.com/powerpoint</a:t>
            </a:r>
            <a:r>
              <a:rPr lang="en-US" altLang="zh-CN" sz="100" dirty="0">
                <a:solidFill>
                  <a:schemeClr val="bg1"/>
                </a:solidFill>
              </a:rPr>
              <a:t>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课件：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www.XXX.com/kejian</a:t>
            </a:r>
            <a:r>
              <a:rPr lang="en-US" altLang="zh-CN" sz="100" dirty="0">
                <a:solidFill>
                  <a:schemeClr val="bg1"/>
                </a:solidFill>
              </a:rPr>
              <a:t>/             </a:t>
            </a:r>
            <a:r>
              <a:rPr lang="zh-CN" altLang="en-US" sz="100" dirty="0">
                <a:solidFill>
                  <a:schemeClr val="bg1"/>
                </a:solidFill>
              </a:rPr>
              <a:t>字体下载：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www.XXX.com/ziti</a:t>
            </a:r>
            <a:r>
              <a:rPr lang="en-US" altLang="zh-CN" sz="100" dirty="0">
                <a:solidFill>
                  <a:schemeClr val="bg1"/>
                </a:solidFill>
              </a:rPr>
              <a:t>/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工作总结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www.XXX.com/xiazai/zongjie</a:t>
            </a:r>
            <a:r>
              <a:rPr lang="en-US" altLang="zh-CN" sz="100" dirty="0">
                <a:solidFill>
                  <a:schemeClr val="bg1"/>
                </a:solidFill>
              </a:rPr>
              <a:t>/ </a:t>
            </a:r>
            <a:r>
              <a:rPr lang="zh-CN" altLang="en-US" sz="100" dirty="0">
                <a:solidFill>
                  <a:schemeClr val="bg1"/>
                </a:solidFill>
              </a:rPr>
              <a:t>工作计划：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www.XXX.com/xiazai/jihua</a:t>
            </a:r>
            <a:r>
              <a:rPr lang="en-US" altLang="zh-CN" sz="100" dirty="0">
                <a:solidFill>
                  <a:schemeClr val="bg1"/>
                </a:solidFill>
              </a:rPr>
              <a:t>/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商务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www.XXX.com/moban/shangwu</a:t>
            </a:r>
            <a:r>
              <a:rPr lang="en-US" altLang="zh-CN" sz="100" dirty="0">
                <a:solidFill>
                  <a:schemeClr val="bg1"/>
                </a:solidFill>
              </a:rPr>
              <a:t>/  </a:t>
            </a:r>
            <a:r>
              <a:rPr lang="zh-CN" altLang="en-US" sz="100" dirty="0">
                <a:solidFill>
                  <a:schemeClr val="bg1"/>
                </a:solidFill>
              </a:rPr>
              <a:t>个人简历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www.XXX.com/xiazai/jianli</a:t>
            </a:r>
            <a:r>
              <a:rPr lang="en-US" altLang="zh-CN" sz="100" dirty="0">
                <a:solidFill>
                  <a:schemeClr val="bg1"/>
                </a:solidFill>
              </a:rPr>
              <a:t>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毕业答辩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www.XXX.com/xiazai/dabian</a:t>
            </a:r>
            <a:r>
              <a:rPr lang="en-US" altLang="zh-CN" sz="100" dirty="0">
                <a:solidFill>
                  <a:schemeClr val="bg1"/>
                </a:solidFill>
              </a:rPr>
              <a:t>/  </a:t>
            </a:r>
            <a:r>
              <a:rPr lang="zh-CN" altLang="en-US" sz="100" dirty="0">
                <a:solidFill>
                  <a:schemeClr val="bg1"/>
                </a:solidFill>
              </a:rPr>
              <a:t>工作汇报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www.XXX.com/xiazai/huibao</a:t>
            </a:r>
            <a:r>
              <a:rPr lang="en-US" altLang="zh-CN" sz="100" dirty="0">
                <a:solidFill>
                  <a:schemeClr val="bg1"/>
                </a:solidFill>
              </a:rPr>
              <a:t>/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703"/>
            <a:ext cx="10971372" cy="1143264"/>
          </a:xfrm>
          <a:prstGeom prst="rect">
            <a:avLst/>
          </a:prstGeom>
        </p:spPr>
        <p:txBody>
          <a:bodyPr lIns="96762" tIns="48381" rIns="96762" bIns="48381"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  <a:prstGeom prst="rect">
            <a:avLst/>
          </a:prstGeom>
        </p:spPr>
        <p:txBody>
          <a:bodyPr lIns="96762" tIns="48381" rIns="96762" bIns="48381" anchor="b"/>
          <a:lstStyle>
            <a:lvl1pPr marL="0" indent="0">
              <a:buNone/>
              <a:defRPr sz="2500" b="1"/>
            </a:lvl1pPr>
            <a:lvl2pPr marL="483809" indent="0">
              <a:buNone/>
              <a:defRPr sz="2100" b="1"/>
            </a:lvl2pPr>
            <a:lvl3pPr marL="967618" indent="0">
              <a:buNone/>
              <a:defRPr sz="1900" b="1"/>
            </a:lvl3pPr>
            <a:lvl4pPr marL="1451427" indent="0">
              <a:buNone/>
              <a:defRPr sz="1700" b="1"/>
            </a:lvl4pPr>
            <a:lvl5pPr marL="1935236" indent="0">
              <a:buNone/>
              <a:defRPr sz="1700" b="1"/>
            </a:lvl5pPr>
            <a:lvl6pPr marL="2419045" indent="0">
              <a:buNone/>
              <a:defRPr sz="1700" b="1"/>
            </a:lvl6pPr>
            <a:lvl7pPr marL="2902854" indent="0">
              <a:buNone/>
              <a:defRPr sz="1700" b="1"/>
            </a:lvl7pPr>
            <a:lvl8pPr marL="3386663" indent="0">
              <a:buNone/>
              <a:defRPr sz="1700" b="1"/>
            </a:lvl8pPr>
            <a:lvl9pPr marL="3870472" indent="0">
              <a:buNone/>
              <a:defRPr sz="17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  <a:prstGeom prst="rect">
            <a:avLst/>
          </a:prstGeom>
        </p:spPr>
        <p:txBody>
          <a:bodyPr lIns="96762" tIns="48381" rIns="96762" bIns="48381"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2" y="1535469"/>
            <a:ext cx="5388332" cy="639910"/>
          </a:xfrm>
          <a:prstGeom prst="rect">
            <a:avLst/>
          </a:prstGeom>
        </p:spPr>
        <p:txBody>
          <a:bodyPr lIns="96762" tIns="48381" rIns="96762" bIns="48381" anchor="b"/>
          <a:lstStyle>
            <a:lvl1pPr marL="0" indent="0">
              <a:buNone/>
              <a:defRPr sz="2500" b="1"/>
            </a:lvl1pPr>
            <a:lvl2pPr marL="483809" indent="0">
              <a:buNone/>
              <a:defRPr sz="2100" b="1"/>
            </a:lvl2pPr>
            <a:lvl3pPr marL="967618" indent="0">
              <a:buNone/>
              <a:defRPr sz="1900" b="1"/>
            </a:lvl3pPr>
            <a:lvl4pPr marL="1451427" indent="0">
              <a:buNone/>
              <a:defRPr sz="1700" b="1"/>
            </a:lvl4pPr>
            <a:lvl5pPr marL="1935236" indent="0">
              <a:buNone/>
              <a:defRPr sz="1700" b="1"/>
            </a:lvl5pPr>
            <a:lvl6pPr marL="2419045" indent="0">
              <a:buNone/>
              <a:defRPr sz="1700" b="1"/>
            </a:lvl6pPr>
            <a:lvl7pPr marL="2902854" indent="0">
              <a:buNone/>
              <a:defRPr sz="1700" b="1"/>
            </a:lvl7pPr>
            <a:lvl8pPr marL="3386663" indent="0">
              <a:buNone/>
              <a:defRPr sz="1700" b="1"/>
            </a:lvl8pPr>
            <a:lvl9pPr marL="3870472" indent="0">
              <a:buNone/>
              <a:defRPr sz="17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2" y="2175379"/>
            <a:ext cx="5388332" cy="3952203"/>
          </a:xfrm>
          <a:prstGeom prst="rect">
            <a:avLst/>
          </a:prstGeom>
        </p:spPr>
        <p:txBody>
          <a:bodyPr lIns="96762" tIns="48381" rIns="96762" bIns="48381"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521" y="6357823"/>
            <a:ext cx="2844430" cy="365209"/>
          </a:xfrm>
          <a:prstGeom prst="rect">
            <a:avLst/>
          </a:prstGeom>
        </p:spPr>
        <p:txBody>
          <a:bodyPr lIns="96762" tIns="48381" rIns="96762" bIns="48381"/>
          <a:lstStyle/>
          <a:p>
            <a:fld id="{530820CF-B880-4189-942D-D702A7CBA730}" type="datetimeFigureOut">
              <a:rPr lang="zh-CN" altLang="en-US" smtClean="0"/>
              <a:pPr/>
              <a:t>2020/8/24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059" y="6357823"/>
            <a:ext cx="3860297" cy="365209"/>
          </a:xfrm>
          <a:prstGeom prst="rect">
            <a:avLst/>
          </a:prstGeom>
        </p:spPr>
        <p:txBody>
          <a:bodyPr lIns="96762" tIns="48381" rIns="96762" bIns="48381"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6462" y="6357823"/>
            <a:ext cx="2844430" cy="365209"/>
          </a:xfrm>
          <a:prstGeom prst="rect">
            <a:avLst/>
          </a:prstGeom>
        </p:spPr>
        <p:txBody>
          <a:bodyPr lIns="96762" tIns="48381" rIns="96762" bIns="48381"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2" y="273113"/>
            <a:ext cx="4010562" cy="1162319"/>
          </a:xfrm>
          <a:prstGeom prst="rect">
            <a:avLst/>
          </a:prstGeom>
        </p:spPr>
        <p:txBody>
          <a:bodyPr lIns="96762" tIns="48381" rIns="96762" bIns="48381" anchor="b"/>
          <a:lstStyle>
            <a:lvl1pPr algn="l">
              <a:defRPr sz="21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2" y="273114"/>
            <a:ext cx="6814780" cy="5854468"/>
          </a:xfrm>
          <a:prstGeom prst="rect">
            <a:avLst/>
          </a:prstGeom>
        </p:spPr>
        <p:txBody>
          <a:bodyPr lIns="96762" tIns="48381" rIns="96762" bIns="48381"/>
          <a:lstStyle>
            <a:lvl1pPr>
              <a:defRPr sz="3400"/>
            </a:lvl1pPr>
            <a:lvl2pPr>
              <a:defRPr sz="30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2" y="1435433"/>
            <a:ext cx="4010562" cy="4692149"/>
          </a:xfrm>
          <a:prstGeom prst="rect">
            <a:avLst/>
          </a:prstGeom>
        </p:spPr>
        <p:txBody>
          <a:bodyPr lIns="96762" tIns="48381" rIns="96762" bIns="48381"/>
          <a:lstStyle>
            <a:lvl1pPr marL="0" indent="0">
              <a:buNone/>
              <a:defRPr sz="1500"/>
            </a:lvl1pPr>
            <a:lvl2pPr marL="483809" indent="0">
              <a:buNone/>
              <a:defRPr sz="1300"/>
            </a:lvl2pPr>
            <a:lvl3pPr marL="967618" indent="0">
              <a:buNone/>
              <a:defRPr sz="1100"/>
            </a:lvl3pPr>
            <a:lvl4pPr marL="1451427" indent="0">
              <a:buNone/>
              <a:defRPr sz="1000"/>
            </a:lvl4pPr>
            <a:lvl5pPr marL="1935236" indent="0">
              <a:buNone/>
              <a:defRPr sz="1000"/>
            </a:lvl5pPr>
            <a:lvl6pPr marL="2419045" indent="0">
              <a:buNone/>
              <a:defRPr sz="1000"/>
            </a:lvl6pPr>
            <a:lvl7pPr marL="2902854" indent="0">
              <a:buNone/>
              <a:defRPr sz="1000"/>
            </a:lvl7pPr>
            <a:lvl8pPr marL="3386663" indent="0">
              <a:buNone/>
              <a:defRPr sz="1000"/>
            </a:lvl8pPr>
            <a:lvl9pPr marL="3870472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21" y="6357823"/>
            <a:ext cx="2844430" cy="365209"/>
          </a:xfrm>
          <a:prstGeom prst="rect">
            <a:avLst/>
          </a:prstGeom>
        </p:spPr>
        <p:txBody>
          <a:bodyPr lIns="96762" tIns="48381" rIns="96762" bIns="48381"/>
          <a:lstStyle/>
          <a:p>
            <a:fld id="{530820CF-B880-4189-942D-D702A7CBA730}" type="datetimeFigureOut">
              <a:rPr lang="zh-CN" altLang="en-US" smtClean="0"/>
              <a:pPr/>
              <a:t>2020/8/24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059" y="6357823"/>
            <a:ext cx="3860297" cy="365209"/>
          </a:xfrm>
          <a:prstGeom prst="rect">
            <a:avLst/>
          </a:prstGeom>
        </p:spPr>
        <p:txBody>
          <a:bodyPr lIns="96762" tIns="48381" rIns="96762" bIns="4838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462" y="6357823"/>
            <a:ext cx="2844430" cy="365209"/>
          </a:xfrm>
          <a:prstGeom prst="rect">
            <a:avLst/>
          </a:prstGeom>
        </p:spPr>
        <p:txBody>
          <a:bodyPr lIns="96762" tIns="48381" rIns="96762" bIns="48381"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  <a:prstGeom prst="rect">
            <a:avLst/>
          </a:prstGeom>
        </p:spPr>
        <p:txBody>
          <a:bodyPr lIns="96762" tIns="48381" rIns="96762" bIns="48381" anchor="b"/>
          <a:lstStyle>
            <a:lvl1pPr algn="l">
              <a:defRPr sz="21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918"/>
            <a:ext cx="7314248" cy="4115753"/>
          </a:xfrm>
          <a:prstGeom prst="rect">
            <a:avLst/>
          </a:prstGeom>
        </p:spPr>
        <p:txBody>
          <a:bodyPr lIns="96762" tIns="48381" rIns="96762" bIns="48381"/>
          <a:lstStyle>
            <a:lvl1pPr marL="0" indent="0">
              <a:buNone/>
              <a:defRPr sz="3400"/>
            </a:lvl1pPr>
            <a:lvl2pPr marL="483809" indent="0">
              <a:buNone/>
              <a:defRPr sz="3000"/>
            </a:lvl2pPr>
            <a:lvl3pPr marL="967618" indent="0">
              <a:buNone/>
              <a:defRPr sz="2500"/>
            </a:lvl3pPr>
            <a:lvl4pPr marL="1451427" indent="0">
              <a:buNone/>
              <a:defRPr sz="2100"/>
            </a:lvl4pPr>
            <a:lvl5pPr marL="1935236" indent="0">
              <a:buNone/>
              <a:defRPr sz="2100"/>
            </a:lvl5pPr>
            <a:lvl6pPr marL="2419045" indent="0">
              <a:buNone/>
              <a:defRPr sz="2100"/>
            </a:lvl6pPr>
            <a:lvl7pPr marL="2902854" indent="0">
              <a:buNone/>
              <a:defRPr sz="2100"/>
            </a:lvl7pPr>
            <a:lvl8pPr marL="3386663" indent="0">
              <a:buNone/>
              <a:defRPr sz="2100"/>
            </a:lvl8pPr>
            <a:lvl9pPr marL="3870472" indent="0">
              <a:buNone/>
              <a:defRPr sz="21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  <a:prstGeom prst="rect">
            <a:avLst/>
          </a:prstGeom>
        </p:spPr>
        <p:txBody>
          <a:bodyPr lIns="96762" tIns="48381" rIns="96762" bIns="48381"/>
          <a:lstStyle>
            <a:lvl1pPr marL="0" indent="0">
              <a:buNone/>
              <a:defRPr sz="1500"/>
            </a:lvl1pPr>
            <a:lvl2pPr marL="483809" indent="0">
              <a:buNone/>
              <a:defRPr sz="1300"/>
            </a:lvl2pPr>
            <a:lvl3pPr marL="967618" indent="0">
              <a:buNone/>
              <a:defRPr sz="1100"/>
            </a:lvl3pPr>
            <a:lvl4pPr marL="1451427" indent="0">
              <a:buNone/>
              <a:defRPr sz="1000"/>
            </a:lvl4pPr>
            <a:lvl5pPr marL="1935236" indent="0">
              <a:buNone/>
              <a:defRPr sz="1000"/>
            </a:lvl5pPr>
            <a:lvl6pPr marL="2419045" indent="0">
              <a:buNone/>
              <a:defRPr sz="1000"/>
            </a:lvl6pPr>
            <a:lvl7pPr marL="2902854" indent="0">
              <a:buNone/>
              <a:defRPr sz="1000"/>
            </a:lvl7pPr>
            <a:lvl8pPr marL="3386663" indent="0">
              <a:buNone/>
              <a:defRPr sz="1000"/>
            </a:lvl8pPr>
            <a:lvl9pPr marL="3870472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21" y="6357823"/>
            <a:ext cx="2844430" cy="365209"/>
          </a:xfrm>
          <a:prstGeom prst="rect">
            <a:avLst/>
          </a:prstGeom>
        </p:spPr>
        <p:txBody>
          <a:bodyPr lIns="96762" tIns="48381" rIns="96762" bIns="48381"/>
          <a:lstStyle/>
          <a:p>
            <a:fld id="{530820CF-B880-4189-942D-D702A7CBA730}" type="datetimeFigureOut">
              <a:rPr lang="zh-CN" altLang="en-US" smtClean="0"/>
              <a:pPr/>
              <a:t>2020/8/24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059" y="6357823"/>
            <a:ext cx="3860297" cy="365209"/>
          </a:xfrm>
          <a:prstGeom prst="rect">
            <a:avLst/>
          </a:prstGeom>
        </p:spPr>
        <p:txBody>
          <a:bodyPr lIns="96762" tIns="48381" rIns="96762" bIns="4838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462" y="6357823"/>
            <a:ext cx="2844430" cy="365209"/>
          </a:xfrm>
          <a:prstGeom prst="rect">
            <a:avLst/>
          </a:prstGeom>
        </p:spPr>
        <p:txBody>
          <a:bodyPr lIns="96762" tIns="48381" rIns="96762" bIns="48381"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703"/>
            <a:ext cx="10971372" cy="1143264"/>
          </a:xfrm>
          <a:prstGeom prst="rect">
            <a:avLst/>
          </a:prstGeom>
        </p:spPr>
        <p:txBody>
          <a:bodyPr lIns="96762" tIns="48381" rIns="96762" bIns="4838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eaVert" lIns="96762" tIns="48381" rIns="96762" bIns="4838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7823"/>
            <a:ext cx="2844430" cy="365209"/>
          </a:xfrm>
          <a:prstGeom prst="rect">
            <a:avLst/>
          </a:prstGeom>
        </p:spPr>
        <p:txBody>
          <a:bodyPr lIns="96762" tIns="48381" rIns="96762" bIns="48381"/>
          <a:lstStyle/>
          <a:p>
            <a:fld id="{530820CF-B880-4189-942D-D702A7CBA730}" type="datetimeFigureOut">
              <a:rPr lang="zh-CN" altLang="en-US" smtClean="0"/>
              <a:pPr/>
              <a:t>2020/8/24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9" y="6357823"/>
            <a:ext cx="3860297" cy="365209"/>
          </a:xfrm>
          <a:prstGeom prst="rect">
            <a:avLst/>
          </a:prstGeom>
        </p:spPr>
        <p:txBody>
          <a:bodyPr lIns="96762" tIns="48381" rIns="96762" bIns="4838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2" y="6357823"/>
            <a:ext cx="2844430" cy="365209"/>
          </a:xfrm>
          <a:prstGeom prst="rect">
            <a:avLst/>
          </a:prstGeom>
        </p:spPr>
        <p:txBody>
          <a:bodyPr lIns="96762" tIns="48381" rIns="96762" bIns="48381"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50" y="274702"/>
            <a:ext cx="2742843" cy="5852880"/>
          </a:xfrm>
          <a:prstGeom prst="rect">
            <a:avLst/>
          </a:prstGeom>
        </p:spPr>
        <p:txBody>
          <a:bodyPr vert="eaVert" lIns="96762" tIns="48381" rIns="96762" bIns="4838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  <a:prstGeom prst="rect">
            <a:avLst/>
          </a:prstGeom>
        </p:spPr>
        <p:txBody>
          <a:bodyPr vert="eaVert" lIns="96762" tIns="48381" rIns="96762" bIns="4838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7823"/>
            <a:ext cx="2844430" cy="365209"/>
          </a:xfrm>
          <a:prstGeom prst="rect">
            <a:avLst/>
          </a:prstGeom>
        </p:spPr>
        <p:txBody>
          <a:bodyPr lIns="96762" tIns="48381" rIns="96762" bIns="48381"/>
          <a:lstStyle/>
          <a:p>
            <a:fld id="{530820CF-B880-4189-942D-D702A7CBA730}" type="datetimeFigureOut">
              <a:rPr lang="zh-CN" altLang="en-US" smtClean="0"/>
              <a:pPr/>
              <a:t>2020/8/24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9" y="6357823"/>
            <a:ext cx="3860297" cy="365209"/>
          </a:xfrm>
          <a:prstGeom prst="rect">
            <a:avLst/>
          </a:prstGeom>
        </p:spPr>
        <p:txBody>
          <a:bodyPr lIns="96762" tIns="48381" rIns="96762" bIns="4838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2" y="6357823"/>
            <a:ext cx="2844430" cy="365209"/>
          </a:xfrm>
          <a:prstGeom prst="rect">
            <a:avLst/>
          </a:prstGeom>
        </p:spPr>
        <p:txBody>
          <a:bodyPr lIns="96762" tIns="48381" rIns="96762" bIns="48381"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0" y="6383131"/>
            <a:ext cx="12192000" cy="474870"/>
            <a:chOff x="259080" y="5003181"/>
            <a:chExt cx="11905752" cy="463721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975"/>
            <a:stretch/>
          </p:blipFill>
          <p:spPr>
            <a:xfrm>
              <a:off x="259080" y="5003181"/>
              <a:ext cx="6258311" cy="46372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074"/>
            <a:stretch/>
          </p:blipFill>
          <p:spPr>
            <a:xfrm>
              <a:off x="6238875" y="5003181"/>
              <a:ext cx="5925957" cy="463721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3350" y="274284"/>
            <a:ext cx="1737774" cy="68158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72" r:id="rId4"/>
    <p:sldLayoutId id="2147483673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67618" rtl="0" eaLnBrk="1" latinLnBrk="0" hangingPunct="1">
        <a:spcBef>
          <a:spcPct val="0"/>
        </a:spcBef>
        <a:buNone/>
        <a:defRPr sz="4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2857" indent="-362857" algn="l" defTabSz="967618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86190" indent="-302381" algn="l" defTabSz="967618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09523" indent="-241905" algn="l" defTabSz="967618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93332" indent="-241905" algn="l" defTabSz="9676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141" indent="-241905" algn="l" defTabSz="967618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60950" indent="-241905" algn="l" defTabSz="96761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44759" indent="-241905" algn="l" defTabSz="96761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28568" indent="-241905" algn="l" defTabSz="96761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12377" indent="-241905" algn="l" defTabSz="96761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676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809" algn="l" defTabSz="9676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7618" algn="l" defTabSz="9676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51427" algn="l" defTabSz="9676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5236" algn="l" defTabSz="9676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9045" algn="l" defTabSz="9676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02854" algn="l" defTabSz="9676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6663" algn="l" defTabSz="9676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70472" algn="l" defTabSz="9676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microsoft.com/office/2007/relationships/hdphoto" Target="../media/hdphoto6.wdp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microsoft.com/office/2007/relationships/hdphoto" Target="../media/hdphoto7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5" Type="http://schemas.openxmlformats.org/officeDocument/2006/relationships/image" Target="../media/image27.png"/><Relationship Id="rId4" Type="http://schemas.microsoft.com/office/2007/relationships/hdphoto" Target="../media/hdphoto8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: 空心 10">
            <a:extLst>
              <a:ext uri="{FF2B5EF4-FFF2-40B4-BE49-F238E27FC236}">
                <a16:creationId xmlns="" xmlns:p14="http://schemas.microsoft.com/office/powerpoint/2010/main" xmlns:a16="http://schemas.microsoft.com/office/drawing/2014/main" id="{048E6E67-6EAE-4B91-AC4C-6D8B808085F3}"/>
              </a:ext>
            </a:extLst>
          </p:cNvPr>
          <p:cNvSpPr/>
          <p:nvPr/>
        </p:nvSpPr>
        <p:spPr>
          <a:xfrm>
            <a:off x="3934966" y="990228"/>
            <a:ext cx="4095750" cy="4095750"/>
          </a:xfrm>
          <a:prstGeom prst="donut">
            <a:avLst>
              <a:gd name="adj" fmla="val 3130"/>
            </a:avLst>
          </a:prstGeom>
          <a:solidFill>
            <a:srgbClr val="ECC784"/>
          </a:solidFill>
          <a:ln w="12700" cap="flat" cmpd="sng" algn="ctr">
            <a:noFill/>
            <a:prstDash val="solid"/>
            <a:miter lim="800000"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p14="http://schemas.microsoft.com/office/powerpoint/2010/main" xmlns:a16="http://schemas.microsoft.com/office/drawing/2014/main" id="{1801125D-3EBB-4ACA-92AA-B83849F16D92}"/>
              </a:ext>
            </a:extLst>
          </p:cNvPr>
          <p:cNvSpPr txBox="1"/>
          <p:nvPr/>
        </p:nvSpPr>
        <p:spPr>
          <a:xfrm>
            <a:off x="4943078" y="1125538"/>
            <a:ext cx="7429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13800" dirty="0" smtClean="0">
                <a:solidFill>
                  <a:srgbClr val="ECC7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行楷简" panose="02010609000101010101" pitchFamily="49" charset="-122"/>
                <a:ea typeface="汉仪行楷简" panose="02010609000101010101" pitchFamily="49" charset="-122"/>
              </a:rPr>
              <a:t>X</a:t>
            </a:r>
            <a:endParaRPr lang="zh-CN" altLang="en-US" sz="13800" dirty="0">
              <a:solidFill>
                <a:srgbClr val="ECC78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p14="http://schemas.microsoft.com/office/powerpoint/2010/main" xmlns:a16="http://schemas.microsoft.com/office/drawing/2014/main" id="{21A1E25B-B79E-4DCB-BDBE-0212DC3B6254}"/>
              </a:ext>
            </a:extLst>
          </p:cNvPr>
          <p:cNvSpPr txBox="1"/>
          <p:nvPr/>
        </p:nvSpPr>
        <p:spPr>
          <a:xfrm rot="21343866">
            <a:off x="6175649" y="1222508"/>
            <a:ext cx="7429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12000" dirty="0" smtClean="0">
                <a:solidFill>
                  <a:srgbClr val="ECC7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行楷简" panose="02010609000101010101" pitchFamily="49" charset="-122"/>
                <a:ea typeface="汉仪行楷简" panose="02010609000101010101" pitchFamily="49" charset="-122"/>
              </a:rPr>
              <a:t>X</a:t>
            </a:r>
            <a:endParaRPr lang="zh-CN" altLang="en-US" sz="12000" dirty="0">
              <a:solidFill>
                <a:srgbClr val="ECC78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p14="http://schemas.microsoft.com/office/powerpoint/2010/main" xmlns:a16="http://schemas.microsoft.com/office/drawing/2014/main" id="{84A65318-9C12-42FD-8F06-BCAAEC8B0B3A}"/>
              </a:ext>
            </a:extLst>
          </p:cNvPr>
          <p:cNvSpPr txBox="1"/>
          <p:nvPr/>
        </p:nvSpPr>
        <p:spPr>
          <a:xfrm>
            <a:off x="4943078" y="2750713"/>
            <a:ext cx="7429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2000" dirty="0">
                <a:solidFill>
                  <a:srgbClr val="ECC7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行楷简" panose="02010609000101010101" pitchFamily="49" charset="-122"/>
                <a:ea typeface="汉仪行楷简" panose="02010609000101010101" pitchFamily="49" charset="-122"/>
              </a:rPr>
              <a:t>迎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p14="http://schemas.microsoft.com/office/powerpoint/2010/main" xmlns:a16="http://schemas.microsoft.com/office/drawing/2014/main" id="{F48FBD5A-5FD9-4433-8C54-078120A1AD60}"/>
              </a:ext>
            </a:extLst>
          </p:cNvPr>
          <p:cNvSpPr txBox="1"/>
          <p:nvPr/>
        </p:nvSpPr>
        <p:spPr>
          <a:xfrm>
            <a:off x="6242231" y="2562373"/>
            <a:ext cx="7429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3800" dirty="0">
                <a:solidFill>
                  <a:srgbClr val="ECC7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行楷简" panose="02010609000101010101" pitchFamily="49" charset="-122"/>
                <a:ea typeface="汉仪行楷简" panose="02010609000101010101" pitchFamily="49" charset="-122"/>
              </a:rPr>
              <a:t>春</a:t>
            </a:r>
          </a:p>
        </p:txBody>
      </p:sp>
    </p:spTree>
    <p:extLst>
      <p:ext uri="{BB962C8B-B14F-4D97-AF65-F5344CB8AC3E}">
        <p14:creationId xmlns:p14="http://schemas.microsoft.com/office/powerpoint/2010/main" xmlns="" val="218322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0D3A0389-BA7B-4DBD-AE0C-B1AD8B1307EC}"/>
              </a:ext>
            </a:extLst>
          </p:cNvPr>
          <p:cNvGrpSpPr/>
          <p:nvPr/>
        </p:nvGrpSpPr>
        <p:grpSpPr>
          <a:xfrm>
            <a:off x="4302759" y="405458"/>
            <a:ext cx="3586482" cy="1330756"/>
            <a:chOff x="6080760" y="674854"/>
            <a:chExt cx="2297628" cy="1330756"/>
          </a:xfrm>
        </p:grpSpPr>
        <p:sp>
          <p:nvSpPr>
            <p:cNvPr id="26" name="文本框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4B32A669-8027-4B0C-9974-28FC50E83E1A}"/>
                </a:ext>
              </a:extLst>
            </p:cNvPr>
            <p:cNvSpPr txBox="1"/>
            <p:nvPr/>
          </p:nvSpPr>
          <p:spPr>
            <a:xfrm>
              <a:off x="6080760" y="682171"/>
              <a:ext cx="227856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8000" spc="8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目录</a:t>
              </a:r>
            </a:p>
          </p:txBody>
        </p:sp>
        <p:sp>
          <p:nvSpPr>
            <p:cNvPr id="27" name="文本框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AFB04F43-2BF5-498A-B7E6-A324803A8F9B}"/>
                </a:ext>
              </a:extLst>
            </p:cNvPr>
            <p:cNvSpPr txBox="1"/>
            <p:nvPr/>
          </p:nvSpPr>
          <p:spPr>
            <a:xfrm>
              <a:off x="6099822" y="674854"/>
              <a:ext cx="227856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8000" spc="800" dirty="0">
                  <a:solidFill>
                    <a:srgbClr val="ECC784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目录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8E0F13A-B826-4755-B410-8FD4594A2B7B}"/>
              </a:ext>
            </a:extLst>
          </p:cNvPr>
          <p:cNvGrpSpPr/>
          <p:nvPr/>
        </p:nvGrpSpPr>
        <p:grpSpPr>
          <a:xfrm>
            <a:off x="1924232" y="2590307"/>
            <a:ext cx="1114427" cy="788671"/>
            <a:chOff x="1924232" y="2647049"/>
            <a:chExt cx="1114427" cy="788671"/>
          </a:xfrm>
        </p:grpSpPr>
        <p:pic>
          <p:nvPicPr>
            <p:cNvPr id="29" name="图片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55994589-DB59-4379-819D-DDEFD06B8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924232" y="2647049"/>
              <a:ext cx="1114427" cy="788671"/>
            </a:xfrm>
            <a:prstGeom prst="rect">
              <a:avLst/>
            </a:prstGeom>
          </p:spPr>
        </p:pic>
        <p:sp>
          <p:nvSpPr>
            <p:cNvPr id="30" name="文本框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A601A7FF-3F23-480E-8476-A87873575E74}"/>
                </a:ext>
              </a:extLst>
            </p:cNvPr>
            <p:cNvSpPr txBox="1"/>
            <p:nvPr/>
          </p:nvSpPr>
          <p:spPr>
            <a:xfrm>
              <a:off x="2178624" y="2748996"/>
              <a:ext cx="6056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3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壹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1D8322E7-B2CB-4069-B7F1-9F3FF329FAB8}"/>
              </a:ext>
            </a:extLst>
          </p:cNvPr>
          <p:cNvGrpSpPr/>
          <p:nvPr/>
        </p:nvGrpSpPr>
        <p:grpSpPr>
          <a:xfrm>
            <a:off x="4333935" y="2590307"/>
            <a:ext cx="1114427" cy="788671"/>
            <a:chOff x="4333935" y="2647049"/>
            <a:chExt cx="1114427" cy="788671"/>
          </a:xfrm>
        </p:grpSpPr>
        <p:pic>
          <p:nvPicPr>
            <p:cNvPr id="32" name="图片 3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FBFC56FE-CADE-48F3-BA64-A4FB2A0B0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333935" y="2647049"/>
              <a:ext cx="1114427" cy="788671"/>
            </a:xfrm>
            <a:prstGeom prst="rect">
              <a:avLst/>
            </a:prstGeom>
          </p:spPr>
        </p:pic>
        <p:sp>
          <p:nvSpPr>
            <p:cNvPr id="33" name="文本框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3BE03043-4F7A-417D-BDDD-588BFEE38C80}"/>
                </a:ext>
              </a:extLst>
            </p:cNvPr>
            <p:cNvSpPr txBox="1"/>
            <p:nvPr/>
          </p:nvSpPr>
          <p:spPr>
            <a:xfrm>
              <a:off x="4588327" y="2748996"/>
              <a:ext cx="6056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3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贰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9C0EBAC-6715-4646-94BC-D01BA5588EEA}"/>
              </a:ext>
            </a:extLst>
          </p:cNvPr>
          <p:cNvGrpSpPr/>
          <p:nvPr/>
        </p:nvGrpSpPr>
        <p:grpSpPr>
          <a:xfrm>
            <a:off x="6743638" y="2590307"/>
            <a:ext cx="1114427" cy="788671"/>
            <a:chOff x="6743638" y="2647049"/>
            <a:chExt cx="1114427" cy="788671"/>
          </a:xfrm>
        </p:grpSpPr>
        <p:pic>
          <p:nvPicPr>
            <p:cNvPr id="35" name="图片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78C24D66-675F-4F3A-8E37-C37DB30C2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743638" y="2647049"/>
              <a:ext cx="1114427" cy="788671"/>
            </a:xfrm>
            <a:prstGeom prst="rect">
              <a:avLst/>
            </a:prstGeom>
          </p:spPr>
        </p:pic>
        <p:sp>
          <p:nvSpPr>
            <p:cNvPr id="36" name="文本框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359E5F04-2B0F-475A-B8B6-6B1F36D168AD}"/>
                </a:ext>
              </a:extLst>
            </p:cNvPr>
            <p:cNvSpPr txBox="1"/>
            <p:nvPr/>
          </p:nvSpPr>
          <p:spPr>
            <a:xfrm>
              <a:off x="6998030" y="2748996"/>
              <a:ext cx="6056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3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叁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4ECBBD57-801D-4E0C-996A-FA0025F83495}"/>
              </a:ext>
            </a:extLst>
          </p:cNvPr>
          <p:cNvGrpSpPr/>
          <p:nvPr/>
        </p:nvGrpSpPr>
        <p:grpSpPr>
          <a:xfrm>
            <a:off x="9153341" y="2590307"/>
            <a:ext cx="1114427" cy="788671"/>
            <a:chOff x="9153341" y="2647049"/>
            <a:chExt cx="1114427" cy="788671"/>
          </a:xfrm>
        </p:grpSpPr>
        <p:pic>
          <p:nvPicPr>
            <p:cNvPr id="38" name="图片 3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5A1674B-CF69-4D00-8CBC-2961A063F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9153341" y="2647049"/>
              <a:ext cx="1114427" cy="788671"/>
            </a:xfrm>
            <a:prstGeom prst="rect">
              <a:avLst/>
            </a:prstGeom>
          </p:spPr>
        </p:pic>
        <p:sp>
          <p:nvSpPr>
            <p:cNvPr id="39" name="文本框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9ADC9741-6CCF-425E-AFEF-6675B231C05E}"/>
                </a:ext>
              </a:extLst>
            </p:cNvPr>
            <p:cNvSpPr txBox="1"/>
            <p:nvPr/>
          </p:nvSpPr>
          <p:spPr>
            <a:xfrm>
              <a:off x="9407733" y="2748995"/>
              <a:ext cx="6056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3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肆</a:t>
              </a:r>
            </a:p>
          </p:txBody>
        </p:sp>
      </p:grpSp>
      <p:sp>
        <p:nvSpPr>
          <p:cNvPr id="40" name="文本框 19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954E179-B756-419B-A20E-0EF8C4419832}"/>
              </a:ext>
            </a:extLst>
          </p:cNvPr>
          <p:cNvSpPr txBox="1"/>
          <p:nvPr/>
        </p:nvSpPr>
        <p:spPr>
          <a:xfrm>
            <a:off x="1307606" y="3624025"/>
            <a:ext cx="2347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400" spc="600" dirty="0">
                <a:solidFill>
                  <a:schemeClr val="bg1"/>
                </a:solidFill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晚会流程</a:t>
            </a:r>
          </a:p>
        </p:txBody>
      </p:sp>
      <p:sp>
        <p:nvSpPr>
          <p:cNvPr id="41" name="文本框 2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79109D2-E8E2-4530-97DC-E13246751E58}"/>
              </a:ext>
            </a:extLst>
          </p:cNvPr>
          <p:cNvSpPr txBox="1"/>
          <p:nvPr/>
        </p:nvSpPr>
        <p:spPr>
          <a:xfrm>
            <a:off x="3717309" y="3624025"/>
            <a:ext cx="2347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400" spc="600" dirty="0">
                <a:solidFill>
                  <a:schemeClr val="bg1"/>
                </a:solidFill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领导致辞</a:t>
            </a:r>
          </a:p>
        </p:txBody>
      </p:sp>
      <p:sp>
        <p:nvSpPr>
          <p:cNvPr id="42" name="文本框 2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413B1392-0045-4B91-A21D-A5EA027C970F}"/>
              </a:ext>
            </a:extLst>
          </p:cNvPr>
          <p:cNvSpPr txBox="1"/>
          <p:nvPr/>
        </p:nvSpPr>
        <p:spPr>
          <a:xfrm>
            <a:off x="6201409" y="3621792"/>
            <a:ext cx="2347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400" spc="600" dirty="0">
                <a:solidFill>
                  <a:schemeClr val="bg1"/>
                </a:solidFill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节目表演</a:t>
            </a:r>
          </a:p>
        </p:txBody>
      </p:sp>
      <p:sp>
        <p:nvSpPr>
          <p:cNvPr id="43" name="文本框 2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FF598460-348C-468F-A947-D89E92CE515C}"/>
              </a:ext>
            </a:extLst>
          </p:cNvPr>
          <p:cNvSpPr txBox="1"/>
          <p:nvPr/>
        </p:nvSpPr>
        <p:spPr>
          <a:xfrm>
            <a:off x="8536715" y="3624025"/>
            <a:ext cx="2347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400" spc="600" dirty="0">
                <a:solidFill>
                  <a:schemeClr val="bg1"/>
                </a:solidFill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晚会结束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0B251AE0-EC73-4D92-A7ED-75867CB9E445}"/>
              </a:ext>
            </a:extLst>
          </p:cNvPr>
          <p:cNvSpPr/>
          <p:nvPr/>
        </p:nvSpPr>
        <p:spPr>
          <a:xfrm>
            <a:off x="1735308" y="3960272"/>
            <a:ext cx="14911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zh-CN" altLang="en-US" sz="1100" spc="100" dirty="0">
                <a:solidFill>
                  <a:schemeClr val="bg1"/>
                </a:solidFill>
                <a:latin typeface="字魂95号-手刻宋" panose="00000500000000000000" pitchFamily="2" charset="-122"/>
                <a:ea typeface="字魂95号-手刻宋" panose="00000500000000000000" pitchFamily="2" charset="-122"/>
              </a:rPr>
              <a:t>PARTY PROCESS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BBD90393-09F4-46FC-B2F3-9877AE8F624C}"/>
              </a:ext>
            </a:extLst>
          </p:cNvPr>
          <p:cNvSpPr/>
          <p:nvPr/>
        </p:nvSpPr>
        <p:spPr>
          <a:xfrm>
            <a:off x="4060362" y="3960272"/>
            <a:ext cx="16514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zh-CN" altLang="en-US" sz="1100" spc="100" dirty="0">
                <a:solidFill>
                  <a:schemeClr val="bg1"/>
                </a:solidFill>
                <a:latin typeface="字魂95号-手刻宋" panose="00000500000000000000" pitchFamily="2" charset="-122"/>
                <a:ea typeface="字魂95号-手刻宋" panose="00000500000000000000" pitchFamily="2" charset="-122"/>
              </a:rPr>
              <a:t>LEADER'S SPEECH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BDA72422-52E9-47A8-8DB6-FEA44BDB0CD7}"/>
              </a:ext>
            </a:extLst>
          </p:cNvPr>
          <p:cNvSpPr/>
          <p:nvPr/>
        </p:nvSpPr>
        <p:spPr>
          <a:xfrm>
            <a:off x="6738922" y="3960272"/>
            <a:ext cx="126028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zh-CN" altLang="en-US" sz="1100" spc="100" dirty="0">
                <a:solidFill>
                  <a:schemeClr val="bg1"/>
                </a:solidFill>
                <a:latin typeface="字魂95号-手刻宋" panose="00000500000000000000" pitchFamily="2" charset="-122"/>
                <a:ea typeface="字魂95号-手刻宋" panose="00000500000000000000" pitchFamily="2" charset="-122"/>
              </a:rPr>
              <a:t>PERFORMANCE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CA499E1-7C4B-4EE6-8E2C-113A1E5290E8}"/>
              </a:ext>
            </a:extLst>
          </p:cNvPr>
          <p:cNvSpPr/>
          <p:nvPr/>
        </p:nvSpPr>
        <p:spPr>
          <a:xfrm>
            <a:off x="8823131" y="3960272"/>
            <a:ext cx="177484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zh-CN" altLang="en-US" sz="1100" spc="100" dirty="0">
                <a:solidFill>
                  <a:schemeClr val="bg1"/>
                </a:solidFill>
                <a:latin typeface="字魂95号-手刻宋" panose="00000500000000000000" pitchFamily="2" charset="-122"/>
                <a:ea typeface="字魂95号-手刻宋" panose="00000500000000000000" pitchFamily="2" charset="-122"/>
              </a:rPr>
              <a:t>END OF THE PARTY</a:t>
            </a:r>
          </a:p>
        </p:txBody>
      </p:sp>
    </p:spTree>
    <p:extLst>
      <p:ext uri="{BB962C8B-B14F-4D97-AF65-F5344CB8AC3E}">
        <p14:creationId xmlns:p14="http://schemas.microsoft.com/office/powerpoint/2010/main" xmlns="" val="279014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6">
            <a:extLst>
              <a:ext uri="{FF2B5EF4-FFF2-40B4-BE49-F238E27FC236}">
                <a16:creationId xmlns="" xmlns:p14="http://schemas.microsoft.com/office/powerpoint/2010/main" xmlns:a16="http://schemas.microsoft.com/office/drawing/2014/main" id="{A4793154-D06A-4940-8828-6483373C30A2}"/>
              </a:ext>
            </a:extLst>
          </p:cNvPr>
          <p:cNvSpPr txBox="1"/>
          <p:nvPr/>
        </p:nvSpPr>
        <p:spPr>
          <a:xfrm>
            <a:off x="4915634" y="2911957"/>
            <a:ext cx="45172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6000" spc="2000" dirty="0">
                <a:solidFill>
                  <a:schemeClr val="bg1"/>
                </a:solidFill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晚会流程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p14="http://schemas.microsoft.com/office/powerpoint/2010/main" xmlns:a16="http://schemas.microsoft.com/office/drawing/2014/main" id="{CF1E4F55-1350-42F7-B055-128DC46B8081}"/>
              </a:ext>
            </a:extLst>
          </p:cNvPr>
          <p:cNvSpPr/>
          <p:nvPr/>
        </p:nvSpPr>
        <p:spPr>
          <a:xfrm>
            <a:off x="4973690" y="3729204"/>
            <a:ext cx="35740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2000" spc="700" dirty="0">
                <a:solidFill>
                  <a:schemeClr val="bg1"/>
                </a:solidFill>
                <a:latin typeface="字魂95号-手刻宋" panose="00000500000000000000" pitchFamily="2" charset="-122"/>
                <a:ea typeface="字魂95号-手刻宋" panose="00000500000000000000" pitchFamily="2" charset="-122"/>
              </a:rPr>
              <a:t>PARTY PROCESS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="" xmlns:p14="http://schemas.microsoft.com/office/powerpoint/2010/main" xmlns:a16="http://schemas.microsoft.com/office/drawing/2014/main" id="{6707BE57-D778-487B-B40E-FC468A3DAD35}"/>
              </a:ext>
            </a:extLst>
          </p:cNvPr>
          <p:cNvGrpSpPr/>
          <p:nvPr/>
        </p:nvGrpSpPr>
        <p:grpSpPr>
          <a:xfrm>
            <a:off x="3238059" y="2206171"/>
            <a:ext cx="1365633" cy="2027079"/>
            <a:chOff x="2918751" y="2191657"/>
            <a:chExt cx="1365633" cy="2027079"/>
          </a:xfrm>
        </p:grpSpPr>
        <p:sp>
          <p:nvSpPr>
            <p:cNvPr id="12" name="矩形 11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1B4C61A4-965E-474B-8098-9EFFF9413093}"/>
                </a:ext>
              </a:extLst>
            </p:cNvPr>
            <p:cNvSpPr/>
            <p:nvPr/>
          </p:nvSpPr>
          <p:spPr>
            <a:xfrm>
              <a:off x="2918751" y="2191657"/>
              <a:ext cx="1365633" cy="2027079"/>
            </a:xfrm>
            <a:prstGeom prst="rect">
              <a:avLst/>
            </a:prstGeom>
            <a:solidFill>
              <a:srgbClr val="D12824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13" name="文本框 9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67D321C3-71F8-4460-A639-451D032179A9}"/>
                </a:ext>
              </a:extLst>
            </p:cNvPr>
            <p:cNvSpPr txBox="1"/>
            <p:nvPr/>
          </p:nvSpPr>
          <p:spPr>
            <a:xfrm>
              <a:off x="3311281" y="2641019"/>
              <a:ext cx="58057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ECC784"/>
                  </a:solidFill>
                  <a:effectLst/>
                  <a:uLnTx/>
                  <a:uFillTx/>
                  <a:latin typeface="字魂24号-镇魂手书" panose="00000500000000000000" pitchFamily="2" charset="-122"/>
                  <a:ea typeface="字魂24号-镇魂手书" panose="00000500000000000000" pitchFamily="2" charset="-122"/>
                </a:rPr>
                <a:t>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23441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7F8A832A-75F8-4E2F-A3CA-734EA96DF2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108" t="23638" r="58" b="16018"/>
          <a:stretch/>
        </p:blipFill>
        <p:spPr>
          <a:xfrm>
            <a:off x="839019" y="720212"/>
            <a:ext cx="5256981" cy="541757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AFF412C6-CEED-419A-B318-491D79C0E082}"/>
              </a:ext>
            </a:extLst>
          </p:cNvPr>
          <p:cNvSpPr/>
          <p:nvPr/>
        </p:nvSpPr>
        <p:spPr>
          <a:xfrm>
            <a:off x="5715000" y="2853730"/>
            <a:ext cx="762000" cy="3449781"/>
          </a:xfrm>
          <a:prstGeom prst="rect">
            <a:avLst/>
          </a:prstGeom>
          <a:solidFill>
            <a:srgbClr val="B723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7278C62-7629-4E71-A102-B51E8E012BED}"/>
              </a:ext>
            </a:extLst>
          </p:cNvPr>
          <p:cNvGrpSpPr/>
          <p:nvPr/>
        </p:nvGrpSpPr>
        <p:grpSpPr>
          <a:xfrm>
            <a:off x="6861093" y="1059131"/>
            <a:ext cx="461665" cy="1548397"/>
            <a:chOff x="7115093" y="975311"/>
            <a:chExt cx="461665" cy="1548397"/>
          </a:xfrm>
        </p:grpSpPr>
        <p:grpSp>
          <p:nvGrpSpPr>
            <p:cNvPr id="5" name="组合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D00BD3C9-B8DE-46CF-8F49-1BA1D424D15C}"/>
                </a:ext>
              </a:extLst>
            </p:cNvPr>
            <p:cNvGrpSpPr/>
            <p:nvPr/>
          </p:nvGrpSpPr>
          <p:grpSpPr>
            <a:xfrm>
              <a:off x="7115093" y="975311"/>
              <a:ext cx="461665" cy="1524548"/>
              <a:chOff x="6814678" y="924830"/>
              <a:chExt cx="461665" cy="1524548"/>
            </a:xfrm>
          </p:grpSpPr>
          <p:sp>
            <p:nvSpPr>
              <p:cNvPr id="7" name="L 形 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55178F96-BB0C-4561-A51C-AC786F4AE51A}"/>
                  </a:ext>
                </a:extLst>
              </p:cNvPr>
              <p:cNvSpPr/>
              <p:nvPr/>
            </p:nvSpPr>
            <p:spPr>
              <a:xfrm rot="10800000">
                <a:off x="6814678" y="924830"/>
                <a:ext cx="461665" cy="132444"/>
              </a:xfrm>
              <a:prstGeom prst="corner">
                <a:avLst>
                  <a:gd name="adj1" fmla="val 34538"/>
                  <a:gd name="adj2" fmla="val 33909"/>
                </a:avLst>
              </a:prstGeom>
              <a:solidFill>
                <a:srgbClr val="B723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L 形 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F96EACD9-0B7A-46A3-BB7D-D4E3041A4945}"/>
                  </a:ext>
                </a:extLst>
              </p:cNvPr>
              <p:cNvSpPr/>
              <p:nvPr/>
            </p:nvSpPr>
            <p:spPr>
              <a:xfrm>
                <a:off x="6814678" y="2316934"/>
                <a:ext cx="461665" cy="132444"/>
              </a:xfrm>
              <a:prstGeom prst="corner">
                <a:avLst>
                  <a:gd name="adj1" fmla="val 34538"/>
                  <a:gd name="adj2" fmla="val 33909"/>
                </a:avLst>
              </a:prstGeom>
              <a:solidFill>
                <a:srgbClr val="B723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6" name="文本框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045D6BAF-A61C-4A0E-A467-53BB4C480D0F}"/>
                </a:ext>
              </a:extLst>
            </p:cNvPr>
            <p:cNvSpPr txBox="1"/>
            <p:nvPr/>
          </p:nvSpPr>
          <p:spPr>
            <a:xfrm>
              <a:off x="7115093" y="1044428"/>
              <a:ext cx="461665" cy="147928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pc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仓耳青禾体-谷力 W05" panose="02020400000000000000" pitchFamily="18" charset="-122"/>
                  <a:ea typeface="仓耳青禾体-谷力 W05" panose="02020400000000000000" pitchFamily="18" charset="-122"/>
                </a:rPr>
                <a:t>晚会流程</a:t>
              </a:r>
            </a:p>
          </p:txBody>
        </p:sp>
      </p:grpSp>
      <p:sp>
        <p:nvSpPr>
          <p:cNvPr id="9" name="文本框 9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A07F46E-19C2-458F-AD33-C0D5C49B8277}"/>
              </a:ext>
            </a:extLst>
          </p:cNvPr>
          <p:cNvSpPr txBox="1"/>
          <p:nvPr/>
        </p:nvSpPr>
        <p:spPr>
          <a:xfrm>
            <a:off x="7322758" y="1050142"/>
            <a:ext cx="615553" cy="13062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400" dirty="0">
                <a:latin typeface="字魂95号-手刻宋" panose="00000500000000000000" pitchFamily="2" charset="-122"/>
                <a:ea typeface="字魂95号-手刻宋" panose="00000500000000000000" pitchFamily="2" charset="-122"/>
              </a:rPr>
              <a:t>PARTY </a:t>
            </a:r>
          </a:p>
          <a:p>
            <a:r>
              <a:rPr lang="en-US" altLang="zh-CN" sz="1400" dirty="0">
                <a:latin typeface="字魂95号-手刻宋" panose="00000500000000000000" pitchFamily="2" charset="-122"/>
                <a:ea typeface="字魂95号-手刻宋" panose="00000500000000000000" pitchFamily="2" charset="-122"/>
              </a:rPr>
              <a:t>PROCESS</a:t>
            </a:r>
            <a:endParaRPr lang="zh-CN" altLang="en-US" sz="1400" dirty="0">
              <a:latin typeface="字魂95号-手刻宋" panose="00000500000000000000" pitchFamily="2" charset="-122"/>
              <a:ea typeface="字魂95号-手刻宋" panose="00000500000000000000" pitchFamily="2" charset="-122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2B816A4-133D-4C1E-A6FD-C92CAC624B0A}"/>
              </a:ext>
            </a:extLst>
          </p:cNvPr>
          <p:cNvCxnSpPr>
            <a:cxnSpLocks/>
          </p:cNvCxnSpPr>
          <p:nvPr/>
        </p:nvCxnSpPr>
        <p:spPr>
          <a:xfrm>
            <a:off x="7525821" y="1923989"/>
            <a:ext cx="0" cy="641218"/>
          </a:xfrm>
          <a:prstGeom prst="line">
            <a:avLst/>
          </a:prstGeom>
          <a:ln>
            <a:solidFill>
              <a:srgbClr val="B723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799509CB-1D5D-41C0-A039-CA5B4C849930}"/>
              </a:ext>
            </a:extLst>
          </p:cNvPr>
          <p:cNvSpPr txBox="1"/>
          <p:nvPr/>
        </p:nvSpPr>
        <p:spPr>
          <a:xfrm>
            <a:off x="6861093" y="3419917"/>
            <a:ext cx="4876800" cy="542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rPr>
              <a:t>单击此处添加标题内容，内容要与标题相符，并注意字体大小及字体类型。</a:t>
            </a:r>
          </a:p>
        </p:txBody>
      </p:sp>
      <p:sp>
        <p:nvSpPr>
          <p:cNvPr id="12" name="文本框 1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54CF7978-B62E-4EB8-9574-511819A2C312}"/>
              </a:ext>
            </a:extLst>
          </p:cNvPr>
          <p:cNvSpPr txBox="1"/>
          <p:nvPr/>
        </p:nvSpPr>
        <p:spPr>
          <a:xfrm>
            <a:off x="6861093" y="4408316"/>
            <a:ext cx="4876800" cy="542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rPr>
              <a:t>单击此处添加标题内容，内容要与标题相符，并注意字体大小及字体类型。</a:t>
            </a:r>
          </a:p>
        </p:txBody>
      </p:sp>
      <p:sp>
        <p:nvSpPr>
          <p:cNvPr id="13" name="文本框 1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91C35FE-31EF-4B9A-A7E8-2858BF27B307}"/>
              </a:ext>
            </a:extLst>
          </p:cNvPr>
          <p:cNvSpPr txBox="1"/>
          <p:nvPr/>
        </p:nvSpPr>
        <p:spPr>
          <a:xfrm>
            <a:off x="6861093" y="5396715"/>
            <a:ext cx="4876800" cy="542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rPr>
              <a:t>单击此处添加标题内容，内容要与标题相符，并注意字体大小及字体类型。</a:t>
            </a:r>
          </a:p>
        </p:txBody>
      </p:sp>
    </p:spTree>
    <p:extLst>
      <p:ext uri="{BB962C8B-B14F-4D97-AF65-F5344CB8AC3E}">
        <p14:creationId xmlns:p14="http://schemas.microsoft.com/office/powerpoint/2010/main" xmlns="" val="40645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36D133C-49BC-4454-AFBB-3E751CBC8F3A}"/>
              </a:ext>
            </a:extLst>
          </p:cNvPr>
          <p:cNvGrpSpPr/>
          <p:nvPr/>
        </p:nvGrpSpPr>
        <p:grpSpPr>
          <a:xfrm>
            <a:off x="4996338" y="647412"/>
            <a:ext cx="2199324" cy="677534"/>
            <a:chOff x="4996339" y="647412"/>
            <a:chExt cx="2199324" cy="677534"/>
          </a:xfrm>
        </p:grpSpPr>
        <p:sp>
          <p:nvSpPr>
            <p:cNvPr id="28" name="文本框 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DE44838A-B095-4969-989B-86693F918AC7}"/>
                </a:ext>
              </a:extLst>
            </p:cNvPr>
            <p:cNvSpPr txBox="1"/>
            <p:nvPr/>
          </p:nvSpPr>
          <p:spPr>
            <a:xfrm>
              <a:off x="5105400" y="647412"/>
              <a:ext cx="20383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40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仓耳青禾体-谷力 W05" panose="02020400000000000000" pitchFamily="18" charset="-122"/>
                  <a:ea typeface="仓耳青禾体-谷力 W05" panose="02020400000000000000" pitchFamily="18" charset="-122"/>
                </a:rPr>
                <a:t>晚会流程</a:t>
              </a:r>
            </a:p>
          </p:txBody>
        </p:sp>
        <p:sp>
          <p:nvSpPr>
            <p:cNvPr id="29" name="L 形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3399077-0CE8-4971-AB98-0F0768950787}"/>
                </a:ext>
              </a:extLst>
            </p:cNvPr>
            <p:cNvSpPr/>
            <p:nvPr/>
          </p:nvSpPr>
          <p:spPr>
            <a:xfrm>
              <a:off x="4996339" y="725542"/>
              <a:ext cx="218122" cy="584775"/>
            </a:xfrm>
            <a:prstGeom prst="corner">
              <a:avLst>
                <a:gd name="adj1" fmla="val 26786"/>
                <a:gd name="adj2" fmla="val 26786"/>
              </a:avLst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30" name="L 形 2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91411213-5030-4F08-BC24-D15F916B7EB4}"/>
                </a:ext>
              </a:extLst>
            </p:cNvPr>
            <p:cNvSpPr/>
            <p:nvPr/>
          </p:nvSpPr>
          <p:spPr>
            <a:xfrm rot="10800000">
              <a:off x="6977541" y="679161"/>
              <a:ext cx="218122" cy="584775"/>
            </a:xfrm>
            <a:prstGeom prst="corner">
              <a:avLst>
                <a:gd name="adj1" fmla="val 26786"/>
                <a:gd name="adj2" fmla="val 26786"/>
              </a:avLst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79CC271D-3D45-475A-B264-64FC859C538E}"/>
                </a:ext>
              </a:extLst>
            </p:cNvPr>
            <p:cNvSpPr/>
            <p:nvPr/>
          </p:nvSpPr>
          <p:spPr>
            <a:xfrm>
              <a:off x="5183732" y="1063336"/>
              <a:ext cx="1824538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0" cap="none" spc="30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PARTY PROCESS</a:t>
              </a:r>
            </a:p>
          </p:txBody>
        </p:sp>
      </p:grpSp>
      <p:sp>
        <p:nvSpPr>
          <p:cNvPr id="32" name="菱形 3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8FE84F7-B1FD-42F5-A5E4-EC08D7ED072C}"/>
              </a:ext>
            </a:extLst>
          </p:cNvPr>
          <p:cNvSpPr/>
          <p:nvPr/>
        </p:nvSpPr>
        <p:spPr>
          <a:xfrm>
            <a:off x="1077513" y="2190750"/>
            <a:ext cx="1962150" cy="1962150"/>
          </a:xfrm>
          <a:prstGeom prst="diamond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92075" cap="flat" cmpd="sng" algn="ctr">
            <a:solidFill>
              <a:srgbClr val="D2282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3" name="菱形 3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793A0B49-56A5-4E58-9D76-5701ADC824C1}"/>
              </a:ext>
            </a:extLst>
          </p:cNvPr>
          <p:cNvSpPr/>
          <p:nvPr/>
        </p:nvSpPr>
        <p:spPr>
          <a:xfrm>
            <a:off x="3769121" y="2190750"/>
            <a:ext cx="1962150" cy="1962150"/>
          </a:xfrm>
          <a:prstGeom prst="diamond">
            <a:avLst/>
          </a:prstGeom>
          <a:blipFill>
            <a:blip r:embed="rId5">
              <a:extLst>
                <a:ext uri="{BEBA8EAE-BF5A-486C-A8C5-ECC9F3942E4B}">
                  <a14:imgProps xmlns:a14="http://schemas.microsoft.com/office/drawing/2010/main" xmlns="">
                    <a14:imgLayer r:embed="rId6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92075" cap="flat" cmpd="sng" algn="ctr">
            <a:solidFill>
              <a:srgbClr val="D2282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4" name="菱形 3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3BD717F-D6AF-454E-B1BA-F1CC0326E8D3}"/>
              </a:ext>
            </a:extLst>
          </p:cNvPr>
          <p:cNvSpPr/>
          <p:nvPr/>
        </p:nvSpPr>
        <p:spPr>
          <a:xfrm>
            <a:off x="6460729" y="2190750"/>
            <a:ext cx="1962150" cy="1962150"/>
          </a:xfrm>
          <a:prstGeom prst="diamond">
            <a:avLst/>
          </a:prstGeom>
          <a:blipFill>
            <a:blip r:embed="rId7">
              <a:extLst>
                <a:ext uri="{BEBA8EAE-BF5A-486C-A8C5-ECC9F3942E4B}">
                  <a14:imgProps xmlns:a14="http://schemas.microsoft.com/office/drawing/2010/main" xmlns="">
                    <a14:imgLayer r:embed="rId8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92075" cap="flat" cmpd="sng" algn="ctr">
            <a:solidFill>
              <a:srgbClr val="D2282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5" name="菱形 3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F967AAF-CE9F-4907-B0A5-C2B09542A00F}"/>
              </a:ext>
            </a:extLst>
          </p:cNvPr>
          <p:cNvSpPr/>
          <p:nvPr/>
        </p:nvSpPr>
        <p:spPr>
          <a:xfrm>
            <a:off x="9152338" y="2190750"/>
            <a:ext cx="1962150" cy="1962150"/>
          </a:xfrm>
          <a:prstGeom prst="diamond">
            <a:avLst/>
          </a:prstGeom>
          <a:blipFill>
            <a:blip r:embed="rId9">
              <a:extLst>
                <a:ext uri="{BEBA8EAE-BF5A-486C-A8C5-ECC9F3942E4B}">
                  <a14:imgProps xmlns:a14="http://schemas.microsoft.com/office/drawing/2010/main" xmlns="">
                    <a14:imgLayer r:embed="rId10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92075" cap="flat" cmpd="sng" algn="ctr">
            <a:solidFill>
              <a:srgbClr val="D2282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BC915D3-2659-4CB0-BE6F-E00D6EAF00DE}"/>
              </a:ext>
            </a:extLst>
          </p:cNvPr>
          <p:cNvGrpSpPr/>
          <p:nvPr/>
        </p:nvGrpSpPr>
        <p:grpSpPr>
          <a:xfrm>
            <a:off x="1077513" y="4370195"/>
            <a:ext cx="1962150" cy="1350583"/>
            <a:chOff x="1077513" y="4370195"/>
            <a:chExt cx="1962150" cy="1350583"/>
          </a:xfrm>
        </p:grpSpPr>
        <p:sp>
          <p:nvSpPr>
            <p:cNvPr id="37" name="文本框 1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30826C2D-E1AC-4D0F-8607-D8CF66787275}"/>
                </a:ext>
              </a:extLst>
            </p:cNvPr>
            <p:cNvSpPr txBox="1"/>
            <p:nvPr/>
          </p:nvSpPr>
          <p:spPr>
            <a:xfrm>
              <a:off x="1077513" y="4370195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2400" spc="400" dirty="0">
                  <a:solidFill>
                    <a:srgbClr val="931C19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38" name="矩形 3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198E90E2-3A8C-42F4-A407-6A5DF12F3850}"/>
                </a:ext>
              </a:extLst>
            </p:cNvPr>
            <p:cNvSpPr/>
            <p:nvPr/>
          </p:nvSpPr>
          <p:spPr>
            <a:xfrm>
              <a:off x="1348297" y="4685815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zh-CN" altLang="en-US" sz="1100" spc="400" dirty="0">
                  <a:solidFill>
                    <a:prstClr val="black"/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  <p:sp>
          <p:nvSpPr>
            <p:cNvPr id="39" name="文本框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1EF6E418-692F-4BA3-9F7D-2FF5BE1BF784}"/>
                </a:ext>
              </a:extLst>
            </p:cNvPr>
            <p:cNvSpPr txBox="1"/>
            <p:nvPr/>
          </p:nvSpPr>
          <p:spPr>
            <a:xfrm>
              <a:off x="1077513" y="4947425"/>
              <a:ext cx="1962150" cy="773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lnSpc>
                  <a:spcPts val="1800"/>
                </a:lnSpc>
              </a:pPr>
              <a:r>
                <a:rPr lang="zh-CN" altLang="en-US" sz="1400" spc="3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单击此处添加标题内容，内容要与标题相符。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F5D62D43-6DE4-4AFF-985F-C09F6A80450C}"/>
              </a:ext>
            </a:extLst>
          </p:cNvPr>
          <p:cNvGrpSpPr/>
          <p:nvPr/>
        </p:nvGrpSpPr>
        <p:grpSpPr>
          <a:xfrm>
            <a:off x="3769121" y="4370195"/>
            <a:ext cx="1962150" cy="1350583"/>
            <a:chOff x="3769121" y="4370195"/>
            <a:chExt cx="1962150" cy="1350583"/>
          </a:xfrm>
        </p:grpSpPr>
        <p:sp>
          <p:nvSpPr>
            <p:cNvPr id="41" name="文本框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E50D02DD-E053-4495-89B3-8CB9E572D231}"/>
                </a:ext>
              </a:extLst>
            </p:cNvPr>
            <p:cNvSpPr txBox="1"/>
            <p:nvPr/>
          </p:nvSpPr>
          <p:spPr>
            <a:xfrm>
              <a:off x="3769121" y="4370195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2400" spc="400" dirty="0">
                  <a:solidFill>
                    <a:srgbClr val="931C19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42" name="矩形 4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ECC6D1B-930E-405D-AB4F-2FA71D827229}"/>
                </a:ext>
              </a:extLst>
            </p:cNvPr>
            <p:cNvSpPr/>
            <p:nvPr/>
          </p:nvSpPr>
          <p:spPr>
            <a:xfrm>
              <a:off x="4039905" y="4685815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zh-CN" altLang="en-US" sz="1100" spc="400" dirty="0">
                  <a:solidFill>
                    <a:prstClr val="black"/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  <p:sp>
          <p:nvSpPr>
            <p:cNvPr id="43" name="文本框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A269E67D-4171-4AA6-8AB7-2FCD7D29716C}"/>
                </a:ext>
              </a:extLst>
            </p:cNvPr>
            <p:cNvSpPr txBox="1"/>
            <p:nvPr/>
          </p:nvSpPr>
          <p:spPr>
            <a:xfrm>
              <a:off x="3769121" y="4947425"/>
              <a:ext cx="1962150" cy="773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lnSpc>
                  <a:spcPts val="1800"/>
                </a:lnSpc>
              </a:pPr>
              <a:r>
                <a:rPr lang="zh-CN" altLang="en-US" sz="1400" spc="3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单击此处添加标题内容，内容要与标题相符。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95CD7F2-4942-46E7-8EC8-150F79BB8369}"/>
              </a:ext>
            </a:extLst>
          </p:cNvPr>
          <p:cNvGrpSpPr/>
          <p:nvPr/>
        </p:nvGrpSpPr>
        <p:grpSpPr>
          <a:xfrm>
            <a:off x="6460729" y="4441474"/>
            <a:ext cx="1962150" cy="1350583"/>
            <a:chOff x="6460729" y="4441474"/>
            <a:chExt cx="1962150" cy="1350583"/>
          </a:xfrm>
        </p:grpSpPr>
        <p:sp>
          <p:nvSpPr>
            <p:cNvPr id="45" name="文本框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FCAEC431-E27F-4B05-90C1-F03572FCF7AD}"/>
                </a:ext>
              </a:extLst>
            </p:cNvPr>
            <p:cNvSpPr txBox="1"/>
            <p:nvPr/>
          </p:nvSpPr>
          <p:spPr>
            <a:xfrm>
              <a:off x="6460729" y="4441474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2400" spc="400" dirty="0">
                  <a:solidFill>
                    <a:srgbClr val="931C19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46" name="矩形 4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D8CCBACF-CFAC-4E8F-8B5D-9CACD55EE66D}"/>
                </a:ext>
              </a:extLst>
            </p:cNvPr>
            <p:cNvSpPr/>
            <p:nvPr/>
          </p:nvSpPr>
          <p:spPr>
            <a:xfrm>
              <a:off x="6731513" y="4757094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zh-CN" altLang="en-US" sz="1100" spc="400" dirty="0">
                  <a:solidFill>
                    <a:prstClr val="black"/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  <p:sp>
          <p:nvSpPr>
            <p:cNvPr id="47" name="文本框 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C270799A-53A1-4ED6-A291-CF7718D0A02F}"/>
                </a:ext>
              </a:extLst>
            </p:cNvPr>
            <p:cNvSpPr txBox="1"/>
            <p:nvPr/>
          </p:nvSpPr>
          <p:spPr>
            <a:xfrm>
              <a:off x="6460729" y="5018704"/>
              <a:ext cx="1962150" cy="773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lnSpc>
                  <a:spcPts val="1800"/>
                </a:lnSpc>
              </a:pPr>
              <a:r>
                <a:rPr lang="zh-CN" altLang="en-US" sz="1400" spc="3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单击此处添加标题内容，内容要与标题相符。</a:t>
              </a: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E572000-D9EB-4FD5-958E-53319247CA4D}"/>
              </a:ext>
            </a:extLst>
          </p:cNvPr>
          <p:cNvGrpSpPr/>
          <p:nvPr/>
        </p:nvGrpSpPr>
        <p:grpSpPr>
          <a:xfrm>
            <a:off x="9152337" y="4441474"/>
            <a:ext cx="1962150" cy="1350583"/>
            <a:chOff x="9152337" y="4441474"/>
            <a:chExt cx="1962150" cy="1350583"/>
          </a:xfrm>
        </p:grpSpPr>
        <p:sp>
          <p:nvSpPr>
            <p:cNvPr id="49" name="文本框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2AC51211-DA36-49F1-BFEB-B916F415ACD4}"/>
                </a:ext>
              </a:extLst>
            </p:cNvPr>
            <p:cNvSpPr txBox="1"/>
            <p:nvPr/>
          </p:nvSpPr>
          <p:spPr>
            <a:xfrm>
              <a:off x="9152337" y="4441474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2400" spc="400" dirty="0">
                  <a:solidFill>
                    <a:srgbClr val="931C19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50" name="矩形 4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9FF0DC0E-F50D-4EDE-8750-80FBBDB412E4}"/>
                </a:ext>
              </a:extLst>
            </p:cNvPr>
            <p:cNvSpPr/>
            <p:nvPr/>
          </p:nvSpPr>
          <p:spPr>
            <a:xfrm>
              <a:off x="9423121" y="4757094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zh-CN" altLang="en-US" sz="1100" spc="400" dirty="0">
                  <a:solidFill>
                    <a:prstClr val="black"/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  <p:sp>
          <p:nvSpPr>
            <p:cNvPr id="51" name="文本框 3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E894EEB1-4D2A-480C-A1ED-69E1777BC2E4}"/>
                </a:ext>
              </a:extLst>
            </p:cNvPr>
            <p:cNvSpPr txBox="1"/>
            <p:nvPr/>
          </p:nvSpPr>
          <p:spPr>
            <a:xfrm>
              <a:off x="9152337" y="5018704"/>
              <a:ext cx="1962150" cy="773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lnSpc>
                  <a:spcPts val="1800"/>
                </a:lnSpc>
              </a:pPr>
              <a:r>
                <a:rPr lang="zh-CN" altLang="en-US" sz="1400" spc="3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0721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1489FEF-1E49-4260-BCA5-401C70ED21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97116" y="1242785"/>
            <a:ext cx="4372429" cy="4372429"/>
          </a:xfrm>
          <a:prstGeom prst="rect">
            <a:avLst/>
          </a:prstGeom>
        </p:spPr>
      </p:pic>
      <p:grpSp>
        <p:nvGrpSpPr>
          <p:cNvPr id="22" name="组合 2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1ED435B5-2467-4F27-9ED1-F0253B5AF9E8}"/>
              </a:ext>
            </a:extLst>
          </p:cNvPr>
          <p:cNvGrpSpPr/>
          <p:nvPr/>
        </p:nvGrpSpPr>
        <p:grpSpPr>
          <a:xfrm>
            <a:off x="4996338" y="647412"/>
            <a:ext cx="2199324" cy="677534"/>
            <a:chOff x="4996339" y="647412"/>
            <a:chExt cx="2199324" cy="677534"/>
          </a:xfrm>
        </p:grpSpPr>
        <p:sp>
          <p:nvSpPr>
            <p:cNvPr id="23" name="文本框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A2391E5C-312B-42D3-A1D6-70A3C22BFB2D}"/>
                </a:ext>
              </a:extLst>
            </p:cNvPr>
            <p:cNvSpPr txBox="1"/>
            <p:nvPr/>
          </p:nvSpPr>
          <p:spPr>
            <a:xfrm>
              <a:off x="5105400" y="647412"/>
              <a:ext cx="20383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40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仓耳青禾体-谷力 W05" panose="02020400000000000000" pitchFamily="18" charset="-122"/>
                  <a:ea typeface="仓耳青禾体-谷力 W05" panose="02020400000000000000" pitchFamily="18" charset="-122"/>
                </a:rPr>
                <a:t>晚会流程</a:t>
              </a:r>
            </a:p>
          </p:txBody>
        </p:sp>
        <p:sp>
          <p:nvSpPr>
            <p:cNvPr id="24" name="L 形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E339118C-D026-463D-9AAE-C1A7D2AB18AD}"/>
                </a:ext>
              </a:extLst>
            </p:cNvPr>
            <p:cNvSpPr/>
            <p:nvPr/>
          </p:nvSpPr>
          <p:spPr>
            <a:xfrm>
              <a:off x="4996339" y="725542"/>
              <a:ext cx="218122" cy="584775"/>
            </a:xfrm>
            <a:prstGeom prst="corner">
              <a:avLst>
                <a:gd name="adj1" fmla="val 26786"/>
                <a:gd name="adj2" fmla="val 26786"/>
              </a:avLst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25" name="L 形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CECE83B7-2C93-4A5D-81F2-7751E6AFFCC3}"/>
                </a:ext>
              </a:extLst>
            </p:cNvPr>
            <p:cNvSpPr/>
            <p:nvPr/>
          </p:nvSpPr>
          <p:spPr>
            <a:xfrm rot="10800000">
              <a:off x="6977541" y="679161"/>
              <a:ext cx="218122" cy="584775"/>
            </a:xfrm>
            <a:prstGeom prst="corner">
              <a:avLst>
                <a:gd name="adj1" fmla="val 26786"/>
                <a:gd name="adj2" fmla="val 26786"/>
              </a:avLst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A6D61C73-A0CD-4F90-B63C-99B38CC52194}"/>
                </a:ext>
              </a:extLst>
            </p:cNvPr>
            <p:cNvSpPr/>
            <p:nvPr/>
          </p:nvSpPr>
          <p:spPr>
            <a:xfrm>
              <a:off x="5183732" y="1063336"/>
              <a:ext cx="1824538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0" cap="none" spc="30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PARTY PROCESS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E5D603E-3A46-43C2-8E54-3AB626B6858A}"/>
              </a:ext>
            </a:extLst>
          </p:cNvPr>
          <p:cNvGrpSpPr/>
          <p:nvPr/>
        </p:nvGrpSpPr>
        <p:grpSpPr>
          <a:xfrm>
            <a:off x="3715657" y="2298699"/>
            <a:ext cx="8476344" cy="2260600"/>
            <a:chOff x="3715657" y="1992556"/>
            <a:chExt cx="8476344" cy="2260600"/>
          </a:xfrm>
        </p:grpSpPr>
        <p:sp>
          <p:nvSpPr>
            <p:cNvPr id="28" name="矩形 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153FAA0B-F808-48C8-A4C2-7AC2F4D9DB9E}"/>
                </a:ext>
              </a:extLst>
            </p:cNvPr>
            <p:cNvSpPr/>
            <p:nvPr/>
          </p:nvSpPr>
          <p:spPr>
            <a:xfrm>
              <a:off x="3715657" y="1992556"/>
              <a:ext cx="8476344" cy="2260600"/>
            </a:xfrm>
            <a:prstGeom prst="rect">
              <a:avLst/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29" name="文本框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1786AB2C-CA86-4737-A3BC-061BE89C9157}"/>
                </a:ext>
              </a:extLst>
            </p:cNvPr>
            <p:cNvSpPr txBox="1"/>
            <p:nvPr/>
          </p:nvSpPr>
          <p:spPr>
            <a:xfrm>
              <a:off x="4156631" y="2418431"/>
              <a:ext cx="7579882" cy="542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300" normalizeH="0" baseline="0" noProof="0" dirty="0" smtClean="0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单击此处添加标题内容，内容要与标题相符，并注意字体大小及字体类型。单击此处添加标题内容，内容要与标题相符，并注意字体大小及字体类型。</a:t>
              </a:r>
            </a:p>
          </p:txBody>
        </p:sp>
        <p:sp>
          <p:nvSpPr>
            <p:cNvPr id="30" name="文本框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224B731-3DD5-4178-A22F-665B43D2C7BC}"/>
                </a:ext>
              </a:extLst>
            </p:cNvPr>
            <p:cNvSpPr txBox="1"/>
            <p:nvPr/>
          </p:nvSpPr>
          <p:spPr>
            <a:xfrm>
              <a:off x="4167722" y="3299274"/>
              <a:ext cx="7579882" cy="542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300" normalizeH="0" baseline="0" noProof="0" dirty="0" smtClean="0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单击此处添加标题内容，内容要与标题相符，并注意字体大小及字体类型。单击此处添加标题内容，内容要与标题相符，并注意字体大小及字体类型。</a:t>
              </a:r>
            </a:p>
          </p:txBody>
        </p:sp>
      </p:grpSp>
      <p:sp>
        <p:nvSpPr>
          <p:cNvPr id="31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FA59D5D8-7324-4EA3-85E9-53B775261512}"/>
              </a:ext>
            </a:extLst>
          </p:cNvPr>
          <p:cNvSpPr txBox="1"/>
          <p:nvPr/>
        </p:nvSpPr>
        <p:spPr>
          <a:xfrm>
            <a:off x="4015263" y="4985174"/>
            <a:ext cx="1962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400" spc="400" dirty="0">
                <a:solidFill>
                  <a:srgbClr val="931C19"/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rPr>
              <a:t>添加标题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467C3FD-1F46-481A-BE16-858240ACEF6E}"/>
              </a:ext>
            </a:extLst>
          </p:cNvPr>
          <p:cNvSpPr/>
          <p:nvPr/>
        </p:nvSpPr>
        <p:spPr>
          <a:xfrm>
            <a:off x="4286047" y="5300794"/>
            <a:ext cx="14205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zh-CN" altLang="en-US" sz="1100" spc="400" dirty="0">
                <a:solidFill>
                  <a:prstClr val="black"/>
                </a:solidFill>
                <a:latin typeface="字魂95号-手刻宋" panose="00000500000000000000" pitchFamily="2" charset="-122"/>
                <a:ea typeface="字魂95号-手刻宋" panose="00000500000000000000" pitchFamily="2" charset="-122"/>
              </a:rPr>
              <a:t>ADD TITLE</a:t>
            </a:r>
          </a:p>
        </p:txBody>
      </p:sp>
      <p:sp>
        <p:nvSpPr>
          <p:cNvPr id="33" name="文本框 1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889EB52-B075-4E6F-8F40-8B02F6EA98D7}"/>
              </a:ext>
            </a:extLst>
          </p:cNvPr>
          <p:cNvSpPr txBox="1"/>
          <p:nvPr/>
        </p:nvSpPr>
        <p:spPr>
          <a:xfrm>
            <a:off x="3822409" y="5562404"/>
            <a:ext cx="2347858" cy="542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ts val="1800"/>
              </a:lnSpc>
            </a:pPr>
            <a:r>
              <a:rPr lang="zh-CN" altLang="en-US" sz="1400" spc="300" dirty="0">
                <a:solidFill>
                  <a:prstClr val="black">
                    <a:lumMod val="85000"/>
                    <a:lumOff val="15000"/>
                  </a:prst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rPr>
              <a:t>单击此处添加标题内容，内容要与标题相符。</a:t>
            </a:r>
          </a:p>
        </p:txBody>
      </p:sp>
      <p:sp>
        <p:nvSpPr>
          <p:cNvPr id="34" name="文本框 1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C02490C-7DC6-4CD1-AE28-501F1BFACE3D}"/>
              </a:ext>
            </a:extLst>
          </p:cNvPr>
          <p:cNvSpPr txBox="1"/>
          <p:nvPr/>
        </p:nvSpPr>
        <p:spPr>
          <a:xfrm>
            <a:off x="6859727" y="4985174"/>
            <a:ext cx="1962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400" spc="400" dirty="0">
                <a:solidFill>
                  <a:srgbClr val="931C19"/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rPr>
              <a:t>添加标题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F07D6FEA-FA07-45AE-9F79-FB59D8298132}"/>
              </a:ext>
            </a:extLst>
          </p:cNvPr>
          <p:cNvSpPr/>
          <p:nvPr/>
        </p:nvSpPr>
        <p:spPr>
          <a:xfrm>
            <a:off x="7130511" y="5300794"/>
            <a:ext cx="14205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zh-CN" altLang="en-US" sz="1100" spc="400" dirty="0">
                <a:solidFill>
                  <a:prstClr val="black"/>
                </a:solidFill>
                <a:latin typeface="字魂95号-手刻宋" panose="00000500000000000000" pitchFamily="2" charset="-122"/>
                <a:ea typeface="字魂95号-手刻宋" panose="00000500000000000000" pitchFamily="2" charset="-122"/>
              </a:rPr>
              <a:t>ADD TITLE</a:t>
            </a:r>
          </a:p>
        </p:txBody>
      </p:sp>
      <p:sp>
        <p:nvSpPr>
          <p:cNvPr id="36" name="文本框 1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F152698-DB6D-477A-B7B6-CB057C119216}"/>
              </a:ext>
            </a:extLst>
          </p:cNvPr>
          <p:cNvSpPr txBox="1"/>
          <p:nvPr/>
        </p:nvSpPr>
        <p:spPr>
          <a:xfrm>
            <a:off x="6666873" y="5562404"/>
            <a:ext cx="2347858" cy="542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ts val="1800"/>
              </a:lnSpc>
            </a:pPr>
            <a:r>
              <a:rPr lang="zh-CN" altLang="en-US" sz="1400" spc="300" dirty="0">
                <a:solidFill>
                  <a:prstClr val="black">
                    <a:lumMod val="85000"/>
                    <a:lumOff val="15000"/>
                  </a:prst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rPr>
              <a:t>单击此处添加标题内容，内容要与标题相符。</a:t>
            </a:r>
          </a:p>
        </p:txBody>
      </p:sp>
      <p:sp>
        <p:nvSpPr>
          <p:cNvPr id="37" name="文本框 18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49192FA3-1575-49B4-8B11-F5CFBF7DF920}"/>
              </a:ext>
            </a:extLst>
          </p:cNvPr>
          <p:cNvSpPr txBox="1"/>
          <p:nvPr/>
        </p:nvSpPr>
        <p:spPr>
          <a:xfrm>
            <a:off x="9511337" y="4985174"/>
            <a:ext cx="1962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400" spc="400" dirty="0">
                <a:solidFill>
                  <a:srgbClr val="931C19"/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rPr>
              <a:t>添加标题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B763D83-441C-4B82-A5D5-A2DF132A8F2F}"/>
              </a:ext>
            </a:extLst>
          </p:cNvPr>
          <p:cNvSpPr/>
          <p:nvPr/>
        </p:nvSpPr>
        <p:spPr>
          <a:xfrm>
            <a:off x="9782121" y="5300794"/>
            <a:ext cx="14205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zh-CN" altLang="en-US" sz="1100" spc="400" dirty="0">
                <a:solidFill>
                  <a:prstClr val="black"/>
                </a:solidFill>
                <a:latin typeface="字魂95号-手刻宋" panose="00000500000000000000" pitchFamily="2" charset="-122"/>
                <a:ea typeface="字魂95号-手刻宋" panose="00000500000000000000" pitchFamily="2" charset="-122"/>
              </a:rPr>
              <a:t>ADD TITLE</a:t>
            </a:r>
          </a:p>
        </p:txBody>
      </p:sp>
      <p:sp>
        <p:nvSpPr>
          <p:cNvPr id="39" name="文本框 2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075E766-C6EB-4FAA-82A0-2DD101718074}"/>
              </a:ext>
            </a:extLst>
          </p:cNvPr>
          <p:cNvSpPr txBox="1"/>
          <p:nvPr/>
        </p:nvSpPr>
        <p:spPr>
          <a:xfrm>
            <a:off x="9318483" y="5562404"/>
            <a:ext cx="2347858" cy="542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ts val="1800"/>
              </a:lnSpc>
            </a:pPr>
            <a:r>
              <a:rPr lang="zh-CN" altLang="en-US" sz="1400" spc="300" dirty="0">
                <a:solidFill>
                  <a:prstClr val="black">
                    <a:lumMod val="85000"/>
                    <a:lumOff val="15000"/>
                  </a:prst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rPr>
              <a:t>单击此处添加标题内容，内容要与标题相符。</a:t>
            </a:r>
          </a:p>
        </p:txBody>
      </p:sp>
    </p:spTree>
    <p:extLst>
      <p:ext uri="{BB962C8B-B14F-4D97-AF65-F5344CB8AC3E}">
        <p14:creationId xmlns:p14="http://schemas.microsoft.com/office/powerpoint/2010/main" xmlns="" val="135027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>
            <a:extLst>
              <a:ext uri="{FF2B5EF4-FFF2-40B4-BE49-F238E27FC236}">
                <a16:creationId xmlns="" xmlns:p14="http://schemas.microsoft.com/office/powerpoint/2010/main" xmlns:a16="http://schemas.microsoft.com/office/drawing/2014/main" id="{19450E28-3849-4082-B5E0-AF2EA600D107}"/>
              </a:ext>
            </a:extLst>
          </p:cNvPr>
          <p:cNvGrpSpPr/>
          <p:nvPr/>
        </p:nvGrpSpPr>
        <p:grpSpPr>
          <a:xfrm>
            <a:off x="8832808" y="2503482"/>
            <a:ext cx="2077674" cy="3120572"/>
            <a:chOff x="8658940" y="2217732"/>
            <a:chExt cx="2077674" cy="3120572"/>
          </a:xfrm>
        </p:grpSpPr>
        <p:sp>
          <p:nvSpPr>
            <p:cNvPr id="40" name="梯形 39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6671D9B1-4AC5-48E0-A4EA-7E1056DC02EA}"/>
                </a:ext>
              </a:extLst>
            </p:cNvPr>
            <p:cNvSpPr/>
            <p:nvPr/>
          </p:nvSpPr>
          <p:spPr>
            <a:xfrm rot="16200000">
              <a:off x="8137491" y="2739181"/>
              <a:ext cx="3120572" cy="2077674"/>
            </a:xfrm>
            <a:prstGeom prst="trapezoid">
              <a:avLst>
                <a:gd name="adj" fmla="val 6663"/>
              </a:avLst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pic>
          <p:nvPicPr>
            <p:cNvPr id="41" name="图片 40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47844B9E-5B6C-4E96-B246-76AC42BAA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09016" y="2742316"/>
              <a:ext cx="470648" cy="686684"/>
            </a:xfrm>
            <a:prstGeom prst="rect">
              <a:avLst/>
            </a:prstGeom>
          </p:spPr>
        </p:pic>
        <p:sp>
          <p:nvSpPr>
            <p:cNvPr id="42" name="文本框 34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0E24B003-8E89-47C2-A5AB-D6950B65EF89}"/>
                </a:ext>
              </a:extLst>
            </p:cNvPr>
            <p:cNvSpPr txBox="1"/>
            <p:nvPr/>
          </p:nvSpPr>
          <p:spPr>
            <a:xfrm>
              <a:off x="8746012" y="3756888"/>
              <a:ext cx="1962150" cy="461665"/>
            </a:xfrm>
            <a:prstGeom prst="rect">
              <a:avLst/>
            </a:prstGeom>
            <a:noFill/>
            <a:scene3d>
              <a:camera prst="isometricOffAxis2Left">
                <a:rot lat="472661" lon="954226" rev="21516117"/>
              </a:camera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400" normalizeH="0" baseline="0" noProof="0" dirty="0" smtClean="0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E6359575-5C2C-4F83-B1EB-2BA09F59ABA8}"/>
                </a:ext>
              </a:extLst>
            </p:cNvPr>
            <p:cNvSpPr/>
            <p:nvPr/>
          </p:nvSpPr>
          <p:spPr>
            <a:xfrm>
              <a:off x="9016796" y="4072508"/>
              <a:ext cx="1420582" cy="261610"/>
            </a:xfrm>
            <a:prstGeom prst="rect">
              <a:avLst/>
            </a:prstGeom>
            <a:scene3d>
              <a:camera prst="isometricOffAxis2Left">
                <a:rot lat="472661" lon="954226" rev="21516117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0" cap="none" spc="40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  <p:sp>
          <p:nvSpPr>
            <p:cNvPr id="44" name="文本框 36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9138C401-F6FF-4FDA-8ED3-8C4048EAF79B}"/>
                </a:ext>
              </a:extLst>
            </p:cNvPr>
            <p:cNvSpPr txBox="1"/>
            <p:nvPr/>
          </p:nvSpPr>
          <p:spPr>
            <a:xfrm>
              <a:off x="8746012" y="4334118"/>
              <a:ext cx="1962150" cy="773353"/>
            </a:xfrm>
            <a:prstGeom prst="rect">
              <a:avLst/>
            </a:prstGeom>
            <a:noFill/>
            <a:scene3d>
              <a:camera prst="isometricOffAxis2Left">
                <a:rot lat="472661" lon="954226" rev="21516117"/>
              </a:camera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30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单击此处添加标题内容，内容要与标题相符。</a:t>
              </a: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="" xmlns:p14="http://schemas.microsoft.com/office/powerpoint/2010/main" xmlns:a16="http://schemas.microsoft.com/office/drawing/2014/main" id="{F90497B9-FA54-47FF-B4FC-5B8F7CB1722A}"/>
              </a:ext>
            </a:extLst>
          </p:cNvPr>
          <p:cNvGrpSpPr/>
          <p:nvPr/>
        </p:nvGrpSpPr>
        <p:grpSpPr>
          <a:xfrm>
            <a:off x="7008270" y="2503482"/>
            <a:ext cx="2077674" cy="3120572"/>
            <a:chOff x="7008269" y="2217733"/>
            <a:chExt cx="2077674" cy="3120572"/>
          </a:xfrm>
        </p:grpSpPr>
        <p:sp>
          <p:nvSpPr>
            <p:cNvPr id="46" name="梯形 45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3529C769-9136-4771-8127-E6B824650DA6}"/>
                </a:ext>
              </a:extLst>
            </p:cNvPr>
            <p:cNvSpPr/>
            <p:nvPr/>
          </p:nvSpPr>
          <p:spPr>
            <a:xfrm rot="16200000">
              <a:off x="6486820" y="2739182"/>
              <a:ext cx="3120572" cy="2077674"/>
            </a:xfrm>
            <a:prstGeom prst="trapezoid">
              <a:avLst>
                <a:gd name="adj" fmla="val 10092"/>
              </a:avLst>
            </a:prstGeom>
            <a:solidFill>
              <a:srgbClr val="D22824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47" name="文本框 29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E54351B6-6A0A-45C7-82AF-FF8EA7387596}"/>
                </a:ext>
              </a:extLst>
            </p:cNvPr>
            <p:cNvSpPr txBox="1"/>
            <p:nvPr/>
          </p:nvSpPr>
          <p:spPr>
            <a:xfrm>
              <a:off x="7045133" y="3748018"/>
              <a:ext cx="1962150" cy="461665"/>
            </a:xfrm>
            <a:prstGeom prst="rect">
              <a:avLst/>
            </a:prstGeom>
            <a:noFill/>
            <a:scene3d>
              <a:camera prst="isometricOffAxis2Left">
                <a:rot lat="1042006" lon="615929" rev="11578"/>
              </a:camera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400" normalizeH="0" baseline="0" noProof="0" dirty="0" smtClean="0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48" name="矩形 47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59703B75-9E39-4AA8-A555-601524A33CFD}"/>
                </a:ext>
              </a:extLst>
            </p:cNvPr>
            <p:cNvSpPr/>
            <p:nvPr/>
          </p:nvSpPr>
          <p:spPr>
            <a:xfrm>
              <a:off x="7315917" y="4063638"/>
              <a:ext cx="1420582" cy="261610"/>
            </a:xfrm>
            <a:prstGeom prst="rect">
              <a:avLst/>
            </a:prstGeom>
            <a:scene3d>
              <a:camera prst="isometricOffAxis2Left">
                <a:rot lat="1042006" lon="615929" rev="11578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0" cap="none" spc="40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  <p:sp>
          <p:nvSpPr>
            <p:cNvPr id="49" name="文本框 31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D7A95EF1-95F3-44E8-A756-65DFCDACF85A}"/>
                </a:ext>
              </a:extLst>
            </p:cNvPr>
            <p:cNvSpPr txBox="1"/>
            <p:nvPr/>
          </p:nvSpPr>
          <p:spPr>
            <a:xfrm>
              <a:off x="7045133" y="4325248"/>
              <a:ext cx="1962150" cy="773353"/>
            </a:xfrm>
            <a:prstGeom prst="rect">
              <a:avLst/>
            </a:prstGeom>
            <a:noFill/>
            <a:scene3d>
              <a:camera prst="isometricOffAxis2Left">
                <a:rot lat="1042006" lon="615929" rev="11578"/>
              </a:camera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30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单击此处添加标题内容，内容要与标题相符。</a:t>
              </a:r>
            </a:p>
          </p:txBody>
        </p:sp>
        <p:pic>
          <p:nvPicPr>
            <p:cNvPr id="50" name="图片 49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B3F27021-A2DB-4FB0-A177-B483893EA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19752" y="2831362"/>
              <a:ext cx="544562" cy="545150"/>
            </a:xfrm>
            <a:prstGeom prst="rect">
              <a:avLst/>
            </a:prstGeom>
          </p:spPr>
        </p:pic>
      </p:grpSp>
      <p:grpSp>
        <p:nvGrpSpPr>
          <p:cNvPr id="51" name="组合 50">
            <a:extLst>
              <a:ext uri="{FF2B5EF4-FFF2-40B4-BE49-F238E27FC236}">
                <a16:creationId xmlns="" xmlns:p14="http://schemas.microsoft.com/office/powerpoint/2010/main" xmlns:a16="http://schemas.microsoft.com/office/drawing/2014/main" id="{F78D97EC-44B9-4A9D-B2E2-372936D8F407}"/>
              </a:ext>
            </a:extLst>
          </p:cNvPr>
          <p:cNvGrpSpPr/>
          <p:nvPr/>
        </p:nvGrpSpPr>
        <p:grpSpPr>
          <a:xfrm>
            <a:off x="1277146" y="2503482"/>
            <a:ext cx="2077674" cy="3120572"/>
            <a:chOff x="1455386" y="2217733"/>
            <a:chExt cx="2077674" cy="3120572"/>
          </a:xfrm>
        </p:grpSpPr>
        <p:sp>
          <p:nvSpPr>
            <p:cNvPr id="52" name="梯形 51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E3E3124B-35EF-4995-AA27-D0F164D3E77E}"/>
                </a:ext>
              </a:extLst>
            </p:cNvPr>
            <p:cNvSpPr/>
            <p:nvPr/>
          </p:nvSpPr>
          <p:spPr>
            <a:xfrm rot="5400000">
              <a:off x="933937" y="2739182"/>
              <a:ext cx="3120572" cy="2077674"/>
            </a:xfrm>
            <a:prstGeom prst="trapezoid">
              <a:avLst>
                <a:gd name="adj" fmla="val 6663"/>
              </a:avLst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53" name="文本框 22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DECCB664-FD29-4EE7-9EAD-B9F4ECA0BE3E}"/>
                </a:ext>
              </a:extLst>
            </p:cNvPr>
            <p:cNvSpPr txBox="1"/>
            <p:nvPr/>
          </p:nvSpPr>
          <p:spPr>
            <a:xfrm>
              <a:off x="1483838" y="4297884"/>
              <a:ext cx="1962150" cy="773353"/>
            </a:xfrm>
            <a:prstGeom prst="rect">
              <a:avLst/>
            </a:prstGeom>
            <a:noFill/>
            <a:scene3d>
              <a:camera prst="isometricOffAxis1Right">
                <a:rot lat="690676" lon="273618" rev="0"/>
              </a:camera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30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单击此处添加标题内容，内容要与标题相符。</a:t>
              </a:r>
            </a:p>
          </p:txBody>
        </p:sp>
        <p:sp>
          <p:nvSpPr>
            <p:cNvPr id="54" name="文本框 23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4F320EB7-CB76-4ACC-A3F2-20C94C2B18A8}"/>
                </a:ext>
              </a:extLst>
            </p:cNvPr>
            <p:cNvSpPr txBox="1"/>
            <p:nvPr/>
          </p:nvSpPr>
          <p:spPr>
            <a:xfrm>
              <a:off x="1483838" y="3720654"/>
              <a:ext cx="1962150" cy="461665"/>
            </a:xfrm>
            <a:prstGeom prst="rect">
              <a:avLst/>
            </a:prstGeom>
            <a:noFill/>
            <a:scene3d>
              <a:camera prst="isometricOffAxis1Right">
                <a:rot lat="690676" lon="273618" rev="0"/>
              </a:camera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400" normalizeH="0" baseline="0" noProof="0" dirty="0" smtClean="0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55" name="矩形 54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F9049FCE-9C68-438D-A4B2-D4449AA81ED5}"/>
                </a:ext>
              </a:extLst>
            </p:cNvPr>
            <p:cNvSpPr/>
            <p:nvPr/>
          </p:nvSpPr>
          <p:spPr>
            <a:xfrm>
              <a:off x="1754622" y="4036274"/>
              <a:ext cx="1420582" cy="261610"/>
            </a:xfrm>
            <a:prstGeom prst="rect">
              <a:avLst/>
            </a:prstGeom>
            <a:scene3d>
              <a:camera prst="isometricOffAxis1Right">
                <a:rot lat="690676" lon="273618" rev="0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0" cap="none" spc="40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  <p:pic>
          <p:nvPicPr>
            <p:cNvPr id="56" name="图片 55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C2F90DEB-A1B5-4810-B464-DFE331461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67974" y="2831362"/>
              <a:ext cx="497962" cy="564416"/>
            </a:xfrm>
            <a:prstGeom prst="rect">
              <a:avLst/>
            </a:prstGeom>
            <a:scene3d>
              <a:camera prst="isometricOffAxis1Right"/>
              <a:lightRig rig="threePt" dir="t"/>
            </a:scene3d>
          </p:spPr>
        </p:pic>
      </p:grpSp>
      <p:grpSp>
        <p:nvGrpSpPr>
          <p:cNvPr id="57" name="组合 56">
            <a:extLst>
              <a:ext uri="{FF2B5EF4-FFF2-40B4-BE49-F238E27FC236}">
                <a16:creationId xmlns="" xmlns:p14="http://schemas.microsoft.com/office/powerpoint/2010/main" xmlns:a16="http://schemas.microsoft.com/office/drawing/2014/main" id="{286EA2D1-D7A4-4CF8-BBE2-C252A80EE69F}"/>
              </a:ext>
            </a:extLst>
          </p:cNvPr>
          <p:cNvGrpSpPr/>
          <p:nvPr/>
        </p:nvGrpSpPr>
        <p:grpSpPr>
          <a:xfrm>
            <a:off x="3106056" y="2503483"/>
            <a:ext cx="2077674" cy="3120572"/>
            <a:chOff x="3106056" y="2217733"/>
            <a:chExt cx="2077674" cy="3120572"/>
          </a:xfrm>
        </p:grpSpPr>
        <p:sp>
          <p:nvSpPr>
            <p:cNvPr id="58" name="梯形 57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40B80D88-3D49-43B1-A696-F12E54A15462}"/>
                </a:ext>
              </a:extLst>
            </p:cNvPr>
            <p:cNvSpPr/>
            <p:nvPr/>
          </p:nvSpPr>
          <p:spPr>
            <a:xfrm rot="5400000">
              <a:off x="2584607" y="2739182"/>
              <a:ext cx="3120572" cy="2077674"/>
            </a:xfrm>
            <a:prstGeom prst="trapezoid">
              <a:avLst>
                <a:gd name="adj" fmla="val 10092"/>
              </a:avLst>
            </a:prstGeom>
            <a:solidFill>
              <a:srgbClr val="D22824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59" name="文本框 21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09846718-8824-45F9-9A46-E9E824AA33FA}"/>
                </a:ext>
              </a:extLst>
            </p:cNvPr>
            <p:cNvSpPr txBox="1"/>
            <p:nvPr/>
          </p:nvSpPr>
          <p:spPr>
            <a:xfrm>
              <a:off x="3184717" y="4297884"/>
              <a:ext cx="1962150" cy="773353"/>
            </a:xfrm>
            <a:prstGeom prst="rect">
              <a:avLst/>
            </a:prstGeom>
            <a:noFill/>
            <a:scene3d>
              <a:camera prst="isometricOffAxis1Right">
                <a:rot lat="452482" lon="20943347" rev="21475156"/>
              </a:camera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30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单击此处添加标题内容，内容要与标题相符。</a:t>
              </a:r>
            </a:p>
          </p:txBody>
        </p:sp>
        <p:pic>
          <p:nvPicPr>
            <p:cNvPr id="60" name="图片 59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2539418A-3B7D-4D42-BF76-2FC48BA283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61200" y="2916293"/>
              <a:ext cx="707372" cy="465198"/>
            </a:xfrm>
            <a:prstGeom prst="rect">
              <a:avLst/>
            </a:prstGeom>
            <a:scene3d>
              <a:camera prst="isometricOffAxis1Right"/>
              <a:lightRig rig="threePt" dir="t"/>
            </a:scene3d>
          </p:spPr>
        </p:pic>
        <p:sp>
          <p:nvSpPr>
            <p:cNvPr id="61" name="文本框 19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6C422368-0ACE-45A7-AFFC-82E2F5AC4002}"/>
                </a:ext>
              </a:extLst>
            </p:cNvPr>
            <p:cNvSpPr txBox="1"/>
            <p:nvPr/>
          </p:nvSpPr>
          <p:spPr>
            <a:xfrm>
              <a:off x="3184717" y="3720654"/>
              <a:ext cx="1962150" cy="461665"/>
            </a:xfrm>
            <a:prstGeom prst="rect">
              <a:avLst/>
            </a:prstGeom>
            <a:noFill/>
            <a:scene3d>
              <a:camera prst="isometricOffAxis1Right">
                <a:rot lat="452482" lon="20943347" rev="21475156"/>
              </a:camera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400" normalizeH="0" baseline="0" noProof="0" dirty="0" smtClean="0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62" name="矩形 61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9FEE437B-B45A-4240-B999-6C67AF843D59}"/>
                </a:ext>
              </a:extLst>
            </p:cNvPr>
            <p:cNvSpPr/>
            <p:nvPr/>
          </p:nvSpPr>
          <p:spPr>
            <a:xfrm>
              <a:off x="3455501" y="4036274"/>
              <a:ext cx="1420582" cy="261610"/>
            </a:xfrm>
            <a:prstGeom prst="rect">
              <a:avLst/>
            </a:prstGeom>
            <a:scene3d>
              <a:camera prst="isometricOffAxis1Right">
                <a:rot lat="452482" lon="20943347" rev="21475156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0" cap="none" spc="40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="" xmlns:p14="http://schemas.microsoft.com/office/powerpoint/2010/main" xmlns:a16="http://schemas.microsoft.com/office/drawing/2014/main" id="{15AF24EB-D5D3-4125-A862-F58C539ADC4C}"/>
              </a:ext>
            </a:extLst>
          </p:cNvPr>
          <p:cNvGrpSpPr/>
          <p:nvPr/>
        </p:nvGrpSpPr>
        <p:grpSpPr>
          <a:xfrm>
            <a:off x="4996338" y="780762"/>
            <a:ext cx="2199324" cy="677534"/>
            <a:chOff x="4996339" y="647412"/>
            <a:chExt cx="2199324" cy="677534"/>
          </a:xfrm>
        </p:grpSpPr>
        <p:sp>
          <p:nvSpPr>
            <p:cNvPr id="64" name="文本框 2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04127634-D679-456B-BF37-543D2EF71513}"/>
                </a:ext>
              </a:extLst>
            </p:cNvPr>
            <p:cNvSpPr txBox="1"/>
            <p:nvPr/>
          </p:nvSpPr>
          <p:spPr>
            <a:xfrm>
              <a:off x="5105400" y="647412"/>
              <a:ext cx="20383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40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仓耳青禾体-谷力 W05" panose="02020400000000000000" pitchFamily="18" charset="-122"/>
                  <a:ea typeface="仓耳青禾体-谷力 W05" panose="02020400000000000000" pitchFamily="18" charset="-122"/>
                </a:rPr>
                <a:t>晚会流程</a:t>
              </a:r>
            </a:p>
          </p:txBody>
        </p:sp>
        <p:sp>
          <p:nvSpPr>
            <p:cNvPr id="65" name="L 形 64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CBDD1966-5BF7-4F52-B76F-55760610215F}"/>
                </a:ext>
              </a:extLst>
            </p:cNvPr>
            <p:cNvSpPr/>
            <p:nvPr/>
          </p:nvSpPr>
          <p:spPr>
            <a:xfrm>
              <a:off x="4996339" y="725542"/>
              <a:ext cx="218122" cy="584775"/>
            </a:xfrm>
            <a:prstGeom prst="corner">
              <a:avLst>
                <a:gd name="adj1" fmla="val 26786"/>
                <a:gd name="adj2" fmla="val 26786"/>
              </a:avLst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66" name="L 形 65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5E409C3B-863F-4ADD-B720-73CEAE666AB1}"/>
                </a:ext>
              </a:extLst>
            </p:cNvPr>
            <p:cNvSpPr/>
            <p:nvPr/>
          </p:nvSpPr>
          <p:spPr>
            <a:xfrm rot="10800000">
              <a:off x="6977541" y="679161"/>
              <a:ext cx="218122" cy="584775"/>
            </a:xfrm>
            <a:prstGeom prst="corner">
              <a:avLst>
                <a:gd name="adj1" fmla="val 26786"/>
                <a:gd name="adj2" fmla="val 26786"/>
              </a:avLst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67" name="矩形 66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C3CAA3E4-04A0-4AFB-A7C2-729DE1C1050E}"/>
                </a:ext>
              </a:extLst>
            </p:cNvPr>
            <p:cNvSpPr/>
            <p:nvPr/>
          </p:nvSpPr>
          <p:spPr>
            <a:xfrm>
              <a:off x="5183732" y="1063336"/>
              <a:ext cx="1824538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0" cap="none" spc="30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PARTY PROCESS</a:t>
              </a:r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="" xmlns:p14="http://schemas.microsoft.com/office/powerpoint/2010/main" xmlns:a16="http://schemas.microsoft.com/office/drawing/2014/main" id="{D5208D84-7B1A-4810-9709-238B8247DE43}"/>
              </a:ext>
            </a:extLst>
          </p:cNvPr>
          <p:cNvGrpSpPr/>
          <p:nvPr/>
        </p:nvGrpSpPr>
        <p:grpSpPr>
          <a:xfrm>
            <a:off x="4913086" y="2503484"/>
            <a:ext cx="2365828" cy="3120571"/>
            <a:chOff x="4913086" y="2503484"/>
            <a:chExt cx="2365828" cy="3120571"/>
          </a:xfrm>
        </p:grpSpPr>
        <p:sp>
          <p:nvSpPr>
            <p:cNvPr id="69" name="矩形 68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6A31B55A-F1B4-4466-897B-0A3FF8C133D1}"/>
                </a:ext>
              </a:extLst>
            </p:cNvPr>
            <p:cNvSpPr/>
            <p:nvPr/>
          </p:nvSpPr>
          <p:spPr>
            <a:xfrm>
              <a:off x="4913086" y="2503484"/>
              <a:ext cx="2365828" cy="3120571"/>
            </a:xfrm>
            <a:prstGeom prst="rect">
              <a:avLst/>
            </a:prstGeom>
            <a:solidFill>
              <a:srgbClr val="931C19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pic>
          <p:nvPicPr>
            <p:cNvPr id="70" name="图片 69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9D3097B6-8BE9-4CB6-A0D9-1CA351DC5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37195" y="3096155"/>
              <a:ext cx="926560" cy="548411"/>
            </a:xfrm>
            <a:prstGeom prst="rect">
              <a:avLst/>
            </a:prstGeom>
          </p:spPr>
        </p:pic>
        <p:sp>
          <p:nvSpPr>
            <p:cNvPr id="71" name="文本框 15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2A05C179-2D30-4436-ADB7-A4269BD35557}"/>
                </a:ext>
              </a:extLst>
            </p:cNvPr>
            <p:cNvSpPr txBox="1"/>
            <p:nvPr/>
          </p:nvSpPr>
          <p:spPr>
            <a:xfrm>
              <a:off x="5105399" y="4006404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400" normalizeH="0" baseline="0" noProof="0" dirty="0" smtClean="0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72" name="矩形 71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98ED4A61-8991-4559-AB02-6A2E8DACCE08}"/>
                </a:ext>
              </a:extLst>
            </p:cNvPr>
            <p:cNvSpPr/>
            <p:nvPr/>
          </p:nvSpPr>
          <p:spPr>
            <a:xfrm>
              <a:off x="5376183" y="4322024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0" cap="none" spc="40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  <p:sp>
          <p:nvSpPr>
            <p:cNvPr id="73" name="文本框 17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0B4BFE12-DFAC-4B7E-AADA-4CD8EEED3B0F}"/>
                </a:ext>
              </a:extLst>
            </p:cNvPr>
            <p:cNvSpPr txBox="1"/>
            <p:nvPr/>
          </p:nvSpPr>
          <p:spPr>
            <a:xfrm>
              <a:off x="5105399" y="4583634"/>
              <a:ext cx="1962150" cy="773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30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570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183DFB10-0058-454D-82B0-F69F336E3D96}"/>
              </a:ext>
            </a:extLst>
          </p:cNvPr>
          <p:cNvGrpSpPr/>
          <p:nvPr/>
        </p:nvGrpSpPr>
        <p:grpSpPr>
          <a:xfrm>
            <a:off x="4996338" y="405458"/>
            <a:ext cx="2199324" cy="677534"/>
            <a:chOff x="4996339" y="647412"/>
            <a:chExt cx="2199324" cy="677534"/>
          </a:xfrm>
        </p:grpSpPr>
        <p:sp>
          <p:nvSpPr>
            <p:cNvPr id="32" name="文本框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788D1975-F157-4108-A46B-50DD9239F8B6}"/>
                </a:ext>
              </a:extLst>
            </p:cNvPr>
            <p:cNvSpPr txBox="1"/>
            <p:nvPr/>
          </p:nvSpPr>
          <p:spPr>
            <a:xfrm>
              <a:off x="5105400" y="647412"/>
              <a:ext cx="20383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40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仓耳青禾体-谷力 W05" panose="02020400000000000000" pitchFamily="18" charset="-122"/>
                  <a:ea typeface="仓耳青禾体-谷力 W05" panose="02020400000000000000" pitchFamily="18" charset="-122"/>
                </a:rPr>
                <a:t>晚会流程</a:t>
              </a:r>
            </a:p>
          </p:txBody>
        </p:sp>
        <p:sp>
          <p:nvSpPr>
            <p:cNvPr id="33" name="L 形 3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5DAF1E0B-62A6-4B06-9CBD-48C76DDAAD72}"/>
                </a:ext>
              </a:extLst>
            </p:cNvPr>
            <p:cNvSpPr/>
            <p:nvPr/>
          </p:nvSpPr>
          <p:spPr>
            <a:xfrm>
              <a:off x="4996339" y="725542"/>
              <a:ext cx="218122" cy="584775"/>
            </a:xfrm>
            <a:prstGeom prst="corner">
              <a:avLst>
                <a:gd name="adj1" fmla="val 26786"/>
                <a:gd name="adj2" fmla="val 26786"/>
              </a:avLst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34" name="L 形 3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27BA6B10-59C8-440E-A653-BCF198A59459}"/>
                </a:ext>
              </a:extLst>
            </p:cNvPr>
            <p:cNvSpPr/>
            <p:nvPr/>
          </p:nvSpPr>
          <p:spPr>
            <a:xfrm rot="10800000">
              <a:off x="6977541" y="679161"/>
              <a:ext cx="218122" cy="584775"/>
            </a:xfrm>
            <a:prstGeom prst="corner">
              <a:avLst>
                <a:gd name="adj1" fmla="val 26786"/>
                <a:gd name="adj2" fmla="val 26786"/>
              </a:avLst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B49E5B6-6E7B-49D8-B998-9E47E8948DE4}"/>
                </a:ext>
              </a:extLst>
            </p:cNvPr>
            <p:cNvSpPr/>
            <p:nvPr/>
          </p:nvSpPr>
          <p:spPr>
            <a:xfrm>
              <a:off x="5183732" y="1063336"/>
              <a:ext cx="1824538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0" cap="none" spc="30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PARTY PROCESS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54C68EA-8B15-43F3-AB38-1B71D5B770E4}"/>
              </a:ext>
            </a:extLst>
          </p:cNvPr>
          <p:cNvGrpSpPr/>
          <p:nvPr/>
        </p:nvGrpSpPr>
        <p:grpSpPr>
          <a:xfrm>
            <a:off x="3903433" y="1715672"/>
            <a:ext cx="4442282" cy="3955552"/>
            <a:chOff x="3525337" y="1522083"/>
            <a:chExt cx="5198473" cy="4628890"/>
          </a:xfrm>
        </p:grpSpPr>
        <p:grpSp>
          <p:nvGrpSpPr>
            <p:cNvPr id="37" name="组合 3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7178F0E1-1E8D-460F-A768-DA5615D0671B}"/>
                </a:ext>
              </a:extLst>
            </p:cNvPr>
            <p:cNvGrpSpPr/>
            <p:nvPr/>
          </p:nvGrpSpPr>
          <p:grpSpPr>
            <a:xfrm>
              <a:off x="3525337" y="1522083"/>
              <a:ext cx="5198473" cy="4628890"/>
              <a:chOff x="3496763" y="1510673"/>
              <a:chExt cx="5198473" cy="4628890"/>
            </a:xfrm>
          </p:grpSpPr>
          <p:pic>
            <p:nvPicPr>
              <p:cNvPr id="39" name="图片 3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A5FAAB2F-A5FE-458C-87A4-3898854B07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3496763" y="1990158"/>
                <a:ext cx="5198473" cy="3671156"/>
              </a:xfrm>
              <a:prstGeom prst="rect">
                <a:avLst/>
              </a:prstGeom>
            </p:spPr>
          </p:pic>
          <p:sp>
            <p:nvSpPr>
              <p:cNvPr id="40" name="等腰三角形 3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F7021B70-37B5-4701-82F8-06E5ACD8E302}"/>
                  </a:ext>
                </a:extLst>
              </p:cNvPr>
              <p:cNvSpPr/>
              <p:nvPr/>
            </p:nvSpPr>
            <p:spPr>
              <a:xfrm rot="2704236">
                <a:off x="6851541" y="1834523"/>
                <a:ext cx="1657350" cy="1009650"/>
              </a:xfrm>
              <a:prstGeom prst="triangle">
                <a:avLst/>
              </a:prstGeom>
              <a:solidFill>
                <a:srgbClr val="C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cs typeface="+mn-cs"/>
                </a:endParaRPr>
              </a:p>
            </p:txBody>
          </p:sp>
          <p:sp>
            <p:nvSpPr>
              <p:cNvPr id="41" name="等腰三角形 4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320152E8-65E4-4E81-B59E-59E59681F19E}"/>
                  </a:ext>
                </a:extLst>
              </p:cNvPr>
              <p:cNvSpPr/>
              <p:nvPr/>
            </p:nvSpPr>
            <p:spPr>
              <a:xfrm rot="18925525">
                <a:off x="3686764" y="1831129"/>
                <a:ext cx="1657350" cy="1009650"/>
              </a:xfrm>
              <a:prstGeom prst="triangle">
                <a:avLst/>
              </a:prstGeom>
              <a:solidFill>
                <a:srgbClr val="C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cs typeface="+mn-cs"/>
                </a:endParaRPr>
              </a:p>
            </p:txBody>
          </p:sp>
          <p:sp>
            <p:nvSpPr>
              <p:cNvPr id="42" name="等腰三角形 4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19A34F21-6CFA-4F07-92DF-17E04A1D495E}"/>
                  </a:ext>
                </a:extLst>
              </p:cNvPr>
              <p:cNvSpPr/>
              <p:nvPr/>
            </p:nvSpPr>
            <p:spPr>
              <a:xfrm rot="13487022">
                <a:off x="3670923" y="4795177"/>
                <a:ext cx="1657350" cy="1009650"/>
              </a:xfrm>
              <a:prstGeom prst="triangle">
                <a:avLst/>
              </a:prstGeom>
              <a:solidFill>
                <a:srgbClr val="C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cs typeface="+mn-cs"/>
                </a:endParaRPr>
              </a:p>
            </p:txBody>
          </p:sp>
          <p:sp>
            <p:nvSpPr>
              <p:cNvPr id="43" name="等腰三角形 4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CA43B2EE-A886-4B0A-A818-EF91D850558F}"/>
                  </a:ext>
                </a:extLst>
              </p:cNvPr>
              <p:cNvSpPr/>
              <p:nvPr/>
            </p:nvSpPr>
            <p:spPr>
              <a:xfrm rot="8029477">
                <a:off x="6851541" y="4806063"/>
                <a:ext cx="1657350" cy="1009650"/>
              </a:xfrm>
              <a:prstGeom prst="triangle">
                <a:avLst/>
              </a:prstGeom>
              <a:solidFill>
                <a:srgbClr val="C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cs typeface="+mn-cs"/>
                </a:endParaRPr>
              </a:p>
            </p:txBody>
          </p:sp>
        </p:grpSp>
        <p:sp>
          <p:nvSpPr>
            <p:cNvPr id="38" name="文本框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294BE818-70B0-45F4-A0B1-7F045B1A5DD3}"/>
                </a:ext>
              </a:extLst>
            </p:cNvPr>
            <p:cNvSpPr txBox="1"/>
            <p:nvPr/>
          </p:nvSpPr>
          <p:spPr>
            <a:xfrm>
              <a:off x="5658365" y="2391814"/>
              <a:ext cx="933539" cy="2593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E4AE4E"/>
                  </a:solidFill>
                  <a:effectLst/>
                  <a:uLnTx/>
                  <a:uFillTx/>
                  <a:latin typeface="字魂24号-镇魂手书" panose="00000500000000000000" pitchFamily="2" charset="-122"/>
                  <a:ea typeface="字魂24号-镇魂手书" panose="00000500000000000000" pitchFamily="2" charset="-122"/>
                </a:rPr>
                <a:t>福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04A72AB3-BCE1-41CD-B310-B5195C1AFF2A}"/>
              </a:ext>
            </a:extLst>
          </p:cNvPr>
          <p:cNvGrpSpPr/>
          <p:nvPr/>
        </p:nvGrpSpPr>
        <p:grpSpPr>
          <a:xfrm>
            <a:off x="7611700" y="1762818"/>
            <a:ext cx="4319712" cy="1091165"/>
            <a:chOff x="7611700" y="1905898"/>
            <a:chExt cx="4319712" cy="1091165"/>
          </a:xfrm>
        </p:grpSpPr>
        <p:sp>
          <p:nvSpPr>
            <p:cNvPr id="45" name="文本框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0D731F14-1A7E-4603-9AAF-FA0144224B79}"/>
                </a:ext>
              </a:extLst>
            </p:cNvPr>
            <p:cNvSpPr txBox="1"/>
            <p:nvPr/>
          </p:nvSpPr>
          <p:spPr>
            <a:xfrm>
              <a:off x="7611700" y="2454542"/>
              <a:ext cx="4319712" cy="542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lnSpc>
                  <a:spcPts val="1800"/>
                </a:lnSpc>
              </a:pPr>
              <a:r>
                <a:rPr lang="zh-CN" altLang="en-US" sz="1400" spc="3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单击此处添加标题内容，内容要与标题相符，并注意字体大小及字体类型。</a:t>
              </a:r>
            </a:p>
          </p:txBody>
        </p:sp>
        <p:sp>
          <p:nvSpPr>
            <p:cNvPr id="46" name="文本框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1D2FD6AC-B8B5-4E26-BCF0-A8D4E5AE87A8}"/>
                </a:ext>
              </a:extLst>
            </p:cNvPr>
            <p:cNvSpPr txBox="1"/>
            <p:nvPr/>
          </p:nvSpPr>
          <p:spPr>
            <a:xfrm>
              <a:off x="7634862" y="1905898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zh-CN" altLang="en-US" sz="2400" spc="400" dirty="0">
                  <a:solidFill>
                    <a:srgbClr val="931C19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47" name="矩形 4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E6221480-7952-401B-8930-3929896D760C}"/>
                </a:ext>
              </a:extLst>
            </p:cNvPr>
            <p:cNvSpPr/>
            <p:nvPr/>
          </p:nvSpPr>
          <p:spPr>
            <a:xfrm>
              <a:off x="7634862" y="2221518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zh-CN" altLang="en-US" sz="1100" spc="400" dirty="0">
                  <a:solidFill>
                    <a:prstClr val="black"/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37CCF3E-3358-48EE-97A0-43A823C935E7}"/>
              </a:ext>
            </a:extLst>
          </p:cNvPr>
          <p:cNvGrpSpPr/>
          <p:nvPr/>
        </p:nvGrpSpPr>
        <p:grpSpPr>
          <a:xfrm>
            <a:off x="7611700" y="4599184"/>
            <a:ext cx="4319712" cy="1091165"/>
            <a:chOff x="7629907" y="4742264"/>
            <a:chExt cx="4319712" cy="1091165"/>
          </a:xfrm>
        </p:grpSpPr>
        <p:sp>
          <p:nvSpPr>
            <p:cNvPr id="49" name="文本框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436522FE-E65B-4C7C-9C90-1989E0A9A560}"/>
                </a:ext>
              </a:extLst>
            </p:cNvPr>
            <p:cNvSpPr txBox="1"/>
            <p:nvPr/>
          </p:nvSpPr>
          <p:spPr>
            <a:xfrm>
              <a:off x="7629907" y="5290908"/>
              <a:ext cx="4319712" cy="542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lnSpc>
                  <a:spcPts val="1800"/>
                </a:lnSpc>
              </a:pPr>
              <a:r>
                <a:rPr lang="zh-CN" altLang="en-US" sz="1400" spc="3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单击此处添加标题内容，内容要与标题相符，并注意字体大小及字体类型。</a:t>
              </a:r>
            </a:p>
          </p:txBody>
        </p:sp>
        <p:sp>
          <p:nvSpPr>
            <p:cNvPr id="50" name="文本框 1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FCF9A154-8069-4C5B-81A8-285D01172179}"/>
                </a:ext>
              </a:extLst>
            </p:cNvPr>
            <p:cNvSpPr txBox="1"/>
            <p:nvPr/>
          </p:nvSpPr>
          <p:spPr>
            <a:xfrm>
              <a:off x="7653069" y="4742264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zh-CN" altLang="en-US" sz="2400" spc="400" dirty="0">
                  <a:solidFill>
                    <a:srgbClr val="931C19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51" name="矩形 5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F873B44C-1A8F-443D-9D73-3D9F2E85EC65}"/>
                </a:ext>
              </a:extLst>
            </p:cNvPr>
            <p:cNvSpPr/>
            <p:nvPr/>
          </p:nvSpPr>
          <p:spPr>
            <a:xfrm>
              <a:off x="7653069" y="5057884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zh-CN" altLang="en-US" sz="1100" spc="400" dirty="0">
                  <a:solidFill>
                    <a:prstClr val="black"/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1DCDFBC6-B1E1-4637-8985-41CAB50ACF9C}"/>
              </a:ext>
            </a:extLst>
          </p:cNvPr>
          <p:cNvGrpSpPr/>
          <p:nvPr/>
        </p:nvGrpSpPr>
        <p:grpSpPr>
          <a:xfrm>
            <a:off x="272139" y="1762818"/>
            <a:ext cx="4319712" cy="1091165"/>
            <a:chOff x="7611700" y="1905898"/>
            <a:chExt cx="4319712" cy="1091165"/>
          </a:xfrm>
        </p:grpSpPr>
        <p:sp>
          <p:nvSpPr>
            <p:cNvPr id="53" name="文本框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28440C1C-D6C8-455F-AEAA-DAF70F7CB4F6}"/>
                </a:ext>
              </a:extLst>
            </p:cNvPr>
            <p:cNvSpPr txBox="1"/>
            <p:nvPr/>
          </p:nvSpPr>
          <p:spPr>
            <a:xfrm>
              <a:off x="7611700" y="2454542"/>
              <a:ext cx="4319712" cy="542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>
                <a:lnSpc>
                  <a:spcPts val="1800"/>
                </a:lnSpc>
              </a:pPr>
              <a:r>
                <a:rPr lang="zh-CN" altLang="en-US" sz="1400" spc="3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单击此处添加标题内容，内容要与标题相符，并注意字体大小及字体类型。</a:t>
              </a:r>
            </a:p>
          </p:txBody>
        </p:sp>
        <p:sp>
          <p:nvSpPr>
            <p:cNvPr id="54" name="文本框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ECA29AF0-61A6-4A99-BFC9-304A532A649D}"/>
                </a:ext>
              </a:extLst>
            </p:cNvPr>
            <p:cNvSpPr txBox="1"/>
            <p:nvPr/>
          </p:nvSpPr>
          <p:spPr>
            <a:xfrm>
              <a:off x="9969262" y="1905898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zh-CN" altLang="en-US" sz="2400" spc="400" dirty="0">
                  <a:solidFill>
                    <a:srgbClr val="931C19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55" name="矩形 5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76FA29B2-9718-40AE-B376-11EBDD98A1D4}"/>
                </a:ext>
              </a:extLst>
            </p:cNvPr>
            <p:cNvSpPr/>
            <p:nvPr/>
          </p:nvSpPr>
          <p:spPr>
            <a:xfrm>
              <a:off x="10510830" y="2221518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14400"/>
              <a:r>
                <a:rPr lang="zh-CN" altLang="en-US" sz="1100" spc="400" dirty="0">
                  <a:solidFill>
                    <a:prstClr val="black"/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62C1C04-BC6B-4221-A0C7-90F9F77642E8}"/>
              </a:ext>
            </a:extLst>
          </p:cNvPr>
          <p:cNvGrpSpPr/>
          <p:nvPr/>
        </p:nvGrpSpPr>
        <p:grpSpPr>
          <a:xfrm>
            <a:off x="272139" y="4599184"/>
            <a:ext cx="4319712" cy="1091165"/>
            <a:chOff x="7611700" y="1905898"/>
            <a:chExt cx="4319712" cy="1091165"/>
          </a:xfrm>
        </p:grpSpPr>
        <p:sp>
          <p:nvSpPr>
            <p:cNvPr id="57" name="文本框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379A1135-858B-4DE6-909F-ED1BC16D8B49}"/>
                </a:ext>
              </a:extLst>
            </p:cNvPr>
            <p:cNvSpPr txBox="1"/>
            <p:nvPr/>
          </p:nvSpPr>
          <p:spPr>
            <a:xfrm>
              <a:off x="7611700" y="2454542"/>
              <a:ext cx="4319712" cy="542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>
                <a:lnSpc>
                  <a:spcPts val="1800"/>
                </a:lnSpc>
              </a:pPr>
              <a:r>
                <a:rPr lang="zh-CN" altLang="en-US" sz="1400" spc="3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单击此处添加标题内容，内容要与标题相符，并注意字体大小及字体类型。</a:t>
              </a:r>
            </a:p>
          </p:txBody>
        </p:sp>
        <p:sp>
          <p:nvSpPr>
            <p:cNvPr id="58" name="文本框 2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106F3A66-A551-4040-8BEF-EBAD9880A7E2}"/>
                </a:ext>
              </a:extLst>
            </p:cNvPr>
            <p:cNvSpPr txBox="1"/>
            <p:nvPr/>
          </p:nvSpPr>
          <p:spPr>
            <a:xfrm>
              <a:off x="9969262" y="1905898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zh-CN" altLang="en-US" sz="2400" spc="400" dirty="0">
                  <a:solidFill>
                    <a:srgbClr val="931C19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59" name="矩形 5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91AA6E70-53C6-48A9-8D20-C72B332D8BCC}"/>
                </a:ext>
              </a:extLst>
            </p:cNvPr>
            <p:cNvSpPr/>
            <p:nvPr/>
          </p:nvSpPr>
          <p:spPr>
            <a:xfrm>
              <a:off x="10510830" y="2221518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14400"/>
              <a:r>
                <a:rPr lang="zh-CN" altLang="en-US" sz="1100" spc="400" dirty="0">
                  <a:solidFill>
                    <a:prstClr val="black"/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18746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6">
            <a:extLst>
              <a:ext uri="{FF2B5EF4-FFF2-40B4-BE49-F238E27FC236}">
                <a16:creationId xmlns="" xmlns:p14="http://schemas.microsoft.com/office/powerpoint/2010/main" xmlns:a16="http://schemas.microsoft.com/office/drawing/2014/main" id="{A4793154-D06A-4940-8828-6483373C30A2}"/>
              </a:ext>
            </a:extLst>
          </p:cNvPr>
          <p:cNvSpPr txBox="1"/>
          <p:nvPr/>
        </p:nvSpPr>
        <p:spPr>
          <a:xfrm>
            <a:off x="4915634" y="2911957"/>
            <a:ext cx="45172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6000" spc="2000" dirty="0">
                <a:solidFill>
                  <a:schemeClr val="bg1"/>
                </a:solidFill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领导致辞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p14="http://schemas.microsoft.com/office/powerpoint/2010/main" xmlns:a16="http://schemas.microsoft.com/office/drawing/2014/main" id="{CF1E4F55-1350-42F7-B055-128DC46B8081}"/>
              </a:ext>
            </a:extLst>
          </p:cNvPr>
          <p:cNvSpPr/>
          <p:nvPr/>
        </p:nvSpPr>
        <p:spPr>
          <a:xfrm>
            <a:off x="4973690" y="3729204"/>
            <a:ext cx="38800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2000" spc="700" dirty="0">
                <a:solidFill>
                  <a:schemeClr val="bg1"/>
                </a:solidFill>
                <a:latin typeface="字魂95号-手刻宋" panose="00000500000000000000" pitchFamily="2" charset="-122"/>
                <a:ea typeface="字魂95号-手刻宋" panose="00000500000000000000" pitchFamily="2" charset="-122"/>
              </a:rPr>
              <a:t>LEADER'S SPEECH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="" xmlns:p14="http://schemas.microsoft.com/office/powerpoint/2010/main" xmlns:a16="http://schemas.microsoft.com/office/drawing/2014/main" id="{6707BE57-D778-487B-B40E-FC468A3DAD35}"/>
              </a:ext>
            </a:extLst>
          </p:cNvPr>
          <p:cNvGrpSpPr/>
          <p:nvPr/>
        </p:nvGrpSpPr>
        <p:grpSpPr>
          <a:xfrm>
            <a:off x="3238059" y="2206171"/>
            <a:ext cx="1365633" cy="2027079"/>
            <a:chOff x="2918751" y="2191657"/>
            <a:chExt cx="1365633" cy="2027079"/>
          </a:xfrm>
        </p:grpSpPr>
        <p:sp>
          <p:nvSpPr>
            <p:cNvPr id="12" name="矩形 11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1B4C61A4-965E-474B-8098-9EFFF9413093}"/>
                </a:ext>
              </a:extLst>
            </p:cNvPr>
            <p:cNvSpPr/>
            <p:nvPr/>
          </p:nvSpPr>
          <p:spPr>
            <a:xfrm>
              <a:off x="2918751" y="2191657"/>
              <a:ext cx="1365633" cy="2027079"/>
            </a:xfrm>
            <a:prstGeom prst="rect">
              <a:avLst/>
            </a:prstGeom>
            <a:solidFill>
              <a:srgbClr val="D12824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13" name="文本框 9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67D321C3-71F8-4460-A639-451D032179A9}"/>
                </a:ext>
              </a:extLst>
            </p:cNvPr>
            <p:cNvSpPr txBox="1"/>
            <p:nvPr/>
          </p:nvSpPr>
          <p:spPr>
            <a:xfrm>
              <a:off x="3311281" y="2641019"/>
              <a:ext cx="58057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ECC784"/>
                  </a:solidFill>
                  <a:effectLst/>
                  <a:uLnTx/>
                  <a:uFillTx/>
                  <a:latin typeface="字魂24号-镇魂手书" panose="00000500000000000000" pitchFamily="2" charset="-122"/>
                  <a:ea typeface="字魂24号-镇魂手书" panose="00000500000000000000" pitchFamily="2" charset="-122"/>
                </a:rPr>
                <a:t>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19170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9FAAE07-FCEC-4A4D-9FD8-A8D022F3CD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941" b="21964"/>
          <a:stretch/>
        </p:blipFill>
        <p:spPr>
          <a:xfrm>
            <a:off x="0" y="2119827"/>
            <a:ext cx="12192000" cy="3541487"/>
          </a:xfrm>
          <a:prstGeom prst="rect">
            <a:avLst/>
          </a:prstGeom>
        </p:spPr>
      </p:pic>
      <p:grpSp>
        <p:nvGrpSpPr>
          <p:cNvPr id="28" name="组合 2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EC0FF6D-671F-47EC-B00B-695E7FA25E3C}"/>
              </a:ext>
            </a:extLst>
          </p:cNvPr>
          <p:cNvGrpSpPr/>
          <p:nvPr/>
        </p:nvGrpSpPr>
        <p:grpSpPr>
          <a:xfrm>
            <a:off x="4996338" y="729962"/>
            <a:ext cx="2199324" cy="688305"/>
            <a:chOff x="4996339" y="622012"/>
            <a:chExt cx="2199324" cy="688305"/>
          </a:xfrm>
        </p:grpSpPr>
        <p:sp>
          <p:nvSpPr>
            <p:cNvPr id="29" name="文本框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3BA7A719-6722-4718-9A7D-3588C604E09D}"/>
                </a:ext>
              </a:extLst>
            </p:cNvPr>
            <p:cNvSpPr txBox="1"/>
            <p:nvPr/>
          </p:nvSpPr>
          <p:spPr>
            <a:xfrm>
              <a:off x="5105400" y="622012"/>
              <a:ext cx="20383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40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仓耳青禾体-谷力 W05" panose="02020400000000000000" pitchFamily="18" charset="-122"/>
                  <a:ea typeface="仓耳青禾体-谷力 W05" panose="02020400000000000000" pitchFamily="18" charset="-122"/>
                </a:rPr>
                <a:t>领导致辞</a:t>
              </a:r>
            </a:p>
          </p:txBody>
        </p:sp>
        <p:sp>
          <p:nvSpPr>
            <p:cNvPr id="30" name="L 形 2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743C7B5C-369A-4569-A2F2-5E1E127DFBA7}"/>
                </a:ext>
              </a:extLst>
            </p:cNvPr>
            <p:cNvSpPr/>
            <p:nvPr/>
          </p:nvSpPr>
          <p:spPr>
            <a:xfrm>
              <a:off x="4996339" y="725542"/>
              <a:ext cx="218122" cy="584775"/>
            </a:xfrm>
            <a:prstGeom prst="corner">
              <a:avLst>
                <a:gd name="adj1" fmla="val 26786"/>
                <a:gd name="adj2" fmla="val 26786"/>
              </a:avLst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31" name="L 形 3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17761C3C-E9EA-47BE-88DE-665C76552B26}"/>
                </a:ext>
              </a:extLst>
            </p:cNvPr>
            <p:cNvSpPr/>
            <p:nvPr/>
          </p:nvSpPr>
          <p:spPr>
            <a:xfrm rot="10800000">
              <a:off x="6977541" y="679161"/>
              <a:ext cx="218122" cy="584775"/>
            </a:xfrm>
            <a:prstGeom prst="corner">
              <a:avLst>
                <a:gd name="adj1" fmla="val 26786"/>
                <a:gd name="adj2" fmla="val 26786"/>
              </a:avLst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FD5E6C07-6EBD-4ED3-955D-DE32B60E065B}"/>
                </a:ext>
              </a:extLst>
            </p:cNvPr>
            <p:cNvSpPr/>
            <p:nvPr/>
          </p:nvSpPr>
          <p:spPr>
            <a:xfrm>
              <a:off x="5091560" y="1037936"/>
              <a:ext cx="200888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30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LEADER'S SPEECH</a:t>
              </a:r>
            </a:p>
          </p:txBody>
        </p:sp>
      </p:grpSp>
      <p:pic>
        <p:nvPicPr>
          <p:cNvPr id="33" name="图片 3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5B7C1708-5351-42E1-9D3F-002F4C94FE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080" t="7753" r="32095" b="13205"/>
          <a:stretch/>
        </p:blipFill>
        <p:spPr>
          <a:xfrm>
            <a:off x="4832350" y="2104637"/>
            <a:ext cx="2527300" cy="3495106"/>
          </a:xfrm>
          <a:prstGeom prst="rect">
            <a:avLst/>
          </a:prstGeom>
        </p:spPr>
      </p:pic>
      <p:grpSp>
        <p:nvGrpSpPr>
          <p:cNvPr id="34" name="组合 3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4380A072-21DF-42BE-B520-92D06E9C2EC2}"/>
              </a:ext>
            </a:extLst>
          </p:cNvPr>
          <p:cNvGrpSpPr/>
          <p:nvPr/>
        </p:nvGrpSpPr>
        <p:grpSpPr>
          <a:xfrm>
            <a:off x="512638" y="2552693"/>
            <a:ext cx="4319712" cy="1091165"/>
            <a:chOff x="7611700" y="1905898"/>
            <a:chExt cx="4319712" cy="1091165"/>
          </a:xfrm>
        </p:grpSpPr>
        <p:sp>
          <p:nvSpPr>
            <p:cNvPr id="35" name="文本框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1E53DE2A-DC57-43DC-AC0D-FF5ACC9DB10C}"/>
                </a:ext>
              </a:extLst>
            </p:cNvPr>
            <p:cNvSpPr txBox="1"/>
            <p:nvPr/>
          </p:nvSpPr>
          <p:spPr>
            <a:xfrm>
              <a:off x="7611700" y="2454542"/>
              <a:ext cx="4319712" cy="542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>
                <a:lnSpc>
                  <a:spcPts val="1800"/>
                </a:lnSpc>
              </a:pPr>
              <a:r>
                <a:rPr lang="zh-CN" altLang="en-US" sz="1400" spc="300" dirty="0">
                  <a:solidFill>
                    <a:srgbClr val="FFC000">
                      <a:lumMod val="60000"/>
                      <a:lumOff val="40000"/>
                    </a:srgb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单击此处添加标题内容，内容要与标题相符，并注意字体大小及字体类型。</a:t>
              </a:r>
            </a:p>
          </p:txBody>
        </p:sp>
        <p:sp>
          <p:nvSpPr>
            <p:cNvPr id="36" name="文本框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2581136F-4F98-4B5E-8E9F-B7FBFA3C10E0}"/>
                </a:ext>
              </a:extLst>
            </p:cNvPr>
            <p:cNvSpPr txBox="1"/>
            <p:nvPr/>
          </p:nvSpPr>
          <p:spPr>
            <a:xfrm>
              <a:off x="9969262" y="1905898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zh-CN" altLang="en-US" sz="2400" spc="400" dirty="0">
                  <a:solidFill>
                    <a:srgbClr val="FFC000">
                      <a:lumMod val="60000"/>
                      <a:lumOff val="40000"/>
                    </a:srgb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37" name="矩形 3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D487C802-CCBA-417C-8516-A9A2EC2E6964}"/>
                </a:ext>
              </a:extLst>
            </p:cNvPr>
            <p:cNvSpPr/>
            <p:nvPr/>
          </p:nvSpPr>
          <p:spPr>
            <a:xfrm>
              <a:off x="10510830" y="2221518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14400"/>
              <a:r>
                <a:rPr lang="zh-CN" altLang="en-US" sz="1100" spc="400" dirty="0">
                  <a:solidFill>
                    <a:srgbClr val="FFC000">
                      <a:lumMod val="60000"/>
                      <a:lumOff val="40000"/>
                    </a:srgbClr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CCE47CF-6A56-418C-BECC-23F8F8D9A075}"/>
              </a:ext>
            </a:extLst>
          </p:cNvPr>
          <p:cNvGrpSpPr/>
          <p:nvPr/>
        </p:nvGrpSpPr>
        <p:grpSpPr>
          <a:xfrm>
            <a:off x="512638" y="4192634"/>
            <a:ext cx="4319712" cy="1091165"/>
            <a:chOff x="7611700" y="1905898"/>
            <a:chExt cx="4319712" cy="1091165"/>
          </a:xfrm>
        </p:grpSpPr>
        <p:sp>
          <p:nvSpPr>
            <p:cNvPr id="39" name="文本框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BDA5F83-7AC6-474D-B6F7-33E4C81BD798}"/>
                </a:ext>
              </a:extLst>
            </p:cNvPr>
            <p:cNvSpPr txBox="1"/>
            <p:nvPr/>
          </p:nvSpPr>
          <p:spPr>
            <a:xfrm>
              <a:off x="7611700" y="2454542"/>
              <a:ext cx="4319712" cy="542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>
                <a:lnSpc>
                  <a:spcPts val="1800"/>
                </a:lnSpc>
              </a:pPr>
              <a:r>
                <a:rPr lang="zh-CN" altLang="en-US" sz="1400" spc="300" dirty="0">
                  <a:solidFill>
                    <a:srgbClr val="FFC000">
                      <a:lumMod val="60000"/>
                      <a:lumOff val="40000"/>
                    </a:srgb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单击此处添加标题内容，内容要与标题相符，并注意字体大小及字体类型。</a:t>
              </a:r>
            </a:p>
          </p:txBody>
        </p:sp>
        <p:sp>
          <p:nvSpPr>
            <p:cNvPr id="40" name="文本框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D0E88522-C1B2-4820-9F7A-29CDE1393ABE}"/>
                </a:ext>
              </a:extLst>
            </p:cNvPr>
            <p:cNvSpPr txBox="1"/>
            <p:nvPr/>
          </p:nvSpPr>
          <p:spPr>
            <a:xfrm>
              <a:off x="9969262" y="1905898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zh-CN" altLang="en-US" sz="2400" spc="400" dirty="0">
                  <a:solidFill>
                    <a:srgbClr val="FFC000">
                      <a:lumMod val="60000"/>
                      <a:lumOff val="40000"/>
                    </a:srgb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78E81398-FA26-48F4-B405-4D20F564C75D}"/>
                </a:ext>
              </a:extLst>
            </p:cNvPr>
            <p:cNvSpPr/>
            <p:nvPr/>
          </p:nvSpPr>
          <p:spPr>
            <a:xfrm>
              <a:off x="10510830" y="2221518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14400"/>
              <a:r>
                <a:rPr lang="zh-CN" altLang="en-US" sz="1100" spc="400" dirty="0">
                  <a:solidFill>
                    <a:srgbClr val="FFC000">
                      <a:lumMod val="60000"/>
                      <a:lumOff val="40000"/>
                    </a:srgbClr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E6B0D9D-ACF1-4519-B3E2-129FD159371C}"/>
              </a:ext>
            </a:extLst>
          </p:cNvPr>
          <p:cNvGrpSpPr/>
          <p:nvPr/>
        </p:nvGrpSpPr>
        <p:grpSpPr>
          <a:xfrm>
            <a:off x="7195662" y="2552693"/>
            <a:ext cx="4319712" cy="1091165"/>
            <a:chOff x="7611700" y="1905898"/>
            <a:chExt cx="4319712" cy="1091165"/>
          </a:xfrm>
        </p:grpSpPr>
        <p:sp>
          <p:nvSpPr>
            <p:cNvPr id="43" name="文本框 2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C82F3BEE-2955-4097-9EA5-DB5EE0A0A78C}"/>
                </a:ext>
              </a:extLst>
            </p:cNvPr>
            <p:cNvSpPr txBox="1"/>
            <p:nvPr/>
          </p:nvSpPr>
          <p:spPr>
            <a:xfrm>
              <a:off x="7611700" y="2454542"/>
              <a:ext cx="4319712" cy="542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lnSpc>
                  <a:spcPts val="1800"/>
                </a:lnSpc>
              </a:pPr>
              <a:r>
                <a:rPr lang="zh-CN" altLang="en-US" sz="1400" spc="300" dirty="0">
                  <a:solidFill>
                    <a:srgbClr val="FFC000">
                      <a:lumMod val="60000"/>
                      <a:lumOff val="40000"/>
                    </a:srgb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单击此处添加标题内容，内容要与标题相符，并注意字体大小及字体类型。</a:t>
              </a:r>
            </a:p>
          </p:txBody>
        </p:sp>
        <p:sp>
          <p:nvSpPr>
            <p:cNvPr id="44" name="文本框 3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9EF84E64-A249-4F4C-A0D0-A3A06371C17A}"/>
                </a:ext>
              </a:extLst>
            </p:cNvPr>
            <p:cNvSpPr txBox="1"/>
            <p:nvPr/>
          </p:nvSpPr>
          <p:spPr>
            <a:xfrm>
              <a:off x="7611700" y="1905898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zh-CN" altLang="en-US" sz="2400" spc="400" dirty="0">
                  <a:solidFill>
                    <a:srgbClr val="FFC000">
                      <a:lumMod val="60000"/>
                      <a:lumOff val="40000"/>
                    </a:srgb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45" name="矩形 4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CD9912E0-411A-4E43-8491-55FE4050A5A2}"/>
                </a:ext>
              </a:extLst>
            </p:cNvPr>
            <p:cNvSpPr/>
            <p:nvPr/>
          </p:nvSpPr>
          <p:spPr>
            <a:xfrm>
              <a:off x="7611700" y="2221518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14400"/>
              <a:r>
                <a:rPr lang="zh-CN" altLang="en-US" sz="1100" spc="400" dirty="0">
                  <a:solidFill>
                    <a:srgbClr val="FFC000">
                      <a:lumMod val="60000"/>
                      <a:lumOff val="40000"/>
                    </a:srgbClr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0CF61374-72DA-46EE-A1B3-BB9C7BCB7056}"/>
              </a:ext>
            </a:extLst>
          </p:cNvPr>
          <p:cNvGrpSpPr/>
          <p:nvPr/>
        </p:nvGrpSpPr>
        <p:grpSpPr>
          <a:xfrm>
            <a:off x="7195662" y="4192634"/>
            <a:ext cx="4319712" cy="1091165"/>
            <a:chOff x="7611700" y="1905898"/>
            <a:chExt cx="4319712" cy="1091165"/>
          </a:xfrm>
        </p:grpSpPr>
        <p:sp>
          <p:nvSpPr>
            <p:cNvPr id="47" name="文本框 3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6C01E06E-3C18-4525-973D-278E4A4DEAA7}"/>
                </a:ext>
              </a:extLst>
            </p:cNvPr>
            <p:cNvSpPr txBox="1"/>
            <p:nvPr/>
          </p:nvSpPr>
          <p:spPr>
            <a:xfrm>
              <a:off x="7611700" y="2454542"/>
              <a:ext cx="4319712" cy="542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lnSpc>
                  <a:spcPts val="1800"/>
                </a:lnSpc>
              </a:pPr>
              <a:r>
                <a:rPr lang="zh-CN" altLang="en-US" sz="1400" spc="300" dirty="0">
                  <a:solidFill>
                    <a:srgbClr val="FFC000">
                      <a:lumMod val="60000"/>
                      <a:lumOff val="40000"/>
                    </a:srgb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单击此处添加标题内容，内容要与标题相符，并注意字体大小及字体类型。</a:t>
              </a:r>
            </a:p>
          </p:txBody>
        </p:sp>
        <p:sp>
          <p:nvSpPr>
            <p:cNvPr id="48" name="文本框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1909D47E-ED40-4B73-BF33-86D776C886E4}"/>
                </a:ext>
              </a:extLst>
            </p:cNvPr>
            <p:cNvSpPr txBox="1"/>
            <p:nvPr/>
          </p:nvSpPr>
          <p:spPr>
            <a:xfrm>
              <a:off x="7611700" y="1905898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zh-CN" altLang="en-US" sz="2400" spc="400" dirty="0">
                  <a:solidFill>
                    <a:srgbClr val="FFC000">
                      <a:lumMod val="60000"/>
                      <a:lumOff val="40000"/>
                    </a:srgb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49" name="矩形 4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ECC7078-1961-4C86-9B18-FED9D568CE7C}"/>
                </a:ext>
              </a:extLst>
            </p:cNvPr>
            <p:cNvSpPr/>
            <p:nvPr/>
          </p:nvSpPr>
          <p:spPr>
            <a:xfrm>
              <a:off x="7611700" y="2221518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zh-CN" altLang="en-US" sz="1100" spc="400" dirty="0">
                  <a:solidFill>
                    <a:srgbClr val="FFC000">
                      <a:lumMod val="60000"/>
                      <a:lumOff val="40000"/>
                    </a:srgbClr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06080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>
            <a:extLst>
              <a:ext uri="{FF2B5EF4-FFF2-40B4-BE49-F238E27FC236}">
                <a16:creationId xmlns="" xmlns:p14="http://schemas.microsoft.com/office/powerpoint/2010/main" xmlns:a16="http://schemas.microsoft.com/office/drawing/2014/main" id="{A9B767BB-5755-4097-BD80-286BB8A60467}"/>
              </a:ext>
            </a:extLst>
          </p:cNvPr>
          <p:cNvGrpSpPr/>
          <p:nvPr/>
        </p:nvGrpSpPr>
        <p:grpSpPr>
          <a:xfrm>
            <a:off x="4996338" y="729962"/>
            <a:ext cx="2199324" cy="688305"/>
            <a:chOff x="4996339" y="622012"/>
            <a:chExt cx="2199324" cy="688305"/>
          </a:xfrm>
        </p:grpSpPr>
        <p:sp>
          <p:nvSpPr>
            <p:cNvPr id="27" name="文本框 2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D0CDF64B-0F69-490B-A9B1-2B04CF6A4532}"/>
                </a:ext>
              </a:extLst>
            </p:cNvPr>
            <p:cNvSpPr txBox="1"/>
            <p:nvPr/>
          </p:nvSpPr>
          <p:spPr>
            <a:xfrm>
              <a:off x="5105400" y="622012"/>
              <a:ext cx="20383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40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仓耳青禾体-谷力 W05" panose="02020400000000000000" pitchFamily="18" charset="-122"/>
                  <a:ea typeface="仓耳青禾体-谷力 W05" panose="02020400000000000000" pitchFamily="18" charset="-122"/>
                </a:rPr>
                <a:t>领导致辞</a:t>
              </a:r>
            </a:p>
          </p:txBody>
        </p:sp>
        <p:sp>
          <p:nvSpPr>
            <p:cNvPr id="28" name="L 形 27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67FD13BC-881A-4C4F-9D9A-4105C896C641}"/>
                </a:ext>
              </a:extLst>
            </p:cNvPr>
            <p:cNvSpPr/>
            <p:nvPr/>
          </p:nvSpPr>
          <p:spPr>
            <a:xfrm>
              <a:off x="4996339" y="725542"/>
              <a:ext cx="218122" cy="584775"/>
            </a:xfrm>
            <a:prstGeom prst="corner">
              <a:avLst>
                <a:gd name="adj1" fmla="val 26786"/>
                <a:gd name="adj2" fmla="val 26786"/>
              </a:avLst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29" name="L 形 28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E48E25F2-05BF-47EB-B637-189B3552CAC5}"/>
                </a:ext>
              </a:extLst>
            </p:cNvPr>
            <p:cNvSpPr/>
            <p:nvPr/>
          </p:nvSpPr>
          <p:spPr>
            <a:xfrm rot="10800000">
              <a:off x="6977541" y="679161"/>
              <a:ext cx="218122" cy="584775"/>
            </a:xfrm>
            <a:prstGeom prst="corner">
              <a:avLst>
                <a:gd name="adj1" fmla="val 26786"/>
                <a:gd name="adj2" fmla="val 26786"/>
              </a:avLst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433A16B2-6F4C-42D8-A665-BE8BDB38DE1C}"/>
                </a:ext>
              </a:extLst>
            </p:cNvPr>
            <p:cNvSpPr/>
            <p:nvPr/>
          </p:nvSpPr>
          <p:spPr>
            <a:xfrm>
              <a:off x="5091560" y="1037936"/>
              <a:ext cx="200888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30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LEADER'S SPEECH</a:t>
              </a:r>
            </a:p>
          </p:txBody>
        </p:sp>
      </p:grpSp>
      <p:cxnSp>
        <p:nvCxnSpPr>
          <p:cNvPr id="31" name="直接连接符 30">
            <a:extLst>
              <a:ext uri="{FF2B5EF4-FFF2-40B4-BE49-F238E27FC236}">
                <a16:creationId xmlns="" xmlns:p14="http://schemas.microsoft.com/office/powerpoint/2010/main" xmlns:a16="http://schemas.microsoft.com/office/drawing/2014/main" id="{4BE075F1-8761-45DD-A434-1829238B2E4D}"/>
              </a:ext>
            </a:extLst>
          </p:cNvPr>
          <p:cNvCxnSpPr/>
          <p:nvPr/>
        </p:nvCxnSpPr>
        <p:spPr>
          <a:xfrm>
            <a:off x="4241800" y="2235200"/>
            <a:ext cx="0" cy="3073400"/>
          </a:xfrm>
          <a:prstGeom prst="line">
            <a:avLst/>
          </a:prstGeom>
          <a:noFill/>
          <a:ln w="6350" cap="flat" cmpd="sng" algn="ctr">
            <a:solidFill>
              <a:srgbClr val="B7231F"/>
            </a:solidFill>
            <a:prstDash val="solid"/>
            <a:miter lim="800000"/>
          </a:ln>
          <a:effectLst/>
        </p:spPr>
      </p:cxnSp>
      <p:cxnSp>
        <p:nvCxnSpPr>
          <p:cNvPr id="32" name="直接连接符 31">
            <a:extLst>
              <a:ext uri="{FF2B5EF4-FFF2-40B4-BE49-F238E27FC236}">
                <a16:creationId xmlns="" xmlns:p14="http://schemas.microsoft.com/office/powerpoint/2010/main" xmlns:a16="http://schemas.microsoft.com/office/drawing/2014/main" id="{1E6BA6FF-9182-4D03-8190-6D0882D1E520}"/>
              </a:ext>
            </a:extLst>
          </p:cNvPr>
          <p:cNvCxnSpPr/>
          <p:nvPr/>
        </p:nvCxnSpPr>
        <p:spPr>
          <a:xfrm>
            <a:off x="7962900" y="2235200"/>
            <a:ext cx="0" cy="3073400"/>
          </a:xfrm>
          <a:prstGeom prst="line">
            <a:avLst/>
          </a:prstGeom>
          <a:noFill/>
          <a:ln w="6350" cap="flat" cmpd="sng" algn="ctr">
            <a:solidFill>
              <a:srgbClr val="B7231F"/>
            </a:solidFill>
            <a:prstDash val="solid"/>
            <a:miter lim="800000"/>
          </a:ln>
          <a:effectLst/>
        </p:spPr>
      </p:cxnSp>
      <p:grpSp>
        <p:nvGrpSpPr>
          <p:cNvPr id="33" name="组合 32">
            <a:extLst>
              <a:ext uri="{FF2B5EF4-FFF2-40B4-BE49-F238E27FC236}">
                <a16:creationId xmlns="" xmlns:p14="http://schemas.microsoft.com/office/powerpoint/2010/main" xmlns:a16="http://schemas.microsoft.com/office/drawing/2014/main" id="{CA1D9AA8-39A3-4FEB-8E45-DCDEFDF958AD}"/>
              </a:ext>
            </a:extLst>
          </p:cNvPr>
          <p:cNvGrpSpPr/>
          <p:nvPr/>
        </p:nvGrpSpPr>
        <p:grpSpPr>
          <a:xfrm>
            <a:off x="4849370" y="2374900"/>
            <a:ext cx="2539995" cy="2644964"/>
            <a:chOff x="4849370" y="2374900"/>
            <a:chExt cx="2539995" cy="2644964"/>
          </a:xfrm>
        </p:grpSpPr>
        <p:pic>
          <p:nvPicPr>
            <p:cNvPr id="34" name="图片 33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934C3947-727C-4B04-A424-D63D348700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99684" y="2374900"/>
              <a:ext cx="604868" cy="953520"/>
            </a:xfrm>
            <a:prstGeom prst="rect">
              <a:avLst/>
            </a:prstGeom>
          </p:spPr>
        </p:pic>
        <p:sp>
          <p:nvSpPr>
            <p:cNvPr id="35" name="文本框 13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0FA222D2-29C8-4C8C-BE3E-CF35F9B5B4D4}"/>
                </a:ext>
              </a:extLst>
            </p:cNvPr>
            <p:cNvSpPr txBox="1"/>
            <p:nvPr/>
          </p:nvSpPr>
          <p:spPr>
            <a:xfrm>
              <a:off x="5138292" y="3669281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2400" spc="400" dirty="0">
                  <a:solidFill>
                    <a:srgbClr val="B7231F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AFDAADD6-44C6-4DE6-A5B3-655AE22D9E1D}"/>
                </a:ext>
              </a:extLst>
            </p:cNvPr>
            <p:cNvSpPr/>
            <p:nvPr/>
          </p:nvSpPr>
          <p:spPr>
            <a:xfrm>
              <a:off x="5409076" y="3984901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zh-CN" altLang="en-US" sz="1100" spc="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  <p:sp>
          <p:nvSpPr>
            <p:cNvPr id="37" name="文本框 15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8B662B95-E668-4CE5-82CF-29B2599C7087}"/>
                </a:ext>
              </a:extLst>
            </p:cNvPr>
            <p:cNvSpPr txBox="1"/>
            <p:nvPr/>
          </p:nvSpPr>
          <p:spPr>
            <a:xfrm>
              <a:off x="4849370" y="4246511"/>
              <a:ext cx="2539995" cy="773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lnSpc>
                  <a:spcPts val="1800"/>
                </a:lnSpc>
              </a:pPr>
              <a:r>
                <a:rPr lang="zh-CN" altLang="en-US" sz="1400" spc="3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单击此处添加标题内容，内容要与标题相符。单击此处添加标题内容。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p14="http://schemas.microsoft.com/office/powerpoint/2010/main" xmlns:a16="http://schemas.microsoft.com/office/drawing/2014/main" id="{D3669CEE-F9D8-4D7D-8D33-856CD41DA339}"/>
              </a:ext>
            </a:extLst>
          </p:cNvPr>
          <p:cNvGrpSpPr/>
          <p:nvPr/>
        </p:nvGrpSpPr>
        <p:grpSpPr>
          <a:xfrm>
            <a:off x="8658791" y="2374900"/>
            <a:ext cx="2539995" cy="2644964"/>
            <a:chOff x="8658791" y="2374900"/>
            <a:chExt cx="2539995" cy="2644964"/>
          </a:xfrm>
        </p:grpSpPr>
        <p:pic>
          <p:nvPicPr>
            <p:cNvPr id="39" name="图片 38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C55A1830-7996-40B2-9A4C-0DFFF0DB7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22152" y="2374900"/>
              <a:ext cx="542295" cy="953520"/>
            </a:xfrm>
            <a:prstGeom prst="rect">
              <a:avLst/>
            </a:prstGeom>
          </p:spPr>
        </p:pic>
        <p:sp>
          <p:nvSpPr>
            <p:cNvPr id="40" name="文本框 16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E1CF24F6-C5B4-4B63-BC49-6BF3323939A9}"/>
                </a:ext>
              </a:extLst>
            </p:cNvPr>
            <p:cNvSpPr txBox="1"/>
            <p:nvPr/>
          </p:nvSpPr>
          <p:spPr>
            <a:xfrm>
              <a:off x="8947713" y="3669281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2400" spc="400" dirty="0">
                  <a:solidFill>
                    <a:srgbClr val="B7231F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FFB818AF-FCDB-4554-9C57-94C168F68EA9}"/>
                </a:ext>
              </a:extLst>
            </p:cNvPr>
            <p:cNvSpPr/>
            <p:nvPr/>
          </p:nvSpPr>
          <p:spPr>
            <a:xfrm>
              <a:off x="9218497" y="3984901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zh-CN" altLang="en-US" sz="1100" spc="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  <p:sp>
          <p:nvSpPr>
            <p:cNvPr id="42" name="文本框 18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5DD5CC98-DE50-4152-8747-6856D65696D6}"/>
                </a:ext>
              </a:extLst>
            </p:cNvPr>
            <p:cNvSpPr txBox="1"/>
            <p:nvPr/>
          </p:nvSpPr>
          <p:spPr>
            <a:xfrm>
              <a:off x="8658791" y="4246511"/>
              <a:ext cx="2539995" cy="773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lnSpc>
                  <a:spcPts val="1800"/>
                </a:lnSpc>
              </a:pPr>
              <a:r>
                <a:rPr lang="zh-CN" altLang="en-US" sz="1400" spc="3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单击此处添加标题内容，内容要与标题相符。单击此处添加标题内容。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="" xmlns:p14="http://schemas.microsoft.com/office/powerpoint/2010/main" xmlns:a16="http://schemas.microsoft.com/office/drawing/2014/main" id="{5E7E2536-E10A-4A0F-8B12-2F37B572C382}"/>
              </a:ext>
            </a:extLst>
          </p:cNvPr>
          <p:cNvGrpSpPr/>
          <p:nvPr/>
        </p:nvGrpSpPr>
        <p:grpSpPr>
          <a:xfrm>
            <a:off x="835895" y="2374900"/>
            <a:ext cx="2539995" cy="2644964"/>
            <a:chOff x="835895" y="2374900"/>
            <a:chExt cx="2539995" cy="2644964"/>
          </a:xfrm>
        </p:grpSpPr>
        <p:pic>
          <p:nvPicPr>
            <p:cNvPr id="44" name="图片 43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E947D6B1-3530-4CBF-918B-A439F3F9C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29591" y="2374900"/>
              <a:ext cx="952493" cy="953520"/>
            </a:xfrm>
            <a:prstGeom prst="rect">
              <a:avLst/>
            </a:prstGeom>
          </p:spPr>
        </p:pic>
        <p:sp>
          <p:nvSpPr>
            <p:cNvPr id="45" name="文本框 19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B78AE333-80E1-4C14-BDAE-68991D93BCD1}"/>
                </a:ext>
              </a:extLst>
            </p:cNvPr>
            <p:cNvSpPr txBox="1"/>
            <p:nvPr/>
          </p:nvSpPr>
          <p:spPr>
            <a:xfrm>
              <a:off x="1124817" y="3669281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2400" spc="400" dirty="0">
                  <a:solidFill>
                    <a:srgbClr val="B7231F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46" name="矩形 45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12B05BC2-6D3B-48F8-AF21-ED4A8ADF5485}"/>
                </a:ext>
              </a:extLst>
            </p:cNvPr>
            <p:cNvSpPr/>
            <p:nvPr/>
          </p:nvSpPr>
          <p:spPr>
            <a:xfrm>
              <a:off x="1395601" y="3984901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zh-CN" altLang="en-US" sz="1100" spc="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  <p:sp>
          <p:nvSpPr>
            <p:cNvPr id="47" name="文本框 21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052E9E0A-D201-480B-A61D-6E914E1F5C74}"/>
                </a:ext>
              </a:extLst>
            </p:cNvPr>
            <p:cNvSpPr txBox="1"/>
            <p:nvPr/>
          </p:nvSpPr>
          <p:spPr>
            <a:xfrm>
              <a:off x="835895" y="4246511"/>
              <a:ext cx="2539995" cy="773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lnSpc>
                  <a:spcPts val="1800"/>
                </a:lnSpc>
              </a:pPr>
              <a:r>
                <a:rPr lang="zh-CN" altLang="en-US" sz="1400" spc="3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单击此处添加标题内容，内容要与标题相符。单击此处添加标题内容。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73722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组合 89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4CFFBC9-2398-4C09-9230-4321D4652BD6}"/>
              </a:ext>
            </a:extLst>
          </p:cNvPr>
          <p:cNvGrpSpPr/>
          <p:nvPr/>
        </p:nvGrpSpPr>
        <p:grpSpPr>
          <a:xfrm>
            <a:off x="3315778" y="4122834"/>
            <a:ext cx="5560444" cy="4880756"/>
            <a:chOff x="2272445" y="3600504"/>
            <a:chExt cx="6694697" cy="5876365"/>
          </a:xfrm>
        </p:grpSpPr>
        <p:sp>
          <p:nvSpPr>
            <p:cNvPr id="91" name="不完整圆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4A8EAF34-5B50-4749-B126-571259A90D54}"/>
                </a:ext>
              </a:extLst>
            </p:cNvPr>
            <p:cNvSpPr/>
            <p:nvPr/>
          </p:nvSpPr>
          <p:spPr>
            <a:xfrm rot="5400000">
              <a:off x="2681611" y="3600504"/>
              <a:ext cx="5876365" cy="5876365"/>
            </a:xfrm>
            <a:prstGeom prst="pie">
              <a:avLst>
                <a:gd name="adj1" fmla="val 5359178"/>
                <a:gd name="adj2" fmla="val 1620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pic>
          <p:nvPicPr>
            <p:cNvPr id="92" name="图片 9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11E7026F-AED9-4B4D-A28A-37DEAF6C25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ackgroundRemoval t="9984" b="94745" l="4580" r="92942">
                          <a14:foregroundMark x1="29741" y1="86419" x2="69774" y2="83589"/>
                          <a14:foregroundMark x1="19477" y1="80719" x2="18130" y2="93856"/>
                          <a14:foregroundMark x1="21956" y1="82134" x2="27667" y2="9474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283" t="26165" r="6829" b="20639"/>
            <a:stretch/>
          </p:blipFill>
          <p:spPr>
            <a:xfrm>
              <a:off x="2272445" y="3838166"/>
              <a:ext cx="6694697" cy="2700520"/>
            </a:xfrm>
            <a:prstGeom prst="rect">
              <a:avLst/>
            </a:prstGeom>
          </p:spPr>
        </p:pic>
      </p:grpSp>
      <p:grpSp>
        <p:nvGrpSpPr>
          <p:cNvPr id="93" name="组合 9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4A677FA-E969-47AE-A481-AB40E3226802}"/>
              </a:ext>
            </a:extLst>
          </p:cNvPr>
          <p:cNvGrpSpPr/>
          <p:nvPr/>
        </p:nvGrpSpPr>
        <p:grpSpPr>
          <a:xfrm>
            <a:off x="4996338" y="549474"/>
            <a:ext cx="2199324" cy="688305"/>
            <a:chOff x="4996339" y="622012"/>
            <a:chExt cx="2199324" cy="688305"/>
          </a:xfrm>
        </p:grpSpPr>
        <p:sp>
          <p:nvSpPr>
            <p:cNvPr id="94" name="文本框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F233708-6095-4215-B999-9B9794B15EF4}"/>
                </a:ext>
              </a:extLst>
            </p:cNvPr>
            <p:cNvSpPr txBox="1"/>
            <p:nvPr/>
          </p:nvSpPr>
          <p:spPr>
            <a:xfrm>
              <a:off x="5105400" y="622012"/>
              <a:ext cx="20383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仓耳青禾体-谷力 W05" panose="02020400000000000000" pitchFamily="18" charset="-122"/>
                  <a:ea typeface="仓耳青禾体-谷力 W05" panose="02020400000000000000" pitchFamily="18" charset="-122"/>
                </a:rPr>
                <a:t>领导致辞</a:t>
              </a:r>
            </a:p>
          </p:txBody>
        </p:sp>
        <p:sp>
          <p:nvSpPr>
            <p:cNvPr id="95" name="L 形 9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978D4D9B-E769-43CD-A9F2-DAFC22465929}"/>
                </a:ext>
              </a:extLst>
            </p:cNvPr>
            <p:cNvSpPr/>
            <p:nvPr/>
          </p:nvSpPr>
          <p:spPr>
            <a:xfrm>
              <a:off x="4996339" y="725542"/>
              <a:ext cx="218122" cy="584775"/>
            </a:xfrm>
            <a:prstGeom prst="corner">
              <a:avLst>
                <a:gd name="adj1" fmla="val 26786"/>
                <a:gd name="adj2" fmla="val 26786"/>
              </a:avLst>
            </a:prstGeom>
            <a:solidFill>
              <a:srgbClr val="B72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L 形 9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64CEC199-87B3-4245-9AE4-2361F67CBADC}"/>
                </a:ext>
              </a:extLst>
            </p:cNvPr>
            <p:cNvSpPr/>
            <p:nvPr/>
          </p:nvSpPr>
          <p:spPr>
            <a:xfrm rot="10800000">
              <a:off x="6977541" y="679161"/>
              <a:ext cx="218122" cy="584775"/>
            </a:xfrm>
            <a:prstGeom prst="corner">
              <a:avLst>
                <a:gd name="adj1" fmla="val 26786"/>
                <a:gd name="adj2" fmla="val 26786"/>
              </a:avLst>
            </a:prstGeom>
            <a:solidFill>
              <a:srgbClr val="B723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矩形 9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56150E9E-351A-4A11-9AAC-A972C62E97E2}"/>
                </a:ext>
              </a:extLst>
            </p:cNvPr>
            <p:cNvSpPr/>
            <p:nvPr/>
          </p:nvSpPr>
          <p:spPr>
            <a:xfrm>
              <a:off x="5091560" y="1037936"/>
              <a:ext cx="200888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1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LEADER'S SPEECH</a:t>
              </a:r>
            </a:p>
          </p:txBody>
        </p:sp>
      </p:grpSp>
      <p:sp useBgFill="1">
        <p:nvSpPr>
          <p:cNvPr id="98" name="椭圆 9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2C7F5BD-A5A7-441F-BE12-63B01C26F692}"/>
              </a:ext>
            </a:extLst>
          </p:cNvPr>
          <p:cNvSpPr/>
          <p:nvPr/>
        </p:nvSpPr>
        <p:spPr>
          <a:xfrm>
            <a:off x="2257137" y="5718498"/>
            <a:ext cx="263690" cy="263690"/>
          </a:xfrm>
          <a:prstGeom prst="ellipse">
            <a:avLst/>
          </a:prstGeom>
          <a:ln w="19050">
            <a:solidFill>
              <a:srgbClr val="B723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99" name="椭圆 98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410EA15-0F66-4265-BB69-E805EEE0EB2B}"/>
              </a:ext>
            </a:extLst>
          </p:cNvPr>
          <p:cNvSpPr/>
          <p:nvPr/>
        </p:nvSpPr>
        <p:spPr>
          <a:xfrm>
            <a:off x="2994321" y="4602217"/>
            <a:ext cx="263690" cy="263690"/>
          </a:xfrm>
          <a:prstGeom prst="ellipse">
            <a:avLst/>
          </a:prstGeom>
          <a:ln w="19050">
            <a:solidFill>
              <a:srgbClr val="B723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100" name="椭圆 99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A82FDC29-C793-4481-9360-AB79F01D6381}"/>
              </a:ext>
            </a:extLst>
          </p:cNvPr>
          <p:cNvSpPr/>
          <p:nvPr/>
        </p:nvSpPr>
        <p:spPr>
          <a:xfrm>
            <a:off x="4104619" y="3708862"/>
            <a:ext cx="263690" cy="263690"/>
          </a:xfrm>
          <a:prstGeom prst="ellipse">
            <a:avLst/>
          </a:prstGeom>
          <a:ln w="19050">
            <a:solidFill>
              <a:srgbClr val="B723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101" name="椭圆 10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CEF876D-5663-4E0D-8175-C5AAF3197073}"/>
              </a:ext>
            </a:extLst>
          </p:cNvPr>
          <p:cNvSpPr/>
          <p:nvPr/>
        </p:nvSpPr>
        <p:spPr>
          <a:xfrm>
            <a:off x="5964154" y="3263735"/>
            <a:ext cx="263690" cy="263690"/>
          </a:xfrm>
          <a:prstGeom prst="ellipse">
            <a:avLst/>
          </a:prstGeom>
          <a:ln w="19050">
            <a:solidFill>
              <a:srgbClr val="B723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102" name="椭圆 10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BD1F72D-027F-45CE-BB41-5CBD6610D425}"/>
              </a:ext>
            </a:extLst>
          </p:cNvPr>
          <p:cNvSpPr/>
          <p:nvPr/>
        </p:nvSpPr>
        <p:spPr>
          <a:xfrm>
            <a:off x="7823693" y="3708862"/>
            <a:ext cx="263690" cy="263690"/>
          </a:xfrm>
          <a:prstGeom prst="ellipse">
            <a:avLst/>
          </a:prstGeom>
          <a:ln w="19050">
            <a:solidFill>
              <a:srgbClr val="B723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103" name="椭圆 10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81DF014-3546-415E-B38A-3A19190C0773}"/>
              </a:ext>
            </a:extLst>
          </p:cNvPr>
          <p:cNvSpPr/>
          <p:nvPr/>
        </p:nvSpPr>
        <p:spPr>
          <a:xfrm>
            <a:off x="8952375" y="4602217"/>
            <a:ext cx="263690" cy="263690"/>
          </a:xfrm>
          <a:prstGeom prst="ellipse">
            <a:avLst/>
          </a:prstGeom>
          <a:ln w="19050">
            <a:solidFill>
              <a:srgbClr val="B723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104" name="椭圆 10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5AD9980-9072-4CAC-8F11-FB03B57D31EB}"/>
              </a:ext>
            </a:extLst>
          </p:cNvPr>
          <p:cNvSpPr/>
          <p:nvPr/>
        </p:nvSpPr>
        <p:spPr>
          <a:xfrm>
            <a:off x="9613406" y="5718498"/>
            <a:ext cx="263690" cy="263690"/>
          </a:xfrm>
          <a:prstGeom prst="ellipse">
            <a:avLst/>
          </a:prstGeom>
          <a:ln w="19050">
            <a:solidFill>
              <a:srgbClr val="B723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5" name="组合 10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89EF493-EBC9-4845-AFBB-D378273DA9CF}"/>
              </a:ext>
            </a:extLst>
          </p:cNvPr>
          <p:cNvGrpSpPr/>
          <p:nvPr/>
        </p:nvGrpSpPr>
        <p:grpSpPr>
          <a:xfrm>
            <a:off x="107707" y="5434845"/>
            <a:ext cx="2107562" cy="781948"/>
            <a:chOff x="7674058" y="1945615"/>
            <a:chExt cx="4319712" cy="781948"/>
          </a:xfrm>
        </p:grpSpPr>
        <p:sp>
          <p:nvSpPr>
            <p:cNvPr id="106" name="文本框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CFAFADCF-7EDD-4436-AFD6-5929D8DE9D94}"/>
                </a:ext>
              </a:extLst>
            </p:cNvPr>
            <p:cNvSpPr txBox="1"/>
            <p:nvPr/>
          </p:nvSpPr>
          <p:spPr>
            <a:xfrm>
              <a:off x="7674058" y="2312065"/>
              <a:ext cx="431971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05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单击此处添加标题内容内容要与标题相符。</a:t>
              </a:r>
            </a:p>
          </p:txBody>
        </p:sp>
        <p:sp>
          <p:nvSpPr>
            <p:cNvPr id="107" name="文本框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5001558-0989-4A67-A510-6A0EDB3761AA}"/>
                </a:ext>
              </a:extLst>
            </p:cNvPr>
            <p:cNvSpPr txBox="1"/>
            <p:nvPr/>
          </p:nvSpPr>
          <p:spPr>
            <a:xfrm>
              <a:off x="9004330" y="1945615"/>
              <a:ext cx="2976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spc="400" dirty="0">
                  <a:solidFill>
                    <a:srgbClr val="931C19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108" name="矩形 10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57982A54-D042-4FAC-9C9E-CB3CB2852246}"/>
                </a:ext>
              </a:extLst>
            </p:cNvPr>
            <p:cNvSpPr/>
            <p:nvPr/>
          </p:nvSpPr>
          <p:spPr>
            <a:xfrm>
              <a:off x="8848245" y="2157159"/>
              <a:ext cx="3083165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spc="400" dirty="0"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  <p:grpSp>
        <p:nvGrpSpPr>
          <p:cNvPr id="109" name="组合 108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DA0466B-9270-4442-8F77-6231A4F16E73}"/>
              </a:ext>
            </a:extLst>
          </p:cNvPr>
          <p:cNvGrpSpPr/>
          <p:nvPr/>
        </p:nvGrpSpPr>
        <p:grpSpPr>
          <a:xfrm>
            <a:off x="713939" y="4237134"/>
            <a:ext cx="2107562" cy="781948"/>
            <a:chOff x="7674058" y="1945615"/>
            <a:chExt cx="4319712" cy="781948"/>
          </a:xfrm>
        </p:grpSpPr>
        <p:sp>
          <p:nvSpPr>
            <p:cNvPr id="110" name="文本框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01FA22E4-4865-47A3-8960-67EBFC9CBD4E}"/>
                </a:ext>
              </a:extLst>
            </p:cNvPr>
            <p:cNvSpPr txBox="1"/>
            <p:nvPr/>
          </p:nvSpPr>
          <p:spPr>
            <a:xfrm>
              <a:off x="7674058" y="2312065"/>
              <a:ext cx="431971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05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单击此处添加标题内容内容要与标题相符。</a:t>
              </a:r>
            </a:p>
          </p:txBody>
        </p:sp>
        <p:sp>
          <p:nvSpPr>
            <p:cNvPr id="111" name="文本框 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4A692BA6-19AC-4584-B5F9-991100BADCB0}"/>
                </a:ext>
              </a:extLst>
            </p:cNvPr>
            <p:cNvSpPr txBox="1"/>
            <p:nvPr/>
          </p:nvSpPr>
          <p:spPr>
            <a:xfrm>
              <a:off x="9004330" y="1945615"/>
              <a:ext cx="2976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spc="400" dirty="0">
                  <a:solidFill>
                    <a:srgbClr val="931C19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112" name="矩形 1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47574E61-4A29-4D08-909A-CBD56689587C}"/>
                </a:ext>
              </a:extLst>
            </p:cNvPr>
            <p:cNvSpPr/>
            <p:nvPr/>
          </p:nvSpPr>
          <p:spPr>
            <a:xfrm>
              <a:off x="8848245" y="2157159"/>
              <a:ext cx="3083165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spc="400" dirty="0"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  <p:grpSp>
        <p:nvGrpSpPr>
          <p:cNvPr id="113" name="组合 11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04436C22-9629-428D-A112-689261599F0A}"/>
              </a:ext>
            </a:extLst>
          </p:cNvPr>
          <p:cNvGrpSpPr/>
          <p:nvPr/>
        </p:nvGrpSpPr>
        <p:grpSpPr>
          <a:xfrm>
            <a:off x="1928296" y="3113712"/>
            <a:ext cx="2107562" cy="781948"/>
            <a:chOff x="7674058" y="1945615"/>
            <a:chExt cx="4319712" cy="781948"/>
          </a:xfrm>
        </p:grpSpPr>
        <p:sp>
          <p:nvSpPr>
            <p:cNvPr id="114" name="文本框 3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DABFBD1C-C79D-4C61-B345-F5BEE4E3CE7D}"/>
                </a:ext>
              </a:extLst>
            </p:cNvPr>
            <p:cNvSpPr txBox="1"/>
            <p:nvPr/>
          </p:nvSpPr>
          <p:spPr>
            <a:xfrm>
              <a:off x="7674058" y="2312065"/>
              <a:ext cx="431971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05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单击此处添加标题内容内容要与标题相符。</a:t>
              </a:r>
            </a:p>
          </p:txBody>
        </p:sp>
        <p:sp>
          <p:nvSpPr>
            <p:cNvPr id="115" name="文本框 3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427DF49-2F60-4A31-B199-979CC44E6CC2}"/>
                </a:ext>
              </a:extLst>
            </p:cNvPr>
            <p:cNvSpPr txBox="1"/>
            <p:nvPr/>
          </p:nvSpPr>
          <p:spPr>
            <a:xfrm>
              <a:off x="9004330" y="1945615"/>
              <a:ext cx="2976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spc="400" dirty="0">
                  <a:solidFill>
                    <a:srgbClr val="931C19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116" name="矩形 1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E13CFE7D-A7A9-4CD7-92EB-E463E3A32B80}"/>
                </a:ext>
              </a:extLst>
            </p:cNvPr>
            <p:cNvSpPr/>
            <p:nvPr/>
          </p:nvSpPr>
          <p:spPr>
            <a:xfrm>
              <a:off x="8848245" y="2157159"/>
              <a:ext cx="3083165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spc="400" dirty="0"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  <p:grpSp>
        <p:nvGrpSpPr>
          <p:cNvPr id="117" name="组合 11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7061918A-8293-431C-8CCF-D191167AF92E}"/>
              </a:ext>
            </a:extLst>
          </p:cNvPr>
          <p:cNvGrpSpPr/>
          <p:nvPr/>
        </p:nvGrpSpPr>
        <p:grpSpPr>
          <a:xfrm>
            <a:off x="5042219" y="2201514"/>
            <a:ext cx="2107562" cy="820048"/>
            <a:chOff x="7674058" y="1945615"/>
            <a:chExt cx="4319712" cy="820048"/>
          </a:xfrm>
        </p:grpSpPr>
        <p:sp>
          <p:nvSpPr>
            <p:cNvPr id="118" name="文本框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43E97253-1520-4FAD-982B-6058C6695385}"/>
                </a:ext>
              </a:extLst>
            </p:cNvPr>
            <p:cNvSpPr txBox="1"/>
            <p:nvPr/>
          </p:nvSpPr>
          <p:spPr>
            <a:xfrm>
              <a:off x="7674058" y="2350165"/>
              <a:ext cx="431971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5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单击此处添加标题内容内容要与标题相符。</a:t>
              </a:r>
            </a:p>
          </p:txBody>
        </p:sp>
        <p:sp>
          <p:nvSpPr>
            <p:cNvPr id="119" name="文本框 3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13AE4107-7306-49F1-A264-3592D15A7DE0}"/>
                </a:ext>
              </a:extLst>
            </p:cNvPr>
            <p:cNvSpPr txBox="1"/>
            <p:nvPr/>
          </p:nvSpPr>
          <p:spPr>
            <a:xfrm>
              <a:off x="8345638" y="1945615"/>
              <a:ext cx="2976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spc="400" dirty="0">
                  <a:solidFill>
                    <a:srgbClr val="931C19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120" name="矩形 11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C5063D5C-146C-4BE0-AEF8-268E76AF2458}"/>
                </a:ext>
              </a:extLst>
            </p:cNvPr>
            <p:cNvSpPr/>
            <p:nvPr/>
          </p:nvSpPr>
          <p:spPr>
            <a:xfrm>
              <a:off x="8292332" y="2157159"/>
              <a:ext cx="3083165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spc="400" dirty="0"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  <p:grpSp>
        <p:nvGrpSpPr>
          <p:cNvPr id="121" name="组合 12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57ACB45-2C1E-4A45-BCC0-4933DC656B89}"/>
              </a:ext>
            </a:extLst>
          </p:cNvPr>
          <p:cNvGrpSpPr/>
          <p:nvPr/>
        </p:nvGrpSpPr>
        <p:grpSpPr>
          <a:xfrm>
            <a:off x="8224901" y="3113712"/>
            <a:ext cx="2107562" cy="781948"/>
            <a:chOff x="7674058" y="1945615"/>
            <a:chExt cx="4319712" cy="781948"/>
          </a:xfrm>
        </p:grpSpPr>
        <p:sp>
          <p:nvSpPr>
            <p:cNvPr id="122" name="文本框 3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046D7DB5-56C9-4F80-801F-F2D724304C9C}"/>
                </a:ext>
              </a:extLst>
            </p:cNvPr>
            <p:cNvSpPr txBox="1"/>
            <p:nvPr/>
          </p:nvSpPr>
          <p:spPr>
            <a:xfrm>
              <a:off x="7674058" y="2312065"/>
              <a:ext cx="431971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5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单击此处添加标题内容内容要与标题相符。</a:t>
              </a:r>
            </a:p>
          </p:txBody>
        </p:sp>
        <p:sp>
          <p:nvSpPr>
            <p:cNvPr id="123" name="文本框 3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405A5412-4860-49E8-882D-1D94830FD251}"/>
                </a:ext>
              </a:extLst>
            </p:cNvPr>
            <p:cNvSpPr txBox="1"/>
            <p:nvPr/>
          </p:nvSpPr>
          <p:spPr>
            <a:xfrm>
              <a:off x="7674058" y="1945615"/>
              <a:ext cx="2976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spc="400" dirty="0">
                  <a:solidFill>
                    <a:srgbClr val="931C19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124" name="矩形 1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4805AD00-8753-447F-8D80-4C63B7AF0B61}"/>
                </a:ext>
              </a:extLst>
            </p:cNvPr>
            <p:cNvSpPr/>
            <p:nvPr/>
          </p:nvSpPr>
          <p:spPr>
            <a:xfrm>
              <a:off x="7674058" y="2157159"/>
              <a:ext cx="3083165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spc="400" dirty="0"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  <p:grpSp>
        <p:nvGrpSpPr>
          <p:cNvPr id="125" name="组合 12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AC505FA-C300-4174-BE67-E0BCBEBB7097}"/>
              </a:ext>
            </a:extLst>
          </p:cNvPr>
          <p:cNvGrpSpPr/>
          <p:nvPr/>
        </p:nvGrpSpPr>
        <p:grpSpPr>
          <a:xfrm>
            <a:off x="9357304" y="4237134"/>
            <a:ext cx="2107562" cy="781948"/>
            <a:chOff x="7674058" y="1945615"/>
            <a:chExt cx="4319712" cy="781948"/>
          </a:xfrm>
        </p:grpSpPr>
        <p:sp>
          <p:nvSpPr>
            <p:cNvPr id="126" name="文本框 4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5DD8B374-8EAE-4805-8F19-BAAAC7D5E96C}"/>
                </a:ext>
              </a:extLst>
            </p:cNvPr>
            <p:cNvSpPr txBox="1"/>
            <p:nvPr/>
          </p:nvSpPr>
          <p:spPr>
            <a:xfrm>
              <a:off x="7674058" y="2312065"/>
              <a:ext cx="431971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5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单击此处添加标题内容内容要与标题相符。</a:t>
              </a:r>
            </a:p>
          </p:txBody>
        </p:sp>
        <p:sp>
          <p:nvSpPr>
            <p:cNvPr id="127" name="文本框 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EBF768C-4664-4EB2-891A-14711B1CEDD6}"/>
                </a:ext>
              </a:extLst>
            </p:cNvPr>
            <p:cNvSpPr txBox="1"/>
            <p:nvPr/>
          </p:nvSpPr>
          <p:spPr>
            <a:xfrm>
              <a:off x="7674058" y="1945615"/>
              <a:ext cx="2976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spc="400" dirty="0">
                  <a:solidFill>
                    <a:srgbClr val="931C19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128" name="矩形 1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CCCC6FAE-4A45-45C9-8981-28D3874F3987}"/>
                </a:ext>
              </a:extLst>
            </p:cNvPr>
            <p:cNvSpPr/>
            <p:nvPr/>
          </p:nvSpPr>
          <p:spPr>
            <a:xfrm>
              <a:off x="7674058" y="2157159"/>
              <a:ext cx="3083165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spc="400" dirty="0"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  <p:grpSp>
        <p:nvGrpSpPr>
          <p:cNvPr id="129" name="组合 128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F97315E-A9DD-4654-85E3-0E2D12557A15}"/>
              </a:ext>
            </a:extLst>
          </p:cNvPr>
          <p:cNvGrpSpPr/>
          <p:nvPr/>
        </p:nvGrpSpPr>
        <p:grpSpPr>
          <a:xfrm>
            <a:off x="9976731" y="5434845"/>
            <a:ext cx="2107562" cy="781948"/>
            <a:chOff x="7674058" y="1945615"/>
            <a:chExt cx="4319712" cy="781948"/>
          </a:xfrm>
        </p:grpSpPr>
        <p:sp>
          <p:nvSpPr>
            <p:cNvPr id="130" name="文本框 4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4AF20CEA-7490-4D6D-855D-C50421D76952}"/>
                </a:ext>
              </a:extLst>
            </p:cNvPr>
            <p:cNvSpPr txBox="1"/>
            <p:nvPr/>
          </p:nvSpPr>
          <p:spPr>
            <a:xfrm>
              <a:off x="7674058" y="2312065"/>
              <a:ext cx="431971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5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单击此处添加标题内容内容要与标题相符。</a:t>
              </a:r>
            </a:p>
          </p:txBody>
        </p:sp>
        <p:sp>
          <p:nvSpPr>
            <p:cNvPr id="131" name="文本框 4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EF95125D-F593-4B9D-9474-5DC913F3D81C}"/>
                </a:ext>
              </a:extLst>
            </p:cNvPr>
            <p:cNvSpPr txBox="1"/>
            <p:nvPr/>
          </p:nvSpPr>
          <p:spPr>
            <a:xfrm>
              <a:off x="7674058" y="1945615"/>
              <a:ext cx="2976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spc="400" dirty="0">
                  <a:solidFill>
                    <a:srgbClr val="931C19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132" name="矩形 13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E4147EEF-E76F-441A-A931-AFF1EBB0E381}"/>
                </a:ext>
              </a:extLst>
            </p:cNvPr>
            <p:cNvSpPr/>
            <p:nvPr/>
          </p:nvSpPr>
          <p:spPr>
            <a:xfrm>
              <a:off x="7674058" y="2157159"/>
              <a:ext cx="3083165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spc="400" dirty="0"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1632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05FA8297-ACCF-4A91-AB2A-7E7D1A2ED3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976" t="6096" r="25682" b="51633"/>
          <a:stretch/>
        </p:blipFill>
        <p:spPr>
          <a:xfrm>
            <a:off x="242746" y="1247775"/>
            <a:ext cx="3153058" cy="4362450"/>
          </a:xfrm>
          <a:prstGeom prst="rect">
            <a:avLst/>
          </a:prstGeom>
        </p:spPr>
      </p:pic>
      <p:grpSp>
        <p:nvGrpSpPr>
          <p:cNvPr id="22" name="组合 2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5B57D814-5E11-4010-969E-20F9E1CF02AB}"/>
              </a:ext>
            </a:extLst>
          </p:cNvPr>
          <p:cNvGrpSpPr/>
          <p:nvPr/>
        </p:nvGrpSpPr>
        <p:grpSpPr>
          <a:xfrm>
            <a:off x="4192729" y="804308"/>
            <a:ext cx="2038350" cy="701284"/>
            <a:chOff x="4260534" y="1087212"/>
            <a:chExt cx="2038350" cy="701284"/>
          </a:xfrm>
        </p:grpSpPr>
        <p:sp>
          <p:nvSpPr>
            <p:cNvPr id="23" name="文本框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0D1A4196-012C-42BA-A374-3BDE55AFDE96}"/>
                </a:ext>
              </a:extLst>
            </p:cNvPr>
            <p:cNvSpPr txBox="1"/>
            <p:nvPr/>
          </p:nvSpPr>
          <p:spPr>
            <a:xfrm>
              <a:off x="4260534" y="1087212"/>
              <a:ext cx="20383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zh-CN" altLang="en-US" sz="3200" spc="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仓耳青禾体-谷力 W05" panose="02020400000000000000" pitchFamily="18" charset="-122"/>
                  <a:ea typeface="仓耳青禾体-谷力 W05" panose="02020400000000000000" pitchFamily="18" charset="-122"/>
                </a:rPr>
                <a:t>领导致辞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93E8B617-C428-426A-B429-00D93CB9F4BA}"/>
                </a:ext>
              </a:extLst>
            </p:cNvPr>
            <p:cNvSpPr/>
            <p:nvPr/>
          </p:nvSpPr>
          <p:spPr>
            <a:xfrm>
              <a:off x="4272409" y="1526886"/>
              <a:ext cx="200888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en-US" altLang="zh-CN" sz="1100" spc="3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LEADER'S SPEECH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AEAD5A01-CEEC-4E39-9555-904E3E4735D4}"/>
              </a:ext>
            </a:extLst>
          </p:cNvPr>
          <p:cNvGrpSpPr/>
          <p:nvPr/>
        </p:nvGrpSpPr>
        <p:grpSpPr>
          <a:xfrm>
            <a:off x="4316554" y="1763325"/>
            <a:ext cx="6754052" cy="2311400"/>
            <a:chOff x="4316554" y="2111661"/>
            <a:chExt cx="6754052" cy="2311400"/>
          </a:xfrm>
          <a:blipFill dpi="0" rotWithShape="1">
            <a:blip r:embed="rId5">
              <a:extLst>
                <a:ext uri="{BEBA8EAE-BF5A-486C-A8C5-ECC9F3942E4B}">
                  <a14:imgProps xmlns:a14="http://schemas.microsoft.com/office/drawing/2010/main" xmlns="">
                    <a14:imgLayer r:embed="rId6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</p:grpSpPr>
        <p:sp>
          <p:nvSpPr>
            <p:cNvPr id="26" name="矩形: 圆角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3366A2F1-E39B-43AB-A5A1-0190682225EE}"/>
                </a:ext>
              </a:extLst>
            </p:cNvPr>
            <p:cNvSpPr/>
            <p:nvPr/>
          </p:nvSpPr>
          <p:spPr>
            <a:xfrm>
              <a:off x="4316554" y="2111661"/>
              <a:ext cx="1028700" cy="2311400"/>
            </a:xfrm>
            <a:prstGeom prst="roundRect">
              <a:avLst>
                <a:gd name="adj" fmla="val 12963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27" name="矩形: 圆角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3DEB1010-0A70-47A1-83ED-6C8C0E4F5AF3}"/>
                </a:ext>
              </a:extLst>
            </p:cNvPr>
            <p:cNvSpPr/>
            <p:nvPr/>
          </p:nvSpPr>
          <p:spPr>
            <a:xfrm>
              <a:off x="5747892" y="2111661"/>
              <a:ext cx="1028700" cy="2311400"/>
            </a:xfrm>
            <a:prstGeom prst="roundRect">
              <a:avLst>
                <a:gd name="adj" fmla="val 12963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28" name="矩形: 圆角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EF31ECA6-1BBB-4B7B-A0BF-E0812F7020AF}"/>
                </a:ext>
              </a:extLst>
            </p:cNvPr>
            <p:cNvSpPr/>
            <p:nvPr/>
          </p:nvSpPr>
          <p:spPr>
            <a:xfrm>
              <a:off x="7179230" y="2111661"/>
              <a:ext cx="1028700" cy="2311400"/>
            </a:xfrm>
            <a:prstGeom prst="roundRect">
              <a:avLst>
                <a:gd name="adj" fmla="val 12963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29" name="矩形: 圆角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48D461D0-27A8-43D7-ABA1-C3A0B651EC0C}"/>
                </a:ext>
              </a:extLst>
            </p:cNvPr>
            <p:cNvSpPr/>
            <p:nvPr/>
          </p:nvSpPr>
          <p:spPr>
            <a:xfrm>
              <a:off x="8610568" y="2111661"/>
              <a:ext cx="1028700" cy="2311400"/>
            </a:xfrm>
            <a:prstGeom prst="roundRect">
              <a:avLst>
                <a:gd name="adj" fmla="val 12963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30" name="矩形: 圆角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C3BC2FBF-C565-4199-ADF6-BAD2A546B24B}"/>
                </a:ext>
              </a:extLst>
            </p:cNvPr>
            <p:cNvSpPr/>
            <p:nvPr/>
          </p:nvSpPr>
          <p:spPr>
            <a:xfrm>
              <a:off x="10041906" y="2111661"/>
              <a:ext cx="1028700" cy="2311400"/>
            </a:xfrm>
            <a:prstGeom prst="roundRect">
              <a:avLst>
                <a:gd name="adj" fmla="val 12963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</p:grpSp>
      <p:sp>
        <p:nvSpPr>
          <p:cNvPr id="31" name="文本框 1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F3E87BD7-AE73-45BD-897B-60F599CBFF32}"/>
              </a:ext>
            </a:extLst>
          </p:cNvPr>
          <p:cNvSpPr txBox="1"/>
          <p:nvPr/>
        </p:nvSpPr>
        <p:spPr>
          <a:xfrm>
            <a:off x="4230829" y="4954047"/>
            <a:ext cx="6913872" cy="542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ts val="1800"/>
              </a:lnSpc>
            </a:pPr>
            <a:r>
              <a:rPr lang="zh-CN" altLang="en-US" sz="1400" spc="300" dirty="0">
                <a:solidFill>
                  <a:prstClr val="black">
                    <a:lumMod val="85000"/>
                    <a:lumOff val="15000"/>
                  </a:prst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rPr>
              <a:t>单击此处添加标题内容，内容要与标题相符，并注意字体大小及字体类型单击此处添加标题内容。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BB931A9-4553-4BDF-B6DD-ED6A16F5A452}"/>
              </a:ext>
            </a:extLst>
          </p:cNvPr>
          <p:cNvGrpSpPr/>
          <p:nvPr/>
        </p:nvGrpSpPr>
        <p:grpSpPr>
          <a:xfrm>
            <a:off x="4230829" y="4332458"/>
            <a:ext cx="1962150" cy="577230"/>
            <a:chOff x="4230829" y="4332458"/>
            <a:chExt cx="1962150" cy="577230"/>
          </a:xfrm>
        </p:grpSpPr>
        <p:sp>
          <p:nvSpPr>
            <p:cNvPr id="33" name="文本框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7F25DD7A-B47D-49B8-BF93-C4FF23221CB3}"/>
                </a:ext>
              </a:extLst>
            </p:cNvPr>
            <p:cNvSpPr txBox="1"/>
            <p:nvPr/>
          </p:nvSpPr>
          <p:spPr>
            <a:xfrm>
              <a:off x="4230829" y="4332458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zh-CN" altLang="en-US" sz="2400" spc="400" dirty="0">
                  <a:solidFill>
                    <a:srgbClr val="B7231F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D8E070B5-DF39-4A27-A9A0-13E1EAA182A9}"/>
                </a:ext>
              </a:extLst>
            </p:cNvPr>
            <p:cNvSpPr/>
            <p:nvPr/>
          </p:nvSpPr>
          <p:spPr>
            <a:xfrm>
              <a:off x="4230829" y="4648078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zh-CN" altLang="en-US" sz="1100" spc="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  <p:sp>
        <p:nvSpPr>
          <p:cNvPr id="35" name="文本框 18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D5C84255-2BDB-483A-A515-B5DAEF5D158C}"/>
              </a:ext>
            </a:extLst>
          </p:cNvPr>
          <p:cNvSpPr txBox="1"/>
          <p:nvPr/>
        </p:nvSpPr>
        <p:spPr>
          <a:xfrm>
            <a:off x="4230829" y="5629086"/>
            <a:ext cx="6913872" cy="542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ts val="1800"/>
              </a:lnSpc>
            </a:pPr>
            <a:r>
              <a:rPr lang="zh-CN" altLang="en-US" sz="1400" spc="300" dirty="0">
                <a:solidFill>
                  <a:prstClr val="black">
                    <a:lumMod val="85000"/>
                    <a:lumOff val="15000"/>
                  </a:prst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rPr>
              <a:t>单击此处添加标题内容，内容要与标题相符，并注意字体大小及字体类型单击此处添加标题内容。</a:t>
            </a:r>
          </a:p>
        </p:txBody>
      </p:sp>
    </p:spTree>
    <p:extLst>
      <p:ext uri="{BB962C8B-B14F-4D97-AF65-F5344CB8AC3E}">
        <p14:creationId xmlns:p14="http://schemas.microsoft.com/office/powerpoint/2010/main" xmlns="" val="295840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6">
            <a:extLst>
              <a:ext uri="{FF2B5EF4-FFF2-40B4-BE49-F238E27FC236}">
                <a16:creationId xmlns="" xmlns:p14="http://schemas.microsoft.com/office/powerpoint/2010/main" xmlns:a16="http://schemas.microsoft.com/office/drawing/2014/main" id="{A4793154-D06A-4940-8828-6483373C30A2}"/>
              </a:ext>
            </a:extLst>
          </p:cNvPr>
          <p:cNvSpPr txBox="1"/>
          <p:nvPr/>
        </p:nvSpPr>
        <p:spPr>
          <a:xfrm>
            <a:off x="4915634" y="2911957"/>
            <a:ext cx="45172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6000" spc="2000" dirty="0">
                <a:solidFill>
                  <a:schemeClr val="bg1"/>
                </a:solidFill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节目表演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p14="http://schemas.microsoft.com/office/powerpoint/2010/main" xmlns:a16="http://schemas.microsoft.com/office/drawing/2014/main" id="{CF1E4F55-1350-42F7-B055-128DC46B8081}"/>
              </a:ext>
            </a:extLst>
          </p:cNvPr>
          <p:cNvSpPr/>
          <p:nvPr/>
        </p:nvSpPr>
        <p:spPr>
          <a:xfrm>
            <a:off x="4973690" y="3729204"/>
            <a:ext cx="38800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altLang="zh-CN" sz="2000" spc="700" dirty="0">
                <a:solidFill>
                  <a:schemeClr val="bg1"/>
                </a:solidFill>
                <a:latin typeface="字魂95号-手刻宋" panose="00000500000000000000" pitchFamily="2" charset="-122"/>
                <a:ea typeface="字魂95号-手刻宋" panose="00000500000000000000" pitchFamily="2" charset="-122"/>
              </a:rPr>
              <a:t>PERFORMANCE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="" xmlns:p14="http://schemas.microsoft.com/office/powerpoint/2010/main" xmlns:a16="http://schemas.microsoft.com/office/drawing/2014/main" id="{6707BE57-D778-487B-B40E-FC468A3DAD35}"/>
              </a:ext>
            </a:extLst>
          </p:cNvPr>
          <p:cNvGrpSpPr/>
          <p:nvPr/>
        </p:nvGrpSpPr>
        <p:grpSpPr>
          <a:xfrm>
            <a:off x="3238059" y="2206171"/>
            <a:ext cx="1365633" cy="2027079"/>
            <a:chOff x="2918751" y="2191657"/>
            <a:chExt cx="1365633" cy="2027079"/>
          </a:xfrm>
        </p:grpSpPr>
        <p:sp>
          <p:nvSpPr>
            <p:cNvPr id="12" name="矩形 11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1B4C61A4-965E-474B-8098-9EFFF9413093}"/>
                </a:ext>
              </a:extLst>
            </p:cNvPr>
            <p:cNvSpPr/>
            <p:nvPr/>
          </p:nvSpPr>
          <p:spPr>
            <a:xfrm>
              <a:off x="2918751" y="2191657"/>
              <a:ext cx="1365633" cy="2027079"/>
            </a:xfrm>
            <a:prstGeom prst="rect">
              <a:avLst/>
            </a:prstGeom>
            <a:solidFill>
              <a:srgbClr val="D12824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13" name="文本框 9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67D321C3-71F8-4460-A639-451D032179A9}"/>
                </a:ext>
              </a:extLst>
            </p:cNvPr>
            <p:cNvSpPr txBox="1"/>
            <p:nvPr/>
          </p:nvSpPr>
          <p:spPr>
            <a:xfrm>
              <a:off x="3311281" y="2641019"/>
              <a:ext cx="58057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ECC784"/>
                  </a:solidFill>
                  <a:effectLst/>
                  <a:uLnTx/>
                  <a:uFillTx/>
                  <a:latin typeface="字魂24号-镇魂手书" panose="00000500000000000000" pitchFamily="2" charset="-122"/>
                  <a:ea typeface="字魂24号-镇魂手书" panose="00000500000000000000" pitchFamily="2" charset="-122"/>
                </a:rPr>
                <a:t>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978197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>
            <a:extLst>
              <a:ext uri="{FF2B5EF4-FFF2-40B4-BE49-F238E27FC236}">
                <a16:creationId xmlns="" xmlns:p14="http://schemas.microsoft.com/office/powerpoint/2010/main" xmlns:a16="http://schemas.microsoft.com/office/drawing/2014/main" id="{0E473E3F-7AEC-41AA-88DD-31506BF1B6C2}"/>
              </a:ext>
            </a:extLst>
          </p:cNvPr>
          <p:cNvGrpSpPr/>
          <p:nvPr/>
        </p:nvGrpSpPr>
        <p:grpSpPr>
          <a:xfrm>
            <a:off x="4996338" y="729962"/>
            <a:ext cx="2199324" cy="688305"/>
            <a:chOff x="4996339" y="622012"/>
            <a:chExt cx="2199324" cy="688305"/>
          </a:xfrm>
        </p:grpSpPr>
        <p:sp>
          <p:nvSpPr>
            <p:cNvPr id="39" name="文本框 2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42F2D107-22B8-4E78-A720-73B15E12FA6A}"/>
                </a:ext>
              </a:extLst>
            </p:cNvPr>
            <p:cNvSpPr txBox="1"/>
            <p:nvPr/>
          </p:nvSpPr>
          <p:spPr>
            <a:xfrm>
              <a:off x="5105400" y="622012"/>
              <a:ext cx="20383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40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仓耳青禾体-谷力 W05" panose="02020400000000000000" pitchFamily="18" charset="-122"/>
                  <a:ea typeface="仓耳青禾体-谷力 W05" panose="02020400000000000000" pitchFamily="18" charset="-122"/>
                </a:rPr>
                <a:t>节目表演</a:t>
              </a:r>
            </a:p>
          </p:txBody>
        </p:sp>
        <p:sp>
          <p:nvSpPr>
            <p:cNvPr id="40" name="L 形 39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8E1D38C1-A304-4ED5-AD01-C58B6B57D283}"/>
                </a:ext>
              </a:extLst>
            </p:cNvPr>
            <p:cNvSpPr/>
            <p:nvPr/>
          </p:nvSpPr>
          <p:spPr>
            <a:xfrm>
              <a:off x="4996339" y="725542"/>
              <a:ext cx="218122" cy="584775"/>
            </a:xfrm>
            <a:prstGeom prst="corner">
              <a:avLst>
                <a:gd name="adj1" fmla="val 26786"/>
                <a:gd name="adj2" fmla="val 26786"/>
              </a:avLst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41" name="L 形 40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D5AC0C0A-FD5E-4EBF-BBFE-55E5CF0C1199}"/>
                </a:ext>
              </a:extLst>
            </p:cNvPr>
            <p:cNvSpPr/>
            <p:nvPr/>
          </p:nvSpPr>
          <p:spPr>
            <a:xfrm rot="10800000">
              <a:off x="6977541" y="679161"/>
              <a:ext cx="218122" cy="584775"/>
            </a:xfrm>
            <a:prstGeom prst="corner">
              <a:avLst>
                <a:gd name="adj1" fmla="val 26786"/>
                <a:gd name="adj2" fmla="val 26786"/>
              </a:avLst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9EC980AC-AF24-4C68-BCE5-D2865D2C3760}"/>
                </a:ext>
              </a:extLst>
            </p:cNvPr>
            <p:cNvSpPr/>
            <p:nvPr/>
          </p:nvSpPr>
          <p:spPr>
            <a:xfrm>
              <a:off x="5091560" y="1037936"/>
              <a:ext cx="200888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30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LEADER'S SPEECH</a:t>
              </a:r>
            </a:p>
          </p:txBody>
        </p:sp>
      </p:grpSp>
      <p:sp>
        <p:nvSpPr>
          <p:cNvPr id="43" name="圆: 空心 6">
            <a:extLst>
              <a:ext uri="{FF2B5EF4-FFF2-40B4-BE49-F238E27FC236}">
                <a16:creationId xmlns="" xmlns:p14="http://schemas.microsoft.com/office/powerpoint/2010/main" xmlns:a16="http://schemas.microsoft.com/office/drawing/2014/main" id="{AE1D2EC2-EEEA-4385-B157-02ABF23761EA}"/>
              </a:ext>
            </a:extLst>
          </p:cNvPr>
          <p:cNvSpPr/>
          <p:nvPr/>
        </p:nvSpPr>
        <p:spPr>
          <a:xfrm>
            <a:off x="4766165" y="2692400"/>
            <a:ext cx="2654300" cy="2654300"/>
          </a:xfrm>
          <a:prstGeom prst="donut">
            <a:avLst>
              <a:gd name="adj" fmla="val 2804"/>
            </a:avLst>
          </a:prstGeom>
          <a:solidFill>
            <a:srgbClr val="E4AE4E"/>
          </a:solidFill>
          <a:ln w="12700" cap="flat" cmpd="sng" algn="ctr">
            <a:noFill/>
            <a:prstDash val="solid"/>
            <a:miter lim="800000"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="" xmlns:p14="http://schemas.microsoft.com/office/powerpoint/2010/main" xmlns:a16="http://schemas.microsoft.com/office/drawing/2014/main" id="{3098ECD1-9128-4FDC-9DDE-9989D654938A}"/>
              </a:ext>
            </a:extLst>
          </p:cNvPr>
          <p:cNvGrpSpPr/>
          <p:nvPr/>
        </p:nvGrpSpPr>
        <p:grpSpPr>
          <a:xfrm>
            <a:off x="4712214" y="3035299"/>
            <a:ext cx="656735" cy="656735"/>
            <a:chOff x="4712214" y="3035299"/>
            <a:chExt cx="656735" cy="656735"/>
          </a:xfrm>
        </p:grpSpPr>
        <p:sp>
          <p:nvSpPr>
            <p:cNvPr id="45" name="椭圆 44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24827D2F-1557-4E2D-B37D-CD3AEF3521E7}"/>
                </a:ext>
              </a:extLst>
            </p:cNvPr>
            <p:cNvSpPr/>
            <p:nvPr/>
          </p:nvSpPr>
          <p:spPr>
            <a:xfrm>
              <a:off x="4712214" y="3035299"/>
              <a:ext cx="656735" cy="656735"/>
            </a:xfrm>
            <a:prstGeom prst="ellipse">
              <a:avLst/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46" name="文本框 11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A3FB8464-7A84-4C7E-9F80-F6F985FFCD6D}"/>
                </a:ext>
              </a:extLst>
            </p:cNvPr>
            <p:cNvSpPr txBox="1"/>
            <p:nvPr/>
          </p:nvSpPr>
          <p:spPr>
            <a:xfrm>
              <a:off x="4761181" y="3040501"/>
              <a:ext cx="558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24号-镇魂手书" panose="00000500000000000000" pitchFamily="2" charset="-122"/>
                  <a:ea typeface="字魂24号-镇魂手书" panose="00000500000000000000" pitchFamily="2" charset="-122"/>
                </a:rPr>
                <a:t>壹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="" xmlns:p14="http://schemas.microsoft.com/office/powerpoint/2010/main" xmlns:a16="http://schemas.microsoft.com/office/drawing/2014/main" id="{49716BAA-5C9D-4CCB-BD9F-441E7D81A623}"/>
              </a:ext>
            </a:extLst>
          </p:cNvPr>
          <p:cNvGrpSpPr/>
          <p:nvPr/>
        </p:nvGrpSpPr>
        <p:grpSpPr>
          <a:xfrm>
            <a:off x="6776431" y="3035299"/>
            <a:ext cx="656735" cy="656735"/>
            <a:chOff x="6776431" y="3035299"/>
            <a:chExt cx="656735" cy="656735"/>
          </a:xfrm>
        </p:grpSpPr>
        <p:sp>
          <p:nvSpPr>
            <p:cNvPr id="48" name="椭圆 47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64FB2716-0B51-411E-A589-622AF1779359}"/>
                </a:ext>
              </a:extLst>
            </p:cNvPr>
            <p:cNvSpPr/>
            <p:nvPr/>
          </p:nvSpPr>
          <p:spPr>
            <a:xfrm>
              <a:off x="6776431" y="3035299"/>
              <a:ext cx="656735" cy="656735"/>
            </a:xfrm>
            <a:prstGeom prst="ellipse">
              <a:avLst/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49" name="文本框 13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F4C48C13-DB4F-41D8-9B19-0E6DD8A1B701}"/>
                </a:ext>
              </a:extLst>
            </p:cNvPr>
            <p:cNvSpPr txBox="1"/>
            <p:nvPr/>
          </p:nvSpPr>
          <p:spPr>
            <a:xfrm>
              <a:off x="6825398" y="3040501"/>
              <a:ext cx="558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24号-镇魂手书" panose="00000500000000000000" pitchFamily="2" charset="-122"/>
                  <a:ea typeface="字魂24号-镇魂手书" panose="00000500000000000000" pitchFamily="2" charset="-122"/>
                </a:rPr>
                <a:t>贰</a:t>
              </a: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="" xmlns:p14="http://schemas.microsoft.com/office/powerpoint/2010/main" xmlns:a16="http://schemas.microsoft.com/office/drawing/2014/main" id="{A68A6C76-02C0-4768-AE79-FC3B5C9C3129}"/>
              </a:ext>
            </a:extLst>
          </p:cNvPr>
          <p:cNvGrpSpPr/>
          <p:nvPr/>
        </p:nvGrpSpPr>
        <p:grpSpPr>
          <a:xfrm>
            <a:off x="4712214" y="4357966"/>
            <a:ext cx="656735" cy="656735"/>
            <a:chOff x="4712214" y="4357966"/>
            <a:chExt cx="656735" cy="656735"/>
          </a:xfrm>
        </p:grpSpPr>
        <p:sp>
          <p:nvSpPr>
            <p:cNvPr id="51" name="椭圆 50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82A0841A-3DF3-465A-9EF4-988051F7E4F0}"/>
                </a:ext>
              </a:extLst>
            </p:cNvPr>
            <p:cNvSpPr/>
            <p:nvPr/>
          </p:nvSpPr>
          <p:spPr>
            <a:xfrm>
              <a:off x="4712214" y="4357966"/>
              <a:ext cx="656735" cy="656735"/>
            </a:xfrm>
            <a:prstGeom prst="ellipse">
              <a:avLst/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52" name="文本框 14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E2E3D17E-7DAD-4D21-8437-0A611F3AAC2A}"/>
                </a:ext>
              </a:extLst>
            </p:cNvPr>
            <p:cNvSpPr txBox="1"/>
            <p:nvPr/>
          </p:nvSpPr>
          <p:spPr>
            <a:xfrm>
              <a:off x="4761181" y="4363168"/>
              <a:ext cx="558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24号-镇魂手书" panose="00000500000000000000" pitchFamily="2" charset="-122"/>
                  <a:ea typeface="字魂24号-镇魂手书" panose="00000500000000000000" pitchFamily="2" charset="-122"/>
                </a:rPr>
                <a:t>叁</a:t>
              </a: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="" xmlns:p14="http://schemas.microsoft.com/office/powerpoint/2010/main" xmlns:a16="http://schemas.microsoft.com/office/drawing/2014/main" id="{D437E99E-8556-469B-A41E-FE5F7C42978F}"/>
              </a:ext>
            </a:extLst>
          </p:cNvPr>
          <p:cNvGrpSpPr/>
          <p:nvPr/>
        </p:nvGrpSpPr>
        <p:grpSpPr>
          <a:xfrm>
            <a:off x="6776431" y="4355813"/>
            <a:ext cx="656735" cy="656735"/>
            <a:chOff x="6776431" y="4355813"/>
            <a:chExt cx="656735" cy="656735"/>
          </a:xfrm>
        </p:grpSpPr>
        <p:sp>
          <p:nvSpPr>
            <p:cNvPr id="54" name="椭圆 53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EF784908-567D-4C8D-B485-0CCF7E02B9FB}"/>
                </a:ext>
              </a:extLst>
            </p:cNvPr>
            <p:cNvSpPr/>
            <p:nvPr/>
          </p:nvSpPr>
          <p:spPr>
            <a:xfrm>
              <a:off x="6776431" y="4355813"/>
              <a:ext cx="656735" cy="656735"/>
            </a:xfrm>
            <a:prstGeom prst="ellipse">
              <a:avLst/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55" name="文本框 15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32B6E399-EA2A-4F75-9D91-BE3A7CCAA6C3}"/>
                </a:ext>
              </a:extLst>
            </p:cNvPr>
            <p:cNvSpPr txBox="1"/>
            <p:nvPr/>
          </p:nvSpPr>
          <p:spPr>
            <a:xfrm>
              <a:off x="6825398" y="4361015"/>
              <a:ext cx="558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24号-镇魂手书" panose="00000500000000000000" pitchFamily="2" charset="-122"/>
                  <a:ea typeface="字魂24号-镇魂手书" panose="00000500000000000000" pitchFamily="2" charset="-122"/>
                </a:rPr>
                <a:t>肆</a:t>
              </a: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="" xmlns:p14="http://schemas.microsoft.com/office/powerpoint/2010/main" xmlns:a16="http://schemas.microsoft.com/office/drawing/2014/main" id="{583DCADE-6655-46F3-942E-FBCE07817A6C}"/>
              </a:ext>
            </a:extLst>
          </p:cNvPr>
          <p:cNvGrpSpPr/>
          <p:nvPr/>
        </p:nvGrpSpPr>
        <p:grpSpPr>
          <a:xfrm>
            <a:off x="7552408" y="4217993"/>
            <a:ext cx="4319712" cy="1091165"/>
            <a:chOff x="7629907" y="4742264"/>
            <a:chExt cx="4319712" cy="1091165"/>
          </a:xfrm>
        </p:grpSpPr>
        <p:sp>
          <p:nvSpPr>
            <p:cNvPr id="57" name="文本框 20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17F5F926-C194-43FC-9C3E-91AE039DFC79}"/>
                </a:ext>
              </a:extLst>
            </p:cNvPr>
            <p:cNvSpPr txBox="1"/>
            <p:nvPr/>
          </p:nvSpPr>
          <p:spPr>
            <a:xfrm>
              <a:off x="7629907" y="5290908"/>
              <a:ext cx="4319712" cy="542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lnSpc>
                  <a:spcPts val="1800"/>
                </a:lnSpc>
              </a:pPr>
              <a:r>
                <a:rPr lang="zh-CN" altLang="en-US" sz="1400" spc="3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单击此处添加标题内容，内容要与标题相符，并注意字体大小及字体类型。</a:t>
              </a:r>
            </a:p>
          </p:txBody>
        </p:sp>
        <p:sp>
          <p:nvSpPr>
            <p:cNvPr id="58" name="文本框 21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DDDA5658-57D6-412B-B251-E28A8ACF6480}"/>
                </a:ext>
              </a:extLst>
            </p:cNvPr>
            <p:cNvSpPr txBox="1"/>
            <p:nvPr/>
          </p:nvSpPr>
          <p:spPr>
            <a:xfrm>
              <a:off x="7653069" y="4742264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zh-CN" altLang="en-US" sz="2400" spc="400" dirty="0">
                  <a:solidFill>
                    <a:srgbClr val="931C19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59" name="矩形 58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315BEE99-C12B-479F-81FF-4FDED4E68F8C}"/>
                </a:ext>
              </a:extLst>
            </p:cNvPr>
            <p:cNvSpPr/>
            <p:nvPr/>
          </p:nvSpPr>
          <p:spPr>
            <a:xfrm>
              <a:off x="7653069" y="5057884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zh-CN" altLang="en-US" sz="1100" spc="400" dirty="0">
                  <a:solidFill>
                    <a:prstClr val="black"/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="" xmlns:p14="http://schemas.microsoft.com/office/powerpoint/2010/main" xmlns:a16="http://schemas.microsoft.com/office/drawing/2014/main" id="{57136497-5233-40A7-ACB4-89306F78B64B}"/>
              </a:ext>
            </a:extLst>
          </p:cNvPr>
          <p:cNvGrpSpPr/>
          <p:nvPr/>
        </p:nvGrpSpPr>
        <p:grpSpPr>
          <a:xfrm>
            <a:off x="272380" y="2818083"/>
            <a:ext cx="4319712" cy="1091165"/>
            <a:chOff x="7611700" y="1905898"/>
            <a:chExt cx="4319712" cy="1091165"/>
          </a:xfrm>
        </p:grpSpPr>
        <p:sp>
          <p:nvSpPr>
            <p:cNvPr id="61" name="文本框 24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4B984F77-8994-4951-9B65-6C7BB3CC4691}"/>
                </a:ext>
              </a:extLst>
            </p:cNvPr>
            <p:cNvSpPr txBox="1"/>
            <p:nvPr/>
          </p:nvSpPr>
          <p:spPr>
            <a:xfrm>
              <a:off x="7611700" y="2454542"/>
              <a:ext cx="4319712" cy="542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>
                <a:lnSpc>
                  <a:spcPts val="1800"/>
                </a:lnSpc>
              </a:pPr>
              <a:r>
                <a:rPr lang="zh-CN" altLang="en-US" sz="1400" spc="3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单击此处添加标题内容，内容要与标题相符，并注意字体大小及字体类型。</a:t>
              </a:r>
            </a:p>
          </p:txBody>
        </p:sp>
        <p:sp>
          <p:nvSpPr>
            <p:cNvPr id="62" name="文本框 25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4BF3B4A3-867A-42F3-B216-617714D2FE90}"/>
                </a:ext>
              </a:extLst>
            </p:cNvPr>
            <p:cNvSpPr txBox="1"/>
            <p:nvPr/>
          </p:nvSpPr>
          <p:spPr>
            <a:xfrm>
              <a:off x="9969262" y="1905898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zh-CN" altLang="en-US" sz="2400" spc="400" dirty="0">
                  <a:solidFill>
                    <a:srgbClr val="931C19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63" name="矩形 62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B1595EB4-8162-4A40-860D-E8C96680DEBF}"/>
                </a:ext>
              </a:extLst>
            </p:cNvPr>
            <p:cNvSpPr/>
            <p:nvPr/>
          </p:nvSpPr>
          <p:spPr>
            <a:xfrm>
              <a:off x="10510830" y="2221518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14400"/>
              <a:r>
                <a:rPr lang="zh-CN" altLang="en-US" sz="1100" spc="400" dirty="0">
                  <a:solidFill>
                    <a:prstClr val="black"/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="" xmlns:p14="http://schemas.microsoft.com/office/powerpoint/2010/main" xmlns:a16="http://schemas.microsoft.com/office/drawing/2014/main" id="{AEC685AE-72D2-4414-AAA7-0880DDC49CC8}"/>
              </a:ext>
            </a:extLst>
          </p:cNvPr>
          <p:cNvGrpSpPr/>
          <p:nvPr/>
        </p:nvGrpSpPr>
        <p:grpSpPr>
          <a:xfrm>
            <a:off x="272380" y="4217993"/>
            <a:ext cx="4319712" cy="1091165"/>
            <a:chOff x="7611700" y="1905898"/>
            <a:chExt cx="4319712" cy="1091165"/>
          </a:xfrm>
        </p:grpSpPr>
        <p:sp>
          <p:nvSpPr>
            <p:cNvPr id="65" name="文本框 28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E5BCF602-2EA4-4C7A-8E24-A65172F4211F}"/>
                </a:ext>
              </a:extLst>
            </p:cNvPr>
            <p:cNvSpPr txBox="1"/>
            <p:nvPr/>
          </p:nvSpPr>
          <p:spPr>
            <a:xfrm>
              <a:off x="7611700" y="2454542"/>
              <a:ext cx="4319712" cy="542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>
                <a:lnSpc>
                  <a:spcPts val="1800"/>
                </a:lnSpc>
              </a:pPr>
              <a:r>
                <a:rPr lang="zh-CN" altLang="en-US" sz="1400" spc="3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单击此处添加标题内容，内容要与标题相符，并注意字体大小及字体类型。</a:t>
              </a:r>
            </a:p>
          </p:txBody>
        </p:sp>
        <p:sp>
          <p:nvSpPr>
            <p:cNvPr id="66" name="文本框 29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3D332F98-D907-4B21-9223-94477E674728}"/>
                </a:ext>
              </a:extLst>
            </p:cNvPr>
            <p:cNvSpPr txBox="1"/>
            <p:nvPr/>
          </p:nvSpPr>
          <p:spPr>
            <a:xfrm>
              <a:off x="9969262" y="1905898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zh-CN" altLang="en-US" sz="2400" spc="400" dirty="0">
                  <a:solidFill>
                    <a:srgbClr val="931C19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67" name="矩形 66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B2E4C99D-3C8C-479A-A1F1-844A1A0E605E}"/>
                </a:ext>
              </a:extLst>
            </p:cNvPr>
            <p:cNvSpPr/>
            <p:nvPr/>
          </p:nvSpPr>
          <p:spPr>
            <a:xfrm>
              <a:off x="10510830" y="2221518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14400"/>
              <a:r>
                <a:rPr lang="zh-CN" altLang="en-US" sz="1100" spc="400" dirty="0">
                  <a:solidFill>
                    <a:prstClr val="black"/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="" xmlns:p14="http://schemas.microsoft.com/office/powerpoint/2010/main" xmlns:a16="http://schemas.microsoft.com/office/drawing/2014/main" id="{9494C549-2540-427A-A401-431B925D65F9}"/>
              </a:ext>
            </a:extLst>
          </p:cNvPr>
          <p:cNvGrpSpPr/>
          <p:nvPr/>
        </p:nvGrpSpPr>
        <p:grpSpPr>
          <a:xfrm>
            <a:off x="7552408" y="2818083"/>
            <a:ext cx="4319712" cy="1091165"/>
            <a:chOff x="7629907" y="4742264"/>
            <a:chExt cx="4319712" cy="1091165"/>
          </a:xfrm>
        </p:grpSpPr>
        <p:sp>
          <p:nvSpPr>
            <p:cNvPr id="69" name="文本框 32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8A3FA9B4-ADBE-46C1-95A0-690F658D640A}"/>
                </a:ext>
              </a:extLst>
            </p:cNvPr>
            <p:cNvSpPr txBox="1"/>
            <p:nvPr/>
          </p:nvSpPr>
          <p:spPr>
            <a:xfrm>
              <a:off x="7629907" y="5290908"/>
              <a:ext cx="4319712" cy="542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lnSpc>
                  <a:spcPts val="1800"/>
                </a:lnSpc>
              </a:pPr>
              <a:r>
                <a:rPr lang="zh-CN" altLang="en-US" sz="1400" spc="3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单击此处添加标题内容，内容要与标题相符，并注意字体大小及字体类型。</a:t>
              </a:r>
            </a:p>
          </p:txBody>
        </p:sp>
        <p:sp>
          <p:nvSpPr>
            <p:cNvPr id="70" name="文本框 33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103609BE-0703-4CE1-966A-D1DFE1255E7B}"/>
                </a:ext>
              </a:extLst>
            </p:cNvPr>
            <p:cNvSpPr txBox="1"/>
            <p:nvPr/>
          </p:nvSpPr>
          <p:spPr>
            <a:xfrm>
              <a:off x="7653069" y="4742264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zh-CN" altLang="en-US" sz="2400" spc="400" dirty="0">
                  <a:solidFill>
                    <a:srgbClr val="931C19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71" name="矩形 70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7898A03B-7F3B-480B-B572-C4EEE9832F42}"/>
                </a:ext>
              </a:extLst>
            </p:cNvPr>
            <p:cNvSpPr/>
            <p:nvPr/>
          </p:nvSpPr>
          <p:spPr>
            <a:xfrm>
              <a:off x="7653069" y="5057884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zh-CN" altLang="en-US" sz="1100" spc="400" dirty="0">
                  <a:solidFill>
                    <a:prstClr val="black"/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63810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E3D7675-B018-4669-A2FC-34F97C222C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A358D502-7790-4AF4-ABB4-6F4E82677037}"/>
              </a:ext>
            </a:extLst>
          </p:cNvPr>
          <p:cNvGrpSpPr/>
          <p:nvPr/>
        </p:nvGrpSpPr>
        <p:grpSpPr>
          <a:xfrm>
            <a:off x="5047257" y="1138132"/>
            <a:ext cx="2333258" cy="784779"/>
            <a:chOff x="5047257" y="1138132"/>
            <a:chExt cx="2333258" cy="784779"/>
          </a:xfrm>
        </p:grpSpPr>
        <p:grpSp>
          <p:nvGrpSpPr>
            <p:cNvPr id="18" name="组合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F6A00228-3F08-4A9E-9F6C-436C44C2586D}"/>
                </a:ext>
              </a:extLst>
            </p:cNvPr>
            <p:cNvGrpSpPr/>
            <p:nvPr/>
          </p:nvGrpSpPr>
          <p:grpSpPr>
            <a:xfrm>
              <a:off x="5047257" y="1138132"/>
              <a:ext cx="2038350" cy="701284"/>
              <a:chOff x="4260534" y="1087212"/>
              <a:chExt cx="2038350" cy="701284"/>
            </a:xfrm>
          </p:grpSpPr>
          <p:sp>
            <p:nvSpPr>
              <p:cNvPr id="20" name="文本框 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B72111E0-C88D-4661-AF5E-A770EE731BD3}"/>
                  </a:ext>
                </a:extLst>
              </p:cNvPr>
              <p:cNvSpPr txBox="1"/>
              <p:nvPr/>
            </p:nvSpPr>
            <p:spPr>
              <a:xfrm>
                <a:off x="4260534" y="1087212"/>
                <a:ext cx="203835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200" b="0" i="0" u="none" strike="noStrike" kern="0" cap="none" spc="400" normalizeH="0" baseline="0" noProof="0" dirty="0" smtClean="0">
                    <a:ln>
                      <a:noFill/>
                    </a:ln>
                    <a:solidFill>
                      <a:srgbClr val="B7231F"/>
                    </a:solidFill>
                    <a:effectLst/>
                    <a:uLnTx/>
                    <a:uFillTx/>
                    <a:latin typeface="仓耳青禾体-谷力 W05" panose="02020400000000000000" pitchFamily="18" charset="-122"/>
                    <a:ea typeface="仓耳青禾体-谷力 W05" panose="02020400000000000000" pitchFamily="18" charset="-122"/>
                  </a:rPr>
                  <a:t>节目表演</a:t>
                </a:r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B34F986E-0B07-46B1-9627-6DCC9FC6B448}"/>
                  </a:ext>
                </a:extLst>
              </p:cNvPr>
              <p:cNvSpPr/>
              <p:nvPr/>
            </p:nvSpPr>
            <p:spPr>
              <a:xfrm>
                <a:off x="4272409" y="1526886"/>
                <a:ext cx="200888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0" i="0" u="none" strike="noStrike" kern="0" cap="none" spc="300" normalizeH="0" baseline="0" noProof="0" dirty="0" smtClean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字魂95号-手刻宋" panose="00000500000000000000" pitchFamily="2" charset="-122"/>
                    <a:ea typeface="字魂95号-手刻宋" panose="00000500000000000000" pitchFamily="2" charset="-122"/>
                  </a:rPr>
                  <a:t>LEADER'S SPEECH</a:t>
                </a:r>
              </a:p>
            </p:txBody>
          </p:sp>
        </p:grpSp>
        <p:sp>
          <p:nvSpPr>
            <p:cNvPr id="19" name="矩形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3EEFE5CD-F122-438D-A834-5F2DAFF93FAA}"/>
                </a:ext>
              </a:extLst>
            </p:cNvPr>
            <p:cNvSpPr/>
            <p:nvPr/>
          </p:nvSpPr>
          <p:spPr>
            <a:xfrm>
              <a:off x="5154384" y="1877192"/>
              <a:ext cx="2226131" cy="45719"/>
            </a:xfrm>
            <a:prstGeom prst="rect">
              <a:avLst/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</p:grpSp>
      <p:sp>
        <p:nvSpPr>
          <p:cNvPr id="22" name="文本框 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141613F-D58A-4B84-B914-B7D02A3B55D9}"/>
              </a:ext>
            </a:extLst>
          </p:cNvPr>
          <p:cNvSpPr txBox="1"/>
          <p:nvPr/>
        </p:nvSpPr>
        <p:spPr>
          <a:xfrm>
            <a:off x="5040084" y="2520027"/>
            <a:ext cx="6484259" cy="542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>
              <a:lnSpc>
                <a:spcPts val="1800"/>
              </a:lnSpc>
              <a:buClr>
                <a:srgbClr val="B7231F"/>
              </a:buClr>
              <a:buFont typeface="Wingdings" panose="05000000000000000000" pitchFamily="2" charset="2"/>
              <a:buChar char="p"/>
            </a:pPr>
            <a:r>
              <a:rPr lang="zh-CN" altLang="en-US" sz="1400" spc="300" dirty="0">
                <a:solidFill>
                  <a:prstClr val="black">
                    <a:lumMod val="85000"/>
                    <a:lumOff val="15000"/>
                  </a:prst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rPr>
              <a:t>单击此处添加标题内容，内容要与标题相符，并注意字体大小及字体类型，单击此处添加标题内容。</a:t>
            </a:r>
          </a:p>
        </p:txBody>
      </p:sp>
      <p:sp>
        <p:nvSpPr>
          <p:cNvPr id="23" name="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D953565-ABB9-4357-AAF4-E22A55F763D2}"/>
              </a:ext>
            </a:extLst>
          </p:cNvPr>
          <p:cNvSpPr txBox="1"/>
          <p:nvPr/>
        </p:nvSpPr>
        <p:spPr>
          <a:xfrm>
            <a:off x="5040084" y="3388403"/>
            <a:ext cx="6484259" cy="542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>
              <a:lnSpc>
                <a:spcPts val="1800"/>
              </a:lnSpc>
              <a:buClr>
                <a:srgbClr val="B7231F"/>
              </a:buClr>
              <a:buFont typeface="Wingdings" panose="05000000000000000000" pitchFamily="2" charset="2"/>
              <a:buChar char="p"/>
            </a:pPr>
            <a:r>
              <a:rPr lang="zh-CN" altLang="en-US" sz="1400" spc="300" dirty="0">
                <a:solidFill>
                  <a:prstClr val="black">
                    <a:lumMod val="85000"/>
                    <a:lumOff val="15000"/>
                  </a:prst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rPr>
              <a:t>单击此处添加标题内容，内容要与标题相符，并注意字体大小及字体类型，单击此处添加标题内容。</a:t>
            </a:r>
          </a:p>
        </p:txBody>
      </p:sp>
      <p:sp>
        <p:nvSpPr>
          <p:cNvPr id="24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8C52D91-A6DA-41CD-9569-43C1A6401A25}"/>
              </a:ext>
            </a:extLst>
          </p:cNvPr>
          <p:cNvSpPr txBox="1"/>
          <p:nvPr/>
        </p:nvSpPr>
        <p:spPr>
          <a:xfrm>
            <a:off x="5040084" y="4256779"/>
            <a:ext cx="6484259" cy="542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>
              <a:lnSpc>
                <a:spcPts val="1800"/>
              </a:lnSpc>
              <a:buClr>
                <a:srgbClr val="B7231F"/>
              </a:buClr>
              <a:buFont typeface="Wingdings" panose="05000000000000000000" pitchFamily="2" charset="2"/>
              <a:buChar char="p"/>
            </a:pPr>
            <a:r>
              <a:rPr lang="zh-CN" altLang="en-US" sz="1400" spc="300" dirty="0">
                <a:solidFill>
                  <a:prstClr val="black">
                    <a:lumMod val="85000"/>
                    <a:lumOff val="15000"/>
                  </a:prst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rPr>
              <a:t>单击此处添加标题内容，内容要与标题相符，并注意字体大小及字体类型，单击此处添加标题内容。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985BF54-36A4-4686-92B5-50F39D1A76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6607"/>
          <a:stretch/>
        </p:blipFill>
        <p:spPr>
          <a:xfrm>
            <a:off x="8753759" y="4797946"/>
            <a:ext cx="1649113" cy="689423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51DAB45C-4FD3-4A6D-97A0-0174989083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6607"/>
          <a:stretch/>
        </p:blipFill>
        <p:spPr>
          <a:xfrm>
            <a:off x="7532918" y="5666322"/>
            <a:ext cx="1220841" cy="51038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FB5B5D0D-BDAE-4CE9-AC4B-BBF8A72F64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6607"/>
          <a:stretch/>
        </p:blipFill>
        <p:spPr>
          <a:xfrm>
            <a:off x="10247187" y="5666322"/>
            <a:ext cx="1467490" cy="61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698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="" xmlns:p14="http://schemas.microsoft.com/office/powerpoint/2010/main" xmlns:a16="http://schemas.microsoft.com/office/drawing/2014/main" id="{F69634A0-6595-4407-9E9E-F1EEB6A17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440" y="1787810"/>
            <a:ext cx="10783119" cy="4602084"/>
          </a:xfrm>
          <a:prstGeom prst="rect">
            <a:avLst/>
          </a:prstGeom>
        </p:spPr>
      </p:pic>
      <p:grpSp>
        <p:nvGrpSpPr>
          <p:cNvPr id="24" name="组合 23">
            <a:extLst>
              <a:ext uri="{FF2B5EF4-FFF2-40B4-BE49-F238E27FC236}">
                <a16:creationId xmlns="" xmlns:p14="http://schemas.microsoft.com/office/powerpoint/2010/main" xmlns:a16="http://schemas.microsoft.com/office/drawing/2014/main" id="{17F2AEBE-1A3B-4C7F-827D-DDC1060DD3C5}"/>
              </a:ext>
            </a:extLst>
          </p:cNvPr>
          <p:cNvGrpSpPr/>
          <p:nvPr/>
        </p:nvGrpSpPr>
        <p:grpSpPr>
          <a:xfrm>
            <a:off x="4996338" y="729962"/>
            <a:ext cx="2199324" cy="688305"/>
            <a:chOff x="4996339" y="622012"/>
            <a:chExt cx="2199324" cy="688305"/>
          </a:xfrm>
        </p:grpSpPr>
        <p:sp>
          <p:nvSpPr>
            <p:cNvPr id="25" name="文本框 4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6F13D930-6209-437D-A6FF-C178A3BC50A4}"/>
                </a:ext>
              </a:extLst>
            </p:cNvPr>
            <p:cNvSpPr txBox="1"/>
            <p:nvPr/>
          </p:nvSpPr>
          <p:spPr>
            <a:xfrm>
              <a:off x="5105400" y="622012"/>
              <a:ext cx="20383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40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仓耳青禾体-谷力 W05" panose="02020400000000000000" pitchFamily="18" charset="-122"/>
                  <a:ea typeface="仓耳青禾体-谷力 W05" panose="02020400000000000000" pitchFamily="18" charset="-122"/>
                </a:rPr>
                <a:t>节目表演</a:t>
              </a:r>
            </a:p>
          </p:txBody>
        </p:sp>
        <p:sp>
          <p:nvSpPr>
            <p:cNvPr id="26" name="L 形 25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6B680839-0C03-4B7D-A28C-F6BB807570D5}"/>
                </a:ext>
              </a:extLst>
            </p:cNvPr>
            <p:cNvSpPr/>
            <p:nvPr/>
          </p:nvSpPr>
          <p:spPr>
            <a:xfrm>
              <a:off x="4996339" y="725542"/>
              <a:ext cx="218122" cy="584775"/>
            </a:xfrm>
            <a:prstGeom prst="corner">
              <a:avLst>
                <a:gd name="adj1" fmla="val 26786"/>
                <a:gd name="adj2" fmla="val 26786"/>
              </a:avLst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27" name="L 形 26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58A72EB8-356F-4660-BC2A-AD178D35AC83}"/>
                </a:ext>
              </a:extLst>
            </p:cNvPr>
            <p:cNvSpPr/>
            <p:nvPr/>
          </p:nvSpPr>
          <p:spPr>
            <a:xfrm rot="10800000">
              <a:off x="6977541" y="679161"/>
              <a:ext cx="218122" cy="584775"/>
            </a:xfrm>
            <a:prstGeom prst="corner">
              <a:avLst>
                <a:gd name="adj1" fmla="val 26786"/>
                <a:gd name="adj2" fmla="val 26786"/>
              </a:avLst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C9DF7E0F-5357-47CD-8CDA-835885AC7F8D}"/>
                </a:ext>
              </a:extLst>
            </p:cNvPr>
            <p:cNvSpPr/>
            <p:nvPr/>
          </p:nvSpPr>
          <p:spPr>
            <a:xfrm>
              <a:off x="5091560" y="1037936"/>
              <a:ext cx="200888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30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LEADER'S SPEECH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p14="http://schemas.microsoft.com/office/powerpoint/2010/main" xmlns:a16="http://schemas.microsoft.com/office/drawing/2014/main" id="{7ED1B506-6938-4049-A2A9-A0DA65CD0833}"/>
              </a:ext>
            </a:extLst>
          </p:cNvPr>
          <p:cNvGrpSpPr/>
          <p:nvPr/>
        </p:nvGrpSpPr>
        <p:grpSpPr>
          <a:xfrm>
            <a:off x="1837971" y="2954896"/>
            <a:ext cx="2539995" cy="2351609"/>
            <a:chOff x="1837971" y="2954896"/>
            <a:chExt cx="2539995" cy="2351609"/>
          </a:xfrm>
        </p:grpSpPr>
        <p:pic>
          <p:nvPicPr>
            <p:cNvPr id="30" name="图片 29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012C6BDE-C17A-4DD9-B365-632C5D5AA5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75207" y="2954896"/>
              <a:ext cx="865521" cy="828508"/>
            </a:xfrm>
            <a:prstGeom prst="rect">
              <a:avLst/>
            </a:prstGeom>
          </p:spPr>
        </p:pic>
        <p:sp>
          <p:nvSpPr>
            <p:cNvPr id="31" name="文本框 12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6768CEF9-E209-48A0-87D6-47D24E3BCC02}"/>
                </a:ext>
              </a:extLst>
            </p:cNvPr>
            <p:cNvSpPr txBox="1"/>
            <p:nvPr/>
          </p:nvSpPr>
          <p:spPr>
            <a:xfrm>
              <a:off x="2126893" y="3955922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2400" spc="400" dirty="0">
                  <a:solidFill>
                    <a:srgbClr val="B7231F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2D3A2EEA-91B4-4F80-889C-2C0E29F10218}"/>
                </a:ext>
              </a:extLst>
            </p:cNvPr>
            <p:cNvSpPr/>
            <p:nvPr/>
          </p:nvSpPr>
          <p:spPr>
            <a:xfrm>
              <a:off x="2397677" y="4271542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zh-CN" altLang="en-US" sz="1100" spc="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  <p:sp>
          <p:nvSpPr>
            <p:cNvPr id="33" name="文本框 14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8F8A70CB-0395-4E5B-8706-7FD171DBF668}"/>
                </a:ext>
              </a:extLst>
            </p:cNvPr>
            <p:cNvSpPr txBox="1"/>
            <p:nvPr/>
          </p:nvSpPr>
          <p:spPr>
            <a:xfrm>
              <a:off x="1837971" y="4533152"/>
              <a:ext cx="2539995" cy="773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lnSpc>
                  <a:spcPts val="1800"/>
                </a:lnSpc>
              </a:pPr>
              <a:r>
                <a:rPr lang="zh-CN" altLang="en-US" sz="1400" spc="3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单击此处添加标题内容，内容要与标题相符。单击此处添加标题内容。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p14="http://schemas.microsoft.com/office/powerpoint/2010/main" xmlns:a16="http://schemas.microsoft.com/office/drawing/2014/main" id="{034CBBA8-8A2C-484B-80DD-DCFA88A81983}"/>
              </a:ext>
            </a:extLst>
          </p:cNvPr>
          <p:cNvGrpSpPr/>
          <p:nvPr/>
        </p:nvGrpSpPr>
        <p:grpSpPr>
          <a:xfrm>
            <a:off x="4826003" y="2954896"/>
            <a:ext cx="2539995" cy="2351609"/>
            <a:chOff x="4826003" y="2954896"/>
            <a:chExt cx="2539995" cy="2351609"/>
          </a:xfrm>
        </p:grpSpPr>
        <p:sp>
          <p:nvSpPr>
            <p:cNvPr id="35" name="文本框 15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7DD7E98F-6D85-485D-A887-73353A7B4A4F}"/>
                </a:ext>
              </a:extLst>
            </p:cNvPr>
            <p:cNvSpPr txBox="1"/>
            <p:nvPr/>
          </p:nvSpPr>
          <p:spPr>
            <a:xfrm>
              <a:off x="5114925" y="3955922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2400" spc="400" dirty="0">
                  <a:solidFill>
                    <a:srgbClr val="B7231F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983C20CF-B1E1-4578-A9F8-AAA68DF0B642}"/>
                </a:ext>
              </a:extLst>
            </p:cNvPr>
            <p:cNvSpPr/>
            <p:nvPr/>
          </p:nvSpPr>
          <p:spPr>
            <a:xfrm>
              <a:off x="5385709" y="4271542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zh-CN" altLang="en-US" sz="1100" spc="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  <p:sp>
          <p:nvSpPr>
            <p:cNvPr id="37" name="文本框 17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92171C6B-40B4-4AE2-BE6D-1673727A3911}"/>
                </a:ext>
              </a:extLst>
            </p:cNvPr>
            <p:cNvSpPr txBox="1"/>
            <p:nvPr/>
          </p:nvSpPr>
          <p:spPr>
            <a:xfrm>
              <a:off x="4826003" y="4533152"/>
              <a:ext cx="2539995" cy="773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lnSpc>
                  <a:spcPts val="1800"/>
                </a:lnSpc>
              </a:pPr>
              <a:r>
                <a:rPr lang="zh-CN" altLang="en-US" sz="1400" spc="3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单击此处添加标题内容，内容要与标题相符。单击此处添加标题内容。</a:t>
              </a:r>
            </a:p>
          </p:txBody>
        </p:sp>
        <p:pic>
          <p:nvPicPr>
            <p:cNvPr id="38" name="图片 37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4BBA1967-6809-49BE-B468-7FA7CCD39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11008" y="2954896"/>
              <a:ext cx="769984" cy="818617"/>
            </a:xfrm>
            <a:prstGeom prst="rect">
              <a:avLst/>
            </a:prstGeom>
          </p:spPr>
        </p:pic>
      </p:grpSp>
      <p:grpSp>
        <p:nvGrpSpPr>
          <p:cNvPr id="39" name="组合 38">
            <a:extLst>
              <a:ext uri="{FF2B5EF4-FFF2-40B4-BE49-F238E27FC236}">
                <a16:creationId xmlns="" xmlns:p14="http://schemas.microsoft.com/office/powerpoint/2010/main" xmlns:a16="http://schemas.microsoft.com/office/drawing/2014/main" id="{7EED272F-8E14-42E2-B556-1699BD7A6D1E}"/>
              </a:ext>
            </a:extLst>
          </p:cNvPr>
          <p:cNvGrpSpPr/>
          <p:nvPr/>
        </p:nvGrpSpPr>
        <p:grpSpPr>
          <a:xfrm>
            <a:off x="7917888" y="2954896"/>
            <a:ext cx="2539995" cy="2351609"/>
            <a:chOff x="7917888" y="2954896"/>
            <a:chExt cx="2539995" cy="2351609"/>
          </a:xfrm>
        </p:grpSpPr>
        <p:sp>
          <p:nvSpPr>
            <p:cNvPr id="40" name="文本框 18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30E49F33-B938-406F-8261-5693816715FF}"/>
                </a:ext>
              </a:extLst>
            </p:cNvPr>
            <p:cNvSpPr txBox="1"/>
            <p:nvPr/>
          </p:nvSpPr>
          <p:spPr>
            <a:xfrm>
              <a:off x="8206810" y="3955922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2400" spc="400" dirty="0">
                  <a:solidFill>
                    <a:srgbClr val="B7231F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910ED8F2-4E4D-490E-8300-9ABE4A58C32A}"/>
                </a:ext>
              </a:extLst>
            </p:cNvPr>
            <p:cNvSpPr/>
            <p:nvPr/>
          </p:nvSpPr>
          <p:spPr>
            <a:xfrm>
              <a:off x="8477594" y="4271542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zh-CN" altLang="en-US" sz="1100" spc="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  <p:sp>
          <p:nvSpPr>
            <p:cNvPr id="42" name="文本框 20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0EB21146-02EA-4B2A-9A68-7F502B9CCDED}"/>
                </a:ext>
              </a:extLst>
            </p:cNvPr>
            <p:cNvSpPr txBox="1"/>
            <p:nvPr/>
          </p:nvSpPr>
          <p:spPr>
            <a:xfrm>
              <a:off x="7917888" y="4533152"/>
              <a:ext cx="2539995" cy="773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lnSpc>
                  <a:spcPts val="1800"/>
                </a:lnSpc>
              </a:pPr>
              <a:r>
                <a:rPr lang="zh-CN" altLang="en-US" sz="1400" spc="3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单击此处添加标题内容，内容要与标题相符。单击此处添加标题内容。</a:t>
              </a:r>
            </a:p>
          </p:txBody>
        </p:sp>
        <p:pic>
          <p:nvPicPr>
            <p:cNvPr id="43" name="图片 42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0B578FC2-1C93-4F3A-B393-E239001DC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79017" y="2954896"/>
              <a:ext cx="817735" cy="8186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243604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F6EBDDCA-1222-4980-A811-599FC308E442}"/>
              </a:ext>
            </a:extLst>
          </p:cNvPr>
          <p:cNvGrpSpPr/>
          <p:nvPr/>
        </p:nvGrpSpPr>
        <p:grpSpPr>
          <a:xfrm>
            <a:off x="4996338" y="333450"/>
            <a:ext cx="2199324" cy="688305"/>
            <a:chOff x="4996339" y="622012"/>
            <a:chExt cx="2199324" cy="688305"/>
          </a:xfrm>
        </p:grpSpPr>
        <p:sp>
          <p:nvSpPr>
            <p:cNvPr id="15" name="文本框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D48D6BE-C78C-47E9-8794-70FB0E7E2800}"/>
                </a:ext>
              </a:extLst>
            </p:cNvPr>
            <p:cNvSpPr txBox="1"/>
            <p:nvPr/>
          </p:nvSpPr>
          <p:spPr>
            <a:xfrm>
              <a:off x="5105400" y="622012"/>
              <a:ext cx="20383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40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仓耳青禾体-谷力 W05" panose="02020400000000000000" pitchFamily="18" charset="-122"/>
                  <a:ea typeface="仓耳青禾体-谷力 W05" panose="02020400000000000000" pitchFamily="18" charset="-122"/>
                </a:rPr>
                <a:t>节目表演</a:t>
              </a:r>
            </a:p>
          </p:txBody>
        </p:sp>
        <p:sp>
          <p:nvSpPr>
            <p:cNvPr id="16" name="L 形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1E590DCE-E6B8-44F1-8A75-D7172E7580AB}"/>
                </a:ext>
              </a:extLst>
            </p:cNvPr>
            <p:cNvSpPr/>
            <p:nvPr/>
          </p:nvSpPr>
          <p:spPr>
            <a:xfrm>
              <a:off x="4996339" y="725542"/>
              <a:ext cx="218122" cy="584775"/>
            </a:xfrm>
            <a:prstGeom prst="corner">
              <a:avLst>
                <a:gd name="adj1" fmla="val 26786"/>
                <a:gd name="adj2" fmla="val 26786"/>
              </a:avLst>
            </a:prstGeom>
            <a:solidFill>
              <a:srgbClr val="FFC000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17" name="L 形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7927CCB7-3C8D-43B0-8AE5-85EC11D6326F}"/>
                </a:ext>
              </a:extLst>
            </p:cNvPr>
            <p:cNvSpPr/>
            <p:nvPr/>
          </p:nvSpPr>
          <p:spPr>
            <a:xfrm rot="10800000">
              <a:off x="6977541" y="679161"/>
              <a:ext cx="218122" cy="584775"/>
            </a:xfrm>
            <a:prstGeom prst="corner">
              <a:avLst>
                <a:gd name="adj1" fmla="val 26786"/>
                <a:gd name="adj2" fmla="val 26786"/>
              </a:avLst>
            </a:prstGeom>
            <a:solidFill>
              <a:srgbClr val="FFC000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F9B34786-DF4C-44CD-BFAB-D7D41B52D81A}"/>
                </a:ext>
              </a:extLst>
            </p:cNvPr>
            <p:cNvSpPr/>
            <p:nvPr/>
          </p:nvSpPr>
          <p:spPr>
            <a:xfrm>
              <a:off x="5077934" y="1037936"/>
              <a:ext cx="203613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30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LEADER'S SPEECH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B38BAB4-FDEF-45E1-A6D4-0BF115E5C6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475" t="15729" r="25483" b="16245"/>
          <a:stretch/>
        </p:blipFill>
        <p:spPr>
          <a:xfrm>
            <a:off x="-2465044" y="1089674"/>
            <a:ext cx="4930088" cy="4693252"/>
          </a:xfrm>
          <a:prstGeom prst="rect">
            <a:avLst/>
          </a:prstGeom>
        </p:spPr>
      </p:pic>
      <p:sp>
        <p:nvSpPr>
          <p:cNvPr id="20" name="文本框 9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DE774CEE-30D1-4E75-8048-AADA27AD43C5}"/>
              </a:ext>
            </a:extLst>
          </p:cNvPr>
          <p:cNvSpPr txBox="1"/>
          <p:nvPr/>
        </p:nvSpPr>
        <p:spPr>
          <a:xfrm>
            <a:off x="2853871" y="2305133"/>
            <a:ext cx="648425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ts val="1800"/>
              </a:lnSpc>
              <a:buClr>
                <a:srgbClr val="B7231F"/>
              </a:buClr>
            </a:pPr>
            <a:r>
              <a:rPr lang="zh-CN" altLang="en-US" sz="1400" spc="300" dirty="0">
                <a:latin typeface="仓耳今楷05-6763 W05" panose="02020400000000000000" pitchFamily="18" charset="-122"/>
                <a:ea typeface="仓耳今楷05-6763 W05" panose="02020400000000000000" pitchFamily="18" charset="-122"/>
              </a:rPr>
              <a:t>单击此处添加标题内容，内容要与标题相符，并注意字体大小及字体类型，单击此处添加标题内容。单击此处添加标题内容，内容要与标题相符。</a:t>
            </a:r>
          </a:p>
        </p:txBody>
      </p:sp>
      <p:sp>
        <p:nvSpPr>
          <p:cNvPr id="21" name="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9117CD7-6DBB-4437-9D65-177C0ED24A9C}"/>
              </a:ext>
            </a:extLst>
          </p:cNvPr>
          <p:cNvSpPr txBox="1"/>
          <p:nvPr/>
        </p:nvSpPr>
        <p:spPr>
          <a:xfrm>
            <a:off x="2853871" y="3404754"/>
            <a:ext cx="648425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ts val="1800"/>
              </a:lnSpc>
              <a:buClr>
                <a:srgbClr val="B7231F"/>
              </a:buClr>
            </a:pPr>
            <a:r>
              <a:rPr lang="zh-CN" altLang="en-US" sz="1400" spc="300" dirty="0">
                <a:latin typeface="仓耳今楷05-6763 W05" panose="02020400000000000000" pitchFamily="18" charset="-122"/>
                <a:ea typeface="仓耳今楷05-6763 W05" panose="02020400000000000000" pitchFamily="18" charset="-122"/>
              </a:rPr>
              <a:t>单击此处添加标题内容，内容要与标题相符，并注意字体大小及字体类型，单击此处添加标题内容。单击此处添加标题内容，内容要与标题相符。</a:t>
            </a:r>
          </a:p>
        </p:txBody>
      </p:sp>
      <p:sp>
        <p:nvSpPr>
          <p:cNvPr id="2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A3598399-4B28-471E-979A-DA58DC2C66EC}"/>
              </a:ext>
            </a:extLst>
          </p:cNvPr>
          <p:cNvSpPr txBox="1"/>
          <p:nvPr/>
        </p:nvSpPr>
        <p:spPr>
          <a:xfrm>
            <a:off x="2853871" y="4504375"/>
            <a:ext cx="648425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ts val="1800"/>
              </a:lnSpc>
              <a:buClr>
                <a:srgbClr val="B7231F"/>
              </a:buClr>
            </a:pPr>
            <a:r>
              <a:rPr lang="zh-CN" altLang="en-US" sz="1400" spc="300" dirty="0">
                <a:latin typeface="仓耳今楷05-6763 W05" panose="02020400000000000000" pitchFamily="18" charset="-122"/>
                <a:ea typeface="仓耳今楷05-6763 W05" panose="02020400000000000000" pitchFamily="18" charset="-122"/>
              </a:rPr>
              <a:t>单击此处添加标题内容，内容要与标题相符，并注意字体大小及字体类型，单击此处添加标题内容。单击此处添加标题内容，内容要与标题相符。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4880DC83-7D97-4078-9EF8-287BD42B5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4216" y="1529042"/>
            <a:ext cx="1423568" cy="449823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78AD3C1-9B0D-415C-BBE6-713B7BD086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4216" y="5603997"/>
            <a:ext cx="1423568" cy="449823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73941313-93EC-4B86-9A46-D046939841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475" t="15729" r="25483" b="16245"/>
          <a:stretch/>
        </p:blipFill>
        <p:spPr>
          <a:xfrm>
            <a:off x="9726956" y="1089674"/>
            <a:ext cx="4930088" cy="469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684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="" xmlns:p14="http://schemas.microsoft.com/office/powerpoint/2010/main" xmlns:a16="http://schemas.microsoft.com/office/drawing/2014/main" id="{A4793154-D06A-4940-8828-6483373C30A2}"/>
              </a:ext>
            </a:extLst>
          </p:cNvPr>
          <p:cNvSpPr txBox="1"/>
          <p:nvPr/>
        </p:nvSpPr>
        <p:spPr>
          <a:xfrm>
            <a:off x="4915634" y="2911957"/>
            <a:ext cx="45172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6000" spc="2000" dirty="0">
                <a:solidFill>
                  <a:schemeClr val="bg1"/>
                </a:solidFill>
                <a:latin typeface="仓耳青禾体-谷力 W05" panose="02020400000000000000" pitchFamily="18" charset="-122"/>
                <a:ea typeface="仓耳青禾体-谷力 W05" panose="02020400000000000000" pitchFamily="18" charset="-122"/>
              </a:rPr>
              <a:t>晚会结束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p14="http://schemas.microsoft.com/office/powerpoint/2010/main" xmlns:a16="http://schemas.microsoft.com/office/drawing/2014/main" id="{CF1E4F55-1350-42F7-B055-128DC46B8081}"/>
              </a:ext>
            </a:extLst>
          </p:cNvPr>
          <p:cNvSpPr/>
          <p:nvPr/>
        </p:nvSpPr>
        <p:spPr>
          <a:xfrm>
            <a:off x="4895851" y="3727566"/>
            <a:ext cx="42302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altLang="zh-CN" sz="2000" spc="700" dirty="0">
                <a:solidFill>
                  <a:schemeClr val="bg1"/>
                </a:solidFill>
                <a:latin typeface="字魂95号-手刻宋" panose="00000500000000000000" pitchFamily="2" charset="-122"/>
                <a:ea typeface="字魂95号-手刻宋" panose="00000500000000000000" pitchFamily="2" charset="-122"/>
              </a:rPr>
              <a:t>END OF THE PARTY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p14="http://schemas.microsoft.com/office/powerpoint/2010/main" xmlns:a16="http://schemas.microsoft.com/office/drawing/2014/main" id="{6707BE57-D778-487B-B40E-FC468A3DAD35}"/>
              </a:ext>
            </a:extLst>
          </p:cNvPr>
          <p:cNvGrpSpPr/>
          <p:nvPr/>
        </p:nvGrpSpPr>
        <p:grpSpPr>
          <a:xfrm>
            <a:off x="3238059" y="2206171"/>
            <a:ext cx="1365633" cy="2027079"/>
            <a:chOff x="2918751" y="2191657"/>
            <a:chExt cx="1365633" cy="2027079"/>
          </a:xfrm>
        </p:grpSpPr>
        <p:sp>
          <p:nvSpPr>
            <p:cNvPr id="10" name="矩形 9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1B4C61A4-965E-474B-8098-9EFFF9413093}"/>
                </a:ext>
              </a:extLst>
            </p:cNvPr>
            <p:cNvSpPr/>
            <p:nvPr/>
          </p:nvSpPr>
          <p:spPr>
            <a:xfrm>
              <a:off x="2918751" y="2191657"/>
              <a:ext cx="1365633" cy="2027079"/>
            </a:xfrm>
            <a:prstGeom prst="rect">
              <a:avLst/>
            </a:prstGeom>
            <a:solidFill>
              <a:srgbClr val="D12824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11" name="文本框 9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67D321C3-71F8-4460-A639-451D032179A9}"/>
                </a:ext>
              </a:extLst>
            </p:cNvPr>
            <p:cNvSpPr txBox="1"/>
            <p:nvPr/>
          </p:nvSpPr>
          <p:spPr>
            <a:xfrm>
              <a:off x="3311281" y="2641019"/>
              <a:ext cx="58057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ECC784"/>
                  </a:solidFill>
                  <a:effectLst/>
                  <a:uLnTx/>
                  <a:uFillTx/>
                  <a:latin typeface="字魂24号-镇魂手书" panose="00000500000000000000" pitchFamily="2" charset="-122"/>
                  <a:ea typeface="字魂24号-镇魂手书" panose="00000500000000000000" pitchFamily="2" charset="-122"/>
                </a:rPr>
                <a:t>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434427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>
            <a:extLst>
              <a:ext uri="{FF2B5EF4-FFF2-40B4-BE49-F238E27FC236}">
                <a16:creationId xmlns="" xmlns:p14="http://schemas.microsoft.com/office/powerpoint/2010/main" xmlns:a16="http://schemas.microsoft.com/office/drawing/2014/main" id="{24F97F3C-4CA3-43A4-ABF1-622799DF75BF}"/>
              </a:ext>
            </a:extLst>
          </p:cNvPr>
          <p:cNvGrpSpPr/>
          <p:nvPr/>
        </p:nvGrpSpPr>
        <p:grpSpPr>
          <a:xfrm>
            <a:off x="4996338" y="551590"/>
            <a:ext cx="2199324" cy="688305"/>
            <a:chOff x="4996339" y="622012"/>
            <a:chExt cx="2199324" cy="688305"/>
          </a:xfrm>
        </p:grpSpPr>
        <p:sp>
          <p:nvSpPr>
            <p:cNvPr id="61" name="文本框 2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FB31608F-F119-4E42-9407-D6EC5CB96B36}"/>
                </a:ext>
              </a:extLst>
            </p:cNvPr>
            <p:cNvSpPr txBox="1"/>
            <p:nvPr/>
          </p:nvSpPr>
          <p:spPr>
            <a:xfrm>
              <a:off x="5105400" y="622012"/>
              <a:ext cx="20383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40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仓耳青禾体-谷力 W05" panose="02020400000000000000" pitchFamily="18" charset="-122"/>
                  <a:ea typeface="仓耳青禾体-谷力 W05" panose="02020400000000000000" pitchFamily="18" charset="-122"/>
                </a:rPr>
                <a:t>晚会结束</a:t>
              </a:r>
            </a:p>
          </p:txBody>
        </p:sp>
        <p:sp>
          <p:nvSpPr>
            <p:cNvPr id="62" name="L 形 61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10876C48-2F57-4AA1-AC5D-B6924DAC8AF3}"/>
                </a:ext>
              </a:extLst>
            </p:cNvPr>
            <p:cNvSpPr/>
            <p:nvPr/>
          </p:nvSpPr>
          <p:spPr>
            <a:xfrm>
              <a:off x="4996339" y="725542"/>
              <a:ext cx="218122" cy="584775"/>
            </a:xfrm>
            <a:prstGeom prst="corner">
              <a:avLst>
                <a:gd name="adj1" fmla="val 26786"/>
                <a:gd name="adj2" fmla="val 26786"/>
              </a:avLst>
            </a:prstGeom>
            <a:solidFill>
              <a:srgbClr val="FFC000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63" name="L 形 62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5FEEA478-F403-4F40-9E31-B40272CDA9CF}"/>
                </a:ext>
              </a:extLst>
            </p:cNvPr>
            <p:cNvSpPr/>
            <p:nvPr/>
          </p:nvSpPr>
          <p:spPr>
            <a:xfrm rot="10800000">
              <a:off x="6977541" y="679161"/>
              <a:ext cx="218122" cy="584775"/>
            </a:xfrm>
            <a:prstGeom prst="corner">
              <a:avLst>
                <a:gd name="adj1" fmla="val 26786"/>
                <a:gd name="adj2" fmla="val 26786"/>
              </a:avLst>
            </a:prstGeom>
            <a:solidFill>
              <a:srgbClr val="FFC000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64" name="矩形 63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A40D0474-14DA-4674-80D6-103D350BAD92}"/>
                </a:ext>
              </a:extLst>
            </p:cNvPr>
            <p:cNvSpPr/>
            <p:nvPr/>
          </p:nvSpPr>
          <p:spPr>
            <a:xfrm>
              <a:off x="5077934" y="1037936"/>
              <a:ext cx="203613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30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LEADER'S SPEECH</a:t>
              </a:r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="" xmlns:p14="http://schemas.microsoft.com/office/powerpoint/2010/main" xmlns:a16="http://schemas.microsoft.com/office/drawing/2014/main" id="{EDF5CD89-E8F6-4F91-A67E-9F227A49218C}"/>
              </a:ext>
            </a:extLst>
          </p:cNvPr>
          <p:cNvGrpSpPr/>
          <p:nvPr/>
        </p:nvGrpSpPr>
        <p:grpSpPr>
          <a:xfrm>
            <a:off x="1393371" y="1969742"/>
            <a:ext cx="1161143" cy="1161143"/>
            <a:chOff x="1393371" y="2148114"/>
            <a:chExt cx="1161143" cy="1161143"/>
          </a:xfrm>
        </p:grpSpPr>
        <p:grpSp>
          <p:nvGrpSpPr>
            <p:cNvPr id="66" name="组合 65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1F5BC9DA-4C21-4B22-A350-A969410C729D}"/>
                </a:ext>
              </a:extLst>
            </p:cNvPr>
            <p:cNvGrpSpPr/>
            <p:nvPr/>
          </p:nvGrpSpPr>
          <p:grpSpPr>
            <a:xfrm>
              <a:off x="1393371" y="2148114"/>
              <a:ext cx="1161143" cy="1161143"/>
              <a:chOff x="1393371" y="2148114"/>
              <a:chExt cx="1161143" cy="1161143"/>
            </a:xfrm>
          </p:grpSpPr>
          <p:sp>
            <p:nvSpPr>
              <p:cNvPr id="68" name="椭圆 67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330DC45A-FCF6-4B6B-B092-AFD550785652}"/>
                  </a:ext>
                </a:extLst>
              </p:cNvPr>
              <p:cNvSpPr/>
              <p:nvPr/>
            </p:nvSpPr>
            <p:spPr>
              <a:xfrm>
                <a:off x="1393371" y="2148114"/>
                <a:ext cx="1161143" cy="1161143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cs typeface="+mn-cs"/>
                </a:endParaRPr>
              </a:p>
            </p:txBody>
          </p:sp>
          <p:sp>
            <p:nvSpPr>
              <p:cNvPr id="69" name="矩形: 圆角 14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0ECC0966-D063-4B1E-B2FC-9A0411C19973}"/>
                  </a:ext>
                </a:extLst>
              </p:cNvPr>
              <p:cNvSpPr/>
              <p:nvPr/>
            </p:nvSpPr>
            <p:spPr>
              <a:xfrm>
                <a:off x="1585459" y="2340202"/>
                <a:ext cx="776967" cy="776967"/>
              </a:xfrm>
              <a:prstGeom prst="roundRect">
                <a:avLst>
                  <a:gd name="adj" fmla="val 165"/>
                </a:avLst>
              </a:prstGeom>
              <a:noFill/>
              <a:ln w="6350" cap="flat" cmpd="sng" algn="ctr">
                <a:solidFill>
                  <a:srgbClr val="B7231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cs typeface="+mn-cs"/>
                </a:endParaRPr>
              </a:p>
            </p:txBody>
          </p:sp>
          <p:cxnSp>
            <p:nvCxnSpPr>
              <p:cNvPr id="70" name="直接连接符 69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0B67940E-34CD-442A-AAE3-796A88C01BD1}"/>
                  </a:ext>
                </a:extLst>
              </p:cNvPr>
              <p:cNvCxnSpPr>
                <a:stCxn id="69" idx="1"/>
                <a:endCxn id="69" idx="3"/>
              </p:cNvCxnSpPr>
              <p:nvPr/>
            </p:nvCxnSpPr>
            <p:spPr>
              <a:xfrm>
                <a:off x="1585459" y="2728686"/>
                <a:ext cx="776967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B7231F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71" name="直接连接符 70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3E83F634-BF68-4CC0-B0FC-E2333F00CD03}"/>
                  </a:ext>
                </a:extLst>
              </p:cNvPr>
              <p:cNvCxnSpPr>
                <a:stCxn id="69" idx="0"/>
              </p:cNvCxnSpPr>
              <p:nvPr/>
            </p:nvCxnSpPr>
            <p:spPr>
              <a:xfrm>
                <a:off x="1973943" y="2340202"/>
                <a:ext cx="907" cy="776967"/>
              </a:xfrm>
              <a:prstGeom prst="line">
                <a:avLst/>
              </a:prstGeom>
              <a:noFill/>
              <a:ln w="6350" cap="flat" cmpd="sng" algn="ctr">
                <a:solidFill>
                  <a:srgbClr val="B7231F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72" name="直接连接符 71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DDA2219A-3A90-4B5C-98B3-1432309F33C2}"/>
                  </a:ext>
                </a:extLst>
              </p:cNvPr>
              <p:cNvCxnSpPr/>
              <p:nvPr/>
            </p:nvCxnSpPr>
            <p:spPr>
              <a:xfrm>
                <a:off x="1585459" y="2340202"/>
                <a:ext cx="776967" cy="776966"/>
              </a:xfrm>
              <a:prstGeom prst="line">
                <a:avLst/>
              </a:prstGeom>
              <a:noFill/>
              <a:ln w="6350" cap="flat" cmpd="sng" algn="ctr">
                <a:solidFill>
                  <a:srgbClr val="B7231F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73" name="直接连接符 72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A85E90A8-4558-4B55-A7C0-D64E0942233B}"/>
                  </a:ext>
                </a:extLst>
              </p:cNvPr>
              <p:cNvCxnSpPr/>
              <p:nvPr/>
            </p:nvCxnSpPr>
            <p:spPr>
              <a:xfrm flipV="1">
                <a:off x="1585459" y="2340201"/>
                <a:ext cx="776967" cy="776968"/>
              </a:xfrm>
              <a:prstGeom prst="line">
                <a:avLst/>
              </a:prstGeom>
              <a:noFill/>
              <a:ln w="6350" cap="flat" cmpd="sng" algn="ctr">
                <a:solidFill>
                  <a:srgbClr val="B7231F"/>
                </a:solidFill>
                <a:prstDash val="sysDash"/>
                <a:miter lim="800000"/>
              </a:ln>
              <a:effectLst/>
            </p:spPr>
          </p:cxnSp>
        </p:grpSp>
        <p:sp>
          <p:nvSpPr>
            <p:cNvPr id="67" name="文本框 45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52DA556A-08F2-4218-BC6F-0663BC9C859B}"/>
                </a:ext>
              </a:extLst>
            </p:cNvPr>
            <p:cNvSpPr txBox="1"/>
            <p:nvPr/>
          </p:nvSpPr>
          <p:spPr>
            <a:xfrm>
              <a:off x="1646011" y="2267020"/>
              <a:ext cx="65405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5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字魂24号-镇魂手书" panose="00000500000000000000" pitchFamily="2" charset="-122"/>
                  <a:ea typeface="字魂24号-镇魂手书" panose="00000500000000000000" pitchFamily="2" charset="-122"/>
                </a:rPr>
                <a:t>新</a:t>
              </a:r>
            </a:p>
          </p:txBody>
        </p:sp>
      </p:grpSp>
      <p:grpSp>
        <p:nvGrpSpPr>
          <p:cNvPr id="74" name="组合 73">
            <a:extLst>
              <a:ext uri="{FF2B5EF4-FFF2-40B4-BE49-F238E27FC236}">
                <a16:creationId xmlns="" xmlns:p14="http://schemas.microsoft.com/office/powerpoint/2010/main" xmlns:a16="http://schemas.microsoft.com/office/drawing/2014/main" id="{687E2115-6AAC-4EE0-9CDA-F0076C185039}"/>
              </a:ext>
            </a:extLst>
          </p:cNvPr>
          <p:cNvGrpSpPr/>
          <p:nvPr/>
        </p:nvGrpSpPr>
        <p:grpSpPr>
          <a:xfrm>
            <a:off x="1393370" y="4727456"/>
            <a:ext cx="1161143" cy="1161143"/>
            <a:chOff x="1393370" y="4905828"/>
            <a:chExt cx="1161143" cy="1161143"/>
          </a:xfrm>
        </p:grpSpPr>
        <p:grpSp>
          <p:nvGrpSpPr>
            <p:cNvPr id="75" name="组合 74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92D1ADBD-1918-47DC-966B-C8ECA54540AC}"/>
                </a:ext>
              </a:extLst>
            </p:cNvPr>
            <p:cNvGrpSpPr/>
            <p:nvPr/>
          </p:nvGrpSpPr>
          <p:grpSpPr>
            <a:xfrm>
              <a:off x="1393370" y="4905828"/>
              <a:ext cx="1161143" cy="1161143"/>
              <a:chOff x="1393371" y="2148114"/>
              <a:chExt cx="1161143" cy="1161143"/>
            </a:xfrm>
          </p:grpSpPr>
          <p:sp>
            <p:nvSpPr>
              <p:cNvPr id="77" name="椭圆 76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C115A852-DA49-454E-921B-A008D302B001}"/>
                  </a:ext>
                </a:extLst>
              </p:cNvPr>
              <p:cNvSpPr/>
              <p:nvPr/>
            </p:nvSpPr>
            <p:spPr>
              <a:xfrm>
                <a:off x="1393371" y="2148114"/>
                <a:ext cx="1161143" cy="1161143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cs typeface="+mn-cs"/>
                </a:endParaRPr>
              </a:p>
            </p:txBody>
          </p:sp>
          <p:sp>
            <p:nvSpPr>
              <p:cNvPr id="78" name="矩形: 圆角 26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11D59598-B6F7-4752-AC4C-83317F6711F3}"/>
                  </a:ext>
                </a:extLst>
              </p:cNvPr>
              <p:cNvSpPr/>
              <p:nvPr/>
            </p:nvSpPr>
            <p:spPr>
              <a:xfrm>
                <a:off x="1585459" y="2340202"/>
                <a:ext cx="776967" cy="776967"/>
              </a:xfrm>
              <a:prstGeom prst="roundRect">
                <a:avLst>
                  <a:gd name="adj" fmla="val 165"/>
                </a:avLst>
              </a:prstGeom>
              <a:noFill/>
              <a:ln w="6350" cap="flat" cmpd="sng" algn="ctr">
                <a:solidFill>
                  <a:srgbClr val="B7231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cs typeface="+mn-cs"/>
                </a:endParaRPr>
              </a:p>
            </p:txBody>
          </p:sp>
          <p:cxnSp>
            <p:nvCxnSpPr>
              <p:cNvPr id="79" name="直接连接符 78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8D9E5F99-D1D9-4F27-A858-F2522B27E93B}"/>
                  </a:ext>
                </a:extLst>
              </p:cNvPr>
              <p:cNvCxnSpPr>
                <a:stCxn id="78" idx="1"/>
                <a:endCxn id="78" idx="3"/>
              </p:cNvCxnSpPr>
              <p:nvPr/>
            </p:nvCxnSpPr>
            <p:spPr>
              <a:xfrm>
                <a:off x="1585459" y="2728686"/>
                <a:ext cx="776967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B7231F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80" name="直接连接符 79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FDA49F9E-E7F6-4925-8341-F67BC8EEB43E}"/>
                  </a:ext>
                </a:extLst>
              </p:cNvPr>
              <p:cNvCxnSpPr>
                <a:stCxn id="78" idx="0"/>
              </p:cNvCxnSpPr>
              <p:nvPr/>
            </p:nvCxnSpPr>
            <p:spPr>
              <a:xfrm>
                <a:off x="1973943" y="2340202"/>
                <a:ext cx="907" cy="776967"/>
              </a:xfrm>
              <a:prstGeom prst="line">
                <a:avLst/>
              </a:prstGeom>
              <a:noFill/>
              <a:ln w="6350" cap="flat" cmpd="sng" algn="ctr">
                <a:solidFill>
                  <a:srgbClr val="B7231F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81" name="直接连接符 80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BC6A2D8D-D282-4073-A26E-121DECEA713E}"/>
                  </a:ext>
                </a:extLst>
              </p:cNvPr>
              <p:cNvCxnSpPr/>
              <p:nvPr/>
            </p:nvCxnSpPr>
            <p:spPr>
              <a:xfrm>
                <a:off x="1585459" y="2340202"/>
                <a:ext cx="776967" cy="776966"/>
              </a:xfrm>
              <a:prstGeom prst="line">
                <a:avLst/>
              </a:prstGeom>
              <a:noFill/>
              <a:ln w="6350" cap="flat" cmpd="sng" algn="ctr">
                <a:solidFill>
                  <a:srgbClr val="B7231F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82" name="直接连接符 81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E2323473-AD56-4D2C-9FC2-792809901638}"/>
                  </a:ext>
                </a:extLst>
              </p:cNvPr>
              <p:cNvCxnSpPr/>
              <p:nvPr/>
            </p:nvCxnSpPr>
            <p:spPr>
              <a:xfrm flipV="1">
                <a:off x="1585459" y="2340201"/>
                <a:ext cx="776967" cy="776968"/>
              </a:xfrm>
              <a:prstGeom prst="line">
                <a:avLst/>
              </a:prstGeom>
              <a:noFill/>
              <a:ln w="6350" cap="flat" cmpd="sng" algn="ctr">
                <a:solidFill>
                  <a:srgbClr val="B7231F"/>
                </a:solidFill>
                <a:prstDash val="sysDash"/>
                <a:miter lim="800000"/>
              </a:ln>
              <a:effectLst/>
            </p:spPr>
          </p:cxnSp>
        </p:grpSp>
        <p:sp>
          <p:nvSpPr>
            <p:cNvPr id="76" name="文本框 46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9B643C29-674F-4B8C-A7FF-E1F90A1B9154}"/>
                </a:ext>
              </a:extLst>
            </p:cNvPr>
            <p:cNvSpPr txBox="1"/>
            <p:nvPr/>
          </p:nvSpPr>
          <p:spPr>
            <a:xfrm>
              <a:off x="1646011" y="5024734"/>
              <a:ext cx="65405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5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字魂24号-镇魂手书" panose="00000500000000000000" pitchFamily="2" charset="-122"/>
                  <a:ea typeface="字魂24号-镇魂手书" panose="00000500000000000000" pitchFamily="2" charset="-122"/>
                </a:rPr>
                <a:t>年</a:t>
              </a: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="" xmlns:p14="http://schemas.microsoft.com/office/powerpoint/2010/main" xmlns:a16="http://schemas.microsoft.com/office/drawing/2014/main" id="{4AB70C1C-73EE-4693-9768-0AFEA6C9E04A}"/>
              </a:ext>
            </a:extLst>
          </p:cNvPr>
          <p:cNvGrpSpPr/>
          <p:nvPr/>
        </p:nvGrpSpPr>
        <p:grpSpPr>
          <a:xfrm>
            <a:off x="9637485" y="1969742"/>
            <a:ext cx="1161143" cy="1161143"/>
            <a:chOff x="9637485" y="2148114"/>
            <a:chExt cx="1161143" cy="1161143"/>
          </a:xfrm>
        </p:grpSpPr>
        <p:grpSp>
          <p:nvGrpSpPr>
            <p:cNvPr id="84" name="组合 83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1D8CD884-17F6-4172-AF8E-A367A1E9D2A4}"/>
                </a:ext>
              </a:extLst>
            </p:cNvPr>
            <p:cNvGrpSpPr/>
            <p:nvPr/>
          </p:nvGrpSpPr>
          <p:grpSpPr>
            <a:xfrm>
              <a:off x="9637485" y="2148114"/>
              <a:ext cx="1161143" cy="1161143"/>
              <a:chOff x="1393371" y="2148114"/>
              <a:chExt cx="1161143" cy="1161143"/>
            </a:xfrm>
          </p:grpSpPr>
          <p:sp>
            <p:nvSpPr>
              <p:cNvPr id="86" name="椭圆 85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A5A31C1C-0BFB-4AD7-9D5A-DC4E283B17CA}"/>
                  </a:ext>
                </a:extLst>
              </p:cNvPr>
              <p:cNvSpPr/>
              <p:nvPr/>
            </p:nvSpPr>
            <p:spPr>
              <a:xfrm>
                <a:off x="1393371" y="2148114"/>
                <a:ext cx="1161143" cy="1161143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cs typeface="+mn-cs"/>
                </a:endParaRPr>
              </a:p>
            </p:txBody>
          </p:sp>
          <p:sp>
            <p:nvSpPr>
              <p:cNvPr id="87" name="矩形: 圆角 33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F8D56FDC-47B7-4942-9817-1137BD21D2AF}"/>
                  </a:ext>
                </a:extLst>
              </p:cNvPr>
              <p:cNvSpPr/>
              <p:nvPr/>
            </p:nvSpPr>
            <p:spPr>
              <a:xfrm>
                <a:off x="1585459" y="2340202"/>
                <a:ext cx="776967" cy="776967"/>
              </a:xfrm>
              <a:prstGeom prst="roundRect">
                <a:avLst>
                  <a:gd name="adj" fmla="val 165"/>
                </a:avLst>
              </a:prstGeom>
              <a:noFill/>
              <a:ln w="6350" cap="flat" cmpd="sng" algn="ctr">
                <a:solidFill>
                  <a:srgbClr val="B7231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cs typeface="+mn-cs"/>
                </a:endParaRPr>
              </a:p>
            </p:txBody>
          </p:sp>
          <p:cxnSp>
            <p:nvCxnSpPr>
              <p:cNvPr id="88" name="直接连接符 87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F865ED4E-AD3C-4F1C-88C8-80FA2FC13584}"/>
                  </a:ext>
                </a:extLst>
              </p:cNvPr>
              <p:cNvCxnSpPr>
                <a:stCxn id="87" idx="1"/>
                <a:endCxn id="87" idx="3"/>
              </p:cNvCxnSpPr>
              <p:nvPr/>
            </p:nvCxnSpPr>
            <p:spPr>
              <a:xfrm>
                <a:off x="1585459" y="2728686"/>
                <a:ext cx="776967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B7231F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89" name="直接连接符 88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45A53A8C-F905-421B-B1EE-9C296BEBF9AB}"/>
                  </a:ext>
                </a:extLst>
              </p:cNvPr>
              <p:cNvCxnSpPr>
                <a:stCxn id="87" idx="0"/>
              </p:cNvCxnSpPr>
              <p:nvPr/>
            </p:nvCxnSpPr>
            <p:spPr>
              <a:xfrm>
                <a:off x="1973943" y="2340202"/>
                <a:ext cx="907" cy="776967"/>
              </a:xfrm>
              <a:prstGeom prst="line">
                <a:avLst/>
              </a:prstGeom>
              <a:noFill/>
              <a:ln w="6350" cap="flat" cmpd="sng" algn="ctr">
                <a:solidFill>
                  <a:srgbClr val="B7231F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90" name="直接连接符 89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2C0E4C68-84CE-41B6-BAF7-87940937EA5D}"/>
                  </a:ext>
                </a:extLst>
              </p:cNvPr>
              <p:cNvCxnSpPr/>
              <p:nvPr/>
            </p:nvCxnSpPr>
            <p:spPr>
              <a:xfrm>
                <a:off x="1585459" y="2340202"/>
                <a:ext cx="776967" cy="776966"/>
              </a:xfrm>
              <a:prstGeom prst="line">
                <a:avLst/>
              </a:prstGeom>
              <a:noFill/>
              <a:ln w="6350" cap="flat" cmpd="sng" algn="ctr">
                <a:solidFill>
                  <a:srgbClr val="B7231F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91" name="直接连接符 90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109F0521-5F5D-4872-8F7F-FC8DDE79B3B8}"/>
                  </a:ext>
                </a:extLst>
              </p:cNvPr>
              <p:cNvCxnSpPr/>
              <p:nvPr/>
            </p:nvCxnSpPr>
            <p:spPr>
              <a:xfrm flipV="1">
                <a:off x="1585459" y="2340201"/>
                <a:ext cx="776967" cy="776968"/>
              </a:xfrm>
              <a:prstGeom prst="line">
                <a:avLst/>
              </a:prstGeom>
              <a:noFill/>
              <a:ln w="6350" cap="flat" cmpd="sng" algn="ctr">
                <a:solidFill>
                  <a:srgbClr val="B7231F"/>
                </a:solidFill>
                <a:prstDash val="sysDash"/>
                <a:miter lim="800000"/>
              </a:ln>
              <a:effectLst/>
            </p:spPr>
          </p:cxnSp>
        </p:grpSp>
        <p:sp>
          <p:nvSpPr>
            <p:cNvPr id="85" name="文本框 47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3F700ABE-DAFA-4D9F-AA03-7EE9EC00896F}"/>
                </a:ext>
              </a:extLst>
            </p:cNvPr>
            <p:cNvSpPr txBox="1"/>
            <p:nvPr/>
          </p:nvSpPr>
          <p:spPr>
            <a:xfrm>
              <a:off x="9913597" y="2267021"/>
              <a:ext cx="65405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5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字魂24号-镇魂手书" panose="00000500000000000000" pitchFamily="2" charset="-122"/>
                  <a:ea typeface="字魂24号-镇魂手书" panose="00000500000000000000" pitchFamily="2" charset="-122"/>
                </a:rPr>
                <a:t>快</a:t>
              </a:r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="" xmlns:p14="http://schemas.microsoft.com/office/powerpoint/2010/main" xmlns:a16="http://schemas.microsoft.com/office/drawing/2014/main" id="{349B11AC-73EB-4E9A-BCC4-A57F7A95A977}"/>
              </a:ext>
            </a:extLst>
          </p:cNvPr>
          <p:cNvGrpSpPr/>
          <p:nvPr/>
        </p:nvGrpSpPr>
        <p:grpSpPr>
          <a:xfrm>
            <a:off x="9637485" y="4727456"/>
            <a:ext cx="1161143" cy="1161143"/>
            <a:chOff x="9637485" y="4905828"/>
            <a:chExt cx="1161143" cy="1161143"/>
          </a:xfrm>
        </p:grpSpPr>
        <p:grpSp>
          <p:nvGrpSpPr>
            <p:cNvPr id="93" name="组合 92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6DE4C8AA-B7BE-4EFC-A7E0-AF22AA704142}"/>
                </a:ext>
              </a:extLst>
            </p:cNvPr>
            <p:cNvGrpSpPr/>
            <p:nvPr/>
          </p:nvGrpSpPr>
          <p:grpSpPr>
            <a:xfrm>
              <a:off x="9637485" y="4905828"/>
              <a:ext cx="1161143" cy="1161143"/>
              <a:chOff x="1393371" y="2148114"/>
              <a:chExt cx="1161143" cy="1161143"/>
            </a:xfrm>
          </p:grpSpPr>
          <p:sp>
            <p:nvSpPr>
              <p:cNvPr id="95" name="椭圆 94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2406061E-8254-404A-95B7-1AD7D586148B}"/>
                  </a:ext>
                </a:extLst>
              </p:cNvPr>
              <p:cNvSpPr/>
              <p:nvPr/>
            </p:nvSpPr>
            <p:spPr>
              <a:xfrm>
                <a:off x="1393371" y="2148114"/>
                <a:ext cx="1161143" cy="1161143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cs typeface="+mn-cs"/>
                </a:endParaRPr>
              </a:p>
            </p:txBody>
          </p:sp>
          <p:sp>
            <p:nvSpPr>
              <p:cNvPr id="96" name="矩形: 圆角 40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00A671DA-CD2A-4675-ABFA-8D84B5A730CF}"/>
                  </a:ext>
                </a:extLst>
              </p:cNvPr>
              <p:cNvSpPr/>
              <p:nvPr/>
            </p:nvSpPr>
            <p:spPr>
              <a:xfrm>
                <a:off x="1585459" y="2340202"/>
                <a:ext cx="776967" cy="776967"/>
              </a:xfrm>
              <a:prstGeom prst="roundRect">
                <a:avLst>
                  <a:gd name="adj" fmla="val 165"/>
                </a:avLst>
              </a:prstGeom>
              <a:noFill/>
              <a:ln w="6350" cap="flat" cmpd="sng" algn="ctr">
                <a:solidFill>
                  <a:srgbClr val="B7231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cs typeface="+mn-cs"/>
                </a:endParaRPr>
              </a:p>
            </p:txBody>
          </p:sp>
          <p:cxnSp>
            <p:nvCxnSpPr>
              <p:cNvPr id="97" name="直接连接符 96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62F0A2C9-4D6C-4E08-8D78-60C264399E51}"/>
                  </a:ext>
                </a:extLst>
              </p:cNvPr>
              <p:cNvCxnSpPr>
                <a:stCxn id="96" idx="1"/>
                <a:endCxn id="96" idx="3"/>
              </p:cNvCxnSpPr>
              <p:nvPr/>
            </p:nvCxnSpPr>
            <p:spPr>
              <a:xfrm>
                <a:off x="1585459" y="2728686"/>
                <a:ext cx="776967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B7231F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98" name="直接连接符 97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09ED0127-DD6B-47C6-8DD2-DA2F0923DF22}"/>
                  </a:ext>
                </a:extLst>
              </p:cNvPr>
              <p:cNvCxnSpPr>
                <a:stCxn id="96" idx="0"/>
              </p:cNvCxnSpPr>
              <p:nvPr/>
            </p:nvCxnSpPr>
            <p:spPr>
              <a:xfrm>
                <a:off x="1973943" y="2340202"/>
                <a:ext cx="907" cy="776967"/>
              </a:xfrm>
              <a:prstGeom prst="line">
                <a:avLst/>
              </a:prstGeom>
              <a:noFill/>
              <a:ln w="6350" cap="flat" cmpd="sng" algn="ctr">
                <a:solidFill>
                  <a:srgbClr val="B7231F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99" name="直接连接符 98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A2E8B2C1-C20C-4695-93C5-094BBA3012C9}"/>
                  </a:ext>
                </a:extLst>
              </p:cNvPr>
              <p:cNvCxnSpPr/>
              <p:nvPr/>
            </p:nvCxnSpPr>
            <p:spPr>
              <a:xfrm>
                <a:off x="1585459" y="2340202"/>
                <a:ext cx="776967" cy="776966"/>
              </a:xfrm>
              <a:prstGeom prst="line">
                <a:avLst/>
              </a:prstGeom>
              <a:noFill/>
              <a:ln w="6350" cap="flat" cmpd="sng" algn="ctr">
                <a:solidFill>
                  <a:srgbClr val="B7231F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100" name="直接连接符 99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F2667F14-CB5F-49EC-A5B0-C2C7A77486B2}"/>
                  </a:ext>
                </a:extLst>
              </p:cNvPr>
              <p:cNvCxnSpPr/>
              <p:nvPr/>
            </p:nvCxnSpPr>
            <p:spPr>
              <a:xfrm flipV="1">
                <a:off x="1585459" y="2340201"/>
                <a:ext cx="776967" cy="776968"/>
              </a:xfrm>
              <a:prstGeom prst="line">
                <a:avLst/>
              </a:prstGeom>
              <a:noFill/>
              <a:ln w="6350" cap="flat" cmpd="sng" algn="ctr">
                <a:solidFill>
                  <a:srgbClr val="B7231F"/>
                </a:solidFill>
                <a:prstDash val="sysDash"/>
                <a:miter lim="800000"/>
              </a:ln>
              <a:effectLst/>
            </p:spPr>
          </p:cxnSp>
        </p:grpSp>
        <p:sp>
          <p:nvSpPr>
            <p:cNvPr id="94" name="文本框 48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A5066DA8-063D-4763-B84B-00E00E1BA0C2}"/>
                </a:ext>
              </a:extLst>
            </p:cNvPr>
            <p:cNvSpPr txBox="1"/>
            <p:nvPr/>
          </p:nvSpPr>
          <p:spPr>
            <a:xfrm>
              <a:off x="9913597" y="5024735"/>
              <a:ext cx="65405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5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字魂24号-镇魂手书" panose="00000500000000000000" pitchFamily="2" charset="-122"/>
                  <a:ea typeface="字魂24号-镇魂手书" panose="00000500000000000000" pitchFamily="2" charset="-122"/>
                </a:rPr>
                <a:t>乐</a:t>
              </a:r>
            </a:p>
          </p:txBody>
        </p:sp>
      </p:grpSp>
      <p:grpSp>
        <p:nvGrpSpPr>
          <p:cNvPr id="102" name="组合 101">
            <a:extLst>
              <a:ext uri="{FF2B5EF4-FFF2-40B4-BE49-F238E27FC236}">
                <a16:creationId xmlns="" xmlns:p14="http://schemas.microsoft.com/office/powerpoint/2010/main" xmlns:a16="http://schemas.microsoft.com/office/drawing/2014/main" id="{C37D20B1-A8A4-48AD-9092-DA05018939EA}"/>
              </a:ext>
            </a:extLst>
          </p:cNvPr>
          <p:cNvGrpSpPr/>
          <p:nvPr/>
        </p:nvGrpSpPr>
        <p:grpSpPr>
          <a:xfrm>
            <a:off x="2576173" y="2036183"/>
            <a:ext cx="3438172" cy="1039737"/>
            <a:chOff x="7629907" y="4742264"/>
            <a:chExt cx="3438172" cy="1039737"/>
          </a:xfrm>
        </p:grpSpPr>
        <p:sp>
          <p:nvSpPr>
            <p:cNvPr id="103" name="文本框 59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F5A198C9-21B7-43CD-8BAF-5E667681837C}"/>
                </a:ext>
              </a:extLst>
            </p:cNvPr>
            <p:cNvSpPr txBox="1"/>
            <p:nvPr/>
          </p:nvSpPr>
          <p:spPr>
            <a:xfrm>
              <a:off x="7629907" y="5228003"/>
              <a:ext cx="343817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lnSpc>
                  <a:spcPts val="1800"/>
                </a:lnSpc>
              </a:pPr>
              <a:r>
                <a:rPr lang="zh-CN" altLang="en-US" sz="1400" spc="300" dirty="0"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单击此处添加标题内容，内容要与标题相符。</a:t>
              </a:r>
            </a:p>
          </p:txBody>
        </p:sp>
        <p:sp>
          <p:nvSpPr>
            <p:cNvPr id="104" name="文本框 60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38EE6CF1-C39E-4D4F-9AA3-97F5BC18FA14}"/>
                </a:ext>
              </a:extLst>
            </p:cNvPr>
            <p:cNvSpPr txBox="1"/>
            <p:nvPr/>
          </p:nvSpPr>
          <p:spPr>
            <a:xfrm>
              <a:off x="7653069" y="4742264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zh-CN" altLang="en-US" sz="2400" spc="400" dirty="0">
                  <a:solidFill>
                    <a:srgbClr val="C00000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105" name="矩形 104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D3DD9DB7-D31C-4453-8B98-DDF9F7116E4F}"/>
                </a:ext>
              </a:extLst>
            </p:cNvPr>
            <p:cNvSpPr/>
            <p:nvPr/>
          </p:nvSpPr>
          <p:spPr>
            <a:xfrm>
              <a:off x="7684665" y="5043455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zh-CN" altLang="en-US" sz="1100" spc="400" dirty="0"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  <p:grpSp>
        <p:nvGrpSpPr>
          <p:cNvPr id="106" name="组合 105">
            <a:extLst>
              <a:ext uri="{FF2B5EF4-FFF2-40B4-BE49-F238E27FC236}">
                <a16:creationId xmlns="" xmlns:p14="http://schemas.microsoft.com/office/powerpoint/2010/main" xmlns:a16="http://schemas.microsoft.com/office/drawing/2014/main" id="{AA9F7E70-AA40-464B-8570-ECEA9A5A5A14}"/>
              </a:ext>
            </a:extLst>
          </p:cNvPr>
          <p:cNvGrpSpPr/>
          <p:nvPr/>
        </p:nvGrpSpPr>
        <p:grpSpPr>
          <a:xfrm>
            <a:off x="2576173" y="4793897"/>
            <a:ext cx="3438172" cy="1039737"/>
            <a:chOff x="7629907" y="4742264"/>
            <a:chExt cx="3438172" cy="1039737"/>
          </a:xfrm>
        </p:grpSpPr>
        <p:sp>
          <p:nvSpPr>
            <p:cNvPr id="107" name="文本框 67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2D399DA6-4695-4BB1-AAAA-6EBDF21D4B2C}"/>
                </a:ext>
              </a:extLst>
            </p:cNvPr>
            <p:cNvSpPr txBox="1"/>
            <p:nvPr/>
          </p:nvSpPr>
          <p:spPr>
            <a:xfrm>
              <a:off x="7629907" y="5228003"/>
              <a:ext cx="343817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lnSpc>
                  <a:spcPts val="1800"/>
                </a:lnSpc>
              </a:pPr>
              <a:r>
                <a:rPr lang="zh-CN" altLang="en-US" sz="1400" spc="300" dirty="0"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单击此处添加标题内容，内容要与标题相符。</a:t>
              </a:r>
            </a:p>
          </p:txBody>
        </p:sp>
        <p:sp>
          <p:nvSpPr>
            <p:cNvPr id="108" name="文本框 68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6EDD0E7A-D47E-4D28-A9FA-9047B08489F0}"/>
                </a:ext>
              </a:extLst>
            </p:cNvPr>
            <p:cNvSpPr txBox="1"/>
            <p:nvPr/>
          </p:nvSpPr>
          <p:spPr>
            <a:xfrm>
              <a:off x="7653069" y="4742264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zh-CN" altLang="en-US" sz="2400" spc="400" dirty="0">
                  <a:solidFill>
                    <a:srgbClr val="C00000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109" name="矩形 108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C39674A3-B537-412E-9326-2A2B89D98FC6}"/>
                </a:ext>
              </a:extLst>
            </p:cNvPr>
            <p:cNvSpPr/>
            <p:nvPr/>
          </p:nvSpPr>
          <p:spPr>
            <a:xfrm>
              <a:off x="7684665" y="5043455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zh-CN" altLang="en-US" sz="1100" spc="400" dirty="0"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="" xmlns:p14="http://schemas.microsoft.com/office/powerpoint/2010/main" xmlns:a16="http://schemas.microsoft.com/office/drawing/2014/main" id="{242C3531-E44D-4E18-9551-3698C9D8866C}"/>
              </a:ext>
            </a:extLst>
          </p:cNvPr>
          <p:cNvGrpSpPr/>
          <p:nvPr/>
        </p:nvGrpSpPr>
        <p:grpSpPr>
          <a:xfrm>
            <a:off x="6181743" y="2036183"/>
            <a:ext cx="3438172" cy="1039737"/>
            <a:chOff x="7629907" y="4742264"/>
            <a:chExt cx="3438172" cy="1039737"/>
          </a:xfrm>
        </p:grpSpPr>
        <p:sp>
          <p:nvSpPr>
            <p:cNvPr id="111" name="文本框 71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93FEAF71-0620-4749-8B9D-52342E26B75C}"/>
                </a:ext>
              </a:extLst>
            </p:cNvPr>
            <p:cNvSpPr txBox="1"/>
            <p:nvPr/>
          </p:nvSpPr>
          <p:spPr>
            <a:xfrm>
              <a:off x="7629907" y="5228003"/>
              <a:ext cx="343817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>
                <a:lnSpc>
                  <a:spcPts val="1800"/>
                </a:lnSpc>
              </a:pPr>
              <a:r>
                <a:rPr lang="zh-CN" altLang="en-US" sz="1400" spc="300" dirty="0"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单击此处添加标题内容，内容要与标题相符。</a:t>
              </a:r>
            </a:p>
          </p:txBody>
        </p:sp>
        <p:sp>
          <p:nvSpPr>
            <p:cNvPr id="112" name="文本框 72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4B609FB1-BA8D-42FA-8286-5848B804400D}"/>
                </a:ext>
              </a:extLst>
            </p:cNvPr>
            <p:cNvSpPr txBox="1"/>
            <p:nvPr/>
          </p:nvSpPr>
          <p:spPr>
            <a:xfrm>
              <a:off x="9105929" y="4742264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zh-CN" altLang="en-US" sz="2400" spc="400" dirty="0">
                  <a:solidFill>
                    <a:srgbClr val="C00000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841EA279-7A73-4918-9F58-2903686DB244}"/>
                </a:ext>
              </a:extLst>
            </p:cNvPr>
            <p:cNvSpPr/>
            <p:nvPr/>
          </p:nvSpPr>
          <p:spPr>
            <a:xfrm>
              <a:off x="9647497" y="5043455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14400"/>
              <a:r>
                <a:rPr lang="zh-CN" altLang="en-US" sz="1100" spc="400" dirty="0"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  <p:grpSp>
        <p:nvGrpSpPr>
          <p:cNvPr id="114" name="组合 113">
            <a:extLst>
              <a:ext uri="{FF2B5EF4-FFF2-40B4-BE49-F238E27FC236}">
                <a16:creationId xmlns="" xmlns:p14="http://schemas.microsoft.com/office/powerpoint/2010/main" xmlns:a16="http://schemas.microsoft.com/office/drawing/2014/main" id="{74387F4F-0AE7-4E7E-97EB-BF1F716290E6}"/>
              </a:ext>
            </a:extLst>
          </p:cNvPr>
          <p:cNvGrpSpPr/>
          <p:nvPr/>
        </p:nvGrpSpPr>
        <p:grpSpPr>
          <a:xfrm>
            <a:off x="6154493" y="4793897"/>
            <a:ext cx="3438172" cy="1039737"/>
            <a:chOff x="7629907" y="4742264"/>
            <a:chExt cx="3438172" cy="1039737"/>
          </a:xfrm>
        </p:grpSpPr>
        <p:sp>
          <p:nvSpPr>
            <p:cNvPr id="115" name="文本框 79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80107480-1981-44DE-B544-8B4D57BF2A79}"/>
                </a:ext>
              </a:extLst>
            </p:cNvPr>
            <p:cNvSpPr txBox="1"/>
            <p:nvPr/>
          </p:nvSpPr>
          <p:spPr>
            <a:xfrm>
              <a:off x="7629907" y="5228003"/>
              <a:ext cx="343817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>
                <a:lnSpc>
                  <a:spcPts val="1800"/>
                </a:lnSpc>
              </a:pPr>
              <a:r>
                <a:rPr lang="zh-CN" altLang="en-US" sz="1400" spc="300" dirty="0"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单击此处添加标题内容，内容要与标题相符。</a:t>
              </a:r>
            </a:p>
          </p:txBody>
        </p:sp>
        <p:sp>
          <p:nvSpPr>
            <p:cNvPr id="116" name="文本框 80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A2AAED72-BC62-4E42-BC54-08FE22BFFBEA}"/>
                </a:ext>
              </a:extLst>
            </p:cNvPr>
            <p:cNvSpPr txBox="1"/>
            <p:nvPr/>
          </p:nvSpPr>
          <p:spPr>
            <a:xfrm>
              <a:off x="9105929" y="4742264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zh-CN" altLang="en-US" sz="2400" spc="400" dirty="0">
                  <a:solidFill>
                    <a:srgbClr val="C00000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117" name="矩形 116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D10F0306-B0BE-4326-9BFD-681998F2CB23}"/>
                </a:ext>
              </a:extLst>
            </p:cNvPr>
            <p:cNvSpPr/>
            <p:nvPr/>
          </p:nvSpPr>
          <p:spPr>
            <a:xfrm>
              <a:off x="9647497" y="5043455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14400"/>
              <a:r>
                <a:rPr lang="zh-CN" altLang="en-US" sz="1100" spc="400" dirty="0"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243604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F593CAD1-C650-4B72-B044-D621DEE28B78}"/>
              </a:ext>
            </a:extLst>
          </p:cNvPr>
          <p:cNvGrpSpPr/>
          <p:nvPr/>
        </p:nvGrpSpPr>
        <p:grpSpPr>
          <a:xfrm>
            <a:off x="4996338" y="333450"/>
            <a:ext cx="2199324" cy="688305"/>
            <a:chOff x="4996339" y="622012"/>
            <a:chExt cx="2199324" cy="688305"/>
          </a:xfrm>
        </p:grpSpPr>
        <p:sp>
          <p:nvSpPr>
            <p:cNvPr id="21" name="文本框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AC2898D-D8FE-4023-BE02-C5032D6C7ACD}"/>
                </a:ext>
              </a:extLst>
            </p:cNvPr>
            <p:cNvSpPr txBox="1"/>
            <p:nvPr/>
          </p:nvSpPr>
          <p:spPr>
            <a:xfrm>
              <a:off x="5105400" y="622012"/>
              <a:ext cx="20383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40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仓耳青禾体-谷力 W05" panose="02020400000000000000" pitchFamily="18" charset="-122"/>
                  <a:ea typeface="仓耳青禾体-谷力 W05" panose="02020400000000000000" pitchFamily="18" charset="-122"/>
                </a:rPr>
                <a:t>晚会结束</a:t>
              </a:r>
            </a:p>
          </p:txBody>
        </p:sp>
        <p:sp>
          <p:nvSpPr>
            <p:cNvPr id="22" name="L 形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48A5A39-FB5F-43F6-B2FC-CB26CD9DAB76}"/>
                </a:ext>
              </a:extLst>
            </p:cNvPr>
            <p:cNvSpPr/>
            <p:nvPr/>
          </p:nvSpPr>
          <p:spPr>
            <a:xfrm>
              <a:off x="4996339" y="725542"/>
              <a:ext cx="218122" cy="584775"/>
            </a:xfrm>
            <a:prstGeom prst="corner">
              <a:avLst>
                <a:gd name="adj1" fmla="val 26786"/>
                <a:gd name="adj2" fmla="val 26786"/>
              </a:avLst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23" name="L 形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7E3D0912-711E-4630-92E0-98FF70C405FD}"/>
                </a:ext>
              </a:extLst>
            </p:cNvPr>
            <p:cNvSpPr/>
            <p:nvPr/>
          </p:nvSpPr>
          <p:spPr>
            <a:xfrm rot="10800000">
              <a:off x="6977541" y="679161"/>
              <a:ext cx="218122" cy="584775"/>
            </a:xfrm>
            <a:prstGeom prst="corner">
              <a:avLst>
                <a:gd name="adj1" fmla="val 26786"/>
                <a:gd name="adj2" fmla="val 26786"/>
              </a:avLst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11C5788C-870F-455E-96A9-4822A0CC7084}"/>
                </a:ext>
              </a:extLst>
            </p:cNvPr>
            <p:cNvSpPr/>
            <p:nvPr/>
          </p:nvSpPr>
          <p:spPr>
            <a:xfrm>
              <a:off x="5091560" y="1037936"/>
              <a:ext cx="200888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30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LEADER'S SPEECH</a:t>
              </a:r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0E35C018-7D8E-487D-B512-857D991F5B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41183" y="1971893"/>
            <a:ext cx="7292468" cy="5149933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A9BFB18-FE59-49A4-83AD-B1F1789DD382}"/>
              </a:ext>
            </a:extLst>
          </p:cNvPr>
          <p:cNvGrpSpPr/>
          <p:nvPr/>
        </p:nvGrpSpPr>
        <p:grpSpPr>
          <a:xfrm>
            <a:off x="622696" y="3511810"/>
            <a:ext cx="615553" cy="1663700"/>
            <a:chOff x="527446" y="3581400"/>
            <a:chExt cx="615553" cy="1663700"/>
          </a:xfrm>
        </p:grpSpPr>
        <p:sp>
          <p:nvSpPr>
            <p:cNvPr id="27" name="矩形: 圆角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2167602B-5A18-40AD-A9F0-FA6DCFDF671B}"/>
                </a:ext>
              </a:extLst>
            </p:cNvPr>
            <p:cNvSpPr/>
            <p:nvPr/>
          </p:nvSpPr>
          <p:spPr>
            <a:xfrm>
              <a:off x="619322" y="3581400"/>
              <a:ext cx="431800" cy="1663700"/>
            </a:xfrm>
            <a:prstGeom prst="roundRect">
              <a:avLst>
                <a:gd name="adj" fmla="val 32843"/>
              </a:avLst>
            </a:prstGeom>
            <a:solidFill>
              <a:srgbClr val="B72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sp>
          <p:nvSpPr>
            <p:cNvPr id="28" name="文本框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F4EB4383-B171-4C97-B413-D33E7F03E023}"/>
                </a:ext>
              </a:extLst>
            </p:cNvPr>
            <p:cNvSpPr txBox="1"/>
            <p:nvPr/>
          </p:nvSpPr>
          <p:spPr>
            <a:xfrm>
              <a:off x="527446" y="3622675"/>
              <a:ext cx="615553" cy="158115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24号-镇魂手书" panose="00000500000000000000" pitchFamily="2" charset="-122"/>
                  <a:ea typeface="字魂24号-镇魂手书" panose="00000500000000000000" pitchFamily="2" charset="-122"/>
                </a:rPr>
                <a:t>新年快乐</a:t>
              </a:r>
            </a:p>
          </p:txBody>
        </p:sp>
      </p:grpSp>
      <p:sp>
        <p:nvSpPr>
          <p:cNvPr id="29" name="文本框 1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77CEA76-72F9-40E8-8757-41443051CD19}"/>
              </a:ext>
            </a:extLst>
          </p:cNvPr>
          <p:cNvSpPr txBox="1"/>
          <p:nvPr/>
        </p:nvSpPr>
        <p:spPr>
          <a:xfrm>
            <a:off x="1286678" y="1868363"/>
            <a:ext cx="9675792" cy="542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ts val="1800"/>
              </a:lnSpc>
              <a:buClr>
                <a:srgbClr val="B7231F"/>
              </a:buClr>
            </a:pPr>
            <a:r>
              <a:rPr lang="zh-CN" altLang="en-US" sz="1400" spc="300" dirty="0">
                <a:solidFill>
                  <a:prstClr val="black">
                    <a:lumMod val="85000"/>
                    <a:lumOff val="15000"/>
                  </a:prstClr>
                </a:solidFill>
                <a:latin typeface="仓耳今楷05-6763 W05" panose="02020400000000000000" pitchFamily="18" charset="-122"/>
                <a:ea typeface="仓耳今楷05-6763 W05" panose="02020400000000000000" pitchFamily="18" charset="-122"/>
              </a:rPr>
              <a:t>单击此处添加标题内容，内容要与标题相符，并注意字体大小及字体类型，单击此处添加标题内容。单击此处添加标题内容，内容要与标题相符，并注意字体大小及字体类型，单击此处添加标题内容。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B1582884-EB37-4987-8502-5BAB37BA47B1}"/>
              </a:ext>
            </a:extLst>
          </p:cNvPr>
          <p:cNvGrpSpPr/>
          <p:nvPr/>
        </p:nvGrpSpPr>
        <p:grpSpPr>
          <a:xfrm>
            <a:off x="6863240" y="3089540"/>
            <a:ext cx="4985860" cy="1091165"/>
            <a:chOff x="7629907" y="4742264"/>
            <a:chExt cx="4985860" cy="1091165"/>
          </a:xfrm>
        </p:grpSpPr>
        <p:sp>
          <p:nvSpPr>
            <p:cNvPr id="31" name="文本框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94893BAA-E370-44DE-975F-389549482F2B}"/>
                </a:ext>
              </a:extLst>
            </p:cNvPr>
            <p:cNvSpPr txBox="1"/>
            <p:nvPr/>
          </p:nvSpPr>
          <p:spPr>
            <a:xfrm>
              <a:off x="7629907" y="5290908"/>
              <a:ext cx="4985860" cy="542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lnSpc>
                  <a:spcPts val="1800"/>
                </a:lnSpc>
              </a:pPr>
              <a:r>
                <a:rPr lang="zh-CN" altLang="en-US" sz="1400" spc="3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单击此处添加标题内容，内容要与标题相符，并注意字体大小及字体类型。</a:t>
              </a:r>
            </a:p>
          </p:txBody>
        </p:sp>
        <p:sp>
          <p:nvSpPr>
            <p:cNvPr id="32" name="文本框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A9C022D6-A4CC-4217-A32E-170D3594AF81}"/>
                </a:ext>
              </a:extLst>
            </p:cNvPr>
            <p:cNvSpPr txBox="1"/>
            <p:nvPr/>
          </p:nvSpPr>
          <p:spPr>
            <a:xfrm>
              <a:off x="7653069" y="4742264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zh-CN" altLang="en-US" sz="2400" spc="400" dirty="0">
                  <a:solidFill>
                    <a:srgbClr val="931C19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0944C1D3-0086-478A-838D-19AA75A5B80C}"/>
                </a:ext>
              </a:extLst>
            </p:cNvPr>
            <p:cNvSpPr/>
            <p:nvPr/>
          </p:nvSpPr>
          <p:spPr>
            <a:xfrm>
              <a:off x="7653069" y="5057884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zh-CN" altLang="en-US" sz="1100" spc="400" dirty="0">
                  <a:solidFill>
                    <a:prstClr val="black"/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ADACFE55-292B-4EBC-8109-2F98CD173EA1}"/>
              </a:ext>
            </a:extLst>
          </p:cNvPr>
          <p:cNvGrpSpPr/>
          <p:nvPr/>
        </p:nvGrpSpPr>
        <p:grpSpPr>
          <a:xfrm>
            <a:off x="6863240" y="4588652"/>
            <a:ext cx="4871560" cy="1091165"/>
            <a:chOff x="7629907" y="4742264"/>
            <a:chExt cx="4871560" cy="1091165"/>
          </a:xfrm>
        </p:grpSpPr>
        <p:sp>
          <p:nvSpPr>
            <p:cNvPr id="35" name="文本框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AD87F2C9-CCB2-4780-9F00-ADB162F5D66E}"/>
                </a:ext>
              </a:extLst>
            </p:cNvPr>
            <p:cNvSpPr txBox="1"/>
            <p:nvPr/>
          </p:nvSpPr>
          <p:spPr>
            <a:xfrm>
              <a:off x="7629907" y="5290908"/>
              <a:ext cx="4871560" cy="542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lnSpc>
                  <a:spcPts val="1800"/>
                </a:lnSpc>
              </a:pPr>
              <a:r>
                <a:rPr lang="zh-CN" altLang="en-US" sz="1400" spc="3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单击此处添加标题内容，内容要与标题相符，并注意字体大小及字体类型。</a:t>
              </a:r>
            </a:p>
          </p:txBody>
        </p:sp>
        <p:sp>
          <p:nvSpPr>
            <p:cNvPr id="36" name="文本框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3AAF2971-23C7-4184-B866-15C3D741EC46}"/>
                </a:ext>
              </a:extLst>
            </p:cNvPr>
            <p:cNvSpPr txBox="1"/>
            <p:nvPr/>
          </p:nvSpPr>
          <p:spPr>
            <a:xfrm>
              <a:off x="7653069" y="4742264"/>
              <a:ext cx="1962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zh-CN" altLang="en-US" sz="2400" spc="400" dirty="0">
                  <a:solidFill>
                    <a:srgbClr val="931C19"/>
                  </a:solidFill>
                  <a:latin typeface="仓耳今楷05-6763 W05" panose="02020400000000000000" pitchFamily="18" charset="-122"/>
                  <a:ea typeface="仓耳今楷05-6763 W05" panose="02020400000000000000" pitchFamily="18" charset="-122"/>
                </a:rPr>
                <a:t>添加标题</a:t>
              </a:r>
            </a:p>
          </p:txBody>
        </p:sp>
        <p:sp>
          <p:nvSpPr>
            <p:cNvPr id="37" name="矩形 3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6A6D4BA2-0C21-4365-B972-2DC602A7ED60}"/>
                </a:ext>
              </a:extLst>
            </p:cNvPr>
            <p:cNvSpPr/>
            <p:nvPr/>
          </p:nvSpPr>
          <p:spPr>
            <a:xfrm>
              <a:off x="7653069" y="5057884"/>
              <a:ext cx="142058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zh-CN" altLang="en-US" sz="1100" spc="400" dirty="0">
                  <a:solidFill>
                    <a:prstClr val="black"/>
                  </a:solidFill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ADD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92684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: 空心 10">
            <a:extLst>
              <a:ext uri="{FF2B5EF4-FFF2-40B4-BE49-F238E27FC236}">
                <a16:creationId xmlns="" xmlns:p14="http://schemas.microsoft.com/office/powerpoint/2010/main" xmlns:a16="http://schemas.microsoft.com/office/drawing/2014/main" id="{048E6E67-6EAE-4B91-AC4C-6D8B808085F3}"/>
              </a:ext>
            </a:extLst>
          </p:cNvPr>
          <p:cNvSpPr/>
          <p:nvPr/>
        </p:nvSpPr>
        <p:spPr>
          <a:xfrm>
            <a:off x="3934966" y="990228"/>
            <a:ext cx="4095750" cy="4095750"/>
          </a:xfrm>
          <a:prstGeom prst="donut">
            <a:avLst>
              <a:gd name="adj" fmla="val 3130"/>
            </a:avLst>
          </a:prstGeom>
          <a:solidFill>
            <a:srgbClr val="ECC784"/>
          </a:solidFill>
          <a:ln w="12700" cap="flat" cmpd="sng" algn="ctr">
            <a:noFill/>
            <a:prstDash val="solid"/>
            <a:miter lim="800000"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endParaRPr lang="zh-CN" altLang="en-US" sz="1800" kern="0" smtClean="0">
              <a:solidFill>
                <a:prstClr val="black"/>
              </a:solidFill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sp>
        <p:nvSpPr>
          <p:cNvPr id="16" name="文本框 11">
            <a:extLst>
              <a:ext uri="{FF2B5EF4-FFF2-40B4-BE49-F238E27FC236}">
                <a16:creationId xmlns="" xmlns:p14="http://schemas.microsoft.com/office/powerpoint/2010/main" xmlns:a16="http://schemas.microsoft.com/office/drawing/2014/main" id="{1801125D-3EBB-4ACA-92AA-B83849F16D92}"/>
              </a:ext>
            </a:extLst>
          </p:cNvPr>
          <p:cNvSpPr txBox="1"/>
          <p:nvPr/>
        </p:nvSpPr>
        <p:spPr>
          <a:xfrm>
            <a:off x="5094083" y="949001"/>
            <a:ext cx="7429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3800" dirty="0">
                <a:solidFill>
                  <a:srgbClr val="ECC7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行楷简" panose="02010609000101010101" pitchFamily="49" charset="-122"/>
                <a:ea typeface="汉仪行楷简" panose="02010609000101010101" pitchFamily="49" charset="-122"/>
              </a:rPr>
              <a:t>谢</a:t>
            </a:r>
          </a:p>
        </p:txBody>
      </p:sp>
      <p:sp>
        <p:nvSpPr>
          <p:cNvPr id="17" name="文本框 12">
            <a:extLst>
              <a:ext uri="{FF2B5EF4-FFF2-40B4-BE49-F238E27FC236}">
                <a16:creationId xmlns="" xmlns:p14="http://schemas.microsoft.com/office/powerpoint/2010/main" xmlns:a16="http://schemas.microsoft.com/office/drawing/2014/main" id="{21A1E25B-B79E-4DCB-BDBE-0212DC3B6254}"/>
              </a:ext>
            </a:extLst>
          </p:cNvPr>
          <p:cNvSpPr txBox="1"/>
          <p:nvPr/>
        </p:nvSpPr>
        <p:spPr>
          <a:xfrm rot="21343866">
            <a:off x="6289231" y="1086110"/>
            <a:ext cx="7429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2000" dirty="0">
                <a:solidFill>
                  <a:srgbClr val="ECC7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行楷简" panose="02010609000101010101" pitchFamily="49" charset="-122"/>
                <a:ea typeface="汉仪行楷简" panose="02010609000101010101" pitchFamily="49" charset="-122"/>
              </a:rPr>
              <a:t>谢</a:t>
            </a:r>
          </a:p>
        </p:txBody>
      </p:sp>
      <p:sp>
        <p:nvSpPr>
          <p:cNvPr id="18" name="文本框 13">
            <a:extLst>
              <a:ext uri="{FF2B5EF4-FFF2-40B4-BE49-F238E27FC236}">
                <a16:creationId xmlns="" xmlns:p14="http://schemas.microsoft.com/office/powerpoint/2010/main" xmlns:a16="http://schemas.microsoft.com/office/drawing/2014/main" id="{84A65318-9C12-42FD-8F06-BCAAEC8B0B3A}"/>
              </a:ext>
            </a:extLst>
          </p:cNvPr>
          <p:cNvSpPr txBox="1"/>
          <p:nvPr/>
        </p:nvSpPr>
        <p:spPr>
          <a:xfrm>
            <a:off x="5104190" y="2554271"/>
            <a:ext cx="7429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2000" dirty="0">
                <a:solidFill>
                  <a:srgbClr val="ECC7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行楷简" panose="02010609000101010101" pitchFamily="49" charset="-122"/>
                <a:ea typeface="汉仪行楷简" panose="02010609000101010101" pitchFamily="49" charset="-122"/>
              </a:rPr>
              <a:t>观</a:t>
            </a:r>
          </a:p>
        </p:txBody>
      </p:sp>
      <p:sp>
        <p:nvSpPr>
          <p:cNvPr id="19" name="文本框 14">
            <a:extLst>
              <a:ext uri="{FF2B5EF4-FFF2-40B4-BE49-F238E27FC236}">
                <a16:creationId xmlns="" xmlns:p14="http://schemas.microsoft.com/office/powerpoint/2010/main" xmlns:a16="http://schemas.microsoft.com/office/drawing/2014/main" id="{F48FBD5A-5FD9-4433-8C54-078120A1AD60}"/>
              </a:ext>
            </a:extLst>
          </p:cNvPr>
          <p:cNvSpPr txBox="1"/>
          <p:nvPr/>
        </p:nvSpPr>
        <p:spPr>
          <a:xfrm>
            <a:off x="6355813" y="2365931"/>
            <a:ext cx="7429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3800" dirty="0">
                <a:solidFill>
                  <a:srgbClr val="ECC7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行楷简" panose="02010609000101010101" pitchFamily="49" charset="-122"/>
                <a:ea typeface="汉仪行楷简" panose="02010609000101010101" pitchFamily="49" charset="-122"/>
              </a:rPr>
              <a:t>看</a:t>
            </a:r>
          </a:p>
        </p:txBody>
      </p:sp>
    </p:spTree>
    <p:extLst>
      <p:ext uri="{BB962C8B-B14F-4D97-AF65-F5344CB8AC3E}">
        <p14:creationId xmlns:p14="http://schemas.microsoft.com/office/powerpoint/2010/main" xmlns="" val="1069180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/>
      <p:bldP spid="17" grpId="0"/>
      <p:bldP spid="18" grpId="0"/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子鼠迎春PPT模板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1413</Words>
  <Application>Microsoft Office PowerPoint</Application>
  <PresentationFormat>自定义</PresentationFormat>
  <Paragraphs>242</Paragraphs>
  <Slides>22</Slides>
  <Notes>22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子鼠迎春PPT模板</dc:title>
  <dc:creator>PPT</dc:creator>
  <cp:keywords>PPT</cp:keywords>
  <dc:description>www.1ppt.com</dc:description>
  <cp:lastModifiedBy>User</cp:lastModifiedBy>
  <cp:revision>25</cp:revision>
  <dcterms:created xsi:type="dcterms:W3CDTF">2019-12-24T09:15:27Z</dcterms:created>
  <dcterms:modified xsi:type="dcterms:W3CDTF">2020-08-24T09:28:35Z</dcterms:modified>
</cp:coreProperties>
</file>